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70"/>
  </p:notesMasterIdLst>
  <p:sldIdLst>
    <p:sldId id="302" r:id="rId2"/>
    <p:sldId id="258" r:id="rId3"/>
    <p:sldId id="329" r:id="rId4"/>
    <p:sldId id="301" r:id="rId5"/>
    <p:sldId id="259" r:id="rId6"/>
    <p:sldId id="330" r:id="rId7"/>
    <p:sldId id="260" r:id="rId8"/>
    <p:sldId id="455" r:id="rId9"/>
    <p:sldId id="592" r:id="rId10"/>
    <p:sldId id="593" r:id="rId11"/>
    <p:sldId id="262" r:id="rId12"/>
    <p:sldId id="337" r:id="rId13"/>
    <p:sldId id="594" r:id="rId14"/>
    <p:sldId id="595" r:id="rId15"/>
    <p:sldId id="548" r:id="rId16"/>
    <p:sldId id="256" r:id="rId17"/>
    <p:sldId id="566" r:id="rId18"/>
    <p:sldId id="567" r:id="rId19"/>
    <p:sldId id="568" r:id="rId20"/>
    <p:sldId id="569" r:id="rId21"/>
    <p:sldId id="570" r:id="rId22"/>
    <p:sldId id="571" r:id="rId23"/>
    <p:sldId id="572" r:id="rId24"/>
    <p:sldId id="573" r:id="rId25"/>
    <p:sldId id="315" r:id="rId26"/>
    <p:sldId id="316" r:id="rId27"/>
    <p:sldId id="574" r:id="rId28"/>
    <p:sldId id="596" r:id="rId29"/>
    <p:sldId id="597" r:id="rId30"/>
    <p:sldId id="598" r:id="rId31"/>
    <p:sldId id="599" r:id="rId32"/>
    <p:sldId id="576" r:id="rId33"/>
    <p:sldId id="577" r:id="rId34"/>
    <p:sldId id="578" r:id="rId35"/>
    <p:sldId id="579" r:id="rId36"/>
    <p:sldId id="580" r:id="rId37"/>
    <p:sldId id="581" r:id="rId38"/>
    <p:sldId id="582" r:id="rId39"/>
    <p:sldId id="583" r:id="rId40"/>
    <p:sldId id="584" r:id="rId41"/>
    <p:sldId id="284" r:id="rId42"/>
    <p:sldId id="285" r:id="rId43"/>
    <p:sldId id="286" r:id="rId44"/>
    <p:sldId id="287" r:id="rId45"/>
    <p:sldId id="298" r:id="rId46"/>
    <p:sldId id="585" r:id="rId47"/>
    <p:sldId id="586" r:id="rId48"/>
    <p:sldId id="587" r:id="rId49"/>
    <p:sldId id="600" r:id="rId50"/>
    <p:sldId id="601" r:id="rId51"/>
    <p:sldId id="602" r:id="rId52"/>
    <p:sldId id="603" r:id="rId53"/>
    <p:sldId id="604" r:id="rId54"/>
    <p:sldId id="605" r:id="rId55"/>
    <p:sldId id="606" r:id="rId56"/>
    <p:sldId id="607" r:id="rId57"/>
    <p:sldId id="608" r:id="rId58"/>
    <p:sldId id="609" r:id="rId59"/>
    <p:sldId id="610" r:id="rId60"/>
    <p:sldId id="611" r:id="rId61"/>
    <p:sldId id="612" r:id="rId62"/>
    <p:sldId id="613" r:id="rId63"/>
    <p:sldId id="549" r:id="rId64"/>
    <p:sldId id="565" r:id="rId65"/>
    <p:sldId id="563" r:id="rId66"/>
    <p:sldId id="564" r:id="rId67"/>
    <p:sldId id="547" r:id="rId68"/>
    <p:sldId id="283" r:id="rId69"/>
  </p:sldIdLst>
  <p:sldSz cx="12192000" cy="6858000"/>
  <p:notesSz cx="6858000" cy="9144000"/>
  <p:embeddedFontLst>
    <p:embeddedFont>
      <p:font typeface="Bodoni" panose="020B0604020202020204" charset="0"/>
      <p:regular r:id="rId71"/>
      <p:bold r:id="rId72"/>
      <p:italic r:id="rId73"/>
      <p:boldItalic r:id="rId7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75" roundtripDataSignature="AMtx7mjqwHRrvN7If4z+a6gemshPWaJ5Cw=="/>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7719" autoAdjust="0"/>
  </p:normalViewPr>
  <p:slideViewPr>
    <p:cSldViewPr snapToGrid="0">
      <p:cViewPr varScale="1">
        <p:scale>
          <a:sx n="97" d="100"/>
          <a:sy n="97" d="100"/>
        </p:scale>
        <p:origin x="996" y="7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font" Target="fonts/font1.fntdata"/><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font" Target="fonts/font4.fntdata"/><Relationship Id="rId79"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font" Target="fonts/font3.fntdata"/><Relationship Id="rId78"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2.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notesMaster" Target="notesMasters/notesMaster1.xml"/><Relationship Id="rId75" Type="http://customschemas.google.com/relationships/presentationmetadata" Target="meta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26007807"/>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8" name="Google Shape;118;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8017707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6" name="Google Shape;86;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257949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2" name="Google Shape;9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227063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8"/>
        <p:cNvGrpSpPr/>
        <p:nvPr/>
      </p:nvGrpSpPr>
      <p:grpSpPr>
        <a:xfrm>
          <a:off x="0" y="0"/>
          <a:ext cx="0" cy="0"/>
          <a:chOff x="0" y="0"/>
          <a:chExt cx="0" cy="0"/>
        </a:xfrm>
      </p:grpSpPr>
      <p:sp>
        <p:nvSpPr>
          <p:cNvPr id="449" name="Google Shape;449;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0" name="Google Shape;450;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51" name="Google Shape;451;p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18</a:t>
            </a:fld>
            <a:endParaRPr/>
          </a:p>
        </p:txBody>
      </p:sp>
    </p:spTree>
    <p:extLst>
      <p:ext uri="{BB962C8B-B14F-4D97-AF65-F5344CB8AC3E}">
        <p14:creationId xmlns:p14="http://schemas.microsoft.com/office/powerpoint/2010/main" val="5278398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1"/>
        <p:cNvGrpSpPr/>
        <p:nvPr/>
      </p:nvGrpSpPr>
      <p:grpSpPr>
        <a:xfrm>
          <a:off x="0" y="0"/>
          <a:ext cx="0" cy="0"/>
          <a:chOff x="0" y="0"/>
          <a:chExt cx="0" cy="0"/>
        </a:xfrm>
      </p:grpSpPr>
      <p:sp>
        <p:nvSpPr>
          <p:cNvPr id="462" name="Google Shape;462;p1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63" name="Google Shape;463;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705828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4"/>
        <p:cNvGrpSpPr/>
        <p:nvPr/>
      </p:nvGrpSpPr>
      <p:grpSpPr>
        <a:xfrm>
          <a:off x="0" y="0"/>
          <a:ext cx="0" cy="0"/>
          <a:chOff x="0" y="0"/>
          <a:chExt cx="0" cy="0"/>
        </a:xfrm>
      </p:grpSpPr>
      <p:sp>
        <p:nvSpPr>
          <p:cNvPr id="555" name="Google Shape;555;g113ac30190f_0_45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56" name="Google Shape;556;g113ac30190f_0_45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1494662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9"/>
        <p:cNvGrpSpPr/>
        <p:nvPr/>
      </p:nvGrpSpPr>
      <p:grpSpPr>
        <a:xfrm>
          <a:off x="0" y="0"/>
          <a:ext cx="0" cy="0"/>
          <a:chOff x="0" y="0"/>
          <a:chExt cx="0" cy="0"/>
        </a:xfrm>
      </p:grpSpPr>
      <p:sp>
        <p:nvSpPr>
          <p:cNvPr id="480" name="Google Shape;480;p1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81" name="Google Shape;481;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1024203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5"/>
        <p:cNvGrpSpPr/>
        <p:nvPr/>
      </p:nvGrpSpPr>
      <p:grpSpPr>
        <a:xfrm>
          <a:off x="0" y="0"/>
          <a:ext cx="0" cy="0"/>
          <a:chOff x="0" y="0"/>
          <a:chExt cx="0" cy="0"/>
        </a:xfrm>
      </p:grpSpPr>
      <p:sp>
        <p:nvSpPr>
          <p:cNvPr id="506" name="Google Shape;506;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7" name="Google Shape;507;p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08" name="Google Shape;508;p1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22</a:t>
            </a:fld>
            <a:endParaRPr/>
          </a:p>
        </p:txBody>
      </p:sp>
    </p:spTree>
    <p:extLst>
      <p:ext uri="{BB962C8B-B14F-4D97-AF65-F5344CB8AC3E}">
        <p14:creationId xmlns:p14="http://schemas.microsoft.com/office/powerpoint/2010/main" val="45551504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3"/>
        <p:cNvGrpSpPr/>
        <p:nvPr/>
      </p:nvGrpSpPr>
      <p:grpSpPr>
        <a:xfrm>
          <a:off x="0" y="0"/>
          <a:ext cx="0" cy="0"/>
          <a:chOff x="0" y="0"/>
          <a:chExt cx="0" cy="0"/>
        </a:xfrm>
      </p:grpSpPr>
      <p:sp>
        <p:nvSpPr>
          <p:cNvPr id="514" name="Google Shape;514;p2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15" name="Google Shape;515;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2622204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0"/>
        <p:cNvGrpSpPr/>
        <p:nvPr/>
      </p:nvGrpSpPr>
      <p:grpSpPr>
        <a:xfrm>
          <a:off x="0" y="0"/>
          <a:ext cx="0" cy="0"/>
          <a:chOff x="0" y="0"/>
          <a:chExt cx="0" cy="0"/>
        </a:xfrm>
      </p:grpSpPr>
      <p:sp>
        <p:nvSpPr>
          <p:cNvPr id="521" name="Google Shape;521;p2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22" name="Google Shape;522;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6228658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0"/>
        <p:cNvGrpSpPr/>
        <p:nvPr/>
      </p:nvGrpSpPr>
      <p:grpSpPr>
        <a:xfrm>
          <a:off x="0" y="0"/>
          <a:ext cx="0" cy="0"/>
          <a:chOff x="0" y="0"/>
          <a:chExt cx="0" cy="0"/>
        </a:xfrm>
      </p:grpSpPr>
      <p:sp>
        <p:nvSpPr>
          <p:cNvPr id="531" name="Google Shape;531;p2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32" name="Google Shape;532;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752197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3</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1844673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8"/>
        <p:cNvGrpSpPr/>
        <p:nvPr/>
      </p:nvGrpSpPr>
      <p:grpSpPr>
        <a:xfrm>
          <a:off x="0" y="0"/>
          <a:ext cx="0" cy="0"/>
          <a:chOff x="0" y="0"/>
          <a:chExt cx="0" cy="0"/>
        </a:xfrm>
      </p:grpSpPr>
      <p:sp>
        <p:nvSpPr>
          <p:cNvPr id="539" name="Google Shape;539;p2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40" name="Google Shape;540;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2868812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0"/>
        <p:cNvGrpSpPr/>
        <p:nvPr/>
      </p:nvGrpSpPr>
      <p:grpSpPr>
        <a:xfrm>
          <a:off x="0" y="0"/>
          <a:ext cx="0" cy="0"/>
          <a:chOff x="0" y="0"/>
          <a:chExt cx="0" cy="0"/>
        </a:xfrm>
      </p:grpSpPr>
      <p:sp>
        <p:nvSpPr>
          <p:cNvPr id="661" name="Google Shape;661;p1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62" name="Google Shape;662;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8259279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7"/>
        <p:cNvGrpSpPr/>
        <p:nvPr/>
      </p:nvGrpSpPr>
      <p:grpSpPr>
        <a:xfrm>
          <a:off x="0" y="0"/>
          <a:ext cx="0" cy="0"/>
          <a:chOff x="0" y="0"/>
          <a:chExt cx="0" cy="0"/>
        </a:xfrm>
      </p:grpSpPr>
      <p:sp>
        <p:nvSpPr>
          <p:cNvPr id="668" name="Google Shape;668;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69" name="Google Shape;669;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70" name="Google Shape;670;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sz="1200"/>
              <a:t>37</a:t>
            </a:fld>
            <a:endParaRPr/>
          </a:p>
        </p:txBody>
      </p:sp>
    </p:spTree>
    <p:extLst>
      <p:ext uri="{BB962C8B-B14F-4D97-AF65-F5344CB8AC3E}">
        <p14:creationId xmlns:p14="http://schemas.microsoft.com/office/powerpoint/2010/main" val="33176425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6"/>
        <p:cNvGrpSpPr/>
        <p:nvPr/>
      </p:nvGrpSpPr>
      <p:grpSpPr>
        <a:xfrm>
          <a:off x="0" y="0"/>
          <a:ext cx="0" cy="0"/>
          <a:chOff x="0" y="0"/>
          <a:chExt cx="0" cy="0"/>
        </a:xfrm>
      </p:grpSpPr>
      <p:sp>
        <p:nvSpPr>
          <p:cNvPr id="677" name="Google Shape;677;p1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78" name="Google Shape;678;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1642154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6"/>
        <p:cNvGrpSpPr/>
        <p:nvPr/>
      </p:nvGrpSpPr>
      <p:grpSpPr>
        <a:xfrm>
          <a:off x="0" y="0"/>
          <a:ext cx="0" cy="0"/>
          <a:chOff x="0" y="0"/>
          <a:chExt cx="0" cy="0"/>
        </a:xfrm>
      </p:grpSpPr>
      <p:sp>
        <p:nvSpPr>
          <p:cNvPr id="547" name="Google Shape;547;p2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48" name="Google Shape;548;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1137563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4"/>
        <p:cNvGrpSpPr/>
        <p:nvPr/>
      </p:nvGrpSpPr>
      <p:grpSpPr>
        <a:xfrm>
          <a:off x="0" y="0"/>
          <a:ext cx="0" cy="0"/>
          <a:chOff x="0" y="0"/>
          <a:chExt cx="0" cy="0"/>
        </a:xfrm>
      </p:grpSpPr>
      <p:sp>
        <p:nvSpPr>
          <p:cNvPr id="685" name="Google Shape;685;g113ac30190f_0_55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Arial" panose="020B0604020202020204" pitchFamily="34" charset="0"/>
              <a:cs typeface="Arial" panose="020B0604020202020204" pitchFamily="34" charset="0"/>
            </a:endParaRPr>
          </a:p>
        </p:txBody>
      </p:sp>
      <p:sp>
        <p:nvSpPr>
          <p:cNvPr id="686" name="Google Shape;686;g113ac30190f_0_55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4971497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Google Shape;330;p1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1" name="Google Shape;331;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4880288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
        <p:cNvGrpSpPr/>
        <p:nvPr/>
      </p:nvGrpSpPr>
      <p:grpSpPr>
        <a:xfrm>
          <a:off x="0" y="0"/>
          <a:ext cx="0" cy="0"/>
          <a:chOff x="0" y="0"/>
          <a:chExt cx="0" cy="0"/>
        </a:xfrm>
      </p:grpSpPr>
      <p:sp>
        <p:nvSpPr>
          <p:cNvPr id="336" name="Google Shape;336;p1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7" name="Google Shape;337;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6193947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7"/>
        <p:cNvGrpSpPr/>
        <p:nvPr/>
      </p:nvGrpSpPr>
      <p:grpSpPr>
        <a:xfrm>
          <a:off x="0" y="0"/>
          <a:ext cx="0" cy="0"/>
          <a:chOff x="0" y="0"/>
          <a:chExt cx="0" cy="0"/>
        </a:xfrm>
      </p:grpSpPr>
      <p:sp>
        <p:nvSpPr>
          <p:cNvPr id="368" name="Google Shape;368;p1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69" name="Google Shape;369;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2427135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9"/>
        <p:cNvGrpSpPr/>
        <p:nvPr/>
      </p:nvGrpSpPr>
      <p:grpSpPr>
        <a:xfrm>
          <a:off x="0" y="0"/>
          <a:ext cx="0" cy="0"/>
          <a:chOff x="0" y="0"/>
          <a:chExt cx="0" cy="0"/>
        </a:xfrm>
      </p:grpSpPr>
      <p:sp>
        <p:nvSpPr>
          <p:cNvPr id="390" name="Google Shape;390;p1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91" name="Google Shape;391;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66102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29" name="Google Shape;129;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02103628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3"/>
        <p:cNvGrpSpPr/>
        <p:nvPr/>
      </p:nvGrpSpPr>
      <p:grpSpPr>
        <a:xfrm>
          <a:off x="0" y="0"/>
          <a:ext cx="0" cy="0"/>
          <a:chOff x="0" y="0"/>
          <a:chExt cx="0" cy="0"/>
        </a:xfrm>
      </p:grpSpPr>
      <p:sp>
        <p:nvSpPr>
          <p:cNvPr id="764" name="Google Shape;764;g113ac30190f_0_72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65" name="Google Shape;765;g113ac30190f_0_7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0791813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Google Shape;339;g113ac30190f_0_24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latin typeface="Arial" panose="020B0604020202020204" pitchFamily="34" charset="0"/>
              <a:cs typeface="Arial" panose="020B0604020202020204" pitchFamily="34" charset="0"/>
            </a:endParaRPr>
          </a:p>
        </p:txBody>
      </p:sp>
      <p:sp>
        <p:nvSpPr>
          <p:cNvPr id="340" name="Google Shape;340;g113ac30190f_0_24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06081487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7"/>
        <p:cNvGrpSpPr/>
        <p:nvPr/>
      </p:nvGrpSpPr>
      <p:grpSpPr>
        <a:xfrm>
          <a:off x="0" y="0"/>
          <a:ext cx="0" cy="0"/>
          <a:chOff x="0" y="0"/>
          <a:chExt cx="0" cy="0"/>
        </a:xfrm>
      </p:grpSpPr>
      <p:sp>
        <p:nvSpPr>
          <p:cNvPr id="788" name="Google Shape;788;g113ac30190f_0_74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89" name="Google Shape;789;g113ac30190f_0_7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4575031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58</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7074279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4"/>
        <p:cNvGrpSpPr/>
        <p:nvPr/>
      </p:nvGrpSpPr>
      <p:grpSpPr>
        <a:xfrm>
          <a:off x="0" y="0"/>
          <a:ext cx="0" cy="0"/>
          <a:chOff x="0" y="0"/>
          <a:chExt cx="0" cy="0"/>
        </a:xfrm>
      </p:grpSpPr>
      <p:sp>
        <p:nvSpPr>
          <p:cNvPr id="685" name="Google Shape;685;p4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86" name="Google Shape;686;p4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60671071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2"/>
        <p:cNvGrpSpPr/>
        <p:nvPr/>
      </p:nvGrpSpPr>
      <p:grpSpPr>
        <a:xfrm>
          <a:off x="0" y="0"/>
          <a:ext cx="0" cy="0"/>
          <a:chOff x="0" y="0"/>
          <a:chExt cx="0" cy="0"/>
        </a:xfrm>
      </p:grpSpPr>
      <p:sp>
        <p:nvSpPr>
          <p:cNvPr id="593" name="Google Shape;593;p2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94" name="Google Shape;594;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437958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g113ac30190f_0_11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latin typeface="Arial" panose="020B0604020202020204" pitchFamily="34" charset="0"/>
              <a:cs typeface="Arial" panose="020B0604020202020204" pitchFamily="34" charset="0"/>
            </a:endParaRPr>
          </a:p>
        </p:txBody>
      </p:sp>
      <p:sp>
        <p:nvSpPr>
          <p:cNvPr id="202" name="Google Shape;202;g113ac30190f_0_1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673220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44" name="Google Shape;144;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2139000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8</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2718532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9</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2913978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10</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2861632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Google Shape;210;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11" name="Google Shape;211;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9072172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30"/>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30"/>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3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3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3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32"/>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32"/>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3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3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3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4756562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cSld name="Title Slide with Picture">
    <p:spTree>
      <p:nvGrpSpPr>
        <p:cNvPr id="1" name=""/>
        <p:cNvGrpSpPr/>
        <p:nvPr/>
      </p:nvGrpSpPr>
      <p:grpSpPr>
        <a:xfrm>
          <a:off x="0" y="0"/>
          <a:ext cx="0" cy="0"/>
          <a:chOff x="0" y="0"/>
          <a:chExt cx="0" cy="0"/>
        </a:xfrm>
      </p:grpSpPr>
      <p:sp>
        <p:nvSpPr>
          <p:cNvPr id="2" name="Title 1"/>
          <p:cNvSpPr>
            <a:spLocks noGrp="1"/>
          </p:cNvSpPr>
          <p:nvPr>
            <p:ph type="ctrTitle"/>
          </p:nvPr>
        </p:nvSpPr>
        <p:spPr>
          <a:xfrm>
            <a:off x="1104900" y="2292096"/>
            <a:ext cx="5734050" cy="2219691"/>
          </a:xfrm>
        </p:spPr>
        <p:txBody>
          <a:bodyPr anchor="ctr">
            <a:normAutofit/>
          </a:bodyPr>
          <a:lstStyle>
            <a:lvl1pPr algn="l">
              <a:defRPr sz="4399" cap="all" baseline="0"/>
            </a:lvl1pPr>
          </a:lstStyle>
          <a:p>
            <a:r>
              <a:rPr lang="en-US"/>
              <a:t>Click to edit Master title style</a:t>
            </a:r>
            <a:endParaRPr/>
          </a:p>
        </p:txBody>
      </p:sp>
      <p:sp>
        <p:nvSpPr>
          <p:cNvPr id="3" name="Subtitle 2"/>
          <p:cNvSpPr>
            <a:spLocks noGrp="1"/>
          </p:cNvSpPr>
          <p:nvPr>
            <p:ph type="subTitle" idx="1"/>
          </p:nvPr>
        </p:nvSpPr>
        <p:spPr>
          <a:xfrm>
            <a:off x="1104900" y="4511785"/>
            <a:ext cx="5734050" cy="955565"/>
          </a:xfrm>
        </p:spPr>
        <p:txBody>
          <a:bodyPr>
            <a:normAutofit/>
          </a:bodyPr>
          <a:lstStyle>
            <a:lvl1pPr marL="0" indent="0" algn="l">
              <a:spcBef>
                <a:spcPts val="0"/>
              </a:spcBef>
              <a:buNone/>
              <a:defRPr sz="1800"/>
            </a:lvl1pPr>
            <a:lvl2pPr marL="457086" indent="0" algn="ctr">
              <a:buNone/>
              <a:defRPr sz="2000"/>
            </a:lvl2pPr>
            <a:lvl3pPr marL="914171" indent="0" algn="ctr">
              <a:buNone/>
              <a:defRPr sz="1800"/>
            </a:lvl3pPr>
            <a:lvl4pPr marL="1371257" indent="0" algn="ctr">
              <a:buNone/>
              <a:defRPr sz="1600"/>
            </a:lvl4pPr>
            <a:lvl5pPr marL="1828343" indent="0" algn="ctr">
              <a:buNone/>
              <a:defRPr sz="1600"/>
            </a:lvl5pPr>
            <a:lvl6pPr marL="2285429" indent="0" algn="ctr">
              <a:buNone/>
              <a:defRPr sz="1600"/>
            </a:lvl6pPr>
            <a:lvl7pPr marL="2742514" indent="0" algn="ctr">
              <a:buNone/>
              <a:defRPr sz="1600"/>
            </a:lvl7pPr>
            <a:lvl8pPr marL="3199600" indent="0" algn="ctr">
              <a:buNone/>
              <a:defRPr sz="1600"/>
            </a:lvl8pPr>
            <a:lvl9pPr marL="3656686" indent="0" algn="ctr">
              <a:buNone/>
              <a:defRPr sz="1600"/>
            </a:lvl9pPr>
          </a:lstStyle>
          <a:p>
            <a:r>
              <a:rPr lang="en-US"/>
              <a:t>Click to edit Master subtitle style</a:t>
            </a:r>
            <a:endParaRPr/>
          </a:p>
        </p:txBody>
      </p:sp>
      <p:sp>
        <p:nvSpPr>
          <p:cNvPr id="11" name="Picture Placeholder 10" descr="An empty placeholder to add an image. Click on the placeholder and select the image that you wish to add."/>
          <p:cNvSpPr>
            <a:spLocks noGrp="1"/>
          </p:cNvSpPr>
          <p:nvPr>
            <p:ph type="pic" sz="quarter" idx="13"/>
          </p:nvPr>
        </p:nvSpPr>
        <p:spPr>
          <a:xfrm>
            <a:off x="6981065" y="1310657"/>
            <a:ext cx="5210937" cy="4208604"/>
          </a:xfrm>
          <a:solidFill>
            <a:schemeClr val="tx1">
              <a:lumMod val="20000"/>
              <a:lumOff val="80000"/>
            </a:schemeClr>
          </a:solidFill>
        </p:spPr>
        <p:txBody>
          <a:bodyPr tIns="1005840"/>
          <a:lstStyle>
            <a:lvl1pPr marL="0" indent="0" algn="ctr">
              <a:buNone/>
              <a:defRPr/>
            </a:lvl1pPr>
          </a:lstStyle>
          <a:p>
            <a:r>
              <a:rPr lang="en-US"/>
              <a:t>Click icon to add picture</a:t>
            </a:r>
            <a:endParaRPr/>
          </a:p>
        </p:txBody>
      </p:sp>
    </p:spTree>
    <p:extLst>
      <p:ext uri="{BB962C8B-B14F-4D97-AF65-F5344CB8AC3E}">
        <p14:creationId xmlns:p14="http://schemas.microsoft.com/office/powerpoint/2010/main" val="9195230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1"/>
        <p:cNvGrpSpPr/>
        <p:nvPr/>
      </p:nvGrpSpPr>
      <p:grpSpPr>
        <a:xfrm>
          <a:off x="0" y="0"/>
          <a:ext cx="0" cy="0"/>
          <a:chOff x="0" y="0"/>
          <a:chExt cx="0" cy="0"/>
        </a:xfrm>
      </p:grpSpPr>
      <p:sp>
        <p:nvSpPr>
          <p:cNvPr id="22" name="Google Shape;22;p3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3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3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3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3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3"/>
        <p:cNvGrpSpPr/>
        <p:nvPr/>
      </p:nvGrpSpPr>
      <p:grpSpPr>
        <a:xfrm>
          <a:off x="0" y="0"/>
          <a:ext cx="0" cy="0"/>
          <a:chOff x="0" y="0"/>
          <a:chExt cx="0" cy="0"/>
        </a:xfrm>
      </p:grpSpPr>
      <p:sp>
        <p:nvSpPr>
          <p:cNvPr id="34" name="Google Shape;34;p3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33"/>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33"/>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3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3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3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40"/>
        <p:cNvGrpSpPr/>
        <p:nvPr/>
      </p:nvGrpSpPr>
      <p:grpSpPr>
        <a:xfrm>
          <a:off x="0" y="0"/>
          <a:ext cx="0" cy="0"/>
          <a:chOff x="0" y="0"/>
          <a:chExt cx="0" cy="0"/>
        </a:xfrm>
      </p:grpSpPr>
      <p:sp>
        <p:nvSpPr>
          <p:cNvPr id="41" name="Google Shape;41;p34"/>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34"/>
          <p:cNvSpPr>
            <a:spLocks noGrp="1"/>
          </p:cNvSpPr>
          <p:nvPr>
            <p:ph type="pic" idx="2"/>
          </p:nvPr>
        </p:nvSpPr>
        <p:spPr>
          <a:xfrm>
            <a:off x="5183188" y="987425"/>
            <a:ext cx="6172200" cy="4873625"/>
          </a:xfrm>
          <a:prstGeom prst="rect">
            <a:avLst/>
          </a:prstGeom>
          <a:noFill/>
          <a:ln>
            <a:noFill/>
          </a:ln>
        </p:spPr>
      </p:sp>
      <p:sp>
        <p:nvSpPr>
          <p:cNvPr id="43" name="Google Shape;43;p34"/>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44" name="Google Shape;44;p3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5" name="Google Shape;45;p3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6" name="Google Shape;46;p3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6"/>
        <p:cNvGrpSpPr/>
        <p:nvPr/>
      </p:nvGrpSpPr>
      <p:grpSpPr>
        <a:xfrm>
          <a:off x="0" y="0"/>
          <a:ext cx="0" cy="0"/>
          <a:chOff x="0" y="0"/>
          <a:chExt cx="0" cy="0"/>
        </a:xfrm>
      </p:grpSpPr>
      <p:sp>
        <p:nvSpPr>
          <p:cNvPr id="57" name="Google Shape;57;p3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8" name="Google Shape;58;p3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3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3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1"/>
        <p:cNvGrpSpPr/>
        <p:nvPr/>
      </p:nvGrpSpPr>
      <p:grpSpPr>
        <a:xfrm>
          <a:off x="0" y="0"/>
          <a:ext cx="0" cy="0"/>
          <a:chOff x="0" y="0"/>
          <a:chExt cx="0" cy="0"/>
        </a:xfrm>
      </p:grpSpPr>
      <p:sp>
        <p:nvSpPr>
          <p:cNvPr id="62" name="Google Shape;62;p3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3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3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65"/>
        <p:cNvGrpSpPr/>
        <p:nvPr/>
      </p:nvGrpSpPr>
      <p:grpSpPr>
        <a:xfrm>
          <a:off x="0" y="0"/>
          <a:ext cx="0" cy="0"/>
          <a:chOff x="0" y="0"/>
          <a:chExt cx="0" cy="0"/>
        </a:xfrm>
      </p:grpSpPr>
      <p:sp>
        <p:nvSpPr>
          <p:cNvPr id="66" name="Google Shape;66;p38"/>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38"/>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8" name="Google Shape;68;p38"/>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3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3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3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3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39"/>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3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3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3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40"/>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40"/>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4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4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4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13">
            <a:alphaModFix/>
          </a:blip>
          <a:stretch>
            <a:fillRect/>
          </a:stretch>
        </a:blipFill>
        <a:effectLst/>
      </p:bgPr>
    </p:bg>
    <p:spTree>
      <p:nvGrpSpPr>
        <p:cNvPr id="1" name="Shape 9"/>
        <p:cNvGrpSpPr/>
        <p:nvPr/>
      </p:nvGrpSpPr>
      <p:grpSpPr>
        <a:xfrm>
          <a:off x="0" y="0"/>
          <a:ext cx="0" cy="0"/>
          <a:chOff x="0" y="0"/>
          <a:chExt cx="0" cy="0"/>
        </a:xfrm>
      </p:grpSpPr>
      <p:sp>
        <p:nvSpPr>
          <p:cNvPr id="10" name="Google Shape;10;p2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9"/>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2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2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2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2" r:id="rId3"/>
    <p:sldLayoutId id="2147483653" r:id="rId4"/>
    <p:sldLayoutId id="2147483655" r:id="rId5"/>
    <p:sldLayoutId id="2147483656" r:id="rId6"/>
    <p:sldLayoutId id="2147483657" r:id="rId7"/>
    <p:sldLayoutId id="2147483658" r:id="rId8"/>
    <p:sldLayoutId id="2147483659" r:id="rId9"/>
    <p:sldLayoutId id="2147483660" r:id="rId10"/>
    <p:sldLayoutId id="2147483661"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3.png"/><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7.jpg"/></Relationships>
</file>

<file path=ppt/slides/_rels/slide18.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2.xml"/><Relationship Id="rId1" Type="http://schemas.openxmlformats.org/officeDocument/2006/relationships/slideLayout" Target="../slideLayouts/slideLayout4.xml"/><Relationship Id="rId5" Type="http://schemas.openxmlformats.org/officeDocument/2006/relationships/image" Target="../media/image17.jpg"/><Relationship Id="rId4" Type="http://schemas.openxmlformats.org/officeDocument/2006/relationships/image" Target="../media/image19.jp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jpg"/></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png"/></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4.xml"/><Relationship Id="rId4" Type="http://schemas.openxmlformats.org/officeDocument/2006/relationships/image" Target="../media/image24.png"/></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image" Target="../media/image26.png"/></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1.xml"/><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9.xml"/><Relationship Id="rId1" Type="http://schemas.openxmlformats.org/officeDocument/2006/relationships/slideLayout" Target="../slideLayouts/slideLayout3.xml"/><Relationship Id="rId5" Type="http://schemas.openxmlformats.org/officeDocument/2006/relationships/image" Target="../media/image39.png"/><Relationship Id="rId4" Type="http://schemas.openxmlformats.org/officeDocument/2006/relationships/image" Target="../media/image38.png"/></Relationships>
</file>

<file path=ppt/slides/_rels/slide3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0.xml"/><Relationship Id="rId1" Type="http://schemas.openxmlformats.org/officeDocument/2006/relationships/slideLayout" Target="../slideLayouts/slideLayout3.xml"/><Relationship Id="rId4" Type="http://schemas.openxmlformats.org/officeDocument/2006/relationships/image" Target="../media/image41.png"/></Relationships>
</file>

<file path=ppt/slides/_rels/slide3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6.xml"/><Relationship Id="rId1" Type="http://schemas.openxmlformats.org/officeDocument/2006/relationships/slideLayout" Target="../slideLayouts/slideLayout10.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notesSlide" Target="../notesSlides/notesSlide28.xml"/><Relationship Id="rId1" Type="http://schemas.openxmlformats.org/officeDocument/2006/relationships/slideLayout" Target="../slideLayouts/slideLayout3.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image" Target="../media/image13.png"/><Relationship Id="rId4" Type="http://schemas.openxmlformats.org/officeDocument/2006/relationships/image" Target="../media/image12.pn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8" Type="http://schemas.openxmlformats.org/officeDocument/2006/relationships/hyperlink" Target="http://chantroisangtao.vn/" TargetMode="External"/><Relationship Id="rId3" Type="http://schemas.openxmlformats.org/officeDocument/2006/relationships/image" Target="../media/image53.png"/><Relationship Id="rId7" Type="http://schemas.openxmlformats.org/officeDocument/2006/relationships/hyperlink" Target="http://taphuan.nxbgd.vn/" TargetMode="External"/><Relationship Id="rId2" Type="http://schemas.openxmlformats.org/officeDocument/2006/relationships/notesSlide" Target="../notesSlides/notesSlide34.xml"/><Relationship Id="rId1" Type="http://schemas.openxmlformats.org/officeDocument/2006/relationships/slideLayout" Target="../slideLayouts/slideLayout3.xml"/><Relationship Id="rId6" Type="http://schemas.openxmlformats.org/officeDocument/2006/relationships/hyperlink" Target="http://sachthietbigiaoduc.vn/" TargetMode="External"/><Relationship Id="rId5" Type="http://schemas.openxmlformats.org/officeDocument/2006/relationships/hyperlink" Target="http://www.hanhtrangso.nxbgd.vn/" TargetMode="External"/><Relationship Id="rId4" Type="http://schemas.openxmlformats.org/officeDocument/2006/relationships/hyperlink" Target="http://www.nxbgd.vn/" TargetMode="External"/></Relationships>
</file>

<file path=ppt/slides/_rels/slide64.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hyperlink" Target="https://www.facebook.com/groups/290341101457833/?ref=bookmarks" TargetMode="External"/><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hyperlink" Target="https://www.facebook.com/TACGIASGK1102/?modal=admin_todo_tour" TargetMode="External"/><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902B5859-9D6F-46C0-ABF0-023C6B74126D}"/>
              </a:ext>
              <a:ext uri="{C183D7F6-B498-43B3-948B-1728B52AA6E4}">
                <adec:decorative xmlns:adec="http://schemas.microsoft.com/office/drawing/2017/decorative" val="1"/>
              </a:ext>
            </a:extLst>
          </p:cNvPr>
          <p:cNvSpPr/>
          <p:nvPr/>
        </p:nvSpPr>
        <p:spPr>
          <a:xfrm>
            <a:off x="2994270" y="1513384"/>
            <a:ext cx="8899808" cy="3831227"/>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sz="1799" dirty="0"/>
          </a:p>
        </p:txBody>
      </p:sp>
      <p:sp>
        <p:nvSpPr>
          <p:cNvPr id="2" name="Title 1">
            <a:extLst>
              <a:ext uri="{FF2B5EF4-FFF2-40B4-BE49-F238E27FC236}">
                <a16:creationId xmlns:a16="http://schemas.microsoft.com/office/drawing/2014/main" id="{D121E24A-B45F-4E84-817F-A0D105887FBE}"/>
              </a:ext>
            </a:extLst>
          </p:cNvPr>
          <p:cNvSpPr>
            <a:spLocks noGrp="1"/>
          </p:cNvSpPr>
          <p:nvPr>
            <p:ph type="ctrTitle"/>
          </p:nvPr>
        </p:nvSpPr>
        <p:spPr>
          <a:xfrm>
            <a:off x="3485052" y="1805354"/>
            <a:ext cx="8409026" cy="3282461"/>
          </a:xfrm>
        </p:spPr>
        <p:txBody>
          <a:bodyPr>
            <a:normAutofit fontScale="90000"/>
          </a:bodyPr>
          <a:lstStyle/>
          <a:p>
            <a:pPr algn="ctr">
              <a:lnSpc>
                <a:spcPct val="120000"/>
              </a:lnSpc>
            </a:pPr>
            <a:r>
              <a:rPr lang="en-US" sz="3600" b="1" dirty="0">
                <a:solidFill>
                  <a:srgbClr val="FFFF00"/>
                </a:solidFill>
                <a:latin typeface="Times New Roman"/>
                <a:cs typeface="Times New Roman"/>
              </a:rPr>
              <a:t>TẬP HUẤN GIÁO VIÊN </a:t>
            </a:r>
            <a:br>
              <a:rPr lang="en-US" sz="3600" b="1" dirty="0">
                <a:solidFill>
                  <a:srgbClr val="FFFF00"/>
                </a:solidFill>
                <a:latin typeface="Times New Roman"/>
                <a:cs typeface="Times New Roman"/>
              </a:rPr>
            </a:br>
            <a:r>
              <a:rPr lang="en-US" sz="3600" b="1" dirty="0">
                <a:solidFill>
                  <a:srgbClr val="FFFF00"/>
                </a:solidFill>
                <a:latin typeface="Times New Roman"/>
                <a:cs typeface="Times New Roman"/>
              </a:rPr>
              <a:t>THỰC HIỆN CHƯƠNG TRÌNH &amp; SGK</a:t>
            </a:r>
            <a:br>
              <a:rPr lang="en-US" sz="3600" b="1" dirty="0">
                <a:solidFill>
                  <a:srgbClr val="FFFF00"/>
                </a:solidFill>
                <a:latin typeface="Times New Roman"/>
                <a:cs typeface="Times New Roman"/>
              </a:rPr>
            </a:br>
            <a:r>
              <a:rPr lang="en-US" sz="3600" b="1" dirty="0">
                <a:solidFill>
                  <a:srgbClr val="FFFF00"/>
                </a:solidFill>
                <a:latin typeface="Times New Roman"/>
                <a:cs typeface="Times New Roman"/>
              </a:rPr>
              <a:t>HOẠT ĐỘNG TRẢI NGHIỆM,</a:t>
            </a:r>
            <a:br>
              <a:rPr lang="en-US" sz="3600" b="1" dirty="0">
                <a:solidFill>
                  <a:srgbClr val="FFFF00"/>
                </a:solidFill>
                <a:latin typeface="Times New Roman"/>
                <a:cs typeface="Times New Roman"/>
              </a:rPr>
            </a:br>
            <a:r>
              <a:rPr lang="en-US" sz="3600" b="1" dirty="0">
                <a:solidFill>
                  <a:srgbClr val="FFFF00"/>
                </a:solidFill>
                <a:latin typeface="Times New Roman"/>
                <a:cs typeface="Times New Roman"/>
              </a:rPr>
              <a:t> HƯỚNG NGHIỆP LỚP 12</a:t>
            </a:r>
            <a:br>
              <a:rPr lang="fr-FR" sz="3600" b="1" dirty="0">
                <a:solidFill>
                  <a:srgbClr val="002060"/>
                </a:solidFill>
                <a:latin typeface="Arial" panose="020B0604020202020204" pitchFamily="34" charset="0"/>
                <a:cs typeface="Arial" panose="020B0604020202020204" pitchFamily="34" charset="0"/>
              </a:rPr>
            </a:br>
            <a:endParaRPr lang="en-US" sz="3600" b="1" dirty="0">
              <a:solidFill>
                <a:srgbClr val="002060"/>
              </a:solidFill>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79A09AFD-5C79-8F5D-0A34-0B6297DD15B8}"/>
              </a:ext>
            </a:extLst>
          </p:cNvPr>
          <p:cNvPicPr>
            <a:picLocks noChangeAspect="1"/>
          </p:cNvPicPr>
          <p:nvPr/>
        </p:nvPicPr>
        <p:blipFill>
          <a:blip r:embed="rId2"/>
          <a:stretch>
            <a:fillRect/>
          </a:stretch>
        </p:blipFill>
        <p:spPr>
          <a:xfrm>
            <a:off x="0" y="1513384"/>
            <a:ext cx="2994270" cy="4202401"/>
          </a:xfrm>
          <a:prstGeom prst="rect">
            <a:avLst/>
          </a:prstGeom>
        </p:spPr>
      </p:pic>
    </p:spTree>
    <p:extLst>
      <p:ext uri="{BB962C8B-B14F-4D97-AF65-F5344CB8AC3E}">
        <p14:creationId xmlns:p14="http://schemas.microsoft.com/office/powerpoint/2010/main" val="60755001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A91DF5-C16C-C872-E5F5-A8499CEAF6C0}"/>
              </a:ext>
            </a:extLst>
          </p:cNvPr>
          <p:cNvSpPr>
            <a:spLocks noGrp="1"/>
          </p:cNvSpPr>
          <p:nvPr>
            <p:ph type="title"/>
          </p:nvPr>
        </p:nvSpPr>
        <p:spPr>
          <a:xfrm>
            <a:off x="950976" y="338329"/>
            <a:ext cx="9290305" cy="569446"/>
          </a:xfrm>
          <a:solidFill>
            <a:schemeClr val="accent4">
              <a:lumMod val="40000"/>
              <a:lumOff val="60000"/>
            </a:schemeClr>
          </a:solidFill>
        </p:spPr>
        <p:txBody>
          <a:bodyPr>
            <a:normAutofit fontScale="90000"/>
          </a:bodyPr>
          <a:lstStyle/>
          <a:p>
            <a:pPr algn="ctr"/>
            <a:r>
              <a:rPr lang="en-US" dirty="0"/>
              <a:t>KHUNG NĂNG LỰC</a:t>
            </a:r>
          </a:p>
        </p:txBody>
      </p:sp>
      <p:sp>
        <p:nvSpPr>
          <p:cNvPr id="3" name="Text Placeholder 2">
            <a:extLst>
              <a:ext uri="{FF2B5EF4-FFF2-40B4-BE49-F238E27FC236}">
                <a16:creationId xmlns:a16="http://schemas.microsoft.com/office/drawing/2014/main" id="{C6474C48-0AD8-5563-6713-7A072E40313B}"/>
              </a:ext>
            </a:extLst>
          </p:cNvPr>
          <p:cNvSpPr>
            <a:spLocks noGrp="1"/>
          </p:cNvSpPr>
          <p:nvPr>
            <p:ph type="body" idx="1"/>
          </p:nvPr>
        </p:nvSpPr>
        <p:spPr/>
        <p:txBody>
          <a:bodyPr/>
          <a:lstStyle/>
          <a:p>
            <a:endParaRPr lang="en-US" dirty="0"/>
          </a:p>
          <a:p>
            <a:endParaRPr lang="en-US" dirty="0"/>
          </a:p>
        </p:txBody>
      </p:sp>
      <p:sp>
        <p:nvSpPr>
          <p:cNvPr id="4" name="Slide Number Placeholder 3">
            <a:extLst>
              <a:ext uri="{FF2B5EF4-FFF2-40B4-BE49-F238E27FC236}">
                <a16:creationId xmlns:a16="http://schemas.microsoft.com/office/drawing/2014/main" id="{E27D4BC5-9146-3EFF-6AE1-05DE1A33D6E0}"/>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10</a:t>
            </a:fld>
            <a:endParaRPr lang="en-US"/>
          </a:p>
        </p:txBody>
      </p:sp>
      <p:graphicFrame>
        <p:nvGraphicFramePr>
          <p:cNvPr id="5" name="Table 4">
            <a:extLst>
              <a:ext uri="{FF2B5EF4-FFF2-40B4-BE49-F238E27FC236}">
                <a16:creationId xmlns:a16="http://schemas.microsoft.com/office/drawing/2014/main" id="{EC830CD5-2CAC-44BA-3097-A7C5BDB2EB0D}"/>
              </a:ext>
            </a:extLst>
          </p:cNvPr>
          <p:cNvGraphicFramePr>
            <a:graphicFrameLocks noGrp="1"/>
          </p:cNvGraphicFramePr>
          <p:nvPr>
            <p:extLst>
              <p:ext uri="{D42A27DB-BD31-4B8C-83A1-F6EECF244321}">
                <p14:modId xmlns:p14="http://schemas.microsoft.com/office/powerpoint/2010/main" val="1173262955"/>
              </p:ext>
            </p:extLst>
          </p:nvPr>
        </p:nvGraphicFramePr>
        <p:xfrm>
          <a:off x="339725" y="1239592"/>
          <a:ext cx="11512549" cy="5564905"/>
        </p:xfrm>
        <a:graphic>
          <a:graphicData uri="http://schemas.openxmlformats.org/drawingml/2006/table">
            <a:tbl>
              <a:tblPr firstRow="1" bandRow="1">
                <a:tableStyleId>{5C22544A-7EE6-4342-B048-85BDC9FD1C3A}</a:tableStyleId>
              </a:tblPr>
              <a:tblGrid>
                <a:gridCol w="11512549">
                  <a:extLst>
                    <a:ext uri="{9D8B030D-6E8A-4147-A177-3AD203B41FA5}">
                      <a16:colId xmlns:a16="http://schemas.microsoft.com/office/drawing/2014/main" val="1934143766"/>
                    </a:ext>
                  </a:extLst>
                </a:gridCol>
              </a:tblGrid>
              <a:tr h="354149">
                <a:tc>
                  <a:txBody>
                    <a:bodyPr/>
                    <a:lstStyle/>
                    <a:p>
                      <a:r>
                        <a:rPr lang="en-US" sz="1400" b="1" i="0" u="none" strike="noStrike" cap="none">
                          <a:solidFill>
                            <a:schemeClr val="lt1"/>
                          </a:solidFill>
                          <a:effectLst/>
                          <a:latin typeface="+mn-lt"/>
                          <a:ea typeface="+mn-ea"/>
                          <a:cs typeface="+mn-cs"/>
                          <a:sym typeface="Arial"/>
                        </a:rPr>
                        <a:t>NĂNG LỰC ĐỊNH HƯỚNG NGHỀ NGHIỆP</a:t>
                      </a:r>
                      <a:endParaRPr lang="en-US"/>
                    </a:p>
                  </a:txBody>
                  <a:tcPr anchor="ctr"/>
                </a:tc>
                <a:extLst>
                  <a:ext uri="{0D108BD9-81ED-4DB2-BD59-A6C34878D82A}">
                    <a16:rowId xmlns:a16="http://schemas.microsoft.com/office/drawing/2014/main" val="3306444837"/>
                  </a:ext>
                </a:extLst>
              </a:tr>
              <a:tr h="2071261">
                <a:tc>
                  <a:txBody>
                    <a:bodyPr/>
                    <a:lstStyle/>
                    <a:p>
                      <a:pPr eaLnBrk="0" hangingPunct="0">
                        <a:lnSpc>
                          <a:spcPct val="120000"/>
                        </a:lnSpc>
                      </a:pPr>
                      <a:r>
                        <a:rPr lang="en-US" sz="1600" b="0" i="0" u="none" strike="noStrike" cap="none">
                          <a:solidFill>
                            <a:schemeClr val="dk1"/>
                          </a:solidFill>
                          <a:effectLst/>
                          <a:latin typeface="+mj-lt"/>
                          <a:ea typeface="+mn-ea"/>
                          <a:cs typeface="+mn-cs"/>
                          <a:sym typeface="Arial"/>
                        </a:rPr>
                        <a:t>– Giải thích được các điều kiện làm việc, công việc và vị trí việc làm của các nghề/nhóm nghề.</a:t>
                      </a:r>
                    </a:p>
                    <a:p>
                      <a:pPr eaLnBrk="0" hangingPunct="0">
                        <a:lnSpc>
                          <a:spcPct val="120000"/>
                        </a:lnSpc>
                      </a:pPr>
                      <a:r>
                        <a:rPr lang="en-US" sz="1600" b="0" i="0" u="none" strike="noStrike" cap="none">
                          <a:solidFill>
                            <a:schemeClr val="dk1"/>
                          </a:solidFill>
                          <a:effectLst/>
                          <a:latin typeface="+mj-lt"/>
                          <a:ea typeface="+mn-ea"/>
                          <a:cs typeface="+mn-cs"/>
                          <a:sym typeface="Arial"/>
                        </a:rPr>
                        <a:t> – Phân tích được yêu cầu về phẩm chất, năng lực của người làm nghề.</a:t>
                      </a:r>
                    </a:p>
                    <a:p>
                      <a:pPr eaLnBrk="0" hangingPunct="0">
                        <a:lnSpc>
                          <a:spcPct val="120000"/>
                        </a:lnSpc>
                      </a:pPr>
                      <a:r>
                        <a:rPr lang="en-US" sz="1600" b="0" i="0" u="none" strike="noStrike" cap="none">
                          <a:solidFill>
                            <a:schemeClr val="dk1"/>
                          </a:solidFill>
                          <a:effectLst/>
                          <a:latin typeface="+mj-lt"/>
                          <a:ea typeface="+mn-ea"/>
                          <a:cs typeface="+mn-cs"/>
                          <a:sym typeface="Arial"/>
                        </a:rPr>
                        <a:t>– Trình bày được nhu cầu xã hội đối với các nghề và sự phát triển của các nghề đó trong xã hội.</a:t>
                      </a:r>
                    </a:p>
                    <a:p>
                      <a:pPr eaLnBrk="0" hangingPunct="0">
                        <a:lnSpc>
                          <a:spcPct val="120000"/>
                        </a:lnSpc>
                      </a:pPr>
                      <a:r>
                        <a:rPr lang="en-US" sz="1600" b="0" i="0" u="none" strike="noStrike" cap="none">
                          <a:solidFill>
                            <a:schemeClr val="dk1"/>
                          </a:solidFill>
                          <a:effectLst/>
                          <a:latin typeface="+mj-lt"/>
                          <a:ea typeface="+mn-ea"/>
                          <a:cs typeface="+mn-cs"/>
                          <a:sym typeface="Arial"/>
                        </a:rPr>
                        <a:t>– Giới thiệu được các thông tin về trường cao đẳng, đại học, các trường trung cấp học nghề và các cơ sở đào tạo nghề liên quan đến định hướng nghề nghiệp của bản thân.</a:t>
                      </a:r>
                    </a:p>
                    <a:p>
                      <a:pPr>
                        <a:lnSpc>
                          <a:spcPct val="120000"/>
                        </a:lnSpc>
                      </a:pPr>
                      <a:r>
                        <a:rPr lang="en-US" sz="1600" b="0" i="0" u="none" strike="noStrike" cap="none">
                          <a:solidFill>
                            <a:schemeClr val="dk1"/>
                          </a:solidFill>
                          <a:effectLst/>
                          <a:latin typeface="+mj-lt"/>
                          <a:ea typeface="+mn-ea"/>
                          <a:cs typeface="+mn-cs"/>
                          <a:sym typeface="Arial"/>
                        </a:rPr>
                        <a:t>– Phân tích được vai trò của các công cụ của các ngành nghề, cách sử dụng an toàn, những nguy cơ tai nạn có thể xảy ra và cách đảm bảo sức khoẻ nghề nghiệp.</a:t>
                      </a:r>
                      <a:endParaRPr lang="en-US" sz="1600">
                        <a:latin typeface="+mj-lt"/>
                      </a:endParaRPr>
                    </a:p>
                  </a:txBody>
                  <a:tcPr anchor="ctr"/>
                </a:tc>
                <a:extLst>
                  <a:ext uri="{0D108BD9-81ED-4DB2-BD59-A6C34878D82A}">
                    <a16:rowId xmlns:a16="http://schemas.microsoft.com/office/drawing/2014/main" val="3684667244"/>
                  </a:ext>
                </a:extLst>
              </a:tr>
              <a:tr h="2071261">
                <a:tc>
                  <a:txBody>
                    <a:bodyPr/>
                    <a:lstStyle/>
                    <a:p>
                      <a:pPr eaLnBrk="0" hangingPunct="0">
                        <a:lnSpc>
                          <a:spcPct val="120000"/>
                        </a:lnSpc>
                      </a:pPr>
                      <a:r>
                        <a:rPr lang="en-US" sz="1600" b="0" i="0" u="none" strike="noStrike" cap="none">
                          <a:solidFill>
                            <a:schemeClr val="dk1"/>
                          </a:solidFill>
                          <a:effectLst/>
                          <a:latin typeface="+mj-lt"/>
                          <a:ea typeface="+mn-ea"/>
                          <a:cs typeface="+mn-cs"/>
                          <a:sym typeface="Arial"/>
                        </a:rPr>
                        <a:t>– Thể hiện được hứng thú đối với nghề hoặc lĩnh vực nghề nghiệp và thường xuyên thực hiện hoạt động trong lĩnh vực nghề nghiệp đó.</a:t>
                      </a:r>
                    </a:p>
                    <a:p>
                      <a:pPr>
                        <a:lnSpc>
                          <a:spcPct val="120000"/>
                        </a:lnSpc>
                      </a:pPr>
                      <a:r>
                        <a:rPr lang="en-US" sz="1600" b="0" i="0" u="none" strike="noStrike" cap="none">
                          <a:solidFill>
                            <a:schemeClr val="dk1"/>
                          </a:solidFill>
                          <a:effectLst/>
                          <a:latin typeface="+mj-lt"/>
                          <a:ea typeface="+mn-ea"/>
                          <a:cs typeface="+mn-cs"/>
                          <a:sym typeface="Arial"/>
                        </a:rPr>
                        <a:t>– Xác định được những phẩm chất và năng lực của bản thân phù hợp hoặc chưa phù hợp với yêu cầu của nhóm nghề và nghề định lựa chọn.</a:t>
                      </a:r>
                    </a:p>
                    <a:p>
                      <a:pPr eaLnBrk="0" hangingPunct="0">
                        <a:lnSpc>
                          <a:spcPct val="120000"/>
                        </a:lnSpc>
                      </a:pPr>
                      <a:r>
                        <a:rPr lang="en-US" sz="1600" b="0" i="0" u="none" strike="noStrike" cap="none">
                          <a:solidFill>
                            <a:schemeClr val="dk1"/>
                          </a:solidFill>
                          <a:effectLst/>
                          <a:latin typeface="+mj-lt"/>
                          <a:ea typeface="+mn-ea"/>
                          <a:cs typeface="+mn-cs"/>
                          <a:sym typeface="Arial"/>
                        </a:rPr>
                        <a:t>– Rèn luyện được những phẩm chất, năng lực cơ bản đáp ứng yêu cầu của nghề định lựa chọn và với nhiều nghề khác nhau.</a:t>
                      </a:r>
                    </a:p>
                    <a:p>
                      <a:pPr>
                        <a:lnSpc>
                          <a:spcPct val="120000"/>
                        </a:lnSpc>
                      </a:pPr>
                      <a:r>
                        <a:rPr lang="en-US" sz="1600" b="0" i="0" u="none" strike="noStrike" cap="none">
                          <a:solidFill>
                            <a:schemeClr val="dk1"/>
                          </a:solidFill>
                          <a:effectLst/>
                          <a:latin typeface="+mj-lt"/>
                          <a:ea typeface="+mn-ea"/>
                          <a:cs typeface="+mn-cs"/>
                          <a:sym typeface="Arial"/>
                        </a:rPr>
                        <a:t>– Biết cách giữ an toàn và sức khoẻ nghề nghiệp.</a:t>
                      </a:r>
                      <a:endParaRPr lang="en-US" sz="1600">
                        <a:latin typeface="+mj-lt"/>
                      </a:endParaRPr>
                    </a:p>
                  </a:txBody>
                  <a:tcPr anchor="ctr"/>
                </a:tc>
                <a:extLst>
                  <a:ext uri="{0D108BD9-81ED-4DB2-BD59-A6C34878D82A}">
                    <a16:rowId xmlns:a16="http://schemas.microsoft.com/office/drawing/2014/main" val="3893355744"/>
                  </a:ext>
                </a:extLst>
              </a:tr>
              <a:tr h="985212">
                <a:tc>
                  <a:txBody>
                    <a:bodyPr/>
                    <a:lstStyle/>
                    <a:p>
                      <a:pPr eaLnBrk="0" hangingPunct="0">
                        <a:lnSpc>
                          <a:spcPct val="120000"/>
                        </a:lnSpc>
                      </a:pPr>
                      <a:r>
                        <a:rPr lang="en-US" sz="1600" b="0" i="0" u="none" strike="noStrike" cap="none">
                          <a:solidFill>
                            <a:schemeClr val="dk1"/>
                          </a:solidFill>
                          <a:effectLst/>
                          <a:latin typeface="+mj-lt"/>
                          <a:ea typeface="+mn-ea"/>
                          <a:cs typeface="+mn-cs"/>
                          <a:sym typeface="Arial"/>
                        </a:rPr>
                        <a:t>– Tổng hợp và phân tích được các thông tin chủ quan, khách quan liên quan đến nghề định lựa chọn.</a:t>
                      </a:r>
                    </a:p>
                    <a:p>
                      <a:pPr eaLnBrk="0" hangingPunct="0">
                        <a:lnSpc>
                          <a:spcPct val="120000"/>
                        </a:lnSpc>
                      </a:pPr>
                      <a:r>
                        <a:rPr lang="en-US" sz="1600" b="0" i="0" u="none" strike="noStrike" cap="none">
                          <a:solidFill>
                            <a:schemeClr val="dk1"/>
                          </a:solidFill>
                          <a:effectLst/>
                          <a:latin typeface="+mj-lt"/>
                          <a:ea typeface="+mn-ea"/>
                          <a:cs typeface="+mn-cs"/>
                          <a:sym typeface="Arial"/>
                        </a:rPr>
                        <a:t>– Ra được quyết định lựa chọn nghề, trường đào tạo nghề, hướng học tập nghề nghiệp.</a:t>
                      </a:r>
                    </a:p>
                    <a:p>
                      <a:pPr>
                        <a:lnSpc>
                          <a:spcPct val="120000"/>
                        </a:lnSpc>
                      </a:pPr>
                      <a:r>
                        <a:rPr lang="en-US" sz="1600" b="0" i="0" u="none" strike="noStrike" cap="none">
                          <a:solidFill>
                            <a:schemeClr val="dk1"/>
                          </a:solidFill>
                          <a:effectLst/>
                          <a:latin typeface="+mj-lt"/>
                          <a:ea typeface="+mn-ea"/>
                          <a:cs typeface="+mn-cs"/>
                          <a:sym typeface="Arial"/>
                        </a:rPr>
                        <a:t>– Lập được kế hoạch học tập và phát triển nghề nghiệp.</a:t>
                      </a:r>
                      <a:endParaRPr lang="en-US" sz="1600">
                        <a:latin typeface="+mj-lt"/>
                      </a:endParaRPr>
                    </a:p>
                  </a:txBody>
                  <a:tcPr anchor="ctr"/>
                </a:tc>
                <a:extLst>
                  <a:ext uri="{0D108BD9-81ED-4DB2-BD59-A6C34878D82A}">
                    <a16:rowId xmlns:a16="http://schemas.microsoft.com/office/drawing/2014/main" val="457194687"/>
                  </a:ext>
                </a:extLst>
              </a:tr>
            </a:tbl>
          </a:graphicData>
        </a:graphic>
      </p:graphicFrame>
    </p:spTree>
    <p:extLst>
      <p:ext uri="{BB962C8B-B14F-4D97-AF65-F5344CB8AC3E}">
        <p14:creationId xmlns:p14="http://schemas.microsoft.com/office/powerpoint/2010/main" val="42930788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grpSp>
        <p:nvGrpSpPr>
          <p:cNvPr id="213" name="Google Shape;213;p6"/>
          <p:cNvGrpSpPr/>
          <p:nvPr/>
        </p:nvGrpSpPr>
        <p:grpSpPr>
          <a:xfrm>
            <a:off x="916740" y="1370441"/>
            <a:ext cx="10282318" cy="4269516"/>
            <a:chOff x="2340" y="151241"/>
            <a:chExt cx="10282318" cy="4269516"/>
          </a:xfrm>
        </p:grpSpPr>
        <p:sp>
          <p:nvSpPr>
            <p:cNvPr id="214" name="Google Shape;214;p6"/>
            <p:cNvSpPr/>
            <p:nvPr/>
          </p:nvSpPr>
          <p:spPr>
            <a:xfrm>
              <a:off x="2340" y="151241"/>
              <a:ext cx="2282930" cy="4269516"/>
            </a:xfrm>
            <a:prstGeom prst="roundRect">
              <a:avLst>
                <a:gd name="adj" fmla="val 10000"/>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5" name="Google Shape;215;p6"/>
            <p:cNvSpPr txBox="1"/>
            <p:nvPr/>
          </p:nvSpPr>
          <p:spPr>
            <a:xfrm>
              <a:off x="69205" y="218106"/>
              <a:ext cx="2149200" cy="4135786"/>
            </a:xfrm>
            <a:prstGeom prst="rect">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spcFirstLastPara="1" wrap="square" lIns="106675" tIns="106675" rIns="106675" bIns="106675" anchor="ctr" anchorCtr="0">
              <a:noAutofit/>
            </a:bodyPr>
            <a:lstStyle/>
            <a:p>
              <a:pPr marL="0" marR="0" lvl="0" indent="0" algn="ctr" rtl="0">
                <a:lnSpc>
                  <a:spcPct val="90000"/>
                </a:lnSpc>
                <a:spcBef>
                  <a:spcPts val="0"/>
                </a:spcBef>
                <a:spcAft>
                  <a:spcPts val="0"/>
                </a:spcAft>
                <a:buClr>
                  <a:srgbClr val="000000"/>
                </a:buClr>
                <a:buSzPts val="2800"/>
                <a:buFont typeface="Arial"/>
                <a:buNone/>
              </a:pPr>
              <a:r>
                <a:rPr lang="en-US" sz="2800" b="0" i="0" u="none" strike="noStrike" cap="none" dirty="0">
                  <a:solidFill>
                    <a:schemeClr val="lt1"/>
                  </a:solidFill>
                  <a:latin typeface="Calibri"/>
                  <a:ea typeface="Calibri"/>
                  <a:cs typeface="Calibri"/>
                  <a:sym typeface="Calibri"/>
                </a:rPr>
                <a:t>1 </a:t>
              </a:r>
              <a:endParaRPr sz="1400" b="0" i="0" u="none" strike="noStrike" cap="none" dirty="0">
                <a:solidFill>
                  <a:srgbClr val="000000"/>
                </a:solidFill>
                <a:latin typeface="Arial"/>
                <a:ea typeface="Arial"/>
                <a:cs typeface="Arial"/>
                <a:sym typeface="Arial"/>
              </a:endParaRPr>
            </a:p>
            <a:p>
              <a:pPr marL="0" marR="0" lvl="0" indent="0" algn="ctr" rtl="0">
                <a:lnSpc>
                  <a:spcPct val="90000"/>
                </a:lnSpc>
                <a:spcBef>
                  <a:spcPts val="0"/>
                </a:spcBef>
                <a:spcAft>
                  <a:spcPts val="0"/>
                </a:spcAft>
                <a:buClr>
                  <a:srgbClr val="000000"/>
                </a:buClr>
                <a:buSzPts val="2800"/>
                <a:buFont typeface="Arial"/>
                <a:buNone/>
              </a:pPr>
              <a:r>
                <a:rPr lang="en-US" sz="2800" b="0" i="0" u="none" strike="noStrike" cap="none" dirty="0" err="1">
                  <a:solidFill>
                    <a:schemeClr val="lt1"/>
                  </a:solidFill>
                  <a:latin typeface="Calibri"/>
                  <a:ea typeface="Calibri"/>
                  <a:cs typeface="Calibri"/>
                  <a:sym typeface="Calibri"/>
                </a:rPr>
                <a:t>Hoạt</a:t>
              </a:r>
              <a:r>
                <a:rPr lang="en-US" sz="2800" b="0" i="0" u="none" strike="noStrike" cap="none" dirty="0">
                  <a:solidFill>
                    <a:schemeClr val="lt1"/>
                  </a:solidFill>
                  <a:latin typeface="Calibri"/>
                  <a:ea typeface="Calibri"/>
                  <a:cs typeface="Calibri"/>
                  <a:sym typeface="Calibri"/>
                </a:rPr>
                <a:t> </a:t>
              </a:r>
              <a:r>
                <a:rPr lang="en-US" sz="2800" b="0" i="0" u="none" strike="noStrike" cap="none" dirty="0" err="1">
                  <a:solidFill>
                    <a:schemeClr val="lt1"/>
                  </a:solidFill>
                  <a:latin typeface="Calibri"/>
                  <a:ea typeface="Calibri"/>
                  <a:cs typeface="Calibri"/>
                  <a:sym typeface="Calibri"/>
                </a:rPr>
                <a:t>động</a:t>
              </a:r>
              <a:r>
                <a:rPr lang="en-US" sz="2800" b="0" i="0" u="none" strike="noStrike" cap="none" dirty="0">
                  <a:solidFill>
                    <a:schemeClr val="lt1"/>
                  </a:solidFill>
                  <a:latin typeface="Calibri"/>
                  <a:ea typeface="Calibri"/>
                  <a:cs typeface="Calibri"/>
                  <a:sym typeface="Calibri"/>
                </a:rPr>
                <a:t> </a:t>
              </a:r>
              <a:r>
                <a:rPr lang="en-US" sz="2800" b="0" i="0" u="none" strike="noStrike" cap="none" dirty="0" err="1">
                  <a:solidFill>
                    <a:schemeClr val="lt1"/>
                  </a:solidFill>
                  <a:latin typeface="Calibri"/>
                  <a:ea typeface="Calibri"/>
                  <a:cs typeface="Calibri"/>
                  <a:sym typeface="Calibri"/>
                </a:rPr>
                <a:t>hướng</a:t>
              </a:r>
              <a:r>
                <a:rPr lang="en-US" sz="2800" b="0" i="0" u="none" strike="noStrike" cap="none" dirty="0">
                  <a:solidFill>
                    <a:schemeClr val="lt1"/>
                  </a:solidFill>
                  <a:latin typeface="Calibri"/>
                  <a:ea typeface="Calibri"/>
                  <a:cs typeface="Calibri"/>
                  <a:sym typeface="Calibri"/>
                </a:rPr>
                <a:t> </a:t>
              </a:r>
              <a:r>
                <a:rPr lang="en-US" sz="2800" b="0" i="0" u="none" strike="noStrike" cap="none" dirty="0" err="1">
                  <a:solidFill>
                    <a:schemeClr val="lt1"/>
                  </a:solidFill>
                  <a:latin typeface="Calibri"/>
                  <a:ea typeface="Calibri"/>
                  <a:cs typeface="Calibri"/>
                  <a:sym typeface="Calibri"/>
                </a:rPr>
                <a:t>vào</a:t>
              </a:r>
              <a:r>
                <a:rPr lang="en-US" sz="2800" b="0" i="0" u="none" strike="noStrike" cap="none" dirty="0">
                  <a:solidFill>
                    <a:schemeClr val="lt1"/>
                  </a:solidFill>
                  <a:latin typeface="Calibri"/>
                  <a:ea typeface="Calibri"/>
                  <a:cs typeface="Calibri"/>
                  <a:sym typeface="Calibri"/>
                </a:rPr>
                <a:t> </a:t>
              </a:r>
              <a:r>
                <a:rPr lang="en-US" sz="2800" b="0" i="0" u="none" strike="noStrike" cap="none" dirty="0" err="1">
                  <a:solidFill>
                    <a:schemeClr val="lt1"/>
                  </a:solidFill>
                  <a:latin typeface="Calibri"/>
                  <a:ea typeface="Calibri"/>
                  <a:cs typeface="Calibri"/>
                  <a:sym typeface="Calibri"/>
                </a:rPr>
                <a:t>bản</a:t>
              </a:r>
              <a:r>
                <a:rPr lang="en-US" sz="2800" b="0" i="0" u="none" strike="noStrike" cap="none" dirty="0">
                  <a:solidFill>
                    <a:schemeClr val="lt1"/>
                  </a:solidFill>
                  <a:latin typeface="Calibri"/>
                  <a:ea typeface="Calibri"/>
                  <a:cs typeface="Calibri"/>
                  <a:sym typeface="Calibri"/>
                </a:rPr>
                <a:t> </a:t>
              </a:r>
              <a:r>
                <a:rPr lang="en-US" sz="2800" b="0" i="0" u="none" strike="noStrike" cap="none" dirty="0" err="1">
                  <a:solidFill>
                    <a:schemeClr val="lt1"/>
                  </a:solidFill>
                  <a:latin typeface="Calibri"/>
                  <a:ea typeface="Calibri"/>
                  <a:cs typeface="Calibri"/>
                  <a:sym typeface="Calibri"/>
                </a:rPr>
                <a:t>thân</a:t>
              </a:r>
              <a:endParaRPr sz="2800" b="0" i="0" u="none" strike="noStrike" cap="none" dirty="0">
                <a:solidFill>
                  <a:schemeClr val="lt1"/>
                </a:solidFill>
                <a:latin typeface="Calibri"/>
                <a:ea typeface="Calibri"/>
                <a:cs typeface="Calibri"/>
                <a:sym typeface="Calibri"/>
              </a:endParaRPr>
            </a:p>
            <a:p>
              <a:pPr marL="0" marR="0" lvl="0" indent="0" algn="ctr" rtl="0">
                <a:lnSpc>
                  <a:spcPct val="90000"/>
                </a:lnSpc>
                <a:spcBef>
                  <a:spcPts val="0"/>
                </a:spcBef>
                <a:spcAft>
                  <a:spcPts val="0"/>
                </a:spcAft>
                <a:buClr>
                  <a:srgbClr val="000000"/>
                </a:buClr>
                <a:buSzPts val="2800"/>
                <a:buFont typeface="Arial"/>
                <a:buNone/>
              </a:pPr>
              <a:r>
                <a:rPr lang="en-US" sz="2800" b="0" i="0" u="none" strike="noStrike" cap="none" dirty="0">
                  <a:solidFill>
                    <a:schemeClr val="lt1"/>
                  </a:solidFill>
                  <a:latin typeface="Calibri"/>
                  <a:ea typeface="Calibri"/>
                  <a:cs typeface="Calibri"/>
                  <a:sym typeface="Calibri"/>
                </a:rPr>
                <a:t>(30%)</a:t>
              </a:r>
              <a:endParaRPr sz="2800" b="0" i="0" u="none" strike="noStrike" cap="none" dirty="0">
                <a:solidFill>
                  <a:schemeClr val="lt1"/>
                </a:solidFill>
                <a:latin typeface="Calibri"/>
                <a:ea typeface="Calibri"/>
                <a:cs typeface="Calibri"/>
                <a:sym typeface="Calibri"/>
              </a:endParaRPr>
            </a:p>
          </p:txBody>
        </p:sp>
        <p:sp>
          <p:nvSpPr>
            <p:cNvPr id="216" name="Google Shape;216;p6"/>
            <p:cNvSpPr/>
            <p:nvPr/>
          </p:nvSpPr>
          <p:spPr>
            <a:xfrm>
              <a:off x="2668803" y="151241"/>
              <a:ext cx="2282930" cy="4203359"/>
            </a:xfrm>
            <a:prstGeom prst="roundRect">
              <a:avLst>
                <a:gd name="adj" fmla="val 10000"/>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7" name="Google Shape;217;p6"/>
            <p:cNvSpPr txBox="1"/>
            <p:nvPr/>
          </p:nvSpPr>
          <p:spPr>
            <a:xfrm>
              <a:off x="2735668" y="218106"/>
              <a:ext cx="2149200" cy="4069629"/>
            </a:xfrm>
            <a:prstGeom prst="rect">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spcFirstLastPara="1" wrap="square" lIns="106675" tIns="106675" rIns="106675" bIns="106675" anchor="ctr" anchorCtr="0">
              <a:noAutofit/>
            </a:bodyPr>
            <a:lstStyle/>
            <a:p>
              <a:pPr marL="0" marR="0" lvl="0" indent="0" algn="ctr" rtl="0">
                <a:lnSpc>
                  <a:spcPct val="90000"/>
                </a:lnSpc>
                <a:spcBef>
                  <a:spcPts val="0"/>
                </a:spcBef>
                <a:spcAft>
                  <a:spcPts val="0"/>
                </a:spcAft>
                <a:buClr>
                  <a:srgbClr val="000000"/>
                </a:buClr>
                <a:buSzPts val="2800"/>
                <a:buFont typeface="Arial"/>
                <a:buNone/>
              </a:pPr>
              <a:r>
                <a:rPr lang="en-US" sz="2800" b="0" i="0" u="none" strike="noStrike" cap="none">
                  <a:solidFill>
                    <a:schemeClr val="lt1"/>
                  </a:solidFill>
                  <a:latin typeface="Calibri"/>
                  <a:ea typeface="Calibri"/>
                  <a:cs typeface="Calibri"/>
                  <a:sym typeface="Calibri"/>
                </a:rPr>
                <a:t>2 </a:t>
              </a:r>
              <a:endParaRPr sz="1400" b="0" i="0" u="none" strike="noStrike" cap="none">
                <a:solidFill>
                  <a:srgbClr val="000000"/>
                </a:solidFill>
                <a:latin typeface="Arial"/>
                <a:ea typeface="Arial"/>
                <a:cs typeface="Arial"/>
                <a:sym typeface="Arial"/>
              </a:endParaRPr>
            </a:p>
            <a:p>
              <a:pPr marL="0" marR="0" lvl="0" indent="0" algn="ctr" rtl="0">
                <a:lnSpc>
                  <a:spcPct val="90000"/>
                </a:lnSpc>
                <a:spcBef>
                  <a:spcPts val="0"/>
                </a:spcBef>
                <a:spcAft>
                  <a:spcPts val="0"/>
                </a:spcAft>
                <a:buClr>
                  <a:srgbClr val="000000"/>
                </a:buClr>
                <a:buSzPts val="2800"/>
                <a:buFont typeface="Arial"/>
                <a:buNone/>
              </a:pPr>
              <a:r>
                <a:rPr lang="en-US" sz="2800" b="0" i="0" u="none" strike="noStrike" cap="none">
                  <a:solidFill>
                    <a:schemeClr val="lt1"/>
                  </a:solidFill>
                  <a:latin typeface="Calibri"/>
                  <a:ea typeface="Calibri"/>
                  <a:cs typeface="Calibri"/>
                  <a:sym typeface="Calibri"/>
                </a:rPr>
                <a:t>Hoạt động hướng đến xã hội</a:t>
              </a:r>
              <a:endParaRPr sz="2800" b="0" i="0" u="none" strike="noStrike" cap="none">
                <a:solidFill>
                  <a:schemeClr val="lt1"/>
                </a:solidFill>
                <a:latin typeface="Calibri"/>
                <a:ea typeface="Calibri"/>
                <a:cs typeface="Calibri"/>
                <a:sym typeface="Calibri"/>
              </a:endParaRPr>
            </a:p>
            <a:p>
              <a:pPr marL="0" marR="0" lvl="0" indent="0" algn="ctr" rtl="0">
                <a:lnSpc>
                  <a:spcPct val="90000"/>
                </a:lnSpc>
                <a:spcBef>
                  <a:spcPts val="0"/>
                </a:spcBef>
                <a:spcAft>
                  <a:spcPts val="0"/>
                </a:spcAft>
                <a:buClr>
                  <a:srgbClr val="000000"/>
                </a:buClr>
                <a:buSzPts val="2800"/>
                <a:buFont typeface="Arial"/>
                <a:buNone/>
              </a:pPr>
              <a:r>
                <a:rPr lang="en-US" sz="2800" b="0" i="0" u="none" strike="noStrike" cap="none">
                  <a:solidFill>
                    <a:schemeClr val="lt1"/>
                  </a:solidFill>
                  <a:latin typeface="Calibri"/>
                  <a:ea typeface="Calibri"/>
                  <a:cs typeface="Calibri"/>
                  <a:sym typeface="Calibri"/>
                </a:rPr>
                <a:t>(25%)</a:t>
              </a:r>
              <a:endParaRPr sz="2800" b="0" i="0" u="none" strike="noStrike" cap="none">
                <a:solidFill>
                  <a:schemeClr val="lt1"/>
                </a:solidFill>
                <a:latin typeface="Calibri"/>
                <a:ea typeface="Calibri"/>
                <a:cs typeface="Calibri"/>
                <a:sym typeface="Calibri"/>
              </a:endParaRPr>
            </a:p>
          </p:txBody>
        </p:sp>
        <p:sp>
          <p:nvSpPr>
            <p:cNvPr id="218" name="Google Shape;218;p6"/>
            <p:cNvSpPr/>
            <p:nvPr/>
          </p:nvSpPr>
          <p:spPr>
            <a:xfrm>
              <a:off x="5335266" y="151241"/>
              <a:ext cx="2282930" cy="4204136"/>
            </a:xfrm>
            <a:prstGeom prst="roundRect">
              <a:avLst>
                <a:gd name="adj" fmla="val 10000"/>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9" name="Google Shape;219;p6"/>
            <p:cNvSpPr txBox="1"/>
            <p:nvPr/>
          </p:nvSpPr>
          <p:spPr>
            <a:xfrm>
              <a:off x="5402131" y="218106"/>
              <a:ext cx="2149200" cy="4070406"/>
            </a:xfrm>
            <a:prstGeom prst="rect">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spcFirstLastPara="1" wrap="square" lIns="106675" tIns="106675" rIns="106675" bIns="106675" anchor="ctr" anchorCtr="0">
              <a:noAutofit/>
            </a:bodyPr>
            <a:lstStyle/>
            <a:p>
              <a:pPr marL="0" marR="0" lvl="0" indent="0" algn="ctr" rtl="0">
                <a:lnSpc>
                  <a:spcPct val="100000"/>
                </a:lnSpc>
                <a:spcBef>
                  <a:spcPts val="0"/>
                </a:spcBef>
                <a:spcAft>
                  <a:spcPts val="0"/>
                </a:spcAft>
                <a:buClr>
                  <a:srgbClr val="000000"/>
                </a:buClr>
                <a:buSzPts val="2800"/>
                <a:buFont typeface="Arial"/>
                <a:buNone/>
              </a:pPr>
              <a:r>
                <a:rPr lang="en-US" sz="2800" b="0" i="0" u="none" strike="noStrike" cap="none">
                  <a:solidFill>
                    <a:schemeClr val="lt1"/>
                  </a:solidFill>
                  <a:latin typeface="Calibri"/>
                  <a:ea typeface="Calibri"/>
                  <a:cs typeface="Calibri"/>
                  <a:sym typeface="Calibri"/>
                </a:rPr>
                <a:t>3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800"/>
                <a:buFont typeface="Arial"/>
                <a:buNone/>
              </a:pPr>
              <a:r>
                <a:rPr lang="en-US" sz="2800" b="0" i="0" u="none" strike="noStrike" cap="none">
                  <a:solidFill>
                    <a:schemeClr val="lt1"/>
                  </a:solidFill>
                  <a:latin typeface="Calibri"/>
                  <a:ea typeface="Calibri"/>
                  <a:cs typeface="Calibri"/>
                  <a:sym typeface="Calibri"/>
                </a:rPr>
                <a:t>Hoạt động hướng đến tự nhiên</a:t>
              </a:r>
              <a:endParaRPr sz="2800" b="0" i="0" u="none" strike="noStrike" cap="none">
                <a:solidFill>
                  <a:schemeClr val="lt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2800"/>
                <a:buFont typeface="Arial"/>
                <a:buNone/>
              </a:pPr>
              <a:r>
                <a:rPr lang="en-US" sz="2800" b="0" i="0" u="none" strike="noStrike" cap="none">
                  <a:solidFill>
                    <a:schemeClr val="lt1"/>
                  </a:solidFill>
                  <a:latin typeface="Calibri"/>
                  <a:ea typeface="Calibri"/>
                  <a:cs typeface="Calibri"/>
                  <a:sym typeface="Calibri"/>
                </a:rPr>
                <a:t>(15%) </a:t>
              </a:r>
              <a:endParaRPr sz="2800" b="0" i="0" u="none" strike="noStrike" cap="none">
                <a:solidFill>
                  <a:schemeClr val="lt1"/>
                </a:solidFill>
                <a:latin typeface="Calibri"/>
                <a:ea typeface="Calibri"/>
                <a:cs typeface="Calibri"/>
                <a:sym typeface="Calibri"/>
              </a:endParaRPr>
            </a:p>
          </p:txBody>
        </p:sp>
        <p:sp>
          <p:nvSpPr>
            <p:cNvPr id="220" name="Google Shape;220;p6"/>
            <p:cNvSpPr/>
            <p:nvPr/>
          </p:nvSpPr>
          <p:spPr>
            <a:xfrm>
              <a:off x="8001728" y="151241"/>
              <a:ext cx="2282930" cy="4204136"/>
            </a:xfrm>
            <a:prstGeom prst="roundRect">
              <a:avLst>
                <a:gd name="adj" fmla="val 10000"/>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1" name="Google Shape;221;p6"/>
            <p:cNvSpPr txBox="1"/>
            <p:nvPr/>
          </p:nvSpPr>
          <p:spPr>
            <a:xfrm>
              <a:off x="8068593" y="218106"/>
              <a:ext cx="2149200" cy="4070406"/>
            </a:xfrm>
            <a:prstGeom prst="rect">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spcFirstLastPara="1" wrap="square" lIns="106675" tIns="106675" rIns="106675" bIns="106675" anchor="ctr" anchorCtr="0">
              <a:noAutofit/>
            </a:bodyPr>
            <a:lstStyle/>
            <a:p>
              <a:pPr marL="0" marR="0" lvl="0" indent="0" algn="ctr" rtl="0">
                <a:lnSpc>
                  <a:spcPct val="90000"/>
                </a:lnSpc>
                <a:spcBef>
                  <a:spcPts val="0"/>
                </a:spcBef>
                <a:spcAft>
                  <a:spcPts val="0"/>
                </a:spcAft>
                <a:buClr>
                  <a:srgbClr val="000000"/>
                </a:buClr>
                <a:buSzPts val="2800"/>
                <a:buFont typeface="Arial"/>
                <a:buNone/>
              </a:pPr>
              <a:r>
                <a:rPr lang="en-US" sz="2800" b="0" i="0" u="none" strike="noStrike" cap="none" dirty="0">
                  <a:solidFill>
                    <a:schemeClr val="lt1"/>
                  </a:solidFill>
                  <a:latin typeface="Calibri"/>
                  <a:ea typeface="Calibri"/>
                  <a:cs typeface="Calibri"/>
                  <a:sym typeface="Calibri"/>
                </a:rPr>
                <a:t>4 </a:t>
              </a:r>
              <a:endParaRPr sz="1400" b="0" i="0" u="none" strike="noStrike" cap="none" dirty="0">
                <a:solidFill>
                  <a:srgbClr val="000000"/>
                </a:solidFill>
                <a:latin typeface="Arial"/>
                <a:ea typeface="Arial"/>
                <a:cs typeface="Arial"/>
                <a:sym typeface="Arial"/>
              </a:endParaRPr>
            </a:p>
            <a:p>
              <a:pPr marL="0" marR="0" lvl="0" indent="0" algn="ctr" rtl="0">
                <a:lnSpc>
                  <a:spcPct val="90000"/>
                </a:lnSpc>
                <a:spcBef>
                  <a:spcPts val="0"/>
                </a:spcBef>
                <a:spcAft>
                  <a:spcPts val="0"/>
                </a:spcAft>
                <a:buClr>
                  <a:srgbClr val="000000"/>
                </a:buClr>
                <a:buSzPts val="2800"/>
                <a:buFont typeface="Arial"/>
                <a:buNone/>
              </a:pPr>
              <a:r>
                <a:rPr lang="en-US" sz="2800" b="0" i="0" u="none" strike="noStrike" cap="none" dirty="0" err="1">
                  <a:solidFill>
                    <a:schemeClr val="lt1"/>
                  </a:solidFill>
                  <a:latin typeface="Calibri"/>
                  <a:ea typeface="Calibri"/>
                  <a:cs typeface="Calibri"/>
                  <a:sym typeface="Calibri"/>
                </a:rPr>
                <a:t>Hoạt</a:t>
              </a:r>
              <a:r>
                <a:rPr lang="en-US" sz="2800" b="0" i="0" u="none" strike="noStrike" cap="none" dirty="0">
                  <a:solidFill>
                    <a:schemeClr val="lt1"/>
                  </a:solidFill>
                  <a:latin typeface="Calibri"/>
                  <a:ea typeface="Calibri"/>
                  <a:cs typeface="Calibri"/>
                  <a:sym typeface="Calibri"/>
                </a:rPr>
                <a:t> </a:t>
              </a:r>
              <a:r>
                <a:rPr lang="en-US" sz="2800" b="0" i="0" u="none" strike="noStrike" cap="none" dirty="0" err="1">
                  <a:solidFill>
                    <a:schemeClr val="lt1"/>
                  </a:solidFill>
                  <a:latin typeface="Calibri"/>
                  <a:ea typeface="Calibri"/>
                  <a:cs typeface="Calibri"/>
                  <a:sym typeface="Calibri"/>
                </a:rPr>
                <a:t>động</a:t>
              </a:r>
              <a:r>
                <a:rPr lang="en-US" sz="2800" b="0" i="0" u="none" strike="noStrike" cap="none" dirty="0">
                  <a:solidFill>
                    <a:schemeClr val="lt1"/>
                  </a:solidFill>
                  <a:latin typeface="Calibri"/>
                  <a:ea typeface="Calibri"/>
                  <a:cs typeface="Calibri"/>
                  <a:sym typeface="Calibri"/>
                </a:rPr>
                <a:t> </a:t>
              </a:r>
              <a:r>
                <a:rPr lang="en-US" sz="2800" b="0" i="0" u="none" strike="noStrike" cap="none" dirty="0" err="1">
                  <a:solidFill>
                    <a:schemeClr val="lt1"/>
                  </a:solidFill>
                  <a:latin typeface="Calibri"/>
                  <a:ea typeface="Calibri"/>
                  <a:cs typeface="Calibri"/>
                  <a:sym typeface="Calibri"/>
                </a:rPr>
                <a:t>hướng</a:t>
              </a:r>
              <a:r>
                <a:rPr lang="en-US" sz="2800" b="0" i="0" u="none" strike="noStrike" cap="none" dirty="0">
                  <a:solidFill>
                    <a:schemeClr val="lt1"/>
                  </a:solidFill>
                  <a:latin typeface="Calibri"/>
                  <a:ea typeface="Calibri"/>
                  <a:cs typeface="Calibri"/>
                  <a:sym typeface="Calibri"/>
                </a:rPr>
                <a:t> </a:t>
              </a:r>
              <a:r>
                <a:rPr lang="en-US" sz="2800" b="0" i="0" u="none" strike="noStrike" cap="none" dirty="0" err="1">
                  <a:solidFill>
                    <a:schemeClr val="lt1"/>
                  </a:solidFill>
                  <a:latin typeface="Calibri"/>
                  <a:ea typeface="Calibri"/>
                  <a:cs typeface="Calibri"/>
                  <a:sym typeface="Calibri"/>
                </a:rPr>
                <a:t>nghiệp</a:t>
              </a:r>
              <a:r>
                <a:rPr lang="en-US" sz="2800" b="0" i="0" u="none" strike="noStrike" cap="none" dirty="0">
                  <a:solidFill>
                    <a:schemeClr val="lt1"/>
                  </a:solidFill>
                  <a:latin typeface="Calibri"/>
                  <a:ea typeface="Calibri"/>
                  <a:cs typeface="Calibri"/>
                  <a:sym typeface="Calibri"/>
                </a:rPr>
                <a:t> </a:t>
              </a:r>
              <a:endParaRPr sz="1400" b="0" i="0" u="none" strike="noStrike" cap="none" dirty="0">
                <a:solidFill>
                  <a:srgbClr val="000000"/>
                </a:solidFill>
                <a:latin typeface="Arial"/>
                <a:ea typeface="Arial"/>
                <a:cs typeface="Arial"/>
                <a:sym typeface="Arial"/>
              </a:endParaRPr>
            </a:p>
            <a:p>
              <a:pPr marL="0" marR="0" lvl="0" indent="0" algn="ctr" rtl="0">
                <a:lnSpc>
                  <a:spcPct val="90000"/>
                </a:lnSpc>
                <a:spcBef>
                  <a:spcPts val="0"/>
                </a:spcBef>
                <a:spcAft>
                  <a:spcPts val="0"/>
                </a:spcAft>
                <a:buClr>
                  <a:srgbClr val="000000"/>
                </a:buClr>
                <a:buSzPts val="2800"/>
                <a:buFont typeface="Arial"/>
                <a:buNone/>
              </a:pPr>
              <a:r>
                <a:rPr lang="en-US" sz="2800" b="0" i="0" u="none" strike="noStrike" cap="none" dirty="0">
                  <a:solidFill>
                    <a:schemeClr val="lt1"/>
                  </a:solidFill>
                  <a:latin typeface="Calibri"/>
                  <a:ea typeface="Calibri"/>
                  <a:cs typeface="Calibri"/>
                  <a:sym typeface="Calibri"/>
                </a:rPr>
                <a:t>(30%)</a:t>
              </a:r>
              <a:endParaRPr sz="2800" b="0" i="0" u="none" strike="noStrike" cap="none" dirty="0">
                <a:solidFill>
                  <a:schemeClr val="lt1"/>
                </a:solidFill>
                <a:latin typeface="Calibri"/>
                <a:ea typeface="Calibri"/>
                <a:cs typeface="Calibri"/>
                <a:sym typeface="Calibri"/>
              </a:endParaRPr>
            </a:p>
          </p:txBody>
        </p:sp>
      </p:grpSp>
      <p:sp>
        <p:nvSpPr>
          <p:cNvPr id="222" name="Google Shape;222;p6"/>
          <p:cNvSpPr txBox="1"/>
          <p:nvPr/>
        </p:nvSpPr>
        <p:spPr>
          <a:xfrm>
            <a:off x="-1438" y="304800"/>
            <a:ext cx="12191851" cy="457200"/>
          </a:xfrm>
          <a:prstGeom prst="rect">
            <a:avLst/>
          </a:prstGeom>
          <a:solidFill>
            <a:srgbClr val="BBD6EE"/>
          </a:solidFill>
          <a:ln>
            <a:noFill/>
          </a:ln>
        </p:spPr>
        <p:txBody>
          <a:bodyPr spcFirstLastPara="1" wrap="square" lIns="91425" tIns="45700" rIns="91425" bIns="45700" anchor="b" anchorCtr="0">
            <a:normAutofit/>
          </a:bodyPr>
          <a:lstStyle/>
          <a:p>
            <a:pPr marL="0" marR="0" lvl="0" indent="0" algn="ctr" rtl="0">
              <a:lnSpc>
                <a:spcPct val="90000"/>
              </a:lnSpc>
              <a:spcBef>
                <a:spcPts val="0"/>
              </a:spcBef>
              <a:spcAft>
                <a:spcPts val="0"/>
              </a:spcAft>
              <a:buClr>
                <a:srgbClr val="1E4E79"/>
              </a:buClr>
              <a:buSzPts val="2400"/>
              <a:buFont typeface="Calibri"/>
              <a:buNone/>
            </a:pPr>
            <a:r>
              <a:rPr lang="en-US" sz="2400" b="1" i="0" u="none" strike="noStrike" cap="none">
                <a:solidFill>
                  <a:srgbClr val="1E4E79"/>
                </a:solidFill>
                <a:latin typeface="Calibri"/>
                <a:ea typeface="Calibri"/>
                <a:cs typeface="Calibri"/>
                <a:sym typeface="Calibri"/>
              </a:rPr>
              <a:t>NỘI DUNG KHÁI QUÁT HOẠT ĐỘNG</a:t>
            </a:r>
            <a:endParaRPr sz="1400" b="0" i="0" u="none" strike="noStrike" cap="none">
              <a:solidFill>
                <a:srgbClr val="000000"/>
              </a:solidFill>
              <a:latin typeface="Arial"/>
              <a:ea typeface="Arial"/>
              <a:cs typeface="Arial"/>
              <a:sym typeface="Arial"/>
            </a:endParaRPr>
          </a:p>
        </p:txBody>
      </p:sp>
      <p:sp>
        <p:nvSpPr>
          <p:cNvPr id="223" name="Google Shape;223;p6"/>
          <p:cNvSpPr/>
          <p:nvPr/>
        </p:nvSpPr>
        <p:spPr>
          <a:xfrm>
            <a:off x="1600200" y="1178545"/>
            <a:ext cx="537864" cy="533400"/>
          </a:xfrm>
          <a:prstGeom prst="ellipse">
            <a:avLst/>
          </a:prstGeom>
          <a:blipFill rotWithShape="1">
            <a:blip r:embed="rId3">
              <a:alphaModFix/>
            </a:blip>
            <a:stretch>
              <a:fillRect/>
            </a:stretch>
          </a:blipFill>
          <a:ln w="12700" cap="flat" cmpd="sng">
            <a:solidFill>
              <a:srgbClr val="F7D5CB">
                <a:alpha val="89411"/>
              </a:srgbClr>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4" name="Google Shape;224;p6"/>
          <p:cNvSpPr/>
          <p:nvPr/>
        </p:nvSpPr>
        <p:spPr>
          <a:xfrm>
            <a:off x="4148437" y="1178546"/>
            <a:ext cx="624128" cy="607045"/>
          </a:xfrm>
          <a:prstGeom prst="ellipse">
            <a:avLst/>
          </a:prstGeom>
          <a:blipFill rotWithShape="1">
            <a:blip r:embed="rId4">
              <a:alphaModFix/>
            </a:blip>
            <a:stretch>
              <a:fillRect/>
            </a:stretch>
          </a:blipFill>
          <a:ln w="12700" cap="flat" cmpd="sng">
            <a:solidFill>
              <a:srgbClr val="E0E0E0">
                <a:alpha val="89411"/>
              </a:srgbClr>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5" name="Google Shape;225;p6"/>
          <p:cNvSpPr/>
          <p:nvPr/>
        </p:nvSpPr>
        <p:spPr>
          <a:xfrm>
            <a:off x="6782938" y="1129662"/>
            <a:ext cx="612498" cy="594504"/>
          </a:xfrm>
          <a:prstGeom prst="ellipse">
            <a:avLst/>
          </a:prstGeom>
          <a:blipFill rotWithShape="1">
            <a:blip r:embed="rId5">
              <a:alphaModFix/>
            </a:blip>
            <a:stretch>
              <a:fillRect/>
            </a:stretch>
          </a:blipFill>
          <a:ln w="12700" cap="flat" cmpd="sng">
            <a:solidFill>
              <a:srgbClr val="FFE8CA">
                <a:alpha val="89411"/>
              </a:srgbClr>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6" name="Google Shape;226;p6"/>
          <p:cNvSpPr/>
          <p:nvPr/>
        </p:nvSpPr>
        <p:spPr>
          <a:xfrm>
            <a:off x="9417439" y="1178545"/>
            <a:ext cx="518872" cy="607045"/>
          </a:xfrm>
          <a:prstGeom prst="roundRect">
            <a:avLst>
              <a:gd name="adj" fmla="val 16670"/>
            </a:avLst>
          </a:prstGeom>
          <a:blipFill rotWithShape="1">
            <a:blip r:embed="rId6">
              <a:alphaModFix/>
            </a:blip>
            <a:stretch>
              <a:fillRect/>
            </a:stretch>
          </a:blip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27" name="Google Shape;227;p6" descr="C:\Users\Administrator\Desktop\1.png"/>
          <p:cNvPicPr preferRelativeResize="0"/>
          <p:nvPr/>
        </p:nvPicPr>
        <p:blipFill rotWithShape="1">
          <a:blip r:embed="rId7">
            <a:alphaModFix/>
          </a:blip>
          <a:srcRect/>
          <a:stretch/>
        </p:blipFill>
        <p:spPr>
          <a:xfrm flipH="1">
            <a:off x="-123825" y="4606753"/>
            <a:ext cx="2915816" cy="2251247"/>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A53ABD-4BFD-94D3-0860-5B9481C23859}"/>
              </a:ext>
            </a:extLst>
          </p:cNvPr>
          <p:cNvSpPr>
            <a:spLocks noGrp="1"/>
          </p:cNvSpPr>
          <p:nvPr>
            <p:ph type="title"/>
          </p:nvPr>
        </p:nvSpPr>
        <p:spPr>
          <a:xfrm>
            <a:off x="838200" y="295788"/>
            <a:ext cx="10515600" cy="724975"/>
          </a:xfrm>
          <a:solidFill>
            <a:schemeClr val="accent4">
              <a:lumMod val="40000"/>
              <a:lumOff val="60000"/>
            </a:schemeClr>
          </a:solidFill>
        </p:spPr>
        <p:txBody>
          <a:bodyPr>
            <a:normAutofit/>
          </a:bodyPr>
          <a:lstStyle/>
          <a:p>
            <a:r>
              <a:rPr lang="en-US" sz="4000" b="1" dirty="0"/>
              <a:t>MA TRẬN NỘI DUNG THPT</a:t>
            </a:r>
          </a:p>
        </p:txBody>
      </p:sp>
      <p:sp>
        <p:nvSpPr>
          <p:cNvPr id="4" name="Slide Number Placeholder 3">
            <a:extLst>
              <a:ext uri="{FF2B5EF4-FFF2-40B4-BE49-F238E27FC236}">
                <a16:creationId xmlns:a16="http://schemas.microsoft.com/office/drawing/2014/main" id="{FB9591B6-775D-8802-C293-18F782E88CB0}"/>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12</a:t>
            </a:fld>
            <a:endParaRPr lang="en-US" dirty="0"/>
          </a:p>
        </p:txBody>
      </p:sp>
      <p:graphicFrame>
        <p:nvGraphicFramePr>
          <p:cNvPr id="5" name="Table 4">
            <a:extLst>
              <a:ext uri="{FF2B5EF4-FFF2-40B4-BE49-F238E27FC236}">
                <a16:creationId xmlns:a16="http://schemas.microsoft.com/office/drawing/2014/main" id="{4AD94D75-8D72-DD2D-D466-BDA766FCE4AF}"/>
              </a:ext>
            </a:extLst>
          </p:cNvPr>
          <p:cNvGraphicFramePr>
            <a:graphicFrameLocks noGrp="1"/>
          </p:cNvGraphicFramePr>
          <p:nvPr>
            <p:extLst>
              <p:ext uri="{D42A27DB-BD31-4B8C-83A1-F6EECF244321}">
                <p14:modId xmlns:p14="http://schemas.microsoft.com/office/powerpoint/2010/main" val="2936894782"/>
              </p:ext>
            </p:extLst>
          </p:nvPr>
        </p:nvGraphicFramePr>
        <p:xfrm>
          <a:off x="838200" y="1367569"/>
          <a:ext cx="10515600" cy="5374590"/>
        </p:xfrm>
        <a:graphic>
          <a:graphicData uri="http://schemas.openxmlformats.org/drawingml/2006/table">
            <a:tbl>
              <a:tblPr>
                <a:tableStyleId>{22838BEF-8BB2-4498-84A7-C5851F593DF1}</a:tableStyleId>
              </a:tblPr>
              <a:tblGrid>
                <a:gridCol w="2311400">
                  <a:extLst>
                    <a:ext uri="{9D8B030D-6E8A-4147-A177-3AD203B41FA5}">
                      <a16:colId xmlns:a16="http://schemas.microsoft.com/office/drawing/2014/main" val="624283892"/>
                    </a:ext>
                  </a:extLst>
                </a:gridCol>
                <a:gridCol w="2946400">
                  <a:extLst>
                    <a:ext uri="{9D8B030D-6E8A-4147-A177-3AD203B41FA5}">
                      <a16:colId xmlns:a16="http://schemas.microsoft.com/office/drawing/2014/main" val="2344340213"/>
                    </a:ext>
                  </a:extLst>
                </a:gridCol>
                <a:gridCol w="5257800">
                  <a:extLst>
                    <a:ext uri="{9D8B030D-6E8A-4147-A177-3AD203B41FA5}">
                      <a16:colId xmlns:a16="http://schemas.microsoft.com/office/drawing/2014/main" val="1285287869"/>
                    </a:ext>
                  </a:extLst>
                </a:gridCol>
              </a:tblGrid>
              <a:tr h="778731">
                <a:tc>
                  <a:txBody>
                    <a:bodyPr/>
                    <a:lstStyle/>
                    <a:p>
                      <a:pPr marL="63500" indent="0" algn="ctr" eaLnBrk="0" hangingPunct="0">
                        <a:lnSpc>
                          <a:spcPct val="120000"/>
                        </a:lnSpc>
                        <a:spcBef>
                          <a:spcPts val="280"/>
                        </a:spcBef>
                        <a:spcAft>
                          <a:spcPts val="0"/>
                        </a:spcAft>
                      </a:pPr>
                      <a:r>
                        <a:rPr lang="en-US" sz="1600" b="1" kern="100" spc="-10">
                          <a:effectLst/>
                        </a:rPr>
                        <a:t>M</a:t>
                      </a:r>
                      <a:r>
                        <a:rPr lang="en-US" sz="1600" b="1" kern="100" spc="5">
                          <a:effectLst/>
                        </a:rPr>
                        <a:t>ạ</a:t>
                      </a:r>
                      <a:r>
                        <a:rPr lang="en-US" sz="1600" b="1" kern="100">
                          <a:effectLst/>
                        </a:rPr>
                        <a:t>ch </a:t>
                      </a:r>
                      <a:r>
                        <a:rPr lang="en-US" sz="1600" b="1" kern="100" spc="-5">
                          <a:effectLst/>
                        </a:rPr>
                        <a:t>n</a:t>
                      </a:r>
                      <a:r>
                        <a:rPr lang="en-US" sz="1600" b="1" kern="100" spc="-10">
                          <a:effectLst/>
                        </a:rPr>
                        <a:t>ộ</a:t>
                      </a:r>
                      <a:r>
                        <a:rPr lang="en-US" sz="1600" b="1" kern="100">
                          <a:effectLst/>
                        </a:rPr>
                        <a:t>i du</a:t>
                      </a:r>
                      <a:r>
                        <a:rPr lang="en-US" sz="1600" b="1" kern="100" spc="-15">
                          <a:effectLst/>
                        </a:rPr>
                        <a:t>n</a:t>
                      </a:r>
                      <a:r>
                        <a:rPr lang="en-US" sz="1600" b="1" kern="100">
                          <a:effectLst/>
                        </a:rPr>
                        <a:t>g</a:t>
                      </a:r>
                      <a:br>
                        <a:rPr lang="en-US" sz="1600" b="1" kern="100">
                          <a:effectLst/>
                        </a:rPr>
                      </a:br>
                      <a:r>
                        <a:rPr lang="en-US" sz="1600" b="1" kern="100">
                          <a:effectLst/>
                        </a:rPr>
                        <a:t>h</a:t>
                      </a:r>
                      <a:r>
                        <a:rPr lang="en-US" sz="1600" b="1" kern="100" spc="5">
                          <a:effectLst/>
                        </a:rPr>
                        <a:t>o</a:t>
                      </a:r>
                      <a:r>
                        <a:rPr lang="en-US" sz="1600" b="1" kern="100" spc="-10">
                          <a:effectLst/>
                        </a:rPr>
                        <a:t>ạ</a:t>
                      </a:r>
                      <a:r>
                        <a:rPr lang="en-US" sz="1600" b="1" kern="100">
                          <a:effectLst/>
                        </a:rPr>
                        <a:t>t </a:t>
                      </a:r>
                      <a:r>
                        <a:rPr lang="en-US" sz="1600" b="1" kern="100" spc="-5">
                          <a:effectLst/>
                        </a:rPr>
                        <a:t>đ</a:t>
                      </a:r>
                      <a:r>
                        <a:rPr lang="en-US" sz="1600" b="1" kern="100" spc="5">
                          <a:effectLst/>
                        </a:rPr>
                        <a:t>ộ</a:t>
                      </a:r>
                      <a:r>
                        <a:rPr lang="en-US" sz="1600" b="1" kern="100" spc="-15">
                          <a:effectLst/>
                        </a:rPr>
                        <a:t>n</a:t>
                      </a:r>
                      <a:r>
                        <a:rPr lang="en-US" sz="1600" b="1" kern="100">
                          <a:effectLst/>
                        </a:rPr>
                        <a:t>g</a:t>
                      </a:r>
                      <a:endParaRPr lang="en-US" sz="1600" b="1" kern="100">
                        <a:solidFill>
                          <a:schemeClr val="tx1"/>
                        </a:solidFill>
                        <a:effectLst/>
                        <a:latin typeface="+mj-lt"/>
                        <a:ea typeface="Times New Roman" panose="02020603050405020304" pitchFamily="18" charset="0"/>
                        <a:cs typeface="Times New Roman" panose="02020603050405020304" pitchFamily="18" charset="0"/>
                      </a:endParaRPr>
                    </a:p>
                  </a:txBody>
                  <a:tcPr marL="0" marR="0" marT="0" marB="0" anchor="ctr">
                    <a:solidFill>
                      <a:schemeClr val="accent5">
                        <a:lumMod val="60000"/>
                        <a:lumOff val="40000"/>
                      </a:schemeClr>
                    </a:solidFill>
                  </a:tcPr>
                </a:tc>
                <a:tc>
                  <a:txBody>
                    <a:bodyPr/>
                    <a:lstStyle/>
                    <a:p>
                      <a:pPr algn="ctr" eaLnBrk="0" hangingPunct="0">
                        <a:lnSpc>
                          <a:spcPct val="120000"/>
                        </a:lnSpc>
                        <a:spcBef>
                          <a:spcPts val="5"/>
                        </a:spcBef>
                      </a:pPr>
                      <a:r>
                        <a:rPr lang="en-US" sz="1600" b="1" kern="100">
                          <a:effectLst/>
                        </a:rPr>
                        <a:t>H</a:t>
                      </a:r>
                      <a:r>
                        <a:rPr lang="en-US" sz="1600" b="1" kern="100" spc="-10">
                          <a:effectLst/>
                        </a:rPr>
                        <a:t>o</a:t>
                      </a:r>
                      <a:r>
                        <a:rPr lang="en-US" sz="1600" b="1" kern="100" spc="5">
                          <a:effectLst/>
                        </a:rPr>
                        <a:t>ạ</a:t>
                      </a:r>
                      <a:r>
                        <a:rPr lang="en-US" sz="1600" b="1" kern="100">
                          <a:effectLst/>
                        </a:rPr>
                        <a:t>t </a:t>
                      </a:r>
                      <a:r>
                        <a:rPr lang="en-US" sz="1600" b="1" kern="100" spc="-5">
                          <a:effectLst/>
                        </a:rPr>
                        <a:t>đ</a:t>
                      </a:r>
                      <a:r>
                        <a:rPr lang="en-US" sz="1600" b="1" kern="100" spc="5">
                          <a:effectLst/>
                        </a:rPr>
                        <a:t>ộ</a:t>
                      </a:r>
                      <a:r>
                        <a:rPr lang="en-US" sz="1600" b="1" kern="100" spc="-15">
                          <a:effectLst/>
                        </a:rPr>
                        <a:t>n</a:t>
                      </a:r>
                      <a:r>
                        <a:rPr lang="en-US" sz="1600" b="1" kern="100">
                          <a:effectLst/>
                        </a:rPr>
                        <a:t>g</a:t>
                      </a:r>
                      <a:endParaRPr lang="en-US" sz="1600" b="1" kern="100">
                        <a:solidFill>
                          <a:schemeClr val="tx1"/>
                        </a:solidFill>
                        <a:effectLst/>
                        <a:latin typeface="+mj-lt"/>
                        <a:ea typeface="Times New Roman" panose="02020603050405020304" pitchFamily="18" charset="0"/>
                        <a:cs typeface="Times New Roman" panose="02020603050405020304" pitchFamily="18" charset="0"/>
                      </a:endParaRPr>
                    </a:p>
                  </a:txBody>
                  <a:tcPr marL="0" marR="0" marT="0" marB="0" anchor="ctr">
                    <a:solidFill>
                      <a:schemeClr val="accent5">
                        <a:lumMod val="60000"/>
                        <a:lumOff val="40000"/>
                      </a:schemeClr>
                    </a:solidFill>
                  </a:tcPr>
                </a:tc>
                <a:tc>
                  <a:txBody>
                    <a:bodyPr/>
                    <a:lstStyle/>
                    <a:p>
                      <a:pPr algn="ctr" eaLnBrk="0" hangingPunct="0">
                        <a:lnSpc>
                          <a:spcPct val="120000"/>
                        </a:lnSpc>
                        <a:spcBef>
                          <a:spcPts val="5"/>
                        </a:spcBef>
                      </a:pPr>
                      <a:r>
                        <a:rPr lang="en-US" sz="1600" b="1" kern="100" spc="-10">
                          <a:effectLst/>
                        </a:rPr>
                        <a:t>N</a:t>
                      </a:r>
                      <a:r>
                        <a:rPr lang="en-US" sz="1600" b="1" kern="100" spc="5">
                          <a:effectLst/>
                        </a:rPr>
                        <a:t>ộ</a:t>
                      </a:r>
                      <a:r>
                        <a:rPr lang="en-US" sz="1600" b="1" kern="100">
                          <a:effectLst/>
                        </a:rPr>
                        <a:t>i du</a:t>
                      </a:r>
                      <a:r>
                        <a:rPr lang="en-US" sz="1600" b="1" kern="100" spc="-15">
                          <a:effectLst/>
                        </a:rPr>
                        <a:t>ng </a:t>
                      </a:r>
                      <a:r>
                        <a:rPr lang="en-US" sz="1600" b="1" kern="100">
                          <a:effectLst/>
                        </a:rPr>
                        <a:t>h</a:t>
                      </a:r>
                      <a:r>
                        <a:rPr lang="en-US" sz="1600" b="1" kern="100" spc="-5">
                          <a:effectLst/>
                        </a:rPr>
                        <a:t>o</a:t>
                      </a:r>
                      <a:r>
                        <a:rPr lang="en-US" sz="1600" b="1" kern="100" spc="5">
                          <a:effectLst/>
                        </a:rPr>
                        <a:t>ạ</a:t>
                      </a:r>
                      <a:r>
                        <a:rPr lang="en-US" sz="1600" b="1" kern="100">
                          <a:effectLst/>
                        </a:rPr>
                        <a:t>t </a:t>
                      </a:r>
                      <a:r>
                        <a:rPr lang="en-US" sz="1600" b="1" kern="100" spc="-20">
                          <a:effectLst/>
                        </a:rPr>
                        <a:t>đ</a:t>
                      </a:r>
                      <a:r>
                        <a:rPr lang="en-US" sz="1600" b="1" kern="100" spc="5">
                          <a:effectLst/>
                        </a:rPr>
                        <a:t>ộ</a:t>
                      </a:r>
                      <a:r>
                        <a:rPr lang="en-US" sz="1600" b="1" kern="100" spc="-15">
                          <a:effectLst/>
                        </a:rPr>
                        <a:t>n</a:t>
                      </a:r>
                      <a:r>
                        <a:rPr lang="en-US" sz="1600" b="1" kern="100">
                          <a:effectLst/>
                        </a:rPr>
                        <a:t>g</a:t>
                      </a:r>
                      <a:endParaRPr lang="en-US" sz="1600" b="1" kern="100">
                        <a:solidFill>
                          <a:schemeClr val="tx1"/>
                        </a:solidFill>
                        <a:effectLst/>
                        <a:latin typeface="+mj-lt"/>
                        <a:ea typeface="Times New Roman" panose="02020603050405020304" pitchFamily="18" charset="0"/>
                        <a:cs typeface="Times New Roman" panose="02020603050405020304" pitchFamily="18" charset="0"/>
                      </a:endParaRPr>
                    </a:p>
                  </a:txBody>
                  <a:tcPr marL="0" marR="0" marT="0" marB="0" anchor="ctr">
                    <a:solidFill>
                      <a:schemeClr val="accent5">
                        <a:lumMod val="60000"/>
                        <a:lumOff val="40000"/>
                      </a:schemeClr>
                    </a:solidFill>
                  </a:tcPr>
                </a:tc>
                <a:extLst>
                  <a:ext uri="{0D108BD9-81ED-4DB2-BD59-A6C34878D82A}">
                    <a16:rowId xmlns:a16="http://schemas.microsoft.com/office/drawing/2014/main" val="655289639"/>
                  </a:ext>
                </a:extLst>
              </a:tr>
              <a:tr h="571500">
                <a:tc rowSpan="3">
                  <a:txBody>
                    <a:bodyPr/>
                    <a:lstStyle/>
                    <a:p>
                      <a:pPr marL="64770" marR="198755" eaLnBrk="0" hangingPunct="0">
                        <a:lnSpc>
                          <a:spcPct val="120000"/>
                        </a:lnSpc>
                        <a:spcBef>
                          <a:spcPts val="305"/>
                        </a:spcBef>
                        <a:spcAft>
                          <a:spcPts val="0"/>
                        </a:spcAft>
                      </a:pPr>
                      <a:r>
                        <a:rPr lang="en-US" sz="1600" kern="100" spc="-5">
                          <a:effectLst/>
                        </a:rPr>
                        <a:t>H</a:t>
                      </a:r>
                      <a:r>
                        <a:rPr lang="en-US" sz="1600" kern="100" spc="-10">
                          <a:effectLst/>
                        </a:rPr>
                        <a:t>o</a:t>
                      </a:r>
                      <a:r>
                        <a:rPr lang="en-US" sz="1600" kern="100" spc="5">
                          <a:effectLst/>
                        </a:rPr>
                        <a:t>ạ</a:t>
                      </a:r>
                      <a:r>
                        <a:rPr lang="en-US" sz="1600" kern="100">
                          <a:effectLst/>
                        </a:rPr>
                        <a:t>t</a:t>
                      </a:r>
                      <a:r>
                        <a:rPr lang="en-US" sz="1600" kern="100" spc="-10">
                          <a:effectLst/>
                        </a:rPr>
                        <a:t> </a:t>
                      </a:r>
                      <a:r>
                        <a:rPr lang="en-US" sz="1600" kern="100" spc="5">
                          <a:effectLst/>
                        </a:rPr>
                        <a:t>độ</a:t>
                      </a:r>
                      <a:r>
                        <a:rPr lang="en-US" sz="1600" kern="100" spc="-15">
                          <a:effectLst/>
                        </a:rPr>
                        <a:t>n</a:t>
                      </a:r>
                      <a:r>
                        <a:rPr lang="en-US" sz="1600" kern="100">
                          <a:effectLst/>
                        </a:rPr>
                        <a:t>g h</a:t>
                      </a:r>
                      <a:r>
                        <a:rPr lang="en-US" sz="1600" kern="100" spc="-5">
                          <a:effectLst/>
                        </a:rPr>
                        <a:t>ư</a:t>
                      </a:r>
                      <a:r>
                        <a:rPr lang="en-US" sz="1600" kern="100">
                          <a:effectLst/>
                        </a:rPr>
                        <a:t>ớng </a:t>
                      </a:r>
                      <a:r>
                        <a:rPr lang="en-US" sz="1600" kern="100" spc="-10">
                          <a:effectLst/>
                        </a:rPr>
                        <a:t>và</a:t>
                      </a:r>
                      <a:r>
                        <a:rPr lang="en-US" sz="1600" kern="100">
                          <a:effectLst/>
                        </a:rPr>
                        <a:t>o </a:t>
                      </a:r>
                      <a:r>
                        <a:rPr lang="en-US" sz="1600" kern="100" spc="-10">
                          <a:effectLst/>
                        </a:rPr>
                        <a:t>b</a:t>
                      </a:r>
                      <a:r>
                        <a:rPr lang="en-US" sz="1600" kern="100" spc="5">
                          <a:effectLst/>
                        </a:rPr>
                        <a:t>ả</a:t>
                      </a:r>
                      <a:r>
                        <a:rPr lang="en-US" sz="1600" kern="100">
                          <a:effectLst/>
                        </a:rPr>
                        <a:t>n th</a:t>
                      </a:r>
                      <a:r>
                        <a:rPr lang="en-US" sz="1600" kern="100" spc="10">
                          <a:effectLst/>
                        </a:rPr>
                        <a:t>â</a:t>
                      </a:r>
                      <a:r>
                        <a:rPr lang="en-US" sz="1600" kern="100">
                          <a:effectLst/>
                        </a:rPr>
                        <a:t>n</a:t>
                      </a:r>
                      <a:endParaRPr lang="en-US" sz="1600" kern="100">
                        <a:solidFill>
                          <a:schemeClr val="tx1"/>
                        </a:solidFill>
                        <a:effectLst/>
                        <a:latin typeface="+mj-lt"/>
                        <a:ea typeface="Times New Roman" panose="02020603050405020304" pitchFamily="18" charset="0"/>
                        <a:cs typeface="Times New Roman" panose="02020603050405020304" pitchFamily="18" charset="0"/>
                      </a:endParaRPr>
                    </a:p>
                  </a:txBody>
                  <a:tcPr marL="0" marR="0" marT="0" marB="0" anchor="ctr"/>
                </a:tc>
                <a:tc rowSpan="2">
                  <a:txBody>
                    <a:bodyPr/>
                    <a:lstStyle/>
                    <a:p>
                      <a:pPr marL="64770" eaLnBrk="0" hangingPunct="0">
                        <a:lnSpc>
                          <a:spcPct val="120000"/>
                        </a:lnSpc>
                        <a:spcBef>
                          <a:spcPts val="270"/>
                        </a:spcBef>
                        <a:spcAft>
                          <a:spcPts val="0"/>
                        </a:spcAft>
                      </a:pPr>
                      <a:r>
                        <a:rPr lang="en-US" sz="1600" kern="100">
                          <a:effectLst/>
                        </a:rPr>
                        <a:t>Hoạt</a:t>
                      </a:r>
                      <a:r>
                        <a:rPr lang="en-US" sz="1600" kern="100" spc="-10">
                          <a:effectLst/>
                        </a:rPr>
                        <a:t> </a:t>
                      </a:r>
                      <a:r>
                        <a:rPr lang="en-US" sz="1600" kern="100" spc="5">
                          <a:effectLst/>
                        </a:rPr>
                        <a:t>đ</a:t>
                      </a:r>
                      <a:r>
                        <a:rPr lang="en-US" sz="1600" kern="100" spc="-10">
                          <a:effectLst/>
                        </a:rPr>
                        <a:t>ộn</a:t>
                      </a:r>
                      <a:r>
                        <a:rPr lang="en-US" sz="1600" kern="100">
                          <a:effectLst/>
                        </a:rPr>
                        <a:t>g khám phá b</a:t>
                      </a:r>
                      <a:r>
                        <a:rPr lang="en-US" sz="1600" kern="100" spc="-15">
                          <a:effectLst/>
                        </a:rPr>
                        <a:t>ả</a:t>
                      </a:r>
                      <a:r>
                        <a:rPr lang="en-US" sz="1600" kern="100">
                          <a:effectLst/>
                        </a:rPr>
                        <a:t>n th</a:t>
                      </a:r>
                      <a:r>
                        <a:rPr lang="en-US" sz="1600" kern="100" spc="-10">
                          <a:effectLst/>
                        </a:rPr>
                        <a:t>â</a:t>
                      </a:r>
                      <a:r>
                        <a:rPr lang="en-US" sz="1600" kern="100">
                          <a:effectLst/>
                        </a:rPr>
                        <a:t>n</a:t>
                      </a:r>
                      <a:endParaRPr lang="en-US" sz="1600" kern="100">
                        <a:solidFill>
                          <a:schemeClr val="tx1"/>
                        </a:solidFill>
                        <a:effectLst/>
                        <a:latin typeface="+mj-lt"/>
                        <a:ea typeface="Times New Roman" panose="02020603050405020304" pitchFamily="18" charset="0"/>
                        <a:cs typeface="Times New Roman" panose="02020603050405020304" pitchFamily="18" charset="0"/>
                      </a:endParaRPr>
                    </a:p>
                  </a:txBody>
                  <a:tcPr marL="0" marR="0" marT="0" marB="0" anchor="ctr"/>
                </a:tc>
                <a:tc>
                  <a:txBody>
                    <a:bodyPr/>
                    <a:lstStyle/>
                    <a:p>
                      <a:pPr marL="64770" eaLnBrk="0" hangingPunct="0">
                        <a:lnSpc>
                          <a:spcPct val="120000"/>
                        </a:lnSpc>
                        <a:spcBef>
                          <a:spcPts val="425"/>
                        </a:spcBef>
                        <a:spcAft>
                          <a:spcPts val="0"/>
                        </a:spcAft>
                      </a:pPr>
                      <a:r>
                        <a:rPr lang="en-US" sz="1600" kern="100">
                          <a:effectLst/>
                        </a:rPr>
                        <a:t>– Tìm</a:t>
                      </a:r>
                      <a:r>
                        <a:rPr lang="en-US" sz="1600" kern="100" spc="-25">
                          <a:effectLst/>
                        </a:rPr>
                        <a:t> </a:t>
                      </a:r>
                      <a:r>
                        <a:rPr lang="en-US" sz="1600" kern="100">
                          <a:effectLst/>
                        </a:rPr>
                        <a:t>h</a:t>
                      </a:r>
                      <a:r>
                        <a:rPr lang="en-US" sz="1600" kern="100" spc="5">
                          <a:effectLst/>
                        </a:rPr>
                        <a:t>i</a:t>
                      </a:r>
                      <a:r>
                        <a:rPr lang="en-US" sz="1600" kern="100">
                          <a:effectLst/>
                        </a:rPr>
                        <a:t>ểu </a:t>
                      </a:r>
                      <a:r>
                        <a:rPr lang="en-US" sz="1600" kern="100" spc="-10">
                          <a:effectLst/>
                        </a:rPr>
                        <a:t>hì</a:t>
                      </a:r>
                      <a:r>
                        <a:rPr lang="en-US" sz="1600" kern="100">
                          <a:effectLst/>
                        </a:rPr>
                        <a:t>nh</a:t>
                      </a:r>
                      <a:r>
                        <a:rPr lang="en-US" sz="1600" kern="100" spc="5">
                          <a:effectLst/>
                        </a:rPr>
                        <a:t> </a:t>
                      </a:r>
                      <a:r>
                        <a:rPr lang="en-US" sz="1600" kern="100" spc="-15">
                          <a:effectLst/>
                        </a:rPr>
                        <a:t>ả</a:t>
                      </a:r>
                      <a:r>
                        <a:rPr lang="en-US" sz="1600" kern="100" spc="-10">
                          <a:effectLst/>
                        </a:rPr>
                        <a:t>n</a:t>
                      </a:r>
                      <a:r>
                        <a:rPr lang="en-US" sz="1600" kern="100">
                          <a:effectLst/>
                        </a:rPr>
                        <a:t>h</a:t>
                      </a:r>
                      <a:r>
                        <a:rPr lang="en-US" sz="1600" kern="100" spc="-10">
                          <a:effectLst/>
                        </a:rPr>
                        <a:t> </a:t>
                      </a:r>
                      <a:r>
                        <a:rPr lang="en-US" sz="1600" kern="100">
                          <a:effectLst/>
                        </a:rPr>
                        <a:t>và</a:t>
                      </a:r>
                      <a:r>
                        <a:rPr lang="en-US" sz="1600" kern="100" spc="5">
                          <a:effectLst/>
                        </a:rPr>
                        <a:t> </a:t>
                      </a:r>
                      <a:r>
                        <a:rPr lang="en-US" sz="1600" kern="100" spc="-10">
                          <a:effectLst/>
                        </a:rPr>
                        <a:t>tí</a:t>
                      </a:r>
                      <a:r>
                        <a:rPr lang="en-US" sz="1600" kern="100">
                          <a:effectLst/>
                        </a:rPr>
                        <a:t>nh</a:t>
                      </a:r>
                      <a:r>
                        <a:rPr lang="en-US" sz="1600" kern="100" spc="10">
                          <a:effectLst/>
                        </a:rPr>
                        <a:t> </a:t>
                      </a:r>
                      <a:r>
                        <a:rPr lang="en-US" sz="1600" kern="100">
                          <a:effectLst/>
                        </a:rPr>
                        <a:t>c</a:t>
                      </a:r>
                      <a:r>
                        <a:rPr lang="en-US" sz="1600" kern="100" spc="-15">
                          <a:effectLst/>
                        </a:rPr>
                        <a:t>á</a:t>
                      </a:r>
                      <a:r>
                        <a:rPr lang="en-US" sz="1600" kern="100">
                          <a:effectLst/>
                        </a:rPr>
                        <a:t>ch</a:t>
                      </a:r>
                      <a:r>
                        <a:rPr lang="en-US" sz="1600" kern="100" spc="5">
                          <a:effectLst/>
                        </a:rPr>
                        <a:t> </a:t>
                      </a:r>
                      <a:r>
                        <a:rPr lang="en-US" sz="1600" kern="100" spc="-15">
                          <a:effectLst/>
                        </a:rPr>
                        <a:t>c</a:t>
                      </a:r>
                      <a:r>
                        <a:rPr lang="en-US" sz="1600" kern="100" spc="5">
                          <a:effectLst/>
                        </a:rPr>
                        <a:t>ủ</a:t>
                      </a:r>
                      <a:r>
                        <a:rPr lang="en-US" sz="1600" kern="100">
                          <a:effectLst/>
                        </a:rPr>
                        <a:t>a</a:t>
                      </a:r>
                      <a:r>
                        <a:rPr lang="en-US" sz="1600" kern="100" spc="-15">
                          <a:effectLst/>
                        </a:rPr>
                        <a:t> </a:t>
                      </a:r>
                      <a:r>
                        <a:rPr lang="en-US" sz="1600" kern="100" spc="5">
                          <a:effectLst/>
                        </a:rPr>
                        <a:t>b</a:t>
                      </a:r>
                      <a:r>
                        <a:rPr lang="en-US" sz="1600" kern="100" spc="-15">
                          <a:effectLst/>
                        </a:rPr>
                        <a:t>ả</a:t>
                      </a:r>
                      <a:r>
                        <a:rPr lang="en-US" sz="1600" kern="100">
                          <a:effectLst/>
                        </a:rPr>
                        <a:t>n th</a:t>
                      </a:r>
                      <a:r>
                        <a:rPr lang="en-US" sz="1600" kern="100" spc="-10">
                          <a:effectLst/>
                        </a:rPr>
                        <a:t>â</a:t>
                      </a:r>
                      <a:r>
                        <a:rPr lang="en-US" sz="1600" kern="100" spc="5">
                          <a:effectLst/>
                        </a:rPr>
                        <a:t>n</a:t>
                      </a:r>
                      <a:r>
                        <a:rPr lang="en-US" sz="1600" kern="100">
                          <a:effectLst/>
                        </a:rPr>
                        <a:t>.</a:t>
                      </a:r>
                      <a:endParaRPr lang="en-US" sz="1600" kern="100">
                        <a:solidFill>
                          <a:schemeClr val="tx1"/>
                        </a:solidFill>
                        <a:effectLst/>
                        <a:latin typeface="+mj-lt"/>
                        <a:ea typeface="Times New Roman" panose="02020603050405020304" pitchFamily="18" charset="0"/>
                        <a:cs typeface="Times New Roman" panose="02020603050405020304" pitchFamily="18" charset="0"/>
                      </a:endParaRPr>
                    </a:p>
                  </a:txBody>
                  <a:tcPr marL="0" marR="0" marT="0" marB="0" anchor="ctr"/>
                </a:tc>
                <a:extLst>
                  <a:ext uri="{0D108BD9-81ED-4DB2-BD59-A6C34878D82A}">
                    <a16:rowId xmlns:a16="http://schemas.microsoft.com/office/drawing/2014/main" val="3238169218"/>
                  </a:ext>
                </a:extLst>
              </a:tr>
              <a:tr h="496316">
                <a:tc vMerge="1">
                  <a:txBody>
                    <a:bodyPr/>
                    <a:lstStyle/>
                    <a:p>
                      <a:endParaRPr lang="en-US"/>
                    </a:p>
                  </a:txBody>
                  <a:tcPr/>
                </a:tc>
                <a:tc vMerge="1">
                  <a:txBody>
                    <a:bodyPr/>
                    <a:lstStyle/>
                    <a:p>
                      <a:endParaRPr lang="en-US"/>
                    </a:p>
                  </a:txBody>
                  <a:tcPr/>
                </a:tc>
                <a:tc>
                  <a:txBody>
                    <a:bodyPr/>
                    <a:lstStyle/>
                    <a:p>
                      <a:pPr eaLnBrk="0" hangingPunct="0">
                        <a:lnSpc>
                          <a:spcPct val="120000"/>
                        </a:lnSpc>
                        <a:spcBef>
                          <a:spcPts val="10"/>
                        </a:spcBef>
                      </a:pPr>
                      <a:r>
                        <a:rPr lang="en-US" sz="1600" kern="100">
                          <a:effectLst/>
                        </a:rPr>
                        <a:t> – Tìm</a:t>
                      </a:r>
                      <a:r>
                        <a:rPr lang="en-US" sz="1600" kern="100" spc="-25">
                          <a:effectLst/>
                        </a:rPr>
                        <a:t> </a:t>
                      </a:r>
                      <a:r>
                        <a:rPr lang="en-US" sz="1600" kern="100">
                          <a:effectLst/>
                        </a:rPr>
                        <a:t>h</a:t>
                      </a:r>
                      <a:r>
                        <a:rPr lang="en-US" sz="1600" kern="100" spc="5">
                          <a:effectLst/>
                        </a:rPr>
                        <a:t>i</a:t>
                      </a:r>
                      <a:r>
                        <a:rPr lang="en-US" sz="1600" kern="100">
                          <a:effectLst/>
                        </a:rPr>
                        <a:t>ểu khả</a:t>
                      </a:r>
                      <a:r>
                        <a:rPr lang="en-US" sz="1600" kern="100" spc="-15">
                          <a:effectLst/>
                        </a:rPr>
                        <a:t> </a:t>
                      </a:r>
                      <a:r>
                        <a:rPr lang="en-US" sz="1600" kern="100">
                          <a:effectLst/>
                        </a:rPr>
                        <a:t>năng</a:t>
                      </a:r>
                      <a:r>
                        <a:rPr lang="en-US" sz="1600" kern="100" spc="-10">
                          <a:effectLst/>
                        </a:rPr>
                        <a:t> </a:t>
                      </a:r>
                      <a:r>
                        <a:rPr lang="en-US" sz="1600" kern="100">
                          <a:effectLst/>
                        </a:rPr>
                        <a:t>c</a:t>
                      </a:r>
                      <a:r>
                        <a:rPr lang="en-US" sz="1600" kern="100" spc="5">
                          <a:effectLst/>
                        </a:rPr>
                        <a:t>ủ</a:t>
                      </a:r>
                      <a:r>
                        <a:rPr lang="en-US" sz="1600" kern="100">
                          <a:effectLst/>
                        </a:rPr>
                        <a:t>a</a:t>
                      </a:r>
                      <a:r>
                        <a:rPr lang="en-US" sz="1600" kern="100" spc="-15">
                          <a:effectLst/>
                        </a:rPr>
                        <a:t> </a:t>
                      </a:r>
                      <a:r>
                        <a:rPr lang="en-US" sz="1600" kern="100" spc="5">
                          <a:effectLst/>
                        </a:rPr>
                        <a:t>b</a:t>
                      </a:r>
                      <a:r>
                        <a:rPr lang="en-US" sz="1600" kern="100">
                          <a:effectLst/>
                        </a:rPr>
                        <a:t>ản</a:t>
                      </a:r>
                      <a:r>
                        <a:rPr lang="en-US" sz="1600" kern="100" spc="-10">
                          <a:effectLst/>
                        </a:rPr>
                        <a:t> t</a:t>
                      </a:r>
                      <a:r>
                        <a:rPr lang="en-US" sz="1600" kern="100">
                          <a:effectLst/>
                        </a:rPr>
                        <a:t>h</a:t>
                      </a:r>
                      <a:r>
                        <a:rPr lang="en-US" sz="1600" kern="100" spc="5">
                          <a:effectLst/>
                        </a:rPr>
                        <a:t>ân</a:t>
                      </a:r>
                      <a:r>
                        <a:rPr lang="en-US" sz="1600" kern="100">
                          <a:effectLst/>
                        </a:rPr>
                        <a:t>.</a:t>
                      </a:r>
                      <a:endParaRPr lang="en-US" sz="1600" kern="100">
                        <a:solidFill>
                          <a:schemeClr val="tx1"/>
                        </a:solidFill>
                        <a:effectLst/>
                        <a:latin typeface="+mj-lt"/>
                        <a:ea typeface="Times New Roman" panose="02020603050405020304" pitchFamily="18" charset="0"/>
                        <a:cs typeface="Times New Roman" panose="02020603050405020304" pitchFamily="18" charset="0"/>
                      </a:endParaRPr>
                    </a:p>
                  </a:txBody>
                  <a:tcPr marL="0" marR="0" marT="0" marB="0" anchor="ctr"/>
                </a:tc>
                <a:extLst>
                  <a:ext uri="{0D108BD9-81ED-4DB2-BD59-A6C34878D82A}">
                    <a16:rowId xmlns:a16="http://schemas.microsoft.com/office/drawing/2014/main" val="1006434602"/>
                  </a:ext>
                </a:extLst>
              </a:tr>
              <a:tr h="1206500">
                <a:tc vMerge="1">
                  <a:txBody>
                    <a:bodyPr/>
                    <a:lstStyle/>
                    <a:p>
                      <a:endParaRPr lang="en-US"/>
                    </a:p>
                  </a:txBody>
                  <a:tcPr/>
                </a:tc>
                <a:tc>
                  <a:txBody>
                    <a:bodyPr/>
                    <a:lstStyle/>
                    <a:p>
                      <a:pPr marL="64770" eaLnBrk="0" hangingPunct="0">
                        <a:lnSpc>
                          <a:spcPct val="120000"/>
                        </a:lnSpc>
                        <a:spcBef>
                          <a:spcPts val="260"/>
                        </a:spcBef>
                        <a:spcAft>
                          <a:spcPts val="0"/>
                        </a:spcAft>
                      </a:pPr>
                      <a:r>
                        <a:rPr lang="en-US" sz="1600" kern="100">
                          <a:effectLst/>
                        </a:rPr>
                        <a:t>Hoạt</a:t>
                      </a:r>
                      <a:r>
                        <a:rPr lang="en-US" sz="1600" kern="100" spc="-10">
                          <a:effectLst/>
                        </a:rPr>
                        <a:t> </a:t>
                      </a:r>
                      <a:r>
                        <a:rPr lang="en-US" sz="1600" kern="100" spc="5">
                          <a:effectLst/>
                        </a:rPr>
                        <a:t>đ</a:t>
                      </a:r>
                      <a:r>
                        <a:rPr lang="en-US" sz="1600" kern="100" spc="-10">
                          <a:effectLst/>
                        </a:rPr>
                        <a:t>ộn</a:t>
                      </a:r>
                      <a:r>
                        <a:rPr lang="en-US" sz="1600" kern="100">
                          <a:effectLst/>
                        </a:rPr>
                        <a:t>g r</a:t>
                      </a:r>
                      <a:r>
                        <a:rPr lang="en-US" sz="1600" kern="100" spc="-10">
                          <a:effectLst/>
                        </a:rPr>
                        <a:t>è</a:t>
                      </a:r>
                      <a:r>
                        <a:rPr lang="en-US" sz="1600" kern="100">
                          <a:effectLst/>
                        </a:rPr>
                        <a:t>n</a:t>
                      </a:r>
                    </a:p>
                    <a:p>
                      <a:pPr marL="64770" eaLnBrk="0" hangingPunct="0">
                        <a:lnSpc>
                          <a:spcPct val="120000"/>
                        </a:lnSpc>
                        <a:spcBef>
                          <a:spcPts val="260"/>
                        </a:spcBef>
                        <a:spcAft>
                          <a:spcPts val="0"/>
                        </a:spcAft>
                      </a:pPr>
                      <a:r>
                        <a:rPr lang="en-US" sz="1600" kern="100">
                          <a:effectLst/>
                        </a:rPr>
                        <a:t>l</a:t>
                      </a:r>
                      <a:r>
                        <a:rPr lang="en-US" sz="1600" kern="100" spc="10">
                          <a:effectLst/>
                        </a:rPr>
                        <a:t>u</a:t>
                      </a:r>
                      <a:r>
                        <a:rPr lang="en-US" sz="1600" kern="100" spc="-20">
                          <a:effectLst/>
                        </a:rPr>
                        <a:t>y</a:t>
                      </a:r>
                      <a:r>
                        <a:rPr lang="en-US" sz="1600" kern="100">
                          <a:effectLst/>
                        </a:rPr>
                        <a:t>ện </a:t>
                      </a:r>
                      <a:r>
                        <a:rPr lang="en-US" sz="1600" kern="100" spc="5">
                          <a:effectLst/>
                        </a:rPr>
                        <a:t>b</a:t>
                      </a:r>
                      <a:r>
                        <a:rPr lang="en-US" sz="1600" kern="100" spc="-15">
                          <a:effectLst/>
                        </a:rPr>
                        <a:t>ả</a:t>
                      </a:r>
                      <a:r>
                        <a:rPr lang="en-US" sz="1600" kern="100">
                          <a:effectLst/>
                        </a:rPr>
                        <a:t>n</a:t>
                      </a:r>
                      <a:r>
                        <a:rPr lang="en-US" sz="1600" kern="100" spc="-10">
                          <a:effectLst/>
                        </a:rPr>
                        <a:t> </a:t>
                      </a:r>
                      <a:r>
                        <a:rPr lang="en-US" sz="1600" kern="100">
                          <a:effectLst/>
                        </a:rPr>
                        <a:t>t</a:t>
                      </a:r>
                      <a:r>
                        <a:rPr lang="en-US" sz="1600" kern="100" spc="10">
                          <a:effectLst/>
                        </a:rPr>
                        <a:t>h</a:t>
                      </a:r>
                      <a:r>
                        <a:rPr lang="en-US" sz="1600" kern="100" spc="-15">
                          <a:effectLst/>
                        </a:rPr>
                        <a:t>â</a:t>
                      </a:r>
                      <a:r>
                        <a:rPr lang="en-US" sz="1600" kern="100">
                          <a:effectLst/>
                        </a:rPr>
                        <a:t>n</a:t>
                      </a:r>
                      <a:endParaRPr lang="en-US" sz="1600" kern="100">
                        <a:solidFill>
                          <a:schemeClr val="tx1"/>
                        </a:solidFill>
                        <a:effectLst/>
                        <a:latin typeface="+mj-lt"/>
                        <a:ea typeface="Times New Roman" panose="02020603050405020304" pitchFamily="18" charset="0"/>
                        <a:cs typeface="Times New Roman" panose="02020603050405020304" pitchFamily="18" charset="0"/>
                      </a:endParaRPr>
                    </a:p>
                  </a:txBody>
                  <a:tcPr marL="0" marR="0" marT="0" marB="0" anchor="ctr"/>
                </a:tc>
                <a:tc>
                  <a:txBody>
                    <a:bodyPr/>
                    <a:lstStyle/>
                    <a:p>
                      <a:pPr marL="64770" eaLnBrk="0" hangingPunct="0">
                        <a:lnSpc>
                          <a:spcPct val="120000"/>
                        </a:lnSpc>
                        <a:spcBef>
                          <a:spcPts val="260"/>
                        </a:spcBef>
                        <a:spcAft>
                          <a:spcPts val="0"/>
                        </a:spcAft>
                      </a:pPr>
                      <a:r>
                        <a:rPr lang="en-US" sz="1600" kern="100">
                          <a:effectLst/>
                        </a:rPr>
                        <a:t>– </a:t>
                      </a:r>
                      <a:r>
                        <a:rPr lang="en-US" sz="1600" kern="100" spc="-25">
                          <a:effectLst/>
                        </a:rPr>
                        <a:t>Rè</a:t>
                      </a:r>
                      <a:r>
                        <a:rPr lang="en-US" sz="1600" kern="100">
                          <a:effectLst/>
                        </a:rPr>
                        <a:t>n</a:t>
                      </a:r>
                      <a:r>
                        <a:rPr lang="en-US" sz="1600" kern="100" spc="-45">
                          <a:effectLst/>
                        </a:rPr>
                        <a:t> </a:t>
                      </a:r>
                      <a:r>
                        <a:rPr lang="en-US" sz="1600" kern="100" spc="-20">
                          <a:effectLst/>
                        </a:rPr>
                        <a:t>lu</a:t>
                      </a:r>
                      <a:r>
                        <a:rPr lang="en-US" sz="1600" kern="100" spc="-45">
                          <a:effectLst/>
                        </a:rPr>
                        <a:t>y</a:t>
                      </a:r>
                      <a:r>
                        <a:rPr lang="en-US" sz="1600" kern="100" spc="-25">
                          <a:effectLst/>
                        </a:rPr>
                        <a:t>ệ</a:t>
                      </a:r>
                      <a:r>
                        <a:rPr lang="en-US" sz="1600" kern="100">
                          <a:effectLst/>
                        </a:rPr>
                        <a:t>n</a:t>
                      </a:r>
                      <a:r>
                        <a:rPr lang="en-US" sz="1600" kern="100" spc="-45">
                          <a:effectLst/>
                        </a:rPr>
                        <a:t> </a:t>
                      </a:r>
                      <a:r>
                        <a:rPr lang="en-US" sz="1600" kern="100" spc="-20">
                          <a:effectLst/>
                        </a:rPr>
                        <a:t>n</a:t>
                      </a:r>
                      <a:r>
                        <a:rPr lang="en-US" sz="1600" kern="100" spc="-25">
                          <a:effectLst/>
                        </a:rPr>
                        <a:t>ề</a:t>
                      </a:r>
                      <a:r>
                        <a:rPr lang="en-US" sz="1600" kern="100">
                          <a:effectLst/>
                        </a:rPr>
                        <a:t>n</a:t>
                      </a:r>
                      <a:r>
                        <a:rPr lang="en-US" sz="1600" kern="100" spc="-45">
                          <a:effectLst/>
                        </a:rPr>
                        <a:t> </a:t>
                      </a:r>
                      <a:r>
                        <a:rPr lang="en-US" sz="1600" kern="100" spc="-20">
                          <a:effectLst/>
                        </a:rPr>
                        <a:t>n</a:t>
                      </a:r>
                      <a:r>
                        <a:rPr lang="en-US" sz="1600" kern="100" spc="-25">
                          <a:effectLst/>
                        </a:rPr>
                        <a:t>ế</a:t>
                      </a:r>
                      <a:r>
                        <a:rPr lang="en-US" sz="1600" kern="100" spc="-20">
                          <a:effectLst/>
                        </a:rPr>
                        <a:t>p</a:t>
                      </a:r>
                      <a:r>
                        <a:rPr lang="en-US" sz="1600" kern="100">
                          <a:effectLst/>
                        </a:rPr>
                        <a:t>,</a:t>
                      </a:r>
                      <a:r>
                        <a:rPr lang="en-US" sz="1600" kern="100" spc="-45">
                          <a:effectLst/>
                        </a:rPr>
                        <a:t> </a:t>
                      </a:r>
                      <a:r>
                        <a:rPr lang="en-US" sz="1600" kern="100" spc="-10">
                          <a:effectLst/>
                        </a:rPr>
                        <a:t>t</a:t>
                      </a:r>
                      <a:r>
                        <a:rPr lang="en-US" sz="1600" kern="100" spc="-20">
                          <a:effectLst/>
                        </a:rPr>
                        <a:t>hó</a:t>
                      </a:r>
                      <a:r>
                        <a:rPr lang="en-US" sz="1600" kern="100">
                          <a:effectLst/>
                        </a:rPr>
                        <a:t>i</a:t>
                      </a:r>
                      <a:r>
                        <a:rPr lang="en-US" sz="1600" kern="100" spc="-45">
                          <a:effectLst/>
                        </a:rPr>
                        <a:t> </a:t>
                      </a:r>
                      <a:r>
                        <a:rPr lang="en-US" sz="1600" kern="100" spc="-20">
                          <a:effectLst/>
                        </a:rPr>
                        <a:t>qu</a:t>
                      </a:r>
                      <a:r>
                        <a:rPr lang="en-US" sz="1600" kern="100" spc="-25">
                          <a:effectLst/>
                        </a:rPr>
                        <a:t>e</a:t>
                      </a:r>
                      <a:r>
                        <a:rPr lang="en-US" sz="1600" kern="100">
                          <a:effectLst/>
                        </a:rPr>
                        <a:t>n</a:t>
                      </a:r>
                      <a:r>
                        <a:rPr lang="en-US" sz="1600" kern="100" spc="-45">
                          <a:effectLst/>
                        </a:rPr>
                        <a:t> </a:t>
                      </a:r>
                      <a:r>
                        <a:rPr lang="en-US" sz="1600" kern="100" spc="-20">
                          <a:effectLst/>
                        </a:rPr>
                        <a:t>t</a:t>
                      </a:r>
                      <a:r>
                        <a:rPr lang="en-US" sz="1600" kern="100">
                          <a:effectLst/>
                        </a:rPr>
                        <a:t>ự</a:t>
                      </a:r>
                      <a:r>
                        <a:rPr lang="en-US" sz="1600" kern="100" spc="-60">
                          <a:effectLst/>
                        </a:rPr>
                        <a:t> </a:t>
                      </a:r>
                      <a:r>
                        <a:rPr lang="en-US" sz="1600" kern="100" spc="-20">
                          <a:effectLst/>
                        </a:rPr>
                        <a:t>phụ</a:t>
                      </a:r>
                      <a:r>
                        <a:rPr lang="en-US" sz="1600" kern="100">
                          <a:effectLst/>
                        </a:rPr>
                        <a:t>c</a:t>
                      </a:r>
                      <a:r>
                        <a:rPr lang="en-US" sz="1600" kern="100" spc="-50">
                          <a:effectLst/>
                        </a:rPr>
                        <a:t> </a:t>
                      </a:r>
                      <a:r>
                        <a:rPr lang="en-US" sz="1600" kern="100" spc="-20">
                          <a:effectLst/>
                        </a:rPr>
                        <a:t>v</a:t>
                      </a:r>
                      <a:r>
                        <a:rPr lang="en-US" sz="1600" kern="100">
                          <a:effectLst/>
                        </a:rPr>
                        <a:t>ụ</a:t>
                      </a:r>
                      <a:r>
                        <a:rPr lang="en-US" sz="1600" kern="100" spc="-45">
                          <a:effectLst/>
                        </a:rPr>
                        <a:t> </a:t>
                      </a:r>
                      <a:r>
                        <a:rPr lang="en-US" sz="1600" kern="100" spc="-30">
                          <a:effectLst/>
                        </a:rPr>
                        <a:t>v</a:t>
                      </a:r>
                      <a:r>
                        <a:rPr lang="en-US" sz="1600" kern="100">
                          <a:effectLst/>
                        </a:rPr>
                        <a:t>à</a:t>
                      </a:r>
                      <a:r>
                        <a:rPr lang="en-US" sz="1600" kern="100" spc="-50">
                          <a:effectLst/>
                        </a:rPr>
                        <a:t> </a:t>
                      </a:r>
                      <a:r>
                        <a:rPr lang="en-US" sz="1600" kern="100">
                          <a:effectLst/>
                        </a:rPr>
                        <a:t>ý</a:t>
                      </a:r>
                      <a:r>
                        <a:rPr lang="en-US" sz="1600" kern="100" spc="-45">
                          <a:effectLst/>
                        </a:rPr>
                        <a:t> </a:t>
                      </a:r>
                      <a:r>
                        <a:rPr lang="en-US" sz="1600" kern="100" spc="-20">
                          <a:effectLst/>
                        </a:rPr>
                        <a:t>th</a:t>
                      </a:r>
                      <a:r>
                        <a:rPr lang="en-US" sz="1600" kern="100" spc="-30">
                          <a:effectLst/>
                        </a:rPr>
                        <a:t>ứ</a:t>
                      </a:r>
                      <a:r>
                        <a:rPr lang="en-US" sz="1600" kern="100">
                          <a:effectLst/>
                        </a:rPr>
                        <a:t>c</a:t>
                      </a:r>
                      <a:r>
                        <a:rPr lang="en-US" sz="1600" kern="100" spc="-50">
                          <a:effectLst/>
                        </a:rPr>
                        <a:t> </a:t>
                      </a:r>
                      <a:r>
                        <a:rPr lang="en-US" sz="1600" kern="100" spc="-20">
                          <a:effectLst/>
                        </a:rPr>
                        <a:t>t</a:t>
                      </a:r>
                      <a:r>
                        <a:rPr lang="en-US" sz="1600" kern="100" spc="-25">
                          <a:effectLst/>
                        </a:rPr>
                        <a:t>r</a:t>
                      </a:r>
                      <a:r>
                        <a:rPr lang="en-US" sz="1600" kern="100" spc="-15">
                          <a:effectLst/>
                        </a:rPr>
                        <a:t>á</a:t>
                      </a:r>
                      <a:r>
                        <a:rPr lang="en-US" sz="1600" kern="100" spc="-25">
                          <a:effectLst/>
                        </a:rPr>
                        <a:t>c</a:t>
                      </a:r>
                      <a:r>
                        <a:rPr lang="en-US" sz="1600" kern="100">
                          <a:effectLst/>
                        </a:rPr>
                        <a:t>h</a:t>
                      </a:r>
                      <a:r>
                        <a:rPr lang="en-US" sz="1600" kern="100" spc="-45">
                          <a:effectLst/>
                        </a:rPr>
                        <a:t> </a:t>
                      </a:r>
                      <a:r>
                        <a:rPr lang="en-US" sz="1600" kern="100" spc="-20">
                          <a:effectLst/>
                        </a:rPr>
                        <a:t>nhi</a:t>
                      </a:r>
                      <a:r>
                        <a:rPr lang="en-US" sz="1600" kern="100" spc="-15">
                          <a:effectLst/>
                        </a:rPr>
                        <a:t>ệ</a:t>
                      </a:r>
                      <a:r>
                        <a:rPr lang="en-US" sz="1600" kern="100">
                          <a:effectLst/>
                        </a:rPr>
                        <a:t>m</a:t>
                      </a:r>
                      <a:r>
                        <a:rPr lang="en-US" sz="1600" kern="100" spc="-65">
                          <a:effectLst/>
                        </a:rPr>
                        <a:t> </a:t>
                      </a:r>
                      <a:r>
                        <a:rPr lang="en-US" sz="1600" kern="100" spc="-20">
                          <a:effectLst/>
                        </a:rPr>
                        <a:t>t</a:t>
                      </a:r>
                      <a:r>
                        <a:rPr lang="en-US" sz="1600" kern="100" spc="-15">
                          <a:effectLst/>
                        </a:rPr>
                        <a:t>r</a:t>
                      </a:r>
                      <a:r>
                        <a:rPr lang="en-US" sz="1600" kern="100" spc="-20">
                          <a:effectLst/>
                        </a:rPr>
                        <a:t>on</a:t>
                      </a:r>
                      <a:r>
                        <a:rPr lang="en-US" sz="1600" kern="100">
                          <a:effectLst/>
                        </a:rPr>
                        <a:t>g</a:t>
                      </a:r>
                      <a:r>
                        <a:rPr lang="en-US" sz="1600" kern="100" spc="-45">
                          <a:effectLst/>
                        </a:rPr>
                        <a:t> </a:t>
                      </a:r>
                      <a:r>
                        <a:rPr lang="en-US" sz="1600" kern="100" spc="-25">
                          <a:effectLst/>
                        </a:rPr>
                        <a:t>c</a:t>
                      </a:r>
                      <a:r>
                        <a:rPr lang="en-US" sz="1600" kern="100" spc="-20">
                          <a:effectLst/>
                        </a:rPr>
                        <a:t>uộ</a:t>
                      </a:r>
                      <a:r>
                        <a:rPr lang="en-US" sz="1600" kern="100">
                          <a:effectLst/>
                        </a:rPr>
                        <a:t>c</a:t>
                      </a:r>
                      <a:r>
                        <a:rPr lang="en-US" sz="1600" kern="100" spc="-50">
                          <a:effectLst/>
                        </a:rPr>
                        <a:t> </a:t>
                      </a:r>
                      <a:r>
                        <a:rPr lang="en-US" sz="1600" kern="100" spc="-20">
                          <a:effectLst/>
                        </a:rPr>
                        <a:t>số</a:t>
                      </a:r>
                      <a:r>
                        <a:rPr lang="en-US" sz="1600" kern="100" spc="-30">
                          <a:effectLst/>
                        </a:rPr>
                        <a:t>n</a:t>
                      </a:r>
                      <a:r>
                        <a:rPr lang="en-US" sz="1600" kern="100" spc="-20">
                          <a:effectLst/>
                        </a:rPr>
                        <a:t>g</a:t>
                      </a:r>
                      <a:r>
                        <a:rPr lang="en-US" sz="1600" kern="100">
                          <a:effectLst/>
                        </a:rPr>
                        <a:t>.</a:t>
                      </a:r>
                    </a:p>
                    <a:p>
                      <a:pPr marL="64770" eaLnBrk="0" hangingPunct="0">
                        <a:lnSpc>
                          <a:spcPct val="120000"/>
                        </a:lnSpc>
                        <a:spcBef>
                          <a:spcPts val="260"/>
                        </a:spcBef>
                        <a:spcAft>
                          <a:spcPts val="0"/>
                        </a:spcAft>
                      </a:pPr>
                      <a:r>
                        <a:rPr lang="en-US" sz="1600" kern="100">
                          <a:effectLst/>
                        </a:rPr>
                        <a:t>– R</a:t>
                      </a:r>
                      <a:r>
                        <a:rPr lang="en-US" sz="1600" kern="100" spc="-15">
                          <a:effectLst/>
                        </a:rPr>
                        <a:t>è</a:t>
                      </a:r>
                      <a:r>
                        <a:rPr lang="en-US" sz="1600" kern="100">
                          <a:effectLst/>
                        </a:rPr>
                        <a:t>n lu</a:t>
                      </a:r>
                      <a:r>
                        <a:rPr lang="en-US" sz="1600" kern="100" spc="-15">
                          <a:effectLst/>
                        </a:rPr>
                        <a:t>y</a:t>
                      </a:r>
                      <a:r>
                        <a:rPr lang="en-US" sz="1600" kern="100">
                          <a:effectLst/>
                        </a:rPr>
                        <a:t>ện</a:t>
                      </a:r>
                      <a:r>
                        <a:rPr lang="en-US" sz="1600" kern="100" spc="5">
                          <a:effectLst/>
                        </a:rPr>
                        <a:t> </a:t>
                      </a:r>
                      <a:r>
                        <a:rPr lang="en-US" sz="1600" kern="100">
                          <a:effectLst/>
                        </a:rPr>
                        <a:t>các</a:t>
                      </a:r>
                      <a:r>
                        <a:rPr lang="en-US" sz="1600" kern="100" spc="-5">
                          <a:effectLst/>
                        </a:rPr>
                        <a:t> </a:t>
                      </a:r>
                      <a:r>
                        <a:rPr lang="en-US" sz="1600" kern="100" spc="-10">
                          <a:effectLst/>
                        </a:rPr>
                        <a:t>k</a:t>
                      </a:r>
                      <a:r>
                        <a:rPr lang="en-US" sz="1600" kern="100">
                          <a:effectLst/>
                        </a:rPr>
                        <a:t>ĩ </a:t>
                      </a:r>
                      <a:r>
                        <a:rPr lang="en-US" sz="1600" kern="100" spc="5">
                          <a:effectLst/>
                        </a:rPr>
                        <a:t>n</a:t>
                      </a:r>
                      <a:r>
                        <a:rPr lang="en-US" sz="1600" kern="100" spc="-15">
                          <a:effectLst/>
                        </a:rPr>
                        <a:t>ă</a:t>
                      </a:r>
                      <a:r>
                        <a:rPr lang="en-US" sz="1600" kern="100">
                          <a:effectLst/>
                        </a:rPr>
                        <a:t>ng</a:t>
                      </a:r>
                      <a:r>
                        <a:rPr lang="en-US" sz="1600" kern="100" spc="-5">
                          <a:effectLst/>
                        </a:rPr>
                        <a:t> </a:t>
                      </a:r>
                      <a:r>
                        <a:rPr lang="en-US" sz="1600" kern="100">
                          <a:effectLst/>
                        </a:rPr>
                        <a:t>thí</a:t>
                      </a:r>
                      <a:r>
                        <a:rPr lang="en-US" sz="1600" kern="100" spc="-10">
                          <a:effectLst/>
                        </a:rPr>
                        <a:t>c</a:t>
                      </a:r>
                      <a:r>
                        <a:rPr lang="en-US" sz="1600" kern="100">
                          <a:effectLst/>
                        </a:rPr>
                        <a:t>h </a:t>
                      </a:r>
                      <a:r>
                        <a:rPr lang="en-US" sz="1600" kern="100" spc="-5">
                          <a:effectLst/>
                        </a:rPr>
                        <a:t>ứ</a:t>
                      </a:r>
                      <a:r>
                        <a:rPr lang="en-US" sz="1600" kern="100" spc="-10">
                          <a:effectLst/>
                        </a:rPr>
                        <a:t>n</a:t>
                      </a:r>
                      <a:r>
                        <a:rPr lang="en-US" sz="1600" kern="100">
                          <a:effectLst/>
                        </a:rPr>
                        <a:t>g </a:t>
                      </a:r>
                      <a:r>
                        <a:rPr lang="en-US" sz="1600" kern="100" spc="-5">
                          <a:effectLst/>
                        </a:rPr>
                        <a:t>v</a:t>
                      </a:r>
                      <a:r>
                        <a:rPr lang="en-US" sz="1600" kern="100">
                          <a:effectLst/>
                        </a:rPr>
                        <a:t>ới </a:t>
                      </a:r>
                      <a:r>
                        <a:rPr lang="en-US" sz="1600" kern="100" spc="-10">
                          <a:effectLst/>
                        </a:rPr>
                        <a:t>cu</a:t>
                      </a:r>
                      <a:r>
                        <a:rPr lang="en-US" sz="1600" kern="100" spc="5">
                          <a:effectLst/>
                        </a:rPr>
                        <a:t>ộ</a:t>
                      </a:r>
                      <a:r>
                        <a:rPr lang="en-US" sz="1600" kern="100">
                          <a:effectLst/>
                        </a:rPr>
                        <a:t>c</a:t>
                      </a:r>
                      <a:r>
                        <a:rPr lang="en-US" sz="1600" kern="100" spc="-15">
                          <a:effectLst/>
                        </a:rPr>
                        <a:t> </a:t>
                      </a:r>
                      <a:r>
                        <a:rPr lang="en-US" sz="1600" kern="100">
                          <a:effectLst/>
                        </a:rPr>
                        <a:t>s</a:t>
                      </a:r>
                      <a:r>
                        <a:rPr lang="en-US" sz="1600" kern="100" spc="-10">
                          <a:effectLst/>
                        </a:rPr>
                        <a:t>ố</a:t>
                      </a:r>
                      <a:r>
                        <a:rPr lang="en-US" sz="1600" kern="100">
                          <a:effectLst/>
                        </a:rPr>
                        <a:t>n</a:t>
                      </a:r>
                      <a:r>
                        <a:rPr lang="en-US" sz="1600" kern="100" spc="10">
                          <a:effectLst/>
                        </a:rPr>
                        <a:t>g</a:t>
                      </a:r>
                      <a:r>
                        <a:rPr lang="en-US" sz="1600" kern="100">
                          <a:effectLst/>
                        </a:rPr>
                        <a:t>.</a:t>
                      </a:r>
                      <a:endParaRPr lang="en-US" sz="1600" kern="100">
                        <a:solidFill>
                          <a:schemeClr val="tx1"/>
                        </a:solidFill>
                        <a:effectLst/>
                        <a:latin typeface="+mj-lt"/>
                        <a:ea typeface="Times New Roman" panose="02020603050405020304" pitchFamily="18" charset="0"/>
                        <a:cs typeface="Times New Roman" panose="02020603050405020304" pitchFamily="18" charset="0"/>
                      </a:endParaRPr>
                    </a:p>
                  </a:txBody>
                  <a:tcPr marL="0" marR="0" marT="0" marB="0" anchor="ctr"/>
                </a:tc>
                <a:extLst>
                  <a:ext uri="{0D108BD9-81ED-4DB2-BD59-A6C34878D82A}">
                    <a16:rowId xmlns:a16="http://schemas.microsoft.com/office/drawing/2014/main" val="2586587086"/>
                  </a:ext>
                </a:extLst>
              </a:tr>
              <a:tr h="616259">
                <a:tc rowSpan="4">
                  <a:txBody>
                    <a:bodyPr/>
                    <a:lstStyle/>
                    <a:p>
                      <a:pPr marL="64770" marR="288925" eaLnBrk="0" hangingPunct="0">
                        <a:lnSpc>
                          <a:spcPct val="120000"/>
                        </a:lnSpc>
                        <a:spcBef>
                          <a:spcPts val="295"/>
                        </a:spcBef>
                        <a:spcAft>
                          <a:spcPts val="0"/>
                        </a:spcAft>
                      </a:pPr>
                      <a:r>
                        <a:rPr lang="en-US" sz="1600" kern="100">
                          <a:effectLst/>
                        </a:rPr>
                        <a:t>H</a:t>
                      </a:r>
                      <a:r>
                        <a:rPr lang="en-US" sz="1600" kern="100" spc="-10">
                          <a:effectLst/>
                        </a:rPr>
                        <a:t>o</a:t>
                      </a:r>
                      <a:r>
                        <a:rPr lang="en-US" sz="1600" kern="100" spc="5">
                          <a:effectLst/>
                        </a:rPr>
                        <a:t>ạ</a:t>
                      </a:r>
                      <a:r>
                        <a:rPr lang="en-US" sz="1600" kern="100">
                          <a:effectLst/>
                        </a:rPr>
                        <a:t>t</a:t>
                      </a:r>
                      <a:r>
                        <a:rPr lang="en-US" sz="1600" kern="100" spc="-10">
                          <a:effectLst/>
                        </a:rPr>
                        <a:t> </a:t>
                      </a:r>
                      <a:r>
                        <a:rPr lang="en-US" sz="1600" kern="100" spc="5">
                          <a:effectLst/>
                        </a:rPr>
                        <a:t>độ</a:t>
                      </a:r>
                      <a:r>
                        <a:rPr lang="en-US" sz="1600" kern="100" spc="-15">
                          <a:effectLst/>
                        </a:rPr>
                        <a:t>n</a:t>
                      </a:r>
                      <a:r>
                        <a:rPr lang="en-US" sz="1600" kern="100">
                          <a:effectLst/>
                        </a:rPr>
                        <a:t>g h</a:t>
                      </a:r>
                      <a:r>
                        <a:rPr lang="en-US" sz="1600" kern="100" spc="-5">
                          <a:effectLst/>
                        </a:rPr>
                        <a:t>ư</a:t>
                      </a:r>
                      <a:r>
                        <a:rPr lang="en-US" sz="1600" kern="100">
                          <a:effectLst/>
                        </a:rPr>
                        <a:t>ớng</a:t>
                      </a:r>
                      <a:r>
                        <a:rPr lang="en-US" sz="1600" kern="100" spc="-10">
                          <a:effectLst/>
                        </a:rPr>
                        <a:t> </a:t>
                      </a:r>
                      <a:r>
                        <a:rPr lang="en-US" sz="1600" kern="100" spc="5">
                          <a:effectLst/>
                        </a:rPr>
                        <a:t>đ</a:t>
                      </a:r>
                      <a:r>
                        <a:rPr lang="en-US" sz="1600" kern="100">
                          <a:effectLst/>
                        </a:rPr>
                        <a:t>ến</a:t>
                      </a:r>
                      <a:r>
                        <a:rPr lang="en-US" sz="1600" kern="100" spc="-15">
                          <a:effectLst/>
                        </a:rPr>
                        <a:t> </a:t>
                      </a:r>
                      <a:r>
                        <a:rPr lang="en-US" sz="1600" kern="100">
                          <a:effectLst/>
                        </a:rPr>
                        <a:t>xã </a:t>
                      </a:r>
                      <a:r>
                        <a:rPr lang="en-US" sz="1600" kern="100" spc="-5">
                          <a:effectLst/>
                        </a:rPr>
                        <a:t>h</a:t>
                      </a:r>
                      <a:r>
                        <a:rPr lang="en-US" sz="1600" kern="100" spc="5">
                          <a:effectLst/>
                        </a:rPr>
                        <a:t>ộ</a:t>
                      </a:r>
                      <a:r>
                        <a:rPr lang="en-US" sz="1600" kern="100">
                          <a:effectLst/>
                        </a:rPr>
                        <a:t>i</a:t>
                      </a:r>
                      <a:endParaRPr lang="en-US" sz="1600" kern="100">
                        <a:solidFill>
                          <a:schemeClr val="tx1"/>
                        </a:solidFill>
                        <a:effectLst/>
                        <a:latin typeface="+mj-lt"/>
                        <a:ea typeface="Times New Roman" panose="02020603050405020304" pitchFamily="18" charset="0"/>
                        <a:cs typeface="Times New Roman" panose="02020603050405020304" pitchFamily="18" charset="0"/>
                      </a:endParaRPr>
                    </a:p>
                  </a:txBody>
                  <a:tcPr marL="0" marR="0" marT="0" marB="0" anchor="ctr"/>
                </a:tc>
                <a:tc rowSpan="2">
                  <a:txBody>
                    <a:bodyPr/>
                    <a:lstStyle/>
                    <a:p>
                      <a:pPr marL="64770" marR="118745" eaLnBrk="0" hangingPunct="0">
                        <a:lnSpc>
                          <a:spcPct val="120000"/>
                        </a:lnSpc>
                        <a:spcBef>
                          <a:spcPts val="260"/>
                        </a:spcBef>
                        <a:spcAft>
                          <a:spcPts val="0"/>
                        </a:spcAft>
                      </a:pPr>
                      <a:r>
                        <a:rPr lang="en-US" sz="1600" kern="100">
                          <a:effectLst/>
                        </a:rPr>
                        <a:t>Hoạt</a:t>
                      </a:r>
                      <a:r>
                        <a:rPr lang="en-US" sz="1600" kern="100" spc="-10">
                          <a:effectLst/>
                        </a:rPr>
                        <a:t> </a:t>
                      </a:r>
                      <a:r>
                        <a:rPr lang="en-US" sz="1600" kern="100" spc="5">
                          <a:effectLst/>
                        </a:rPr>
                        <a:t>đ</a:t>
                      </a:r>
                      <a:r>
                        <a:rPr lang="en-US" sz="1600" kern="100" spc="-10">
                          <a:effectLst/>
                        </a:rPr>
                        <a:t>ộn</a:t>
                      </a:r>
                      <a:r>
                        <a:rPr lang="en-US" sz="1600" kern="100">
                          <a:effectLst/>
                        </a:rPr>
                        <a:t>g chăm s</a:t>
                      </a:r>
                      <a:r>
                        <a:rPr lang="en-US" sz="1600" kern="100" spc="10">
                          <a:effectLst/>
                        </a:rPr>
                        <a:t>ó</a:t>
                      </a:r>
                      <a:r>
                        <a:rPr lang="en-US" sz="1600" kern="100">
                          <a:effectLst/>
                        </a:rPr>
                        <a:t>c</a:t>
                      </a:r>
                      <a:r>
                        <a:rPr lang="en-US" sz="1600" kern="100" spc="-15">
                          <a:effectLst/>
                        </a:rPr>
                        <a:t> </a:t>
                      </a:r>
                      <a:r>
                        <a:rPr lang="en-US" sz="1600" kern="100" spc="-10">
                          <a:effectLst/>
                        </a:rPr>
                        <a:t>g</a:t>
                      </a:r>
                      <a:r>
                        <a:rPr lang="en-US" sz="1600" kern="100">
                          <a:effectLst/>
                        </a:rPr>
                        <a:t>ia</a:t>
                      </a:r>
                      <a:r>
                        <a:rPr lang="en-US" sz="1600" kern="100" spc="5">
                          <a:effectLst/>
                        </a:rPr>
                        <a:t> </a:t>
                      </a:r>
                      <a:r>
                        <a:rPr lang="en-US" sz="1600" kern="100" spc="-10">
                          <a:effectLst/>
                        </a:rPr>
                        <a:t>đ</a:t>
                      </a:r>
                      <a:r>
                        <a:rPr lang="en-US" sz="1600" kern="100">
                          <a:effectLst/>
                        </a:rPr>
                        <a:t>ình</a:t>
                      </a:r>
                      <a:endParaRPr lang="en-US" sz="1600" kern="100">
                        <a:solidFill>
                          <a:schemeClr val="tx1"/>
                        </a:solidFill>
                        <a:effectLst/>
                        <a:latin typeface="+mj-lt"/>
                        <a:ea typeface="Times New Roman" panose="02020603050405020304" pitchFamily="18" charset="0"/>
                        <a:cs typeface="Times New Roman" panose="02020603050405020304" pitchFamily="18" charset="0"/>
                      </a:endParaRPr>
                    </a:p>
                  </a:txBody>
                  <a:tcPr marL="0" marR="0" marT="0" marB="0" anchor="ctr"/>
                </a:tc>
                <a:tc>
                  <a:txBody>
                    <a:bodyPr/>
                    <a:lstStyle/>
                    <a:p>
                      <a:pPr marL="64770" eaLnBrk="0" hangingPunct="0">
                        <a:lnSpc>
                          <a:spcPct val="120000"/>
                        </a:lnSpc>
                        <a:spcBef>
                          <a:spcPts val="380"/>
                        </a:spcBef>
                        <a:spcAft>
                          <a:spcPts val="0"/>
                        </a:spcAft>
                      </a:pPr>
                      <a:r>
                        <a:rPr lang="en-US" sz="1600" kern="100">
                          <a:effectLst/>
                        </a:rPr>
                        <a:t>– </a:t>
                      </a:r>
                      <a:r>
                        <a:rPr lang="en-US" sz="1600" kern="100" spc="-10">
                          <a:effectLst/>
                        </a:rPr>
                        <a:t>Q</a:t>
                      </a:r>
                      <a:r>
                        <a:rPr lang="en-US" sz="1600" kern="100">
                          <a:effectLst/>
                        </a:rPr>
                        <a:t>uan tâ</a:t>
                      </a:r>
                      <a:r>
                        <a:rPr lang="en-US" sz="1600" kern="100" spc="-25">
                          <a:effectLst/>
                        </a:rPr>
                        <a:t>m</a:t>
                      </a:r>
                      <a:r>
                        <a:rPr lang="en-US" sz="1600" kern="100">
                          <a:effectLst/>
                        </a:rPr>
                        <a:t>,</a:t>
                      </a:r>
                      <a:r>
                        <a:rPr lang="en-US" sz="1600" kern="100" spc="-5">
                          <a:effectLst/>
                        </a:rPr>
                        <a:t> </a:t>
                      </a:r>
                      <a:r>
                        <a:rPr lang="en-US" sz="1600" kern="100">
                          <a:effectLst/>
                        </a:rPr>
                        <a:t>c</a:t>
                      </a:r>
                      <a:r>
                        <a:rPr lang="en-US" sz="1600" kern="100" spc="5">
                          <a:effectLst/>
                        </a:rPr>
                        <a:t>h</a:t>
                      </a:r>
                      <a:r>
                        <a:rPr lang="en-US" sz="1600" kern="100">
                          <a:effectLst/>
                        </a:rPr>
                        <a:t>ăm</a:t>
                      </a:r>
                      <a:r>
                        <a:rPr lang="en-US" sz="1600" kern="100" spc="-15">
                          <a:effectLst/>
                        </a:rPr>
                        <a:t> </a:t>
                      </a:r>
                      <a:r>
                        <a:rPr lang="en-US" sz="1600" kern="100">
                          <a:effectLst/>
                        </a:rPr>
                        <a:t>sóc n</a:t>
                      </a:r>
                      <a:r>
                        <a:rPr lang="en-US" sz="1600" kern="100" spc="5">
                          <a:effectLst/>
                        </a:rPr>
                        <a:t>g</a:t>
                      </a:r>
                      <a:r>
                        <a:rPr lang="en-US" sz="1600" kern="100" spc="-5">
                          <a:effectLst/>
                        </a:rPr>
                        <a:t>ư</a:t>
                      </a:r>
                      <a:r>
                        <a:rPr lang="en-US" sz="1600" kern="100" spc="-15">
                          <a:effectLst/>
                        </a:rPr>
                        <a:t>ờ</a:t>
                      </a:r>
                      <a:r>
                        <a:rPr lang="en-US" sz="1600" kern="100">
                          <a:effectLst/>
                        </a:rPr>
                        <a:t>i th</a:t>
                      </a:r>
                      <a:r>
                        <a:rPr lang="en-US" sz="1600" kern="100" spc="-10">
                          <a:effectLst/>
                        </a:rPr>
                        <a:t>â</a:t>
                      </a:r>
                      <a:r>
                        <a:rPr lang="en-US" sz="1600" kern="100">
                          <a:effectLst/>
                        </a:rPr>
                        <a:t>n và</a:t>
                      </a:r>
                      <a:r>
                        <a:rPr lang="en-US" sz="1600" kern="100" spc="-5">
                          <a:effectLst/>
                        </a:rPr>
                        <a:t> </a:t>
                      </a:r>
                      <a:r>
                        <a:rPr lang="en-US" sz="1600" kern="100">
                          <a:effectLst/>
                        </a:rPr>
                        <a:t>các</a:t>
                      </a:r>
                      <a:r>
                        <a:rPr lang="en-US" sz="1600" kern="100" spc="-15">
                          <a:effectLst/>
                        </a:rPr>
                        <a:t> </a:t>
                      </a:r>
                      <a:r>
                        <a:rPr lang="en-US" sz="1600" kern="100" spc="-10">
                          <a:effectLst/>
                        </a:rPr>
                        <a:t>q</a:t>
                      </a:r>
                      <a:r>
                        <a:rPr lang="en-US" sz="1600" kern="100">
                          <a:effectLst/>
                        </a:rPr>
                        <a:t>uan hệ</a:t>
                      </a:r>
                      <a:r>
                        <a:rPr lang="en-US" sz="1600" kern="100" spc="-15">
                          <a:effectLst/>
                        </a:rPr>
                        <a:t> </a:t>
                      </a:r>
                      <a:r>
                        <a:rPr lang="en-US" sz="1600" kern="100">
                          <a:effectLst/>
                        </a:rPr>
                        <a:t>t</a:t>
                      </a:r>
                      <a:r>
                        <a:rPr lang="en-US" sz="1600" kern="100" spc="5">
                          <a:effectLst/>
                        </a:rPr>
                        <a:t>r</a:t>
                      </a:r>
                      <a:r>
                        <a:rPr lang="en-US" sz="1600" kern="100" spc="-10">
                          <a:effectLst/>
                        </a:rPr>
                        <a:t>on</a:t>
                      </a:r>
                      <a:r>
                        <a:rPr lang="en-US" sz="1600" kern="100">
                          <a:effectLst/>
                        </a:rPr>
                        <a:t>g gia</a:t>
                      </a:r>
                      <a:r>
                        <a:rPr lang="en-US" sz="1600" kern="100" spc="-15">
                          <a:effectLst/>
                        </a:rPr>
                        <a:t> </a:t>
                      </a:r>
                      <a:r>
                        <a:rPr lang="en-US" sz="1600" kern="100" spc="5">
                          <a:effectLst/>
                        </a:rPr>
                        <a:t>đ</a:t>
                      </a:r>
                      <a:r>
                        <a:rPr lang="en-US" sz="1600" kern="100" spc="-10">
                          <a:effectLst/>
                        </a:rPr>
                        <a:t>ì</a:t>
                      </a:r>
                      <a:r>
                        <a:rPr lang="en-US" sz="1600" kern="100">
                          <a:effectLst/>
                        </a:rPr>
                        <a:t>n</a:t>
                      </a:r>
                      <a:r>
                        <a:rPr lang="en-US" sz="1600" kern="100" spc="10">
                          <a:effectLst/>
                        </a:rPr>
                        <a:t>h</a:t>
                      </a:r>
                      <a:r>
                        <a:rPr lang="en-US" sz="1600" kern="100">
                          <a:effectLst/>
                        </a:rPr>
                        <a:t>.</a:t>
                      </a:r>
                      <a:endParaRPr lang="en-US" sz="1600" kern="100">
                        <a:solidFill>
                          <a:schemeClr val="tx1"/>
                        </a:solidFill>
                        <a:effectLst/>
                        <a:latin typeface="+mj-lt"/>
                        <a:ea typeface="Times New Roman" panose="02020603050405020304" pitchFamily="18" charset="0"/>
                        <a:cs typeface="Times New Roman" panose="02020603050405020304" pitchFamily="18" charset="0"/>
                      </a:endParaRPr>
                    </a:p>
                  </a:txBody>
                  <a:tcPr marL="0" marR="0" marT="0" marB="0" anchor="ctr"/>
                </a:tc>
                <a:extLst>
                  <a:ext uri="{0D108BD9-81ED-4DB2-BD59-A6C34878D82A}">
                    <a16:rowId xmlns:a16="http://schemas.microsoft.com/office/drawing/2014/main" val="1018122428"/>
                  </a:ext>
                </a:extLst>
              </a:tr>
              <a:tr h="508508">
                <a:tc vMerge="1">
                  <a:txBody>
                    <a:bodyPr/>
                    <a:lstStyle/>
                    <a:p>
                      <a:endParaRPr lang="en-US"/>
                    </a:p>
                  </a:txBody>
                  <a:tcPr/>
                </a:tc>
                <a:tc vMerge="1">
                  <a:txBody>
                    <a:bodyPr/>
                    <a:lstStyle/>
                    <a:p>
                      <a:endParaRPr lang="en-US"/>
                    </a:p>
                  </a:txBody>
                  <a:tcPr/>
                </a:tc>
                <a:tc>
                  <a:txBody>
                    <a:bodyPr/>
                    <a:lstStyle/>
                    <a:p>
                      <a:pPr marL="64770" eaLnBrk="0" hangingPunct="0">
                        <a:lnSpc>
                          <a:spcPct val="120000"/>
                        </a:lnSpc>
                        <a:spcBef>
                          <a:spcPts val="270"/>
                        </a:spcBef>
                        <a:spcAft>
                          <a:spcPts val="0"/>
                        </a:spcAft>
                      </a:pPr>
                      <a:r>
                        <a:rPr lang="en-US" sz="1600" kern="100">
                          <a:effectLst/>
                        </a:rPr>
                        <a:t>– Tham</a:t>
                      </a:r>
                      <a:r>
                        <a:rPr lang="en-US" sz="1600" kern="100" spc="-25">
                          <a:effectLst/>
                        </a:rPr>
                        <a:t> </a:t>
                      </a:r>
                      <a:r>
                        <a:rPr lang="en-US" sz="1600" kern="100">
                          <a:effectLst/>
                        </a:rPr>
                        <a:t>g</a:t>
                      </a:r>
                      <a:r>
                        <a:rPr lang="en-US" sz="1600" kern="100" spc="5">
                          <a:effectLst/>
                        </a:rPr>
                        <a:t>i</a:t>
                      </a:r>
                      <a:r>
                        <a:rPr lang="en-US" sz="1600" kern="100">
                          <a:effectLst/>
                        </a:rPr>
                        <a:t>a</a:t>
                      </a:r>
                      <a:r>
                        <a:rPr lang="en-US" sz="1600" kern="100" spc="-5">
                          <a:effectLst/>
                        </a:rPr>
                        <a:t> </a:t>
                      </a:r>
                      <a:r>
                        <a:rPr lang="en-US" sz="1600" kern="100">
                          <a:effectLst/>
                        </a:rPr>
                        <a:t>các </a:t>
                      </a:r>
                      <a:r>
                        <a:rPr lang="en-US" sz="1600" kern="100" spc="-15">
                          <a:effectLst/>
                        </a:rPr>
                        <a:t>c</a:t>
                      </a:r>
                      <a:r>
                        <a:rPr lang="en-US" sz="1600" kern="100">
                          <a:effectLst/>
                        </a:rPr>
                        <a:t>ông</a:t>
                      </a:r>
                      <a:r>
                        <a:rPr lang="en-US" sz="1600" kern="100" spc="-10">
                          <a:effectLst/>
                        </a:rPr>
                        <a:t> </a:t>
                      </a:r>
                      <a:r>
                        <a:rPr lang="en-US" sz="1600" kern="100">
                          <a:effectLst/>
                        </a:rPr>
                        <a:t>v</a:t>
                      </a:r>
                      <a:r>
                        <a:rPr lang="en-US" sz="1600" kern="100" spc="10">
                          <a:effectLst/>
                        </a:rPr>
                        <a:t>i</a:t>
                      </a:r>
                      <a:r>
                        <a:rPr lang="en-US" sz="1600" kern="100" spc="-15">
                          <a:effectLst/>
                        </a:rPr>
                        <a:t>ệ</a:t>
                      </a:r>
                      <a:r>
                        <a:rPr lang="en-US" sz="1600" kern="100">
                          <a:effectLst/>
                        </a:rPr>
                        <a:t>c </a:t>
                      </a:r>
                      <a:r>
                        <a:rPr lang="en-US" sz="1600" kern="100" spc="-5">
                          <a:effectLst/>
                        </a:rPr>
                        <a:t>c</a:t>
                      </a:r>
                      <a:r>
                        <a:rPr lang="en-US" sz="1600" kern="100" spc="-10">
                          <a:effectLst/>
                        </a:rPr>
                        <a:t>ủ</a:t>
                      </a:r>
                      <a:r>
                        <a:rPr lang="en-US" sz="1600" kern="100">
                          <a:effectLst/>
                        </a:rPr>
                        <a:t>a</a:t>
                      </a:r>
                      <a:r>
                        <a:rPr lang="en-US" sz="1600" kern="100" spc="-5">
                          <a:effectLst/>
                        </a:rPr>
                        <a:t> </a:t>
                      </a:r>
                      <a:r>
                        <a:rPr lang="en-US" sz="1600" kern="100" spc="-10">
                          <a:effectLst/>
                        </a:rPr>
                        <a:t>g</a:t>
                      </a:r>
                      <a:r>
                        <a:rPr lang="en-US" sz="1600" kern="100">
                          <a:effectLst/>
                        </a:rPr>
                        <a:t>ia</a:t>
                      </a:r>
                      <a:r>
                        <a:rPr lang="en-US" sz="1600" kern="100" spc="5">
                          <a:effectLst/>
                        </a:rPr>
                        <a:t> </a:t>
                      </a:r>
                      <a:r>
                        <a:rPr lang="en-US" sz="1600" kern="100" spc="-15">
                          <a:effectLst/>
                        </a:rPr>
                        <a:t>đ</a:t>
                      </a:r>
                      <a:r>
                        <a:rPr lang="en-US" sz="1600" kern="100" spc="-10">
                          <a:effectLst/>
                        </a:rPr>
                        <a:t>ì</a:t>
                      </a:r>
                      <a:r>
                        <a:rPr lang="en-US" sz="1600" kern="100">
                          <a:effectLst/>
                        </a:rPr>
                        <a:t>n</a:t>
                      </a:r>
                      <a:r>
                        <a:rPr lang="en-US" sz="1600" kern="100" spc="10">
                          <a:effectLst/>
                        </a:rPr>
                        <a:t>h</a:t>
                      </a:r>
                      <a:r>
                        <a:rPr lang="en-US" sz="1600" kern="100">
                          <a:effectLst/>
                        </a:rPr>
                        <a:t>.</a:t>
                      </a:r>
                      <a:endParaRPr lang="en-US" sz="1600" kern="100">
                        <a:solidFill>
                          <a:schemeClr val="tx1"/>
                        </a:solidFill>
                        <a:effectLst/>
                        <a:latin typeface="+mj-lt"/>
                        <a:ea typeface="Times New Roman" panose="02020603050405020304" pitchFamily="18" charset="0"/>
                        <a:cs typeface="Times New Roman" panose="02020603050405020304" pitchFamily="18" charset="0"/>
                      </a:endParaRPr>
                    </a:p>
                  </a:txBody>
                  <a:tcPr marL="0" marR="0" marT="0" marB="0" anchor="ctr"/>
                </a:tc>
                <a:extLst>
                  <a:ext uri="{0D108BD9-81ED-4DB2-BD59-A6C34878D82A}">
                    <a16:rowId xmlns:a16="http://schemas.microsoft.com/office/drawing/2014/main" val="815509623"/>
                  </a:ext>
                </a:extLst>
              </a:tr>
              <a:tr h="442503">
                <a:tc vMerge="1">
                  <a:txBody>
                    <a:bodyPr/>
                    <a:lstStyle/>
                    <a:p>
                      <a:endParaRPr lang="en-US"/>
                    </a:p>
                  </a:txBody>
                  <a:tcPr/>
                </a:tc>
                <a:tc rowSpan="2">
                  <a:txBody>
                    <a:bodyPr/>
                    <a:lstStyle/>
                    <a:p>
                      <a:pPr marL="64770" marR="109855" eaLnBrk="0" hangingPunct="0">
                        <a:lnSpc>
                          <a:spcPct val="120000"/>
                        </a:lnSpc>
                        <a:spcBef>
                          <a:spcPts val="260"/>
                        </a:spcBef>
                        <a:spcAft>
                          <a:spcPts val="0"/>
                        </a:spcAft>
                      </a:pPr>
                      <a:r>
                        <a:rPr lang="en-US" sz="1600" kern="100">
                          <a:effectLst/>
                        </a:rPr>
                        <a:t>Hoạt</a:t>
                      </a:r>
                      <a:r>
                        <a:rPr lang="en-US" sz="1600" kern="100" spc="-10">
                          <a:effectLst/>
                        </a:rPr>
                        <a:t> </a:t>
                      </a:r>
                      <a:r>
                        <a:rPr lang="en-US" sz="1600" kern="100" spc="5">
                          <a:effectLst/>
                        </a:rPr>
                        <a:t>đ</a:t>
                      </a:r>
                      <a:r>
                        <a:rPr lang="en-US" sz="1600" kern="100" spc="-10">
                          <a:effectLst/>
                        </a:rPr>
                        <a:t>ộn</a:t>
                      </a:r>
                      <a:r>
                        <a:rPr lang="en-US" sz="1600" kern="100">
                          <a:effectLst/>
                        </a:rPr>
                        <a:t>g </a:t>
                      </a:r>
                      <a:r>
                        <a:rPr lang="en-US" sz="1600" kern="100" spc="5">
                          <a:effectLst/>
                        </a:rPr>
                        <a:t>x</a:t>
                      </a:r>
                      <a:r>
                        <a:rPr lang="en-US" sz="1600" kern="100">
                          <a:effectLst/>
                        </a:rPr>
                        <a:t>ây </a:t>
                      </a:r>
                      <a:r>
                        <a:rPr lang="en-US" sz="1600" kern="100" spc="5">
                          <a:effectLst/>
                        </a:rPr>
                        <a:t>d</a:t>
                      </a:r>
                      <a:r>
                        <a:rPr lang="en-US" sz="1600" kern="100" spc="-5">
                          <a:effectLst/>
                        </a:rPr>
                        <a:t>ự</a:t>
                      </a:r>
                      <a:r>
                        <a:rPr lang="en-US" sz="1600" kern="100" spc="-10">
                          <a:effectLst/>
                        </a:rPr>
                        <a:t>n</a:t>
                      </a:r>
                      <a:r>
                        <a:rPr lang="en-US" sz="1600" kern="100">
                          <a:effectLst/>
                        </a:rPr>
                        <a:t>g nhà</a:t>
                      </a:r>
                      <a:r>
                        <a:rPr lang="en-US" sz="1600" kern="100" spc="-10">
                          <a:effectLst/>
                        </a:rPr>
                        <a:t> </a:t>
                      </a:r>
                      <a:r>
                        <a:rPr lang="en-US" sz="1600" kern="100" spc="5">
                          <a:effectLst/>
                        </a:rPr>
                        <a:t>t</a:t>
                      </a:r>
                      <a:r>
                        <a:rPr lang="en-US" sz="1600" kern="100">
                          <a:effectLst/>
                        </a:rPr>
                        <a:t>r</a:t>
                      </a:r>
                      <a:r>
                        <a:rPr lang="en-US" sz="1600" kern="100" spc="-10">
                          <a:effectLst/>
                        </a:rPr>
                        <a:t>ư</a:t>
                      </a:r>
                      <a:r>
                        <a:rPr lang="en-US" sz="1600" kern="100">
                          <a:effectLst/>
                        </a:rPr>
                        <a:t>ờ</a:t>
                      </a:r>
                      <a:r>
                        <a:rPr lang="en-US" sz="1600" kern="100" spc="-10">
                          <a:effectLst/>
                        </a:rPr>
                        <a:t>n</a:t>
                      </a:r>
                      <a:r>
                        <a:rPr lang="en-US" sz="1600" kern="100">
                          <a:effectLst/>
                        </a:rPr>
                        <a:t>g</a:t>
                      </a:r>
                      <a:endParaRPr lang="en-US" sz="1600" kern="100">
                        <a:solidFill>
                          <a:schemeClr val="tx1"/>
                        </a:solidFill>
                        <a:effectLst/>
                        <a:latin typeface="+mj-lt"/>
                        <a:ea typeface="Times New Roman" panose="02020603050405020304" pitchFamily="18" charset="0"/>
                        <a:cs typeface="Times New Roman" panose="02020603050405020304" pitchFamily="18" charset="0"/>
                      </a:endParaRPr>
                    </a:p>
                  </a:txBody>
                  <a:tcPr marL="0" marR="0" marT="0" marB="0" anchor="ctr"/>
                </a:tc>
                <a:tc>
                  <a:txBody>
                    <a:bodyPr/>
                    <a:lstStyle/>
                    <a:p>
                      <a:pPr eaLnBrk="0" hangingPunct="0">
                        <a:lnSpc>
                          <a:spcPct val="120000"/>
                        </a:lnSpc>
                        <a:spcBef>
                          <a:spcPts val="10"/>
                        </a:spcBef>
                      </a:pPr>
                      <a:r>
                        <a:rPr lang="en-US" sz="1600" kern="100">
                          <a:effectLst/>
                        </a:rPr>
                        <a:t> – Xây</a:t>
                      </a:r>
                      <a:r>
                        <a:rPr lang="en-US" sz="1600" kern="100" spc="-25">
                          <a:effectLst/>
                        </a:rPr>
                        <a:t> </a:t>
                      </a:r>
                      <a:r>
                        <a:rPr lang="en-US" sz="1600" kern="100">
                          <a:effectLst/>
                        </a:rPr>
                        <a:t>d</a:t>
                      </a:r>
                      <a:r>
                        <a:rPr lang="en-US" sz="1600" kern="100" spc="-5">
                          <a:effectLst/>
                        </a:rPr>
                        <a:t>ự</a:t>
                      </a:r>
                      <a:r>
                        <a:rPr lang="en-US" sz="1600" kern="100">
                          <a:effectLst/>
                        </a:rPr>
                        <a:t>ng</a:t>
                      </a:r>
                      <a:r>
                        <a:rPr lang="en-US" sz="1600" kern="100" spc="10">
                          <a:effectLst/>
                        </a:rPr>
                        <a:t> </a:t>
                      </a:r>
                      <a:r>
                        <a:rPr lang="en-US" sz="1600" kern="100">
                          <a:effectLst/>
                        </a:rPr>
                        <a:t>và</a:t>
                      </a:r>
                      <a:r>
                        <a:rPr lang="en-US" sz="1600" kern="100" spc="-15">
                          <a:effectLst/>
                        </a:rPr>
                        <a:t> </a:t>
                      </a:r>
                      <a:r>
                        <a:rPr lang="en-US" sz="1600" kern="100" spc="-10">
                          <a:effectLst/>
                        </a:rPr>
                        <a:t>p</a:t>
                      </a:r>
                      <a:r>
                        <a:rPr lang="en-US" sz="1600" kern="100">
                          <a:effectLst/>
                        </a:rPr>
                        <a:t>h</a:t>
                      </a:r>
                      <a:r>
                        <a:rPr lang="en-US" sz="1600" kern="100" spc="5">
                          <a:effectLst/>
                        </a:rPr>
                        <a:t>á</a:t>
                      </a:r>
                      <a:r>
                        <a:rPr lang="en-US" sz="1600" kern="100">
                          <a:effectLst/>
                        </a:rPr>
                        <a:t>t</a:t>
                      </a:r>
                      <a:r>
                        <a:rPr lang="en-US" sz="1600" kern="100" spc="-10">
                          <a:effectLst/>
                        </a:rPr>
                        <a:t> </a:t>
                      </a:r>
                      <a:r>
                        <a:rPr lang="en-US" sz="1600" kern="100">
                          <a:effectLst/>
                        </a:rPr>
                        <a:t>tr</a:t>
                      </a:r>
                      <a:r>
                        <a:rPr lang="en-US" sz="1600" kern="100" spc="-5">
                          <a:effectLst/>
                        </a:rPr>
                        <a:t>i</a:t>
                      </a:r>
                      <a:r>
                        <a:rPr lang="en-US" sz="1600" kern="100">
                          <a:effectLst/>
                        </a:rPr>
                        <a:t>ển</a:t>
                      </a:r>
                      <a:r>
                        <a:rPr lang="en-US" sz="1600" kern="100" spc="-10">
                          <a:effectLst/>
                        </a:rPr>
                        <a:t> q</a:t>
                      </a:r>
                      <a:r>
                        <a:rPr lang="en-US" sz="1600" kern="100">
                          <a:effectLst/>
                        </a:rPr>
                        <a:t>u</a:t>
                      </a:r>
                      <a:r>
                        <a:rPr lang="en-US" sz="1600" kern="100" spc="5">
                          <a:effectLst/>
                        </a:rPr>
                        <a:t>a</a:t>
                      </a:r>
                      <a:r>
                        <a:rPr lang="en-US" sz="1600" kern="100">
                          <a:effectLst/>
                        </a:rPr>
                        <a:t>n</a:t>
                      </a:r>
                      <a:r>
                        <a:rPr lang="en-US" sz="1600" kern="100" spc="-10">
                          <a:effectLst/>
                        </a:rPr>
                        <a:t> </a:t>
                      </a:r>
                      <a:r>
                        <a:rPr lang="en-US" sz="1600" kern="100" spc="5">
                          <a:effectLst/>
                        </a:rPr>
                        <a:t>h</a:t>
                      </a:r>
                      <a:r>
                        <a:rPr lang="en-US" sz="1600" kern="100">
                          <a:effectLst/>
                        </a:rPr>
                        <a:t>ệ</a:t>
                      </a:r>
                      <a:r>
                        <a:rPr lang="en-US" sz="1600" kern="100" spc="-15">
                          <a:effectLst/>
                        </a:rPr>
                        <a:t> </a:t>
                      </a:r>
                      <a:r>
                        <a:rPr lang="en-US" sz="1600" kern="100" spc="5">
                          <a:effectLst/>
                        </a:rPr>
                        <a:t>v</a:t>
                      </a:r>
                      <a:r>
                        <a:rPr lang="en-US" sz="1600" kern="100" spc="-15">
                          <a:effectLst/>
                        </a:rPr>
                        <a:t>ớ</a:t>
                      </a:r>
                      <a:r>
                        <a:rPr lang="en-US" sz="1600" kern="100">
                          <a:effectLst/>
                        </a:rPr>
                        <a:t>i </a:t>
                      </a:r>
                      <a:r>
                        <a:rPr lang="en-US" sz="1600" kern="100" spc="5">
                          <a:effectLst/>
                        </a:rPr>
                        <a:t>b</a:t>
                      </a:r>
                      <a:r>
                        <a:rPr lang="en-US" sz="1600" kern="100" spc="-15">
                          <a:effectLst/>
                        </a:rPr>
                        <a:t>ạ</a:t>
                      </a:r>
                      <a:r>
                        <a:rPr lang="en-US" sz="1600" kern="100">
                          <a:effectLst/>
                        </a:rPr>
                        <a:t>n bè và </a:t>
                      </a:r>
                      <a:r>
                        <a:rPr lang="en-US" sz="1600" kern="100" spc="-10">
                          <a:effectLst/>
                        </a:rPr>
                        <a:t>t</a:t>
                      </a:r>
                      <a:r>
                        <a:rPr lang="en-US" sz="1600" kern="100" spc="5">
                          <a:effectLst/>
                        </a:rPr>
                        <a:t>h</a:t>
                      </a:r>
                      <a:r>
                        <a:rPr lang="en-US" sz="1600" kern="100">
                          <a:effectLst/>
                        </a:rPr>
                        <a:t>ầy</a:t>
                      </a:r>
                      <a:r>
                        <a:rPr lang="en-US" sz="1600" kern="100" spc="-20">
                          <a:effectLst/>
                        </a:rPr>
                        <a:t> </a:t>
                      </a:r>
                      <a:r>
                        <a:rPr lang="en-US" sz="1600" kern="100">
                          <a:effectLst/>
                        </a:rPr>
                        <a:t>cô.</a:t>
                      </a:r>
                      <a:endParaRPr lang="en-US" sz="1600" kern="100">
                        <a:solidFill>
                          <a:schemeClr val="tx1"/>
                        </a:solidFill>
                        <a:effectLst/>
                        <a:latin typeface="+mj-lt"/>
                        <a:ea typeface="Times New Roman" panose="02020603050405020304" pitchFamily="18" charset="0"/>
                        <a:cs typeface="Times New Roman" panose="02020603050405020304" pitchFamily="18" charset="0"/>
                      </a:endParaRPr>
                    </a:p>
                  </a:txBody>
                  <a:tcPr marL="0" marR="0" marT="0" marB="0" anchor="ctr"/>
                </a:tc>
                <a:extLst>
                  <a:ext uri="{0D108BD9-81ED-4DB2-BD59-A6C34878D82A}">
                    <a16:rowId xmlns:a16="http://schemas.microsoft.com/office/drawing/2014/main" val="4145651941"/>
                  </a:ext>
                </a:extLst>
              </a:tr>
              <a:tr h="754273">
                <a:tc vMerge="1">
                  <a:txBody>
                    <a:bodyPr/>
                    <a:lstStyle/>
                    <a:p>
                      <a:endParaRPr lang="en-US"/>
                    </a:p>
                  </a:txBody>
                  <a:tcPr/>
                </a:tc>
                <a:tc vMerge="1">
                  <a:txBody>
                    <a:bodyPr/>
                    <a:lstStyle/>
                    <a:p>
                      <a:endParaRPr lang="en-US"/>
                    </a:p>
                  </a:txBody>
                  <a:tcPr/>
                </a:tc>
                <a:tc>
                  <a:txBody>
                    <a:bodyPr/>
                    <a:lstStyle/>
                    <a:p>
                      <a:pPr marL="64770" eaLnBrk="0" hangingPunct="0">
                        <a:lnSpc>
                          <a:spcPct val="120000"/>
                        </a:lnSpc>
                        <a:spcBef>
                          <a:spcPts val="260"/>
                        </a:spcBef>
                        <a:spcAft>
                          <a:spcPts val="0"/>
                        </a:spcAft>
                      </a:pPr>
                      <a:r>
                        <a:rPr lang="en-US" sz="1600" kern="100">
                          <a:effectLst/>
                        </a:rPr>
                        <a:t>–</a:t>
                      </a:r>
                      <a:r>
                        <a:rPr lang="en-US" sz="1600" kern="100" spc="-70">
                          <a:effectLst/>
                        </a:rPr>
                        <a:t> </a:t>
                      </a:r>
                      <a:r>
                        <a:rPr lang="en-US" sz="1600" kern="100" spc="-45">
                          <a:effectLst/>
                        </a:rPr>
                        <a:t>T</a:t>
                      </a:r>
                      <a:r>
                        <a:rPr lang="en-US" sz="1600" kern="100" spc="-30">
                          <a:effectLst/>
                        </a:rPr>
                        <a:t>h</a:t>
                      </a:r>
                      <a:r>
                        <a:rPr lang="en-US" sz="1600" kern="100" spc="-15">
                          <a:effectLst/>
                        </a:rPr>
                        <a:t>a</a:t>
                      </a:r>
                      <a:r>
                        <a:rPr lang="en-US" sz="1600" kern="100">
                          <a:effectLst/>
                        </a:rPr>
                        <a:t>m</a:t>
                      </a:r>
                      <a:r>
                        <a:rPr lang="en-US" sz="1600" kern="100" spc="-90">
                          <a:effectLst/>
                        </a:rPr>
                        <a:t> </a:t>
                      </a:r>
                      <a:r>
                        <a:rPr lang="en-US" sz="1600" kern="100" spc="-30">
                          <a:effectLst/>
                        </a:rPr>
                        <a:t>g</a:t>
                      </a:r>
                      <a:r>
                        <a:rPr lang="en-US" sz="1600" kern="100" spc="-35">
                          <a:effectLst/>
                        </a:rPr>
                        <a:t>i</a:t>
                      </a:r>
                      <a:r>
                        <a:rPr lang="en-US" sz="1600" kern="100">
                          <a:effectLst/>
                        </a:rPr>
                        <a:t>a</a:t>
                      </a:r>
                      <a:r>
                        <a:rPr lang="en-US" sz="1600" kern="100" spc="-65">
                          <a:effectLst/>
                        </a:rPr>
                        <a:t> </a:t>
                      </a:r>
                      <a:r>
                        <a:rPr lang="en-US" sz="1600" kern="100" spc="-30">
                          <a:effectLst/>
                        </a:rPr>
                        <a:t>x</a:t>
                      </a:r>
                      <a:r>
                        <a:rPr lang="en-US" sz="1600" kern="100" spc="-25">
                          <a:effectLst/>
                        </a:rPr>
                        <a:t>â</a:t>
                      </a:r>
                      <a:r>
                        <a:rPr lang="en-US" sz="1600" kern="100">
                          <a:effectLst/>
                        </a:rPr>
                        <a:t>y</a:t>
                      </a:r>
                      <a:r>
                        <a:rPr lang="en-US" sz="1600" kern="100" spc="-80">
                          <a:effectLst/>
                        </a:rPr>
                        <a:t> </a:t>
                      </a:r>
                      <a:r>
                        <a:rPr lang="en-US" sz="1600" kern="100" spc="-20">
                          <a:effectLst/>
                        </a:rPr>
                        <a:t>d</a:t>
                      </a:r>
                      <a:r>
                        <a:rPr lang="en-US" sz="1600" kern="100" spc="-45">
                          <a:effectLst/>
                        </a:rPr>
                        <a:t>ự</a:t>
                      </a:r>
                      <a:r>
                        <a:rPr lang="en-US" sz="1600" kern="100" spc="-30">
                          <a:effectLst/>
                        </a:rPr>
                        <a:t>n</a:t>
                      </a:r>
                      <a:r>
                        <a:rPr lang="en-US" sz="1600" kern="100">
                          <a:effectLst/>
                        </a:rPr>
                        <a:t>g</a:t>
                      </a:r>
                      <a:r>
                        <a:rPr lang="en-US" sz="1600" kern="100" spc="-45">
                          <a:effectLst/>
                        </a:rPr>
                        <a:t> </a:t>
                      </a:r>
                      <a:r>
                        <a:rPr lang="en-US" sz="1600" kern="100" spc="-30">
                          <a:effectLst/>
                        </a:rPr>
                        <a:t>v</a:t>
                      </a:r>
                      <a:r>
                        <a:rPr lang="en-US" sz="1600" kern="100">
                          <a:effectLst/>
                        </a:rPr>
                        <a:t>à</a:t>
                      </a:r>
                      <a:r>
                        <a:rPr lang="en-US" sz="1600" kern="100" spc="-75">
                          <a:effectLst/>
                        </a:rPr>
                        <a:t> </a:t>
                      </a:r>
                      <a:r>
                        <a:rPr lang="en-US" sz="1600" kern="100" spc="-30">
                          <a:effectLst/>
                        </a:rPr>
                        <a:t>ph</a:t>
                      </a:r>
                      <a:r>
                        <a:rPr lang="en-US" sz="1600" kern="100" spc="-40">
                          <a:effectLst/>
                        </a:rPr>
                        <a:t>á</a:t>
                      </a:r>
                      <a:r>
                        <a:rPr lang="en-US" sz="1600" kern="100">
                          <a:effectLst/>
                        </a:rPr>
                        <a:t>t</a:t>
                      </a:r>
                      <a:r>
                        <a:rPr lang="en-US" sz="1600" kern="100" spc="-70">
                          <a:effectLst/>
                        </a:rPr>
                        <a:t> </a:t>
                      </a:r>
                      <a:r>
                        <a:rPr lang="en-US" sz="1600" kern="100" spc="-30">
                          <a:effectLst/>
                        </a:rPr>
                        <a:t>h</a:t>
                      </a:r>
                      <a:r>
                        <a:rPr lang="en-US" sz="1600" kern="100" spc="-20">
                          <a:effectLst/>
                        </a:rPr>
                        <a:t>u</a:t>
                      </a:r>
                      <a:r>
                        <a:rPr lang="en-US" sz="1600" kern="100">
                          <a:effectLst/>
                        </a:rPr>
                        <a:t>y</a:t>
                      </a:r>
                      <a:r>
                        <a:rPr lang="en-US" sz="1600" kern="100" spc="-80">
                          <a:effectLst/>
                        </a:rPr>
                        <a:t> </a:t>
                      </a:r>
                      <a:r>
                        <a:rPr lang="en-US" sz="1600" kern="100" spc="-20">
                          <a:effectLst/>
                        </a:rPr>
                        <a:t>t</a:t>
                      </a:r>
                      <a:r>
                        <a:rPr lang="en-US" sz="1600" kern="100" spc="-40">
                          <a:effectLst/>
                        </a:rPr>
                        <a:t>r</a:t>
                      </a:r>
                      <a:r>
                        <a:rPr lang="en-US" sz="1600" kern="100" spc="-20">
                          <a:effectLst/>
                        </a:rPr>
                        <a:t>u</a:t>
                      </a:r>
                      <a:r>
                        <a:rPr lang="en-US" sz="1600" kern="100" spc="-45">
                          <a:effectLst/>
                        </a:rPr>
                        <a:t>y</a:t>
                      </a:r>
                      <a:r>
                        <a:rPr lang="en-US" sz="1600" kern="100" spc="-40">
                          <a:effectLst/>
                        </a:rPr>
                        <a:t>ề</a:t>
                      </a:r>
                      <a:r>
                        <a:rPr lang="en-US" sz="1600" kern="100">
                          <a:effectLst/>
                        </a:rPr>
                        <a:t>n</a:t>
                      </a:r>
                      <a:r>
                        <a:rPr lang="en-US" sz="1600" kern="100" spc="-70">
                          <a:effectLst/>
                        </a:rPr>
                        <a:t> </a:t>
                      </a:r>
                      <a:r>
                        <a:rPr lang="en-US" sz="1600" kern="100" spc="-35">
                          <a:effectLst/>
                        </a:rPr>
                        <a:t>t</a:t>
                      </a:r>
                      <a:r>
                        <a:rPr lang="en-US" sz="1600" kern="100" spc="-30">
                          <a:effectLst/>
                        </a:rPr>
                        <a:t>h</a:t>
                      </a:r>
                      <a:r>
                        <a:rPr lang="en-US" sz="1600" kern="100" spc="-20">
                          <a:effectLst/>
                        </a:rPr>
                        <a:t>ố</a:t>
                      </a:r>
                      <a:r>
                        <a:rPr lang="en-US" sz="1600" kern="100" spc="-30">
                          <a:effectLst/>
                        </a:rPr>
                        <a:t>n</a:t>
                      </a:r>
                      <a:r>
                        <a:rPr lang="en-US" sz="1600" kern="100">
                          <a:effectLst/>
                        </a:rPr>
                        <a:t>g</a:t>
                      </a:r>
                      <a:r>
                        <a:rPr lang="en-US" sz="1600" kern="100" spc="-70">
                          <a:effectLst/>
                        </a:rPr>
                        <a:t> </a:t>
                      </a:r>
                      <a:r>
                        <a:rPr lang="en-US" sz="1600" kern="100" spc="-40">
                          <a:effectLst/>
                        </a:rPr>
                        <a:t>c</a:t>
                      </a:r>
                      <a:r>
                        <a:rPr lang="en-US" sz="1600" kern="100" spc="-30">
                          <a:effectLst/>
                        </a:rPr>
                        <a:t>ủ</a:t>
                      </a:r>
                      <a:r>
                        <a:rPr lang="en-US" sz="1600" kern="100">
                          <a:effectLst/>
                        </a:rPr>
                        <a:t>a</a:t>
                      </a:r>
                      <a:r>
                        <a:rPr lang="en-US" sz="1600" kern="100" spc="-75">
                          <a:effectLst/>
                        </a:rPr>
                        <a:t> </a:t>
                      </a:r>
                      <a:r>
                        <a:rPr lang="en-US" sz="1600" kern="100" spc="-30">
                          <a:effectLst/>
                        </a:rPr>
                        <a:t>nh</a:t>
                      </a:r>
                      <a:r>
                        <a:rPr lang="en-US" sz="1600" kern="100">
                          <a:effectLst/>
                        </a:rPr>
                        <a:t>à</a:t>
                      </a:r>
                      <a:r>
                        <a:rPr lang="en-US" sz="1600" kern="100" spc="-65">
                          <a:effectLst/>
                        </a:rPr>
                        <a:t> </a:t>
                      </a:r>
                      <a:r>
                        <a:rPr lang="en-US" sz="1600" kern="100" spc="-35">
                          <a:effectLst/>
                        </a:rPr>
                        <a:t>t</a:t>
                      </a:r>
                      <a:r>
                        <a:rPr lang="en-US" sz="1600" kern="100" spc="-25">
                          <a:effectLst/>
                        </a:rPr>
                        <a:t>r</a:t>
                      </a:r>
                      <a:r>
                        <a:rPr lang="en-US" sz="1600" kern="100" spc="-45">
                          <a:effectLst/>
                        </a:rPr>
                        <a:t>ư</a:t>
                      </a:r>
                      <a:r>
                        <a:rPr lang="en-US" sz="1600" kern="100" spc="-35">
                          <a:effectLst/>
                        </a:rPr>
                        <a:t>ờ</a:t>
                      </a:r>
                      <a:r>
                        <a:rPr lang="en-US" sz="1600" kern="100" spc="-30">
                          <a:effectLst/>
                        </a:rPr>
                        <a:t>n</a:t>
                      </a:r>
                      <a:r>
                        <a:rPr lang="en-US" sz="1600" kern="100">
                          <a:effectLst/>
                        </a:rPr>
                        <a:t>g</a:t>
                      </a:r>
                      <a:r>
                        <a:rPr lang="en-US" sz="1600" kern="100" spc="-60">
                          <a:effectLst/>
                        </a:rPr>
                        <a:t> </a:t>
                      </a:r>
                      <a:r>
                        <a:rPr lang="en-US" sz="1600" kern="100" spc="-30">
                          <a:effectLst/>
                        </a:rPr>
                        <a:t>v</a:t>
                      </a:r>
                      <a:r>
                        <a:rPr lang="en-US" sz="1600" kern="100">
                          <a:effectLst/>
                        </a:rPr>
                        <a:t>à</a:t>
                      </a:r>
                      <a:r>
                        <a:rPr lang="en-US" sz="1600" kern="100" spc="-65">
                          <a:effectLst/>
                        </a:rPr>
                        <a:t> </a:t>
                      </a:r>
                      <a:r>
                        <a:rPr lang="en-US" sz="1600" kern="100" spc="-25">
                          <a:effectLst/>
                        </a:rPr>
                        <a:t>c</a:t>
                      </a:r>
                      <a:r>
                        <a:rPr lang="en-US" sz="1600" kern="100" spc="-30">
                          <a:effectLst/>
                        </a:rPr>
                        <a:t>ủ</a:t>
                      </a:r>
                      <a:r>
                        <a:rPr lang="en-US" sz="1600" kern="100">
                          <a:effectLst/>
                        </a:rPr>
                        <a:t>a</a:t>
                      </a:r>
                      <a:r>
                        <a:rPr lang="en-US" sz="1600" kern="100" spc="-75">
                          <a:effectLst/>
                        </a:rPr>
                        <a:t> </a:t>
                      </a:r>
                      <a:r>
                        <a:rPr lang="en-US" sz="1600" kern="100" spc="-35">
                          <a:effectLst/>
                        </a:rPr>
                        <a:t>t</a:t>
                      </a:r>
                      <a:r>
                        <a:rPr lang="en-US" sz="1600" kern="100">
                          <a:effectLst/>
                        </a:rPr>
                        <a:t>ổ</a:t>
                      </a:r>
                      <a:r>
                        <a:rPr lang="en-US" sz="1600" kern="100" spc="-70">
                          <a:effectLst/>
                        </a:rPr>
                        <a:t> </a:t>
                      </a:r>
                      <a:r>
                        <a:rPr lang="en-US" sz="1600" kern="100" spc="-40">
                          <a:effectLst/>
                        </a:rPr>
                        <a:t>c</a:t>
                      </a:r>
                      <a:r>
                        <a:rPr lang="en-US" sz="1600" kern="100" spc="-20">
                          <a:effectLst/>
                        </a:rPr>
                        <a:t>h</a:t>
                      </a:r>
                      <a:r>
                        <a:rPr lang="en-US" sz="1600" kern="100" spc="-45">
                          <a:effectLst/>
                        </a:rPr>
                        <a:t>ứ</a:t>
                      </a:r>
                      <a:r>
                        <a:rPr lang="en-US" sz="1600" kern="100">
                          <a:effectLst/>
                        </a:rPr>
                        <a:t>c</a:t>
                      </a:r>
                      <a:r>
                        <a:rPr lang="en-US" sz="1600" kern="100" spc="-50">
                          <a:effectLst/>
                        </a:rPr>
                        <a:t> </a:t>
                      </a:r>
                      <a:r>
                        <a:rPr lang="en-US" sz="1600" kern="100" spc="-45">
                          <a:effectLst/>
                        </a:rPr>
                        <a:t>Đ</a:t>
                      </a:r>
                      <a:r>
                        <a:rPr lang="en-US" sz="1600" kern="100" spc="-30">
                          <a:effectLst/>
                        </a:rPr>
                        <a:t>o</a:t>
                      </a:r>
                      <a:r>
                        <a:rPr lang="en-US" sz="1600" kern="100" spc="-40">
                          <a:effectLst/>
                        </a:rPr>
                        <a:t>à</a:t>
                      </a:r>
                      <a:r>
                        <a:rPr lang="en-US" sz="1600" kern="100" spc="-30">
                          <a:effectLst/>
                        </a:rPr>
                        <a:t>n</a:t>
                      </a:r>
                      <a:r>
                        <a:rPr lang="en-US" sz="1600" kern="100">
                          <a:effectLst/>
                        </a:rPr>
                        <a:t>,</a:t>
                      </a:r>
                      <a:r>
                        <a:rPr lang="en-US" sz="1600" kern="100" spc="-55">
                          <a:effectLst/>
                        </a:rPr>
                        <a:t> </a:t>
                      </a:r>
                      <a:r>
                        <a:rPr lang="en-US" sz="1600" kern="100" spc="-45">
                          <a:effectLst/>
                        </a:rPr>
                        <a:t>Đ</a:t>
                      </a:r>
                      <a:r>
                        <a:rPr lang="en-US" sz="1600" kern="100" spc="-30">
                          <a:effectLst/>
                        </a:rPr>
                        <a:t>ộ</a:t>
                      </a:r>
                      <a:r>
                        <a:rPr lang="en-US" sz="1600" kern="100" spc="-35">
                          <a:effectLst/>
                        </a:rPr>
                        <a:t>i</a:t>
                      </a:r>
                      <a:r>
                        <a:rPr lang="en-US" sz="1600" kern="100">
                          <a:effectLst/>
                        </a:rPr>
                        <a:t>.</a:t>
                      </a:r>
                      <a:endParaRPr lang="en-US" sz="1600" kern="100">
                        <a:solidFill>
                          <a:schemeClr val="tx1"/>
                        </a:solidFill>
                        <a:effectLst/>
                        <a:latin typeface="+mj-lt"/>
                        <a:ea typeface="Times New Roman" panose="02020603050405020304" pitchFamily="18" charset="0"/>
                        <a:cs typeface="Times New Roman" panose="02020603050405020304" pitchFamily="18" charset="0"/>
                      </a:endParaRPr>
                    </a:p>
                  </a:txBody>
                  <a:tcPr marL="0" marR="0" marT="0" marB="0" anchor="ctr"/>
                </a:tc>
                <a:extLst>
                  <a:ext uri="{0D108BD9-81ED-4DB2-BD59-A6C34878D82A}">
                    <a16:rowId xmlns:a16="http://schemas.microsoft.com/office/drawing/2014/main" val="1841769369"/>
                  </a:ext>
                </a:extLst>
              </a:tr>
            </a:tbl>
          </a:graphicData>
        </a:graphic>
      </p:graphicFrame>
    </p:spTree>
    <p:extLst>
      <p:ext uri="{BB962C8B-B14F-4D97-AF65-F5344CB8AC3E}">
        <p14:creationId xmlns:p14="http://schemas.microsoft.com/office/powerpoint/2010/main" val="9621946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A53ABD-4BFD-94D3-0860-5B9481C23859}"/>
              </a:ext>
            </a:extLst>
          </p:cNvPr>
          <p:cNvSpPr>
            <a:spLocks noGrp="1"/>
          </p:cNvSpPr>
          <p:nvPr>
            <p:ph type="title"/>
          </p:nvPr>
        </p:nvSpPr>
        <p:spPr>
          <a:xfrm>
            <a:off x="838200" y="295788"/>
            <a:ext cx="10515600" cy="724975"/>
          </a:xfrm>
          <a:solidFill>
            <a:schemeClr val="accent4">
              <a:lumMod val="40000"/>
              <a:lumOff val="60000"/>
            </a:schemeClr>
          </a:solidFill>
        </p:spPr>
        <p:txBody>
          <a:bodyPr>
            <a:normAutofit/>
          </a:bodyPr>
          <a:lstStyle/>
          <a:p>
            <a:r>
              <a:rPr lang="en-US" sz="4000" b="1" dirty="0"/>
              <a:t>MA TRẬN NỘI DUNG THPT</a:t>
            </a:r>
          </a:p>
        </p:txBody>
      </p:sp>
      <p:sp>
        <p:nvSpPr>
          <p:cNvPr id="4" name="Slide Number Placeholder 3">
            <a:extLst>
              <a:ext uri="{FF2B5EF4-FFF2-40B4-BE49-F238E27FC236}">
                <a16:creationId xmlns:a16="http://schemas.microsoft.com/office/drawing/2014/main" id="{FB9591B6-775D-8802-C293-18F782E88CB0}"/>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13</a:t>
            </a:fld>
            <a:endParaRPr lang="en-US" dirty="0"/>
          </a:p>
        </p:txBody>
      </p:sp>
      <p:graphicFrame>
        <p:nvGraphicFramePr>
          <p:cNvPr id="5" name="Table 4">
            <a:extLst>
              <a:ext uri="{FF2B5EF4-FFF2-40B4-BE49-F238E27FC236}">
                <a16:creationId xmlns:a16="http://schemas.microsoft.com/office/drawing/2014/main" id="{4AD94D75-8D72-DD2D-D466-BDA766FCE4AF}"/>
              </a:ext>
            </a:extLst>
          </p:cNvPr>
          <p:cNvGraphicFramePr>
            <a:graphicFrameLocks noGrp="1"/>
          </p:cNvGraphicFramePr>
          <p:nvPr>
            <p:extLst>
              <p:ext uri="{D42A27DB-BD31-4B8C-83A1-F6EECF244321}">
                <p14:modId xmlns:p14="http://schemas.microsoft.com/office/powerpoint/2010/main" val="2609279136"/>
              </p:ext>
            </p:extLst>
          </p:nvPr>
        </p:nvGraphicFramePr>
        <p:xfrm>
          <a:off x="838200" y="1367569"/>
          <a:ext cx="10515600" cy="5195774"/>
        </p:xfrm>
        <a:graphic>
          <a:graphicData uri="http://schemas.openxmlformats.org/drawingml/2006/table">
            <a:tbl>
              <a:tblPr>
                <a:tableStyleId>{22838BEF-8BB2-4498-84A7-C5851F593DF1}</a:tableStyleId>
              </a:tblPr>
              <a:tblGrid>
                <a:gridCol w="2311400">
                  <a:extLst>
                    <a:ext uri="{9D8B030D-6E8A-4147-A177-3AD203B41FA5}">
                      <a16:colId xmlns:a16="http://schemas.microsoft.com/office/drawing/2014/main" val="624283892"/>
                    </a:ext>
                  </a:extLst>
                </a:gridCol>
                <a:gridCol w="2946400">
                  <a:extLst>
                    <a:ext uri="{9D8B030D-6E8A-4147-A177-3AD203B41FA5}">
                      <a16:colId xmlns:a16="http://schemas.microsoft.com/office/drawing/2014/main" val="2344340213"/>
                    </a:ext>
                  </a:extLst>
                </a:gridCol>
                <a:gridCol w="5257800">
                  <a:extLst>
                    <a:ext uri="{9D8B030D-6E8A-4147-A177-3AD203B41FA5}">
                      <a16:colId xmlns:a16="http://schemas.microsoft.com/office/drawing/2014/main" val="1285287869"/>
                    </a:ext>
                  </a:extLst>
                </a:gridCol>
              </a:tblGrid>
              <a:tr h="778731">
                <a:tc>
                  <a:txBody>
                    <a:bodyPr/>
                    <a:lstStyle/>
                    <a:p>
                      <a:pPr marL="63500" indent="0" algn="ctr" eaLnBrk="0" hangingPunct="0">
                        <a:lnSpc>
                          <a:spcPct val="120000"/>
                        </a:lnSpc>
                        <a:spcBef>
                          <a:spcPts val="280"/>
                        </a:spcBef>
                        <a:spcAft>
                          <a:spcPts val="0"/>
                        </a:spcAft>
                      </a:pPr>
                      <a:r>
                        <a:rPr lang="en-US" sz="1600" b="1" kern="100" spc="-10">
                          <a:effectLst/>
                        </a:rPr>
                        <a:t>M</a:t>
                      </a:r>
                      <a:r>
                        <a:rPr lang="en-US" sz="1600" b="1" kern="100" spc="5">
                          <a:effectLst/>
                        </a:rPr>
                        <a:t>ạ</a:t>
                      </a:r>
                      <a:r>
                        <a:rPr lang="en-US" sz="1600" b="1" kern="100">
                          <a:effectLst/>
                        </a:rPr>
                        <a:t>ch </a:t>
                      </a:r>
                      <a:r>
                        <a:rPr lang="en-US" sz="1600" b="1" kern="100" spc="-5">
                          <a:effectLst/>
                        </a:rPr>
                        <a:t>n</a:t>
                      </a:r>
                      <a:r>
                        <a:rPr lang="en-US" sz="1600" b="1" kern="100" spc="-10">
                          <a:effectLst/>
                        </a:rPr>
                        <a:t>ộ</a:t>
                      </a:r>
                      <a:r>
                        <a:rPr lang="en-US" sz="1600" b="1" kern="100">
                          <a:effectLst/>
                        </a:rPr>
                        <a:t>i du</a:t>
                      </a:r>
                      <a:r>
                        <a:rPr lang="en-US" sz="1600" b="1" kern="100" spc="-15">
                          <a:effectLst/>
                        </a:rPr>
                        <a:t>n</a:t>
                      </a:r>
                      <a:r>
                        <a:rPr lang="en-US" sz="1600" b="1" kern="100">
                          <a:effectLst/>
                        </a:rPr>
                        <a:t>g</a:t>
                      </a:r>
                      <a:br>
                        <a:rPr lang="en-US" sz="1600" b="1" kern="100">
                          <a:effectLst/>
                        </a:rPr>
                      </a:br>
                      <a:r>
                        <a:rPr lang="en-US" sz="1600" b="1" kern="100">
                          <a:effectLst/>
                        </a:rPr>
                        <a:t>h</a:t>
                      </a:r>
                      <a:r>
                        <a:rPr lang="en-US" sz="1600" b="1" kern="100" spc="5">
                          <a:effectLst/>
                        </a:rPr>
                        <a:t>o</a:t>
                      </a:r>
                      <a:r>
                        <a:rPr lang="en-US" sz="1600" b="1" kern="100" spc="-10">
                          <a:effectLst/>
                        </a:rPr>
                        <a:t>ạ</a:t>
                      </a:r>
                      <a:r>
                        <a:rPr lang="en-US" sz="1600" b="1" kern="100">
                          <a:effectLst/>
                        </a:rPr>
                        <a:t>t </a:t>
                      </a:r>
                      <a:r>
                        <a:rPr lang="en-US" sz="1600" b="1" kern="100" spc="-5">
                          <a:effectLst/>
                        </a:rPr>
                        <a:t>đ</a:t>
                      </a:r>
                      <a:r>
                        <a:rPr lang="en-US" sz="1600" b="1" kern="100" spc="5">
                          <a:effectLst/>
                        </a:rPr>
                        <a:t>ộ</a:t>
                      </a:r>
                      <a:r>
                        <a:rPr lang="en-US" sz="1600" b="1" kern="100" spc="-15">
                          <a:effectLst/>
                        </a:rPr>
                        <a:t>n</a:t>
                      </a:r>
                      <a:r>
                        <a:rPr lang="en-US" sz="1600" b="1" kern="100">
                          <a:effectLst/>
                        </a:rPr>
                        <a:t>g</a:t>
                      </a:r>
                      <a:endParaRPr lang="en-US" sz="1600" b="1" kern="100">
                        <a:solidFill>
                          <a:schemeClr val="tx1"/>
                        </a:solidFill>
                        <a:effectLst/>
                        <a:latin typeface="+mj-lt"/>
                        <a:ea typeface="Times New Roman" panose="02020603050405020304" pitchFamily="18" charset="0"/>
                        <a:cs typeface="Times New Roman" panose="02020603050405020304" pitchFamily="18" charset="0"/>
                      </a:endParaRPr>
                    </a:p>
                  </a:txBody>
                  <a:tcPr marL="0" marR="0" marT="0" marB="0" anchor="ctr">
                    <a:solidFill>
                      <a:schemeClr val="accent5">
                        <a:lumMod val="60000"/>
                        <a:lumOff val="40000"/>
                      </a:schemeClr>
                    </a:solidFill>
                  </a:tcPr>
                </a:tc>
                <a:tc>
                  <a:txBody>
                    <a:bodyPr/>
                    <a:lstStyle/>
                    <a:p>
                      <a:pPr algn="ctr" eaLnBrk="0" hangingPunct="0">
                        <a:lnSpc>
                          <a:spcPct val="120000"/>
                        </a:lnSpc>
                        <a:spcBef>
                          <a:spcPts val="5"/>
                        </a:spcBef>
                      </a:pPr>
                      <a:r>
                        <a:rPr lang="en-US" sz="1600" b="1" kern="100">
                          <a:effectLst/>
                        </a:rPr>
                        <a:t>H</a:t>
                      </a:r>
                      <a:r>
                        <a:rPr lang="en-US" sz="1600" b="1" kern="100" spc="-10">
                          <a:effectLst/>
                        </a:rPr>
                        <a:t>o</a:t>
                      </a:r>
                      <a:r>
                        <a:rPr lang="en-US" sz="1600" b="1" kern="100" spc="5">
                          <a:effectLst/>
                        </a:rPr>
                        <a:t>ạ</a:t>
                      </a:r>
                      <a:r>
                        <a:rPr lang="en-US" sz="1600" b="1" kern="100">
                          <a:effectLst/>
                        </a:rPr>
                        <a:t>t </a:t>
                      </a:r>
                      <a:r>
                        <a:rPr lang="en-US" sz="1600" b="1" kern="100" spc="-5">
                          <a:effectLst/>
                        </a:rPr>
                        <a:t>đ</a:t>
                      </a:r>
                      <a:r>
                        <a:rPr lang="en-US" sz="1600" b="1" kern="100" spc="5">
                          <a:effectLst/>
                        </a:rPr>
                        <a:t>ộ</a:t>
                      </a:r>
                      <a:r>
                        <a:rPr lang="en-US" sz="1600" b="1" kern="100" spc="-15">
                          <a:effectLst/>
                        </a:rPr>
                        <a:t>n</a:t>
                      </a:r>
                      <a:r>
                        <a:rPr lang="en-US" sz="1600" b="1" kern="100">
                          <a:effectLst/>
                        </a:rPr>
                        <a:t>g</a:t>
                      </a:r>
                      <a:endParaRPr lang="en-US" sz="1600" b="1" kern="100">
                        <a:solidFill>
                          <a:schemeClr val="tx1"/>
                        </a:solidFill>
                        <a:effectLst/>
                        <a:latin typeface="+mj-lt"/>
                        <a:ea typeface="Times New Roman" panose="02020603050405020304" pitchFamily="18" charset="0"/>
                        <a:cs typeface="Times New Roman" panose="02020603050405020304" pitchFamily="18" charset="0"/>
                      </a:endParaRPr>
                    </a:p>
                  </a:txBody>
                  <a:tcPr marL="0" marR="0" marT="0" marB="0" anchor="ctr">
                    <a:solidFill>
                      <a:schemeClr val="accent5">
                        <a:lumMod val="60000"/>
                        <a:lumOff val="40000"/>
                      </a:schemeClr>
                    </a:solidFill>
                  </a:tcPr>
                </a:tc>
                <a:tc>
                  <a:txBody>
                    <a:bodyPr/>
                    <a:lstStyle/>
                    <a:p>
                      <a:pPr algn="ctr" eaLnBrk="0" hangingPunct="0">
                        <a:lnSpc>
                          <a:spcPct val="120000"/>
                        </a:lnSpc>
                        <a:spcBef>
                          <a:spcPts val="5"/>
                        </a:spcBef>
                      </a:pPr>
                      <a:r>
                        <a:rPr lang="en-US" sz="1600" b="1" kern="100" spc="-10">
                          <a:effectLst/>
                        </a:rPr>
                        <a:t>N</a:t>
                      </a:r>
                      <a:r>
                        <a:rPr lang="en-US" sz="1600" b="1" kern="100" spc="5">
                          <a:effectLst/>
                        </a:rPr>
                        <a:t>ộ</a:t>
                      </a:r>
                      <a:r>
                        <a:rPr lang="en-US" sz="1600" b="1" kern="100">
                          <a:effectLst/>
                        </a:rPr>
                        <a:t>i du</a:t>
                      </a:r>
                      <a:r>
                        <a:rPr lang="en-US" sz="1600" b="1" kern="100" spc="-15">
                          <a:effectLst/>
                        </a:rPr>
                        <a:t>ng </a:t>
                      </a:r>
                      <a:r>
                        <a:rPr lang="en-US" sz="1600" b="1" kern="100">
                          <a:effectLst/>
                        </a:rPr>
                        <a:t>h</a:t>
                      </a:r>
                      <a:r>
                        <a:rPr lang="en-US" sz="1600" b="1" kern="100" spc="-5">
                          <a:effectLst/>
                        </a:rPr>
                        <a:t>o</a:t>
                      </a:r>
                      <a:r>
                        <a:rPr lang="en-US" sz="1600" b="1" kern="100" spc="5">
                          <a:effectLst/>
                        </a:rPr>
                        <a:t>ạ</a:t>
                      </a:r>
                      <a:r>
                        <a:rPr lang="en-US" sz="1600" b="1" kern="100">
                          <a:effectLst/>
                        </a:rPr>
                        <a:t>t </a:t>
                      </a:r>
                      <a:r>
                        <a:rPr lang="en-US" sz="1600" b="1" kern="100" spc="-20">
                          <a:effectLst/>
                        </a:rPr>
                        <a:t>đ</a:t>
                      </a:r>
                      <a:r>
                        <a:rPr lang="en-US" sz="1600" b="1" kern="100" spc="5">
                          <a:effectLst/>
                        </a:rPr>
                        <a:t>ộ</a:t>
                      </a:r>
                      <a:r>
                        <a:rPr lang="en-US" sz="1600" b="1" kern="100" spc="-15">
                          <a:effectLst/>
                        </a:rPr>
                        <a:t>n</a:t>
                      </a:r>
                      <a:r>
                        <a:rPr lang="en-US" sz="1600" b="1" kern="100">
                          <a:effectLst/>
                        </a:rPr>
                        <a:t>g</a:t>
                      </a:r>
                      <a:endParaRPr lang="en-US" sz="1600" b="1" kern="100">
                        <a:solidFill>
                          <a:schemeClr val="tx1"/>
                        </a:solidFill>
                        <a:effectLst/>
                        <a:latin typeface="+mj-lt"/>
                        <a:ea typeface="Times New Roman" panose="02020603050405020304" pitchFamily="18" charset="0"/>
                        <a:cs typeface="Times New Roman" panose="02020603050405020304" pitchFamily="18" charset="0"/>
                      </a:endParaRPr>
                    </a:p>
                  </a:txBody>
                  <a:tcPr marL="0" marR="0" marT="0" marB="0" anchor="ctr">
                    <a:solidFill>
                      <a:schemeClr val="accent5">
                        <a:lumMod val="60000"/>
                        <a:lumOff val="40000"/>
                      </a:schemeClr>
                    </a:solidFill>
                  </a:tcPr>
                </a:tc>
                <a:extLst>
                  <a:ext uri="{0D108BD9-81ED-4DB2-BD59-A6C34878D82A}">
                    <a16:rowId xmlns:a16="http://schemas.microsoft.com/office/drawing/2014/main" val="655289639"/>
                  </a:ext>
                </a:extLst>
              </a:tr>
              <a:tr h="406400">
                <a:tc rowSpan="2">
                  <a:txBody>
                    <a:bodyPr/>
                    <a:lstStyle/>
                    <a:p>
                      <a:pPr marL="64770" marR="309880" lvl="0" indent="0" algn="l" defTabSz="914400" rtl="0" eaLnBrk="0" fontAlgn="auto" latinLnBrk="0" hangingPunct="0">
                        <a:lnSpc>
                          <a:spcPct val="120000"/>
                        </a:lnSpc>
                        <a:spcBef>
                          <a:spcPts val="295"/>
                        </a:spcBef>
                        <a:spcAft>
                          <a:spcPts val="0"/>
                        </a:spcAft>
                        <a:buClr>
                          <a:srgbClr val="000000"/>
                        </a:buClr>
                        <a:buSzTx/>
                        <a:buFont typeface="Arial"/>
                        <a:buNone/>
                        <a:tabLst/>
                        <a:defRPr/>
                      </a:pPr>
                      <a:r>
                        <a:rPr lang="en-US" sz="1600" b="0" i="0" u="none" strike="noStrike" kern="100" cap="none">
                          <a:solidFill>
                            <a:schemeClr val="dk1"/>
                          </a:solidFill>
                          <a:effectLst/>
                          <a:latin typeface="+mn-lt"/>
                          <a:ea typeface="+mn-ea"/>
                          <a:cs typeface="+mn-cs"/>
                          <a:sym typeface="Arial"/>
                        </a:rPr>
                        <a:t>Hoạt động hướng đến xã hội</a:t>
                      </a:r>
                    </a:p>
                  </a:txBody>
                  <a:tcPr/>
                </a:tc>
                <a:tc rowSpan="2">
                  <a:txBody>
                    <a:bodyPr/>
                    <a:lstStyle/>
                    <a:p>
                      <a:pPr marL="64770" eaLnBrk="0" hangingPunct="0">
                        <a:lnSpc>
                          <a:spcPct val="120000"/>
                        </a:lnSpc>
                        <a:spcBef>
                          <a:spcPts val="260"/>
                        </a:spcBef>
                        <a:spcAft>
                          <a:spcPts val="0"/>
                        </a:spcAft>
                      </a:pPr>
                      <a:r>
                        <a:rPr lang="en-US" sz="1600" kern="100">
                          <a:effectLst/>
                        </a:rPr>
                        <a:t>Hoạt</a:t>
                      </a:r>
                      <a:r>
                        <a:rPr lang="en-US" sz="1600" kern="100" spc="-10">
                          <a:effectLst/>
                        </a:rPr>
                        <a:t> </a:t>
                      </a:r>
                      <a:r>
                        <a:rPr lang="en-US" sz="1600" kern="100" spc="5">
                          <a:effectLst/>
                        </a:rPr>
                        <a:t>đ</a:t>
                      </a:r>
                      <a:r>
                        <a:rPr lang="en-US" sz="1600" kern="100" spc="-10">
                          <a:effectLst/>
                        </a:rPr>
                        <a:t>ộn</a:t>
                      </a:r>
                      <a:r>
                        <a:rPr lang="en-US" sz="1600" kern="100">
                          <a:effectLst/>
                        </a:rPr>
                        <a:t>g </a:t>
                      </a:r>
                      <a:r>
                        <a:rPr lang="en-US" sz="1600" kern="100" spc="5">
                          <a:effectLst/>
                        </a:rPr>
                        <a:t>x</a:t>
                      </a:r>
                      <a:r>
                        <a:rPr lang="en-US" sz="1600" kern="100">
                          <a:effectLst/>
                        </a:rPr>
                        <a:t>ây </a:t>
                      </a:r>
                      <a:r>
                        <a:rPr lang="en-US" sz="1600" kern="100" spc="5">
                          <a:effectLst/>
                        </a:rPr>
                        <a:t>d</a:t>
                      </a:r>
                      <a:r>
                        <a:rPr lang="en-US" sz="1600" kern="100" spc="-5">
                          <a:effectLst/>
                        </a:rPr>
                        <a:t>ự</a:t>
                      </a:r>
                      <a:r>
                        <a:rPr lang="en-US" sz="1600" kern="100" spc="-10">
                          <a:effectLst/>
                        </a:rPr>
                        <a:t>n</a:t>
                      </a:r>
                      <a:r>
                        <a:rPr lang="en-US" sz="1600" kern="100">
                          <a:effectLst/>
                        </a:rPr>
                        <a:t>g c</a:t>
                      </a:r>
                      <a:r>
                        <a:rPr lang="en-US" sz="1600" kern="100" spc="-10">
                          <a:effectLst/>
                        </a:rPr>
                        <a:t>ộn</a:t>
                      </a:r>
                      <a:r>
                        <a:rPr lang="en-US" sz="1600" kern="100">
                          <a:effectLst/>
                        </a:rPr>
                        <a:t>g </a:t>
                      </a:r>
                      <a:r>
                        <a:rPr lang="en-US" sz="1600" kern="100" spc="-5">
                          <a:effectLst/>
                        </a:rPr>
                        <a:t>đ</a:t>
                      </a:r>
                      <a:r>
                        <a:rPr lang="en-US" sz="1600" kern="100" spc="-10">
                          <a:effectLst/>
                        </a:rPr>
                        <a:t>ồ</a:t>
                      </a:r>
                      <a:r>
                        <a:rPr lang="en-US" sz="1600" kern="100">
                          <a:effectLst/>
                        </a:rPr>
                        <a:t>ng</a:t>
                      </a:r>
                      <a:endParaRPr lang="en-US" sz="1600" kern="100">
                        <a:solidFill>
                          <a:schemeClr val="tx1"/>
                        </a:solidFill>
                        <a:effectLst/>
                        <a:latin typeface="+mj-lt"/>
                        <a:ea typeface="Times New Roman" panose="02020603050405020304" pitchFamily="18" charset="0"/>
                        <a:cs typeface="Times New Roman" panose="02020603050405020304" pitchFamily="18" charset="0"/>
                      </a:endParaRPr>
                    </a:p>
                  </a:txBody>
                  <a:tcPr marL="0" marR="0" marT="0" marB="0" anchor="ctr"/>
                </a:tc>
                <a:tc>
                  <a:txBody>
                    <a:bodyPr/>
                    <a:lstStyle/>
                    <a:p>
                      <a:pPr eaLnBrk="0" hangingPunct="0">
                        <a:lnSpc>
                          <a:spcPct val="120000"/>
                        </a:lnSpc>
                        <a:spcBef>
                          <a:spcPts val="50"/>
                        </a:spcBef>
                      </a:pPr>
                      <a:r>
                        <a:rPr lang="en-US" sz="1600" kern="100">
                          <a:effectLst/>
                        </a:rPr>
                        <a:t> – Xây</a:t>
                      </a:r>
                      <a:r>
                        <a:rPr lang="en-US" sz="1600" kern="100" spc="-25">
                          <a:effectLst/>
                        </a:rPr>
                        <a:t> </a:t>
                      </a:r>
                      <a:r>
                        <a:rPr lang="en-US" sz="1600" kern="100">
                          <a:effectLst/>
                        </a:rPr>
                        <a:t>d</a:t>
                      </a:r>
                      <a:r>
                        <a:rPr lang="en-US" sz="1600" kern="100" spc="-5">
                          <a:effectLst/>
                        </a:rPr>
                        <a:t>ự</a:t>
                      </a:r>
                      <a:r>
                        <a:rPr lang="en-US" sz="1600" kern="100">
                          <a:effectLst/>
                        </a:rPr>
                        <a:t>ng</a:t>
                      </a:r>
                      <a:r>
                        <a:rPr lang="en-US" sz="1600" kern="100" spc="5">
                          <a:effectLst/>
                        </a:rPr>
                        <a:t> </a:t>
                      </a:r>
                      <a:r>
                        <a:rPr lang="en-US" sz="1600" kern="100">
                          <a:effectLst/>
                        </a:rPr>
                        <a:t>và</a:t>
                      </a:r>
                      <a:r>
                        <a:rPr lang="en-US" sz="1600" kern="100" spc="-10">
                          <a:effectLst/>
                        </a:rPr>
                        <a:t> p</a:t>
                      </a:r>
                      <a:r>
                        <a:rPr lang="en-US" sz="1600" kern="100">
                          <a:effectLst/>
                        </a:rPr>
                        <a:t>h</a:t>
                      </a:r>
                      <a:r>
                        <a:rPr lang="en-US" sz="1600" kern="100" spc="5">
                          <a:effectLst/>
                        </a:rPr>
                        <a:t>á</a:t>
                      </a:r>
                      <a:r>
                        <a:rPr lang="en-US" sz="1600" kern="100">
                          <a:effectLst/>
                        </a:rPr>
                        <a:t>t</a:t>
                      </a:r>
                      <a:r>
                        <a:rPr lang="en-US" sz="1600" kern="100" spc="-10">
                          <a:effectLst/>
                        </a:rPr>
                        <a:t> </a:t>
                      </a:r>
                      <a:r>
                        <a:rPr lang="en-US" sz="1600" kern="100">
                          <a:effectLst/>
                        </a:rPr>
                        <a:t>triển</a:t>
                      </a:r>
                      <a:r>
                        <a:rPr lang="en-US" sz="1600" kern="100" spc="-10">
                          <a:effectLst/>
                        </a:rPr>
                        <a:t> q</a:t>
                      </a:r>
                      <a:r>
                        <a:rPr lang="en-US" sz="1600" kern="100">
                          <a:effectLst/>
                        </a:rPr>
                        <a:t>u</a:t>
                      </a:r>
                      <a:r>
                        <a:rPr lang="en-US" sz="1600" kern="100" spc="5">
                          <a:effectLst/>
                        </a:rPr>
                        <a:t>a</a:t>
                      </a:r>
                      <a:r>
                        <a:rPr lang="en-US" sz="1600" kern="100">
                          <a:effectLst/>
                        </a:rPr>
                        <a:t>n</a:t>
                      </a:r>
                      <a:r>
                        <a:rPr lang="en-US" sz="1600" kern="100" spc="-10">
                          <a:effectLst/>
                        </a:rPr>
                        <a:t> </a:t>
                      </a:r>
                      <a:r>
                        <a:rPr lang="en-US" sz="1600" kern="100" spc="5">
                          <a:effectLst/>
                        </a:rPr>
                        <a:t>h</a:t>
                      </a:r>
                      <a:r>
                        <a:rPr lang="en-US" sz="1600" kern="100">
                          <a:effectLst/>
                        </a:rPr>
                        <a:t>ệ</a:t>
                      </a:r>
                      <a:r>
                        <a:rPr lang="en-US" sz="1600" kern="100" spc="-15">
                          <a:effectLst/>
                        </a:rPr>
                        <a:t> </a:t>
                      </a:r>
                      <a:r>
                        <a:rPr lang="en-US" sz="1600" kern="100" spc="5">
                          <a:effectLst/>
                        </a:rPr>
                        <a:t>v</a:t>
                      </a:r>
                      <a:r>
                        <a:rPr lang="en-US" sz="1600" kern="100" spc="-15">
                          <a:effectLst/>
                        </a:rPr>
                        <a:t>ớ</a:t>
                      </a:r>
                      <a:r>
                        <a:rPr lang="en-US" sz="1600" kern="100">
                          <a:effectLst/>
                        </a:rPr>
                        <a:t>i </a:t>
                      </a:r>
                      <a:r>
                        <a:rPr lang="en-US" sz="1600" kern="100" spc="-25">
                          <a:effectLst/>
                        </a:rPr>
                        <a:t>m</a:t>
                      </a:r>
                      <a:r>
                        <a:rPr lang="en-US" sz="1600" kern="100" spc="5">
                          <a:effectLst/>
                        </a:rPr>
                        <a:t>ọ</a:t>
                      </a:r>
                      <a:r>
                        <a:rPr lang="en-US" sz="1600" kern="100">
                          <a:effectLst/>
                        </a:rPr>
                        <a:t>i </a:t>
                      </a:r>
                      <a:r>
                        <a:rPr lang="en-US" sz="1600" kern="100" spc="5">
                          <a:effectLst/>
                        </a:rPr>
                        <a:t>n</a:t>
                      </a:r>
                      <a:r>
                        <a:rPr lang="en-US" sz="1600" kern="100">
                          <a:effectLst/>
                        </a:rPr>
                        <a:t>gười.</a:t>
                      </a:r>
                      <a:endParaRPr lang="en-US" sz="1600" kern="100">
                        <a:solidFill>
                          <a:schemeClr val="tx1"/>
                        </a:solidFill>
                        <a:effectLst/>
                        <a:latin typeface="+mj-lt"/>
                        <a:ea typeface="Times New Roman" panose="02020603050405020304" pitchFamily="18" charset="0"/>
                        <a:cs typeface="Times New Roman" panose="02020603050405020304" pitchFamily="18" charset="0"/>
                      </a:endParaRPr>
                    </a:p>
                  </a:txBody>
                  <a:tcPr marL="0" marR="0" marT="0" marB="0" anchor="ctr"/>
                </a:tc>
                <a:extLst>
                  <a:ext uri="{0D108BD9-81ED-4DB2-BD59-A6C34878D82A}">
                    <a16:rowId xmlns:a16="http://schemas.microsoft.com/office/drawing/2014/main" val="4058565234"/>
                  </a:ext>
                </a:extLst>
              </a:tr>
              <a:tr h="762000">
                <a:tc vMerge="1">
                  <a:txBody>
                    <a:bodyPr/>
                    <a:lstStyle/>
                    <a:p>
                      <a:endParaRPr lang="en-US"/>
                    </a:p>
                  </a:txBody>
                  <a:tcPr/>
                </a:tc>
                <a:tc vMerge="1">
                  <a:txBody>
                    <a:bodyPr/>
                    <a:lstStyle/>
                    <a:p>
                      <a:endParaRPr lang="en-US"/>
                    </a:p>
                  </a:txBody>
                  <a:tcPr/>
                </a:tc>
                <a:tc>
                  <a:txBody>
                    <a:bodyPr/>
                    <a:lstStyle/>
                    <a:p>
                      <a:pPr marL="64770" marR="100965" eaLnBrk="0" hangingPunct="0">
                        <a:lnSpc>
                          <a:spcPct val="120000"/>
                        </a:lnSpc>
                        <a:spcBef>
                          <a:spcPts val="260"/>
                        </a:spcBef>
                        <a:spcAft>
                          <a:spcPts val="0"/>
                        </a:spcAft>
                      </a:pPr>
                      <a:r>
                        <a:rPr lang="en-US" sz="1600" kern="100">
                          <a:effectLst/>
                        </a:rPr>
                        <a:t>– Tham</a:t>
                      </a:r>
                      <a:r>
                        <a:rPr lang="en-US" sz="1600" kern="100" spc="-25">
                          <a:effectLst/>
                        </a:rPr>
                        <a:t> </a:t>
                      </a:r>
                      <a:r>
                        <a:rPr lang="en-US" sz="1600" kern="100">
                          <a:effectLst/>
                        </a:rPr>
                        <a:t>g</a:t>
                      </a:r>
                      <a:r>
                        <a:rPr lang="en-US" sz="1600" kern="100" spc="5">
                          <a:effectLst/>
                        </a:rPr>
                        <a:t>i</a:t>
                      </a:r>
                      <a:r>
                        <a:rPr lang="en-US" sz="1600" kern="100">
                          <a:effectLst/>
                        </a:rPr>
                        <a:t>a các</a:t>
                      </a:r>
                      <a:r>
                        <a:rPr lang="en-US" sz="1600" kern="100" spc="-15">
                          <a:effectLst/>
                        </a:rPr>
                        <a:t> </a:t>
                      </a:r>
                      <a:r>
                        <a:rPr lang="en-US" sz="1600" kern="100">
                          <a:effectLst/>
                        </a:rPr>
                        <a:t>h</a:t>
                      </a:r>
                      <a:r>
                        <a:rPr lang="en-US" sz="1600" kern="100" spc="10">
                          <a:effectLst/>
                        </a:rPr>
                        <a:t>o</a:t>
                      </a:r>
                      <a:r>
                        <a:rPr lang="en-US" sz="1600" kern="100" spc="-15">
                          <a:effectLst/>
                        </a:rPr>
                        <a:t>ạ</a:t>
                      </a:r>
                      <a:r>
                        <a:rPr lang="en-US" sz="1600" kern="100">
                          <a:effectLst/>
                        </a:rPr>
                        <a:t>t</a:t>
                      </a:r>
                      <a:r>
                        <a:rPr lang="en-US" sz="1600" kern="100" spc="-10">
                          <a:effectLst/>
                        </a:rPr>
                        <a:t> </a:t>
                      </a:r>
                      <a:r>
                        <a:rPr lang="en-US" sz="1600" kern="100" spc="5">
                          <a:effectLst/>
                        </a:rPr>
                        <a:t>đ</a:t>
                      </a:r>
                      <a:r>
                        <a:rPr lang="en-US" sz="1600" kern="100" spc="-10">
                          <a:effectLst/>
                        </a:rPr>
                        <a:t>ộn</a:t>
                      </a:r>
                      <a:r>
                        <a:rPr lang="en-US" sz="1600" kern="100">
                          <a:effectLst/>
                        </a:rPr>
                        <a:t>g </a:t>
                      </a:r>
                      <a:r>
                        <a:rPr lang="en-US" sz="1600" kern="100" spc="5">
                          <a:effectLst/>
                        </a:rPr>
                        <a:t>x</a:t>
                      </a:r>
                      <a:r>
                        <a:rPr lang="en-US" sz="1600" kern="100">
                          <a:effectLst/>
                        </a:rPr>
                        <a:t>ã</a:t>
                      </a:r>
                      <a:r>
                        <a:rPr lang="en-US" sz="1600" kern="100" spc="-15">
                          <a:effectLst/>
                        </a:rPr>
                        <a:t> </a:t>
                      </a:r>
                      <a:r>
                        <a:rPr lang="en-US" sz="1600" kern="100" spc="-10">
                          <a:effectLst/>
                        </a:rPr>
                        <a:t>h</a:t>
                      </a:r>
                      <a:r>
                        <a:rPr lang="en-US" sz="1600" kern="100" spc="5">
                          <a:effectLst/>
                        </a:rPr>
                        <a:t>ộ</a:t>
                      </a:r>
                      <a:r>
                        <a:rPr lang="en-US" sz="1600" kern="100">
                          <a:effectLst/>
                        </a:rPr>
                        <a:t>i, </a:t>
                      </a:r>
                      <a:r>
                        <a:rPr lang="en-US" sz="1600" kern="100" spc="-10">
                          <a:effectLst/>
                        </a:rPr>
                        <a:t>h</a:t>
                      </a:r>
                      <a:r>
                        <a:rPr lang="en-US" sz="1600" kern="100" spc="5">
                          <a:effectLst/>
                        </a:rPr>
                        <a:t>o</a:t>
                      </a:r>
                      <a:r>
                        <a:rPr lang="en-US" sz="1600" kern="100" spc="-15">
                          <a:effectLst/>
                        </a:rPr>
                        <a:t>ạ</a:t>
                      </a:r>
                      <a:r>
                        <a:rPr lang="en-US" sz="1600" kern="100">
                          <a:effectLst/>
                        </a:rPr>
                        <a:t>t </a:t>
                      </a:r>
                      <a:r>
                        <a:rPr lang="en-US" sz="1600" kern="100" spc="-5">
                          <a:effectLst/>
                        </a:rPr>
                        <a:t>đ</a:t>
                      </a:r>
                      <a:r>
                        <a:rPr lang="en-US" sz="1600" kern="100" spc="-10">
                          <a:effectLst/>
                        </a:rPr>
                        <a:t>ộn</a:t>
                      </a:r>
                      <a:r>
                        <a:rPr lang="en-US" sz="1600" kern="100">
                          <a:effectLst/>
                        </a:rPr>
                        <a:t>g gi</a:t>
                      </a:r>
                      <a:r>
                        <a:rPr lang="en-US" sz="1600" kern="100" spc="-10">
                          <a:effectLst/>
                        </a:rPr>
                        <a:t>á</a:t>
                      </a:r>
                      <a:r>
                        <a:rPr lang="en-US" sz="1600" kern="100">
                          <a:effectLst/>
                        </a:rPr>
                        <a:t>o </a:t>
                      </a:r>
                      <a:r>
                        <a:rPr lang="en-US" sz="1600" kern="100" spc="-5">
                          <a:effectLst/>
                        </a:rPr>
                        <a:t>d</a:t>
                      </a:r>
                      <a:r>
                        <a:rPr lang="en-US" sz="1600" kern="100" spc="5">
                          <a:effectLst/>
                        </a:rPr>
                        <a:t>ụ</a:t>
                      </a:r>
                      <a:r>
                        <a:rPr lang="en-US" sz="1600" kern="100">
                          <a:effectLst/>
                        </a:rPr>
                        <a:t>c </a:t>
                      </a:r>
                      <a:r>
                        <a:rPr lang="en-US" sz="1600" kern="100" spc="-10">
                          <a:effectLst/>
                        </a:rPr>
                        <a:t>t</a:t>
                      </a:r>
                      <a:r>
                        <a:rPr lang="en-US" sz="1600" kern="100">
                          <a:effectLst/>
                        </a:rPr>
                        <a:t>r</a:t>
                      </a:r>
                      <a:r>
                        <a:rPr lang="en-US" sz="1600" kern="100" spc="5">
                          <a:effectLst/>
                        </a:rPr>
                        <a:t>u</a:t>
                      </a:r>
                      <a:r>
                        <a:rPr lang="en-US" sz="1600" kern="100" spc="-20">
                          <a:effectLst/>
                        </a:rPr>
                        <a:t>y</a:t>
                      </a:r>
                      <a:r>
                        <a:rPr lang="en-US" sz="1600" kern="100">
                          <a:effectLst/>
                        </a:rPr>
                        <a:t>ền th</a:t>
                      </a:r>
                      <a:r>
                        <a:rPr lang="en-US" sz="1600" kern="100" spc="-10">
                          <a:effectLst/>
                        </a:rPr>
                        <a:t>ố</a:t>
                      </a:r>
                      <a:r>
                        <a:rPr lang="en-US" sz="1600" kern="100">
                          <a:effectLst/>
                        </a:rPr>
                        <a:t>n</a:t>
                      </a:r>
                      <a:r>
                        <a:rPr lang="en-US" sz="1600" kern="100" spc="10">
                          <a:effectLst/>
                        </a:rPr>
                        <a:t>g</a:t>
                      </a:r>
                      <a:r>
                        <a:rPr lang="en-US" sz="1600" kern="100">
                          <a:effectLst/>
                        </a:rPr>
                        <a:t>,</a:t>
                      </a:r>
                      <a:r>
                        <a:rPr lang="en-US" sz="1600" kern="100" spc="-20">
                          <a:effectLst/>
                        </a:rPr>
                        <a:t> </a:t>
                      </a:r>
                      <a:r>
                        <a:rPr lang="en-US" sz="1600" kern="100">
                          <a:effectLst/>
                        </a:rPr>
                        <a:t>g</a:t>
                      </a:r>
                      <a:r>
                        <a:rPr lang="en-US" sz="1600" kern="100" spc="10">
                          <a:effectLst/>
                        </a:rPr>
                        <a:t>i</a:t>
                      </a:r>
                      <a:r>
                        <a:rPr lang="en-US" sz="1600" kern="100" spc="-15">
                          <a:effectLst/>
                        </a:rPr>
                        <a:t>á</a:t>
                      </a:r>
                      <a:r>
                        <a:rPr lang="en-US" sz="1600" kern="100">
                          <a:effectLst/>
                        </a:rPr>
                        <a:t>o</a:t>
                      </a:r>
                      <a:r>
                        <a:rPr lang="en-US" sz="1600" kern="100" spc="-10">
                          <a:effectLst/>
                        </a:rPr>
                        <a:t> </a:t>
                      </a:r>
                      <a:r>
                        <a:rPr lang="en-US" sz="1600" kern="100" spc="5">
                          <a:effectLst/>
                        </a:rPr>
                        <a:t>dụ</a:t>
                      </a:r>
                      <a:r>
                        <a:rPr lang="en-US" sz="1600" kern="100">
                          <a:effectLst/>
                        </a:rPr>
                        <a:t>c</a:t>
                      </a:r>
                      <a:r>
                        <a:rPr lang="en-US" sz="1600" kern="100" spc="-15">
                          <a:effectLst/>
                        </a:rPr>
                        <a:t> </a:t>
                      </a:r>
                      <a:r>
                        <a:rPr lang="en-US" sz="1600" kern="100">
                          <a:effectLst/>
                        </a:rPr>
                        <a:t>chính</a:t>
                      </a:r>
                      <a:r>
                        <a:rPr lang="en-US" sz="1600" kern="100" spc="-15">
                          <a:effectLst/>
                        </a:rPr>
                        <a:t> </a:t>
                      </a:r>
                      <a:r>
                        <a:rPr lang="en-US" sz="1600" kern="100">
                          <a:effectLst/>
                        </a:rPr>
                        <a:t>t</a:t>
                      </a:r>
                      <a:r>
                        <a:rPr lang="en-US" sz="1600" kern="100" spc="5">
                          <a:effectLst/>
                        </a:rPr>
                        <a:t>r</a:t>
                      </a:r>
                      <a:r>
                        <a:rPr lang="en-US" sz="1600" kern="100" spc="-10">
                          <a:effectLst/>
                        </a:rPr>
                        <a:t>ị</a:t>
                      </a:r>
                      <a:r>
                        <a:rPr lang="en-US" sz="1600" kern="100">
                          <a:effectLst/>
                        </a:rPr>
                        <a:t>, </a:t>
                      </a:r>
                      <a:r>
                        <a:rPr lang="en-US" sz="1600" kern="100" spc="5">
                          <a:effectLst/>
                        </a:rPr>
                        <a:t>đ</a:t>
                      </a:r>
                      <a:r>
                        <a:rPr lang="en-US" sz="1600" kern="100" spc="-15">
                          <a:effectLst/>
                        </a:rPr>
                        <a:t>ạ</a:t>
                      </a:r>
                      <a:r>
                        <a:rPr lang="en-US" sz="1600" kern="100">
                          <a:effectLst/>
                        </a:rPr>
                        <a:t>o </a:t>
                      </a:r>
                      <a:r>
                        <a:rPr lang="en-US" sz="1600" kern="100" spc="5">
                          <a:effectLst/>
                        </a:rPr>
                        <a:t>đ</a:t>
                      </a:r>
                      <a:r>
                        <a:rPr lang="en-US" sz="1600" kern="100" spc="-10">
                          <a:effectLst/>
                        </a:rPr>
                        <a:t>ứ</a:t>
                      </a:r>
                      <a:r>
                        <a:rPr lang="en-US" sz="1600" kern="100">
                          <a:effectLst/>
                        </a:rPr>
                        <a:t>c, </a:t>
                      </a:r>
                      <a:r>
                        <a:rPr lang="en-US" sz="1600" kern="100" spc="-15">
                          <a:effectLst/>
                        </a:rPr>
                        <a:t>p</a:t>
                      </a:r>
                      <a:r>
                        <a:rPr lang="en-US" sz="1600" kern="100">
                          <a:effectLst/>
                        </a:rPr>
                        <a:t>háp </a:t>
                      </a:r>
                      <a:r>
                        <a:rPr lang="en-US" sz="1600" kern="100" spc="-10">
                          <a:effectLst/>
                        </a:rPr>
                        <a:t>l</a:t>
                      </a:r>
                      <a:r>
                        <a:rPr lang="en-US" sz="1600" kern="100" spc="5">
                          <a:effectLst/>
                        </a:rPr>
                        <a:t>u</a:t>
                      </a:r>
                      <a:r>
                        <a:rPr lang="en-US" sz="1600" kern="100" spc="-15">
                          <a:effectLst/>
                        </a:rPr>
                        <a:t>ậ</a:t>
                      </a:r>
                      <a:r>
                        <a:rPr lang="en-US" sz="1600" kern="100">
                          <a:effectLst/>
                        </a:rPr>
                        <a:t>t.</a:t>
                      </a:r>
                      <a:endParaRPr lang="en-US" sz="1600" kern="100">
                        <a:solidFill>
                          <a:schemeClr val="tx1"/>
                        </a:solidFill>
                        <a:effectLst/>
                        <a:latin typeface="+mj-lt"/>
                        <a:ea typeface="Times New Roman" panose="02020603050405020304" pitchFamily="18" charset="0"/>
                        <a:cs typeface="Times New Roman" panose="02020603050405020304" pitchFamily="18" charset="0"/>
                      </a:endParaRPr>
                    </a:p>
                  </a:txBody>
                  <a:tcPr marL="0" marR="0" marT="0" marB="0" anchor="ctr"/>
                </a:tc>
                <a:extLst>
                  <a:ext uri="{0D108BD9-81ED-4DB2-BD59-A6C34878D82A}">
                    <a16:rowId xmlns:a16="http://schemas.microsoft.com/office/drawing/2014/main" val="3357679967"/>
                  </a:ext>
                </a:extLst>
              </a:tr>
              <a:tr h="435292">
                <a:tc rowSpan="4">
                  <a:txBody>
                    <a:bodyPr/>
                    <a:lstStyle/>
                    <a:p>
                      <a:pPr marL="64770" marR="309880" eaLnBrk="0" hangingPunct="0">
                        <a:lnSpc>
                          <a:spcPct val="120000"/>
                        </a:lnSpc>
                        <a:spcBef>
                          <a:spcPts val="295"/>
                        </a:spcBef>
                        <a:spcAft>
                          <a:spcPts val="0"/>
                        </a:spcAft>
                      </a:pPr>
                      <a:r>
                        <a:rPr lang="en-US" sz="1600" kern="100">
                          <a:effectLst/>
                        </a:rPr>
                        <a:t>H</a:t>
                      </a:r>
                      <a:r>
                        <a:rPr lang="en-US" sz="1600" kern="100" spc="-10">
                          <a:effectLst/>
                        </a:rPr>
                        <a:t>o</a:t>
                      </a:r>
                      <a:r>
                        <a:rPr lang="en-US" sz="1600" kern="100" spc="5">
                          <a:effectLst/>
                        </a:rPr>
                        <a:t>ạ</a:t>
                      </a:r>
                      <a:r>
                        <a:rPr lang="en-US" sz="1600" kern="100">
                          <a:effectLst/>
                        </a:rPr>
                        <a:t>t</a:t>
                      </a:r>
                      <a:r>
                        <a:rPr lang="en-US" sz="1600" kern="100" spc="-10">
                          <a:effectLst/>
                        </a:rPr>
                        <a:t> </a:t>
                      </a:r>
                      <a:r>
                        <a:rPr lang="en-US" sz="1600" kern="100" spc="5">
                          <a:effectLst/>
                        </a:rPr>
                        <a:t>độ</a:t>
                      </a:r>
                      <a:r>
                        <a:rPr lang="en-US" sz="1600" kern="100" spc="-15">
                          <a:effectLst/>
                        </a:rPr>
                        <a:t>n</a:t>
                      </a:r>
                      <a:r>
                        <a:rPr lang="en-US" sz="1600" kern="100">
                          <a:effectLst/>
                        </a:rPr>
                        <a:t>g h</a:t>
                      </a:r>
                      <a:r>
                        <a:rPr lang="en-US" sz="1600" kern="100" spc="-5">
                          <a:effectLst/>
                        </a:rPr>
                        <a:t>ư</a:t>
                      </a:r>
                      <a:r>
                        <a:rPr lang="en-US" sz="1600" kern="100">
                          <a:effectLst/>
                        </a:rPr>
                        <a:t>ớng</a:t>
                      </a:r>
                      <a:r>
                        <a:rPr lang="en-US" sz="1600" kern="100" spc="-10">
                          <a:effectLst/>
                        </a:rPr>
                        <a:t> </a:t>
                      </a:r>
                      <a:r>
                        <a:rPr lang="en-US" sz="1600" kern="100" spc="5">
                          <a:effectLst/>
                        </a:rPr>
                        <a:t>đ</a:t>
                      </a:r>
                      <a:r>
                        <a:rPr lang="en-US" sz="1600" kern="100">
                          <a:effectLst/>
                        </a:rPr>
                        <a:t>ến</a:t>
                      </a:r>
                      <a:r>
                        <a:rPr lang="en-US" sz="1600" kern="100" spc="-15">
                          <a:effectLst/>
                        </a:rPr>
                        <a:t> </a:t>
                      </a:r>
                      <a:r>
                        <a:rPr lang="en-US" sz="1600" kern="100" spc="5">
                          <a:effectLst/>
                        </a:rPr>
                        <a:t>t</a:t>
                      </a:r>
                      <a:r>
                        <a:rPr lang="en-US" sz="1600" kern="100">
                          <a:effectLst/>
                        </a:rPr>
                        <a:t>ự nhiên</a:t>
                      </a:r>
                      <a:endParaRPr lang="en-US" sz="1600" kern="100">
                        <a:solidFill>
                          <a:schemeClr val="tx1"/>
                        </a:solidFill>
                        <a:effectLst/>
                        <a:latin typeface="+mj-lt"/>
                        <a:ea typeface="Times New Roman" panose="02020603050405020304" pitchFamily="18" charset="0"/>
                        <a:cs typeface="Times New Roman" panose="02020603050405020304" pitchFamily="18" charset="0"/>
                      </a:endParaRPr>
                    </a:p>
                  </a:txBody>
                  <a:tcPr marL="0" marR="0" marT="0" marB="0" anchor="ctr"/>
                </a:tc>
                <a:tc rowSpan="2">
                  <a:txBody>
                    <a:bodyPr/>
                    <a:lstStyle/>
                    <a:p>
                      <a:pPr marL="64770" marR="168910" eaLnBrk="0" hangingPunct="0">
                        <a:lnSpc>
                          <a:spcPct val="120000"/>
                        </a:lnSpc>
                        <a:spcBef>
                          <a:spcPts val="260"/>
                        </a:spcBef>
                        <a:spcAft>
                          <a:spcPts val="0"/>
                        </a:spcAft>
                      </a:pPr>
                      <a:r>
                        <a:rPr lang="en-US" sz="1600" kern="100">
                          <a:effectLst/>
                        </a:rPr>
                        <a:t>Hoạt</a:t>
                      </a:r>
                      <a:r>
                        <a:rPr lang="en-US" sz="1600" kern="100" spc="-10">
                          <a:effectLst/>
                        </a:rPr>
                        <a:t> </a:t>
                      </a:r>
                      <a:r>
                        <a:rPr lang="en-US" sz="1600" kern="100" spc="5">
                          <a:effectLst/>
                        </a:rPr>
                        <a:t>đ</a:t>
                      </a:r>
                      <a:r>
                        <a:rPr lang="en-US" sz="1600" kern="100" spc="-10">
                          <a:effectLst/>
                        </a:rPr>
                        <a:t>ộn</a:t>
                      </a:r>
                      <a:r>
                        <a:rPr lang="en-US" sz="1600" kern="100">
                          <a:effectLst/>
                        </a:rPr>
                        <a:t>g tìm h</a:t>
                      </a:r>
                      <a:r>
                        <a:rPr lang="en-US" sz="1600" kern="100" spc="10">
                          <a:effectLst/>
                        </a:rPr>
                        <a:t>i</a:t>
                      </a:r>
                      <a:r>
                        <a:rPr lang="en-US" sz="1600" kern="100" spc="-15">
                          <a:effectLst/>
                        </a:rPr>
                        <a:t>ể</a:t>
                      </a:r>
                      <a:r>
                        <a:rPr lang="en-US" sz="1600" kern="100">
                          <a:effectLst/>
                        </a:rPr>
                        <a:t>u</a:t>
                      </a:r>
                      <a:r>
                        <a:rPr lang="en-US" sz="1600" kern="100" spc="-10">
                          <a:effectLst/>
                        </a:rPr>
                        <a:t> </a:t>
                      </a:r>
                      <a:r>
                        <a:rPr lang="en-US" sz="1600" kern="100">
                          <a:effectLst/>
                        </a:rPr>
                        <a:t>và</a:t>
                      </a:r>
                      <a:r>
                        <a:rPr lang="en-US" sz="1600" kern="100" spc="5">
                          <a:effectLst/>
                        </a:rPr>
                        <a:t> </a:t>
                      </a:r>
                      <a:r>
                        <a:rPr lang="en-US" sz="1600" kern="100" spc="-10">
                          <a:effectLst/>
                        </a:rPr>
                        <a:t>b</a:t>
                      </a:r>
                      <a:r>
                        <a:rPr lang="en-US" sz="1600" kern="100">
                          <a:effectLst/>
                        </a:rPr>
                        <a:t>ảo</a:t>
                      </a:r>
                      <a:r>
                        <a:rPr lang="en-US" sz="1600" kern="100" spc="-10">
                          <a:effectLst/>
                        </a:rPr>
                        <a:t> </a:t>
                      </a:r>
                      <a:r>
                        <a:rPr lang="en-US" sz="1600" kern="100">
                          <a:effectLst/>
                        </a:rPr>
                        <a:t>t</a:t>
                      </a:r>
                      <a:r>
                        <a:rPr lang="en-US" sz="1600" kern="100" spc="-10">
                          <a:effectLst/>
                        </a:rPr>
                        <a:t>ồ</a:t>
                      </a:r>
                      <a:r>
                        <a:rPr lang="en-US" sz="1600" kern="100">
                          <a:effectLst/>
                        </a:rPr>
                        <a:t>n cả</a:t>
                      </a:r>
                      <a:r>
                        <a:rPr lang="en-US" sz="1600" kern="100" spc="-10">
                          <a:effectLst/>
                        </a:rPr>
                        <a:t>n</a:t>
                      </a:r>
                      <a:r>
                        <a:rPr lang="en-US" sz="1600" kern="100">
                          <a:effectLst/>
                        </a:rPr>
                        <a:t>h qu</a:t>
                      </a:r>
                      <a:r>
                        <a:rPr lang="en-US" sz="1600" kern="100" spc="-10">
                          <a:effectLst/>
                        </a:rPr>
                        <a:t>a</a:t>
                      </a:r>
                      <a:r>
                        <a:rPr lang="en-US" sz="1600" kern="100">
                          <a:effectLst/>
                        </a:rPr>
                        <a:t>n thiên nhiên</a:t>
                      </a:r>
                      <a:endParaRPr lang="en-US" sz="1600" kern="100">
                        <a:solidFill>
                          <a:schemeClr val="tx1"/>
                        </a:solidFill>
                        <a:effectLst/>
                        <a:latin typeface="+mj-lt"/>
                        <a:ea typeface="Times New Roman" panose="02020603050405020304" pitchFamily="18" charset="0"/>
                        <a:cs typeface="Times New Roman" panose="02020603050405020304" pitchFamily="18" charset="0"/>
                      </a:endParaRPr>
                    </a:p>
                  </a:txBody>
                  <a:tcPr marL="0" marR="0" marT="0" marB="0" anchor="ctr"/>
                </a:tc>
                <a:tc>
                  <a:txBody>
                    <a:bodyPr/>
                    <a:lstStyle/>
                    <a:p>
                      <a:pPr marL="64770" eaLnBrk="0" hangingPunct="0">
                        <a:lnSpc>
                          <a:spcPct val="120000"/>
                        </a:lnSpc>
                        <a:spcBef>
                          <a:spcPts val="425"/>
                        </a:spcBef>
                        <a:spcAft>
                          <a:spcPts val="0"/>
                        </a:spcAft>
                      </a:pPr>
                      <a:r>
                        <a:rPr lang="en-US" sz="1600" kern="100">
                          <a:effectLst/>
                        </a:rPr>
                        <a:t>– Khám</a:t>
                      </a:r>
                      <a:r>
                        <a:rPr lang="en-US" sz="1600" kern="100" spc="-25">
                          <a:effectLst/>
                        </a:rPr>
                        <a:t> </a:t>
                      </a:r>
                      <a:r>
                        <a:rPr lang="en-US" sz="1600" kern="100">
                          <a:effectLst/>
                        </a:rPr>
                        <a:t>p</a:t>
                      </a:r>
                      <a:r>
                        <a:rPr lang="en-US" sz="1600" kern="100" spc="5">
                          <a:effectLst/>
                        </a:rPr>
                        <a:t>h</a:t>
                      </a:r>
                      <a:r>
                        <a:rPr lang="en-US" sz="1600" kern="100">
                          <a:effectLst/>
                        </a:rPr>
                        <a:t>á vẻ</a:t>
                      </a:r>
                      <a:r>
                        <a:rPr lang="en-US" sz="1600" kern="100" spc="-15">
                          <a:effectLst/>
                        </a:rPr>
                        <a:t> </a:t>
                      </a:r>
                      <a:r>
                        <a:rPr lang="en-US" sz="1600" kern="100" spc="5">
                          <a:effectLst/>
                        </a:rPr>
                        <a:t>đ</a:t>
                      </a:r>
                      <a:r>
                        <a:rPr lang="en-US" sz="1600" kern="100" spc="-15">
                          <a:effectLst/>
                        </a:rPr>
                        <a:t>ẹ</a:t>
                      </a:r>
                      <a:r>
                        <a:rPr lang="en-US" sz="1600" kern="100">
                          <a:effectLst/>
                        </a:rPr>
                        <a:t>p, ý ng</a:t>
                      </a:r>
                      <a:r>
                        <a:rPr lang="en-US" sz="1600" kern="100" spc="-5">
                          <a:effectLst/>
                        </a:rPr>
                        <a:t>h</a:t>
                      </a:r>
                      <a:r>
                        <a:rPr lang="en-US" sz="1600" kern="100">
                          <a:effectLst/>
                        </a:rPr>
                        <a:t>ĩa</a:t>
                      </a:r>
                      <a:r>
                        <a:rPr lang="en-US" sz="1600" kern="100" spc="5">
                          <a:effectLst/>
                        </a:rPr>
                        <a:t> </a:t>
                      </a:r>
                      <a:r>
                        <a:rPr lang="en-US" sz="1600" kern="100" spc="-15">
                          <a:effectLst/>
                        </a:rPr>
                        <a:t>c</a:t>
                      </a:r>
                      <a:r>
                        <a:rPr lang="en-US" sz="1600" kern="100" spc="5">
                          <a:effectLst/>
                        </a:rPr>
                        <a:t>ủ</a:t>
                      </a:r>
                      <a:r>
                        <a:rPr lang="en-US" sz="1600" kern="100">
                          <a:effectLst/>
                        </a:rPr>
                        <a:t>a </a:t>
                      </a:r>
                      <a:r>
                        <a:rPr lang="en-US" sz="1600" kern="100" spc="-5">
                          <a:effectLst/>
                        </a:rPr>
                        <a:t>c</a:t>
                      </a:r>
                      <a:r>
                        <a:rPr lang="en-US" sz="1600" kern="100" spc="-15">
                          <a:effectLst/>
                        </a:rPr>
                        <a:t>ả</a:t>
                      </a:r>
                      <a:r>
                        <a:rPr lang="en-US" sz="1600" kern="100" spc="-10">
                          <a:effectLst/>
                        </a:rPr>
                        <a:t>n</a:t>
                      </a:r>
                      <a:r>
                        <a:rPr lang="en-US" sz="1600" kern="100">
                          <a:effectLst/>
                        </a:rPr>
                        <a:t>h qu</a:t>
                      </a:r>
                      <a:r>
                        <a:rPr lang="en-US" sz="1600" kern="100" spc="-10">
                          <a:effectLst/>
                        </a:rPr>
                        <a:t>a</a:t>
                      </a:r>
                      <a:r>
                        <a:rPr lang="en-US" sz="1600" kern="100">
                          <a:effectLst/>
                        </a:rPr>
                        <a:t>n thiên</a:t>
                      </a:r>
                      <a:r>
                        <a:rPr lang="en-US" sz="1600" kern="100" spc="-15">
                          <a:effectLst/>
                        </a:rPr>
                        <a:t> </a:t>
                      </a:r>
                      <a:r>
                        <a:rPr lang="en-US" sz="1600" kern="100">
                          <a:effectLst/>
                        </a:rPr>
                        <a:t>nhiên.</a:t>
                      </a:r>
                      <a:endParaRPr lang="en-US" sz="1600" kern="100">
                        <a:solidFill>
                          <a:schemeClr val="tx1"/>
                        </a:solidFill>
                        <a:effectLst/>
                        <a:latin typeface="+mj-lt"/>
                        <a:ea typeface="Times New Roman" panose="02020603050405020304" pitchFamily="18" charset="0"/>
                        <a:cs typeface="Times New Roman" panose="02020603050405020304" pitchFamily="18" charset="0"/>
                      </a:endParaRPr>
                    </a:p>
                  </a:txBody>
                  <a:tcPr marL="0" marR="0" marT="0" marB="0" anchor="ctr"/>
                </a:tc>
                <a:extLst>
                  <a:ext uri="{0D108BD9-81ED-4DB2-BD59-A6C34878D82A}">
                    <a16:rowId xmlns:a16="http://schemas.microsoft.com/office/drawing/2014/main" val="1828764631"/>
                  </a:ext>
                </a:extLst>
              </a:tr>
              <a:tr h="447596">
                <a:tc vMerge="1">
                  <a:txBody>
                    <a:bodyPr/>
                    <a:lstStyle/>
                    <a:p>
                      <a:endParaRPr lang="en-US"/>
                    </a:p>
                  </a:txBody>
                  <a:tcPr/>
                </a:tc>
                <a:tc vMerge="1">
                  <a:txBody>
                    <a:bodyPr/>
                    <a:lstStyle/>
                    <a:p>
                      <a:endParaRPr lang="en-US"/>
                    </a:p>
                  </a:txBody>
                  <a:tcPr/>
                </a:tc>
                <a:tc>
                  <a:txBody>
                    <a:bodyPr/>
                    <a:lstStyle/>
                    <a:p>
                      <a:pPr eaLnBrk="0" hangingPunct="0">
                        <a:lnSpc>
                          <a:spcPct val="120000"/>
                        </a:lnSpc>
                        <a:spcBef>
                          <a:spcPts val="15"/>
                        </a:spcBef>
                      </a:pPr>
                      <a:r>
                        <a:rPr lang="en-US" sz="1600" kern="100">
                          <a:effectLst/>
                        </a:rPr>
                        <a:t> – Tham</a:t>
                      </a:r>
                      <a:r>
                        <a:rPr lang="en-US" sz="1600" kern="100" spc="-25">
                          <a:effectLst/>
                        </a:rPr>
                        <a:t> </a:t>
                      </a:r>
                      <a:r>
                        <a:rPr lang="en-US" sz="1600" kern="100">
                          <a:effectLst/>
                        </a:rPr>
                        <a:t>g</a:t>
                      </a:r>
                      <a:r>
                        <a:rPr lang="en-US" sz="1600" kern="100" spc="5">
                          <a:effectLst/>
                        </a:rPr>
                        <a:t>i</a:t>
                      </a:r>
                      <a:r>
                        <a:rPr lang="en-US" sz="1600" kern="100">
                          <a:effectLst/>
                        </a:rPr>
                        <a:t>a</a:t>
                      </a:r>
                      <a:r>
                        <a:rPr lang="en-US" sz="1600" kern="100" spc="-5">
                          <a:effectLst/>
                        </a:rPr>
                        <a:t> </a:t>
                      </a:r>
                      <a:r>
                        <a:rPr lang="en-US" sz="1600" kern="100" spc="5">
                          <a:effectLst/>
                        </a:rPr>
                        <a:t>b</a:t>
                      </a:r>
                      <a:r>
                        <a:rPr lang="en-US" sz="1600" kern="100" spc="-15">
                          <a:effectLst/>
                        </a:rPr>
                        <a:t>ả</a:t>
                      </a:r>
                      <a:r>
                        <a:rPr lang="en-US" sz="1600" kern="100">
                          <a:effectLst/>
                        </a:rPr>
                        <a:t>o </a:t>
                      </a:r>
                      <a:r>
                        <a:rPr lang="en-US" sz="1600" kern="100" spc="-5">
                          <a:effectLst/>
                        </a:rPr>
                        <a:t>t</a:t>
                      </a:r>
                      <a:r>
                        <a:rPr lang="en-US" sz="1600" kern="100" spc="-10">
                          <a:effectLst/>
                        </a:rPr>
                        <a:t>ồ</a:t>
                      </a:r>
                      <a:r>
                        <a:rPr lang="en-US" sz="1600" kern="100">
                          <a:effectLst/>
                        </a:rPr>
                        <a:t>n </a:t>
                      </a:r>
                      <a:r>
                        <a:rPr lang="en-US" sz="1600" kern="100" spc="-10">
                          <a:effectLst/>
                        </a:rPr>
                        <a:t>c</a:t>
                      </a:r>
                      <a:r>
                        <a:rPr lang="en-US" sz="1600" kern="100">
                          <a:effectLst/>
                        </a:rPr>
                        <a:t>ả</a:t>
                      </a:r>
                      <a:r>
                        <a:rPr lang="en-US" sz="1600" kern="100" spc="-10">
                          <a:effectLst/>
                        </a:rPr>
                        <a:t>n</a:t>
                      </a:r>
                      <a:r>
                        <a:rPr lang="en-US" sz="1600" kern="100">
                          <a:effectLst/>
                        </a:rPr>
                        <a:t>h qu</a:t>
                      </a:r>
                      <a:r>
                        <a:rPr lang="en-US" sz="1600" kern="100" spc="-10">
                          <a:effectLst/>
                        </a:rPr>
                        <a:t>a</a:t>
                      </a:r>
                      <a:r>
                        <a:rPr lang="en-US" sz="1600" kern="100">
                          <a:effectLst/>
                        </a:rPr>
                        <a:t>n th</a:t>
                      </a:r>
                      <a:r>
                        <a:rPr lang="en-US" sz="1600" kern="100" spc="5">
                          <a:effectLst/>
                        </a:rPr>
                        <a:t>i</a:t>
                      </a:r>
                      <a:r>
                        <a:rPr lang="en-US" sz="1600" kern="100" spc="-15">
                          <a:effectLst/>
                        </a:rPr>
                        <a:t>ê</a:t>
                      </a:r>
                      <a:r>
                        <a:rPr lang="en-US" sz="1600" kern="100">
                          <a:effectLst/>
                        </a:rPr>
                        <a:t>n</a:t>
                      </a:r>
                      <a:r>
                        <a:rPr lang="en-US" sz="1600" kern="100" spc="-10">
                          <a:effectLst/>
                        </a:rPr>
                        <a:t> </a:t>
                      </a:r>
                      <a:r>
                        <a:rPr lang="en-US" sz="1600" kern="100">
                          <a:effectLst/>
                        </a:rPr>
                        <a:t>nhiê</a:t>
                      </a:r>
                      <a:r>
                        <a:rPr lang="en-US" sz="1600" kern="100" spc="-5">
                          <a:effectLst/>
                        </a:rPr>
                        <a:t>n</a:t>
                      </a:r>
                      <a:r>
                        <a:rPr lang="en-US" sz="1600" kern="100">
                          <a:effectLst/>
                        </a:rPr>
                        <a:t>.</a:t>
                      </a:r>
                      <a:endParaRPr lang="en-US" sz="1600" kern="100">
                        <a:solidFill>
                          <a:schemeClr val="tx1"/>
                        </a:solidFill>
                        <a:effectLst/>
                        <a:latin typeface="+mj-lt"/>
                        <a:ea typeface="Times New Roman" panose="02020603050405020304" pitchFamily="18" charset="0"/>
                        <a:cs typeface="Times New Roman" panose="02020603050405020304" pitchFamily="18" charset="0"/>
                      </a:endParaRPr>
                    </a:p>
                  </a:txBody>
                  <a:tcPr marL="0" marR="0" marT="0" marB="0" anchor="ctr"/>
                </a:tc>
                <a:extLst>
                  <a:ext uri="{0D108BD9-81ED-4DB2-BD59-A6C34878D82A}">
                    <a16:rowId xmlns:a16="http://schemas.microsoft.com/office/drawing/2014/main" val="1332026500"/>
                  </a:ext>
                </a:extLst>
              </a:tr>
              <a:tr h="448055">
                <a:tc vMerge="1">
                  <a:txBody>
                    <a:bodyPr/>
                    <a:lstStyle/>
                    <a:p>
                      <a:endParaRPr lang="en-US"/>
                    </a:p>
                  </a:txBody>
                  <a:tcPr/>
                </a:tc>
                <a:tc rowSpan="2">
                  <a:txBody>
                    <a:bodyPr/>
                    <a:lstStyle/>
                    <a:p>
                      <a:pPr marL="64770" marR="262890" algn="just" eaLnBrk="0" hangingPunct="0">
                        <a:lnSpc>
                          <a:spcPct val="120000"/>
                        </a:lnSpc>
                        <a:spcBef>
                          <a:spcPts val="260"/>
                        </a:spcBef>
                        <a:spcAft>
                          <a:spcPts val="0"/>
                        </a:spcAft>
                      </a:pPr>
                      <a:r>
                        <a:rPr lang="en-US" sz="1600" kern="100">
                          <a:effectLst/>
                        </a:rPr>
                        <a:t>Hoạt</a:t>
                      </a:r>
                      <a:r>
                        <a:rPr lang="en-US" sz="1600" kern="100" spc="-10">
                          <a:effectLst/>
                        </a:rPr>
                        <a:t> </a:t>
                      </a:r>
                      <a:r>
                        <a:rPr lang="en-US" sz="1600" kern="100" spc="5">
                          <a:effectLst/>
                        </a:rPr>
                        <a:t>đ</a:t>
                      </a:r>
                      <a:r>
                        <a:rPr lang="en-US" sz="1600" kern="100" spc="-10">
                          <a:effectLst/>
                        </a:rPr>
                        <a:t>ộn</a:t>
                      </a:r>
                      <a:r>
                        <a:rPr lang="en-US" sz="1600" kern="100">
                          <a:effectLst/>
                        </a:rPr>
                        <a:t>g tìm h</a:t>
                      </a:r>
                      <a:r>
                        <a:rPr lang="en-US" sz="1600" kern="100" spc="10">
                          <a:effectLst/>
                        </a:rPr>
                        <a:t>i</a:t>
                      </a:r>
                      <a:r>
                        <a:rPr lang="en-US" sz="1600" kern="100" spc="-15">
                          <a:effectLst/>
                        </a:rPr>
                        <a:t>ể</a:t>
                      </a:r>
                      <a:r>
                        <a:rPr lang="en-US" sz="1600" kern="100">
                          <a:effectLst/>
                        </a:rPr>
                        <a:t>u</a:t>
                      </a:r>
                      <a:r>
                        <a:rPr lang="en-US" sz="1600" kern="100" spc="-10">
                          <a:effectLst/>
                        </a:rPr>
                        <a:t> </a:t>
                      </a:r>
                      <a:r>
                        <a:rPr lang="en-US" sz="1600" kern="100">
                          <a:effectLst/>
                        </a:rPr>
                        <a:t>và</a:t>
                      </a:r>
                      <a:r>
                        <a:rPr lang="en-US" sz="1600" kern="100" spc="5">
                          <a:effectLst/>
                        </a:rPr>
                        <a:t> </a:t>
                      </a:r>
                      <a:r>
                        <a:rPr lang="en-US" sz="1600" kern="100" spc="-10">
                          <a:effectLst/>
                        </a:rPr>
                        <a:t>b</a:t>
                      </a:r>
                      <a:r>
                        <a:rPr lang="en-US" sz="1600" kern="100">
                          <a:effectLst/>
                        </a:rPr>
                        <a:t>ảo</a:t>
                      </a:r>
                      <a:r>
                        <a:rPr lang="en-US" sz="1600" kern="100" spc="-10">
                          <a:effectLst/>
                        </a:rPr>
                        <a:t> </a:t>
                      </a:r>
                      <a:r>
                        <a:rPr lang="en-US" sz="1600" kern="100" spc="5">
                          <a:effectLst/>
                        </a:rPr>
                        <a:t>v</a:t>
                      </a:r>
                      <a:r>
                        <a:rPr lang="en-US" sz="1600" kern="100">
                          <a:effectLst/>
                        </a:rPr>
                        <a:t>ệ </a:t>
                      </a:r>
                      <a:r>
                        <a:rPr lang="en-US" sz="1600" kern="100" spc="-25">
                          <a:effectLst/>
                        </a:rPr>
                        <a:t>m</a:t>
                      </a:r>
                      <a:r>
                        <a:rPr lang="en-US" sz="1600" kern="100">
                          <a:effectLst/>
                        </a:rPr>
                        <a:t>ôi</a:t>
                      </a:r>
                      <a:r>
                        <a:rPr lang="en-US" sz="1600" kern="100" spc="10">
                          <a:effectLst/>
                        </a:rPr>
                        <a:t> </a:t>
                      </a:r>
                      <a:r>
                        <a:rPr lang="en-US" sz="1600" kern="100">
                          <a:effectLst/>
                        </a:rPr>
                        <a:t>tr</a:t>
                      </a:r>
                      <a:r>
                        <a:rPr lang="en-US" sz="1600" kern="100" spc="-5">
                          <a:effectLst/>
                        </a:rPr>
                        <a:t>ư</a:t>
                      </a:r>
                      <a:r>
                        <a:rPr lang="en-US" sz="1600" kern="100">
                          <a:effectLst/>
                        </a:rPr>
                        <a:t>ờng</a:t>
                      </a:r>
                      <a:endParaRPr lang="en-US" sz="1600" kern="100">
                        <a:solidFill>
                          <a:schemeClr val="tx1"/>
                        </a:solidFill>
                        <a:effectLst/>
                        <a:latin typeface="+mj-lt"/>
                        <a:ea typeface="Times New Roman" panose="02020603050405020304" pitchFamily="18" charset="0"/>
                        <a:cs typeface="Times New Roman" panose="02020603050405020304" pitchFamily="18" charset="0"/>
                      </a:endParaRPr>
                    </a:p>
                  </a:txBody>
                  <a:tcPr marL="0" marR="0" marT="0" marB="0" anchor="ctr"/>
                </a:tc>
                <a:tc>
                  <a:txBody>
                    <a:bodyPr/>
                    <a:lstStyle/>
                    <a:p>
                      <a:pPr eaLnBrk="0" hangingPunct="0">
                        <a:lnSpc>
                          <a:spcPct val="120000"/>
                        </a:lnSpc>
                      </a:pPr>
                      <a:r>
                        <a:rPr lang="en-US" sz="1600" kern="100">
                          <a:effectLst/>
                        </a:rPr>
                        <a:t> – Tìm</a:t>
                      </a:r>
                      <a:r>
                        <a:rPr lang="en-US" sz="1600" kern="100" spc="-25">
                          <a:effectLst/>
                        </a:rPr>
                        <a:t> </a:t>
                      </a:r>
                      <a:r>
                        <a:rPr lang="en-US" sz="1600" kern="100">
                          <a:effectLst/>
                        </a:rPr>
                        <a:t>h</a:t>
                      </a:r>
                      <a:r>
                        <a:rPr lang="en-US" sz="1600" kern="100" spc="5">
                          <a:effectLst/>
                        </a:rPr>
                        <a:t>i</a:t>
                      </a:r>
                      <a:r>
                        <a:rPr lang="en-US" sz="1600" kern="100">
                          <a:effectLst/>
                        </a:rPr>
                        <a:t>ểu th</a:t>
                      </a:r>
                      <a:r>
                        <a:rPr lang="en-US" sz="1600" kern="100" spc="-5">
                          <a:effectLst/>
                        </a:rPr>
                        <a:t>ự</a:t>
                      </a:r>
                      <a:r>
                        <a:rPr lang="en-US" sz="1600" kern="100">
                          <a:effectLst/>
                        </a:rPr>
                        <a:t>c </a:t>
                      </a:r>
                      <a:r>
                        <a:rPr lang="en-US" sz="1600" kern="100" spc="-10">
                          <a:effectLst/>
                        </a:rPr>
                        <a:t>t</a:t>
                      </a:r>
                      <a:r>
                        <a:rPr lang="en-US" sz="1600" kern="100">
                          <a:effectLst/>
                        </a:rPr>
                        <a:t>rạ</a:t>
                      </a:r>
                      <a:r>
                        <a:rPr lang="en-US" sz="1600" kern="100" spc="-10">
                          <a:effectLst/>
                        </a:rPr>
                        <a:t>n</a:t>
                      </a:r>
                      <a:r>
                        <a:rPr lang="en-US" sz="1600" kern="100">
                          <a:effectLst/>
                        </a:rPr>
                        <a:t>g </a:t>
                      </a:r>
                      <a:r>
                        <a:rPr lang="en-US" sz="1600" kern="100" spc="-25">
                          <a:effectLst/>
                        </a:rPr>
                        <a:t>m</a:t>
                      </a:r>
                      <a:r>
                        <a:rPr lang="en-US" sz="1600" kern="100">
                          <a:effectLst/>
                        </a:rPr>
                        <a:t>ôi</a:t>
                      </a:r>
                      <a:r>
                        <a:rPr lang="en-US" sz="1600" kern="100" spc="10">
                          <a:effectLst/>
                        </a:rPr>
                        <a:t> </a:t>
                      </a:r>
                      <a:r>
                        <a:rPr lang="en-US" sz="1600" kern="100">
                          <a:effectLst/>
                        </a:rPr>
                        <a:t>tr</a:t>
                      </a:r>
                      <a:r>
                        <a:rPr lang="en-US" sz="1600" kern="100" spc="-5">
                          <a:effectLst/>
                        </a:rPr>
                        <a:t>ư</a:t>
                      </a:r>
                      <a:r>
                        <a:rPr lang="en-US" sz="1600" kern="100" spc="-15">
                          <a:effectLst/>
                        </a:rPr>
                        <a:t>ờ</a:t>
                      </a:r>
                      <a:r>
                        <a:rPr lang="en-US" sz="1600" kern="100">
                          <a:effectLst/>
                        </a:rPr>
                        <a:t>n</a:t>
                      </a:r>
                      <a:r>
                        <a:rPr lang="en-US" sz="1600" kern="100" spc="10">
                          <a:effectLst/>
                        </a:rPr>
                        <a:t>g</a:t>
                      </a:r>
                      <a:r>
                        <a:rPr lang="en-US" sz="1600" kern="100">
                          <a:effectLst/>
                        </a:rPr>
                        <a:t>.</a:t>
                      </a:r>
                      <a:endParaRPr lang="en-US" sz="1600" kern="100">
                        <a:solidFill>
                          <a:schemeClr val="tx1"/>
                        </a:solidFill>
                        <a:effectLst/>
                        <a:latin typeface="+mj-lt"/>
                        <a:ea typeface="Times New Roman" panose="02020603050405020304" pitchFamily="18" charset="0"/>
                        <a:cs typeface="Times New Roman" panose="02020603050405020304" pitchFamily="18" charset="0"/>
                      </a:endParaRPr>
                    </a:p>
                  </a:txBody>
                  <a:tcPr marL="0" marR="0" marT="0" marB="0" anchor="ctr"/>
                </a:tc>
                <a:extLst>
                  <a:ext uri="{0D108BD9-81ED-4DB2-BD59-A6C34878D82A}">
                    <a16:rowId xmlns:a16="http://schemas.microsoft.com/office/drawing/2014/main" val="1572367660"/>
                  </a:ext>
                </a:extLst>
              </a:tr>
              <a:tr h="469900">
                <a:tc vMerge="1">
                  <a:txBody>
                    <a:bodyPr/>
                    <a:lstStyle/>
                    <a:p>
                      <a:endParaRPr lang="en-US"/>
                    </a:p>
                  </a:txBody>
                  <a:tcPr/>
                </a:tc>
                <a:tc vMerge="1">
                  <a:txBody>
                    <a:bodyPr/>
                    <a:lstStyle/>
                    <a:p>
                      <a:endParaRPr lang="en-US"/>
                    </a:p>
                  </a:txBody>
                  <a:tcPr/>
                </a:tc>
                <a:tc>
                  <a:txBody>
                    <a:bodyPr/>
                    <a:lstStyle/>
                    <a:p>
                      <a:pPr eaLnBrk="0" hangingPunct="0">
                        <a:lnSpc>
                          <a:spcPct val="120000"/>
                        </a:lnSpc>
                        <a:spcBef>
                          <a:spcPts val="20"/>
                        </a:spcBef>
                      </a:pPr>
                      <a:r>
                        <a:rPr lang="en-US" sz="1600" kern="100">
                          <a:effectLst/>
                        </a:rPr>
                        <a:t> – Tham</a:t>
                      </a:r>
                      <a:r>
                        <a:rPr lang="en-US" sz="1600" kern="100" spc="-25">
                          <a:effectLst/>
                        </a:rPr>
                        <a:t> </a:t>
                      </a:r>
                      <a:r>
                        <a:rPr lang="en-US" sz="1600" kern="100">
                          <a:effectLst/>
                        </a:rPr>
                        <a:t>g</a:t>
                      </a:r>
                      <a:r>
                        <a:rPr lang="en-US" sz="1600" kern="100" spc="5">
                          <a:effectLst/>
                        </a:rPr>
                        <a:t>i</a:t>
                      </a:r>
                      <a:r>
                        <a:rPr lang="en-US" sz="1600" kern="100">
                          <a:effectLst/>
                        </a:rPr>
                        <a:t>a</a:t>
                      </a:r>
                      <a:r>
                        <a:rPr lang="en-US" sz="1600" kern="100" spc="-5">
                          <a:effectLst/>
                        </a:rPr>
                        <a:t> </a:t>
                      </a:r>
                      <a:r>
                        <a:rPr lang="en-US" sz="1600" kern="100" spc="5">
                          <a:effectLst/>
                        </a:rPr>
                        <a:t>b</a:t>
                      </a:r>
                      <a:r>
                        <a:rPr lang="en-US" sz="1600" kern="100" spc="-15">
                          <a:effectLst/>
                        </a:rPr>
                        <a:t>ả</a:t>
                      </a:r>
                      <a:r>
                        <a:rPr lang="en-US" sz="1600" kern="100">
                          <a:effectLst/>
                        </a:rPr>
                        <a:t>o </a:t>
                      </a:r>
                      <a:r>
                        <a:rPr lang="en-US" sz="1600" kern="100" spc="-5">
                          <a:effectLst/>
                        </a:rPr>
                        <a:t>v</a:t>
                      </a:r>
                      <a:r>
                        <a:rPr lang="en-US" sz="1600" kern="100">
                          <a:effectLst/>
                        </a:rPr>
                        <a:t>ệ</a:t>
                      </a:r>
                      <a:r>
                        <a:rPr lang="en-US" sz="1600" kern="100" spc="-5">
                          <a:effectLst/>
                        </a:rPr>
                        <a:t> </a:t>
                      </a:r>
                      <a:r>
                        <a:rPr lang="en-US" sz="1600" kern="100" spc="-15">
                          <a:effectLst/>
                        </a:rPr>
                        <a:t>m</a:t>
                      </a:r>
                      <a:r>
                        <a:rPr lang="en-US" sz="1600" kern="100">
                          <a:effectLst/>
                        </a:rPr>
                        <a:t>ôi</a:t>
                      </a:r>
                      <a:r>
                        <a:rPr lang="en-US" sz="1600" kern="100" spc="-5">
                          <a:effectLst/>
                        </a:rPr>
                        <a:t> </a:t>
                      </a:r>
                      <a:r>
                        <a:rPr lang="en-US" sz="1600" kern="100" spc="5">
                          <a:effectLst/>
                        </a:rPr>
                        <a:t>t</a:t>
                      </a:r>
                      <a:r>
                        <a:rPr lang="en-US" sz="1600" kern="100">
                          <a:effectLst/>
                        </a:rPr>
                        <a:t>r</a:t>
                      </a:r>
                      <a:r>
                        <a:rPr lang="en-US" sz="1600" kern="100" spc="-5">
                          <a:effectLst/>
                        </a:rPr>
                        <a:t>ư</a:t>
                      </a:r>
                      <a:r>
                        <a:rPr lang="en-US" sz="1600" kern="100" spc="-15">
                          <a:effectLst/>
                        </a:rPr>
                        <a:t>ờ</a:t>
                      </a:r>
                      <a:r>
                        <a:rPr lang="en-US" sz="1600" kern="100">
                          <a:effectLst/>
                        </a:rPr>
                        <a:t>n</a:t>
                      </a:r>
                      <a:r>
                        <a:rPr lang="en-US" sz="1600" kern="100" spc="10">
                          <a:effectLst/>
                        </a:rPr>
                        <a:t>g</a:t>
                      </a:r>
                      <a:r>
                        <a:rPr lang="en-US" sz="1600" kern="100">
                          <a:effectLst/>
                        </a:rPr>
                        <a:t>.</a:t>
                      </a:r>
                      <a:endParaRPr lang="en-US" sz="1600" kern="100">
                        <a:solidFill>
                          <a:schemeClr val="tx1"/>
                        </a:solidFill>
                        <a:effectLst/>
                        <a:latin typeface="+mj-lt"/>
                        <a:ea typeface="Times New Roman" panose="02020603050405020304" pitchFamily="18" charset="0"/>
                        <a:cs typeface="Times New Roman" panose="02020603050405020304" pitchFamily="18" charset="0"/>
                      </a:endParaRPr>
                    </a:p>
                  </a:txBody>
                  <a:tcPr marL="0" marR="0" marT="0" marB="0" anchor="ctr"/>
                </a:tc>
                <a:extLst>
                  <a:ext uri="{0D108BD9-81ED-4DB2-BD59-A6C34878D82A}">
                    <a16:rowId xmlns:a16="http://schemas.microsoft.com/office/drawing/2014/main" val="2312340139"/>
                  </a:ext>
                </a:extLst>
              </a:tr>
              <a:tr h="469900">
                <a:tc rowSpan="3">
                  <a:txBody>
                    <a:bodyPr/>
                    <a:lstStyle/>
                    <a:p>
                      <a:pPr marL="64770" marR="274320" eaLnBrk="0" hangingPunct="0">
                        <a:lnSpc>
                          <a:spcPct val="120000"/>
                        </a:lnSpc>
                        <a:spcBef>
                          <a:spcPts val="295"/>
                        </a:spcBef>
                        <a:spcAft>
                          <a:spcPts val="0"/>
                        </a:spcAft>
                      </a:pPr>
                      <a:r>
                        <a:rPr lang="en-US" sz="1600" kern="100">
                          <a:effectLst/>
                        </a:rPr>
                        <a:t>H</a:t>
                      </a:r>
                      <a:r>
                        <a:rPr lang="en-US" sz="1600" kern="100" spc="-10">
                          <a:effectLst/>
                        </a:rPr>
                        <a:t>o</a:t>
                      </a:r>
                      <a:r>
                        <a:rPr lang="en-US" sz="1600" kern="100" spc="5">
                          <a:effectLst/>
                        </a:rPr>
                        <a:t>ạ</a:t>
                      </a:r>
                      <a:r>
                        <a:rPr lang="en-US" sz="1600" kern="100">
                          <a:effectLst/>
                        </a:rPr>
                        <a:t>t</a:t>
                      </a:r>
                      <a:r>
                        <a:rPr lang="en-US" sz="1600" kern="100" spc="-10">
                          <a:effectLst/>
                        </a:rPr>
                        <a:t> </a:t>
                      </a:r>
                      <a:r>
                        <a:rPr lang="en-US" sz="1600" kern="100" spc="5">
                          <a:effectLst/>
                        </a:rPr>
                        <a:t>độ</a:t>
                      </a:r>
                      <a:r>
                        <a:rPr lang="en-US" sz="1600" kern="100" spc="-15">
                          <a:effectLst/>
                        </a:rPr>
                        <a:t>n</a:t>
                      </a:r>
                      <a:r>
                        <a:rPr lang="en-US" sz="1600" kern="100">
                          <a:effectLst/>
                        </a:rPr>
                        <a:t>g h</a:t>
                      </a:r>
                      <a:r>
                        <a:rPr lang="en-US" sz="1600" kern="100" spc="-5">
                          <a:effectLst/>
                        </a:rPr>
                        <a:t>ư</a:t>
                      </a:r>
                      <a:r>
                        <a:rPr lang="en-US" sz="1600" kern="100">
                          <a:effectLst/>
                        </a:rPr>
                        <a:t>ớng </a:t>
                      </a:r>
                      <a:r>
                        <a:rPr lang="en-US" sz="1600" kern="100" spc="-15">
                          <a:effectLst/>
                        </a:rPr>
                        <a:t>n</a:t>
                      </a:r>
                      <a:r>
                        <a:rPr lang="en-US" sz="1600" kern="100">
                          <a:effectLst/>
                        </a:rPr>
                        <a:t>g</a:t>
                      </a:r>
                      <a:r>
                        <a:rPr lang="en-US" sz="1600" kern="100" spc="-10">
                          <a:effectLst/>
                        </a:rPr>
                        <a:t>h</a:t>
                      </a:r>
                      <a:r>
                        <a:rPr lang="en-US" sz="1600" kern="100" spc="5">
                          <a:effectLst/>
                        </a:rPr>
                        <a:t>i</a:t>
                      </a:r>
                      <a:r>
                        <a:rPr lang="en-US" sz="1600" kern="100" spc="-15">
                          <a:effectLst/>
                        </a:rPr>
                        <a:t>ệ</a:t>
                      </a:r>
                      <a:r>
                        <a:rPr lang="en-US" sz="1600" kern="100">
                          <a:effectLst/>
                        </a:rPr>
                        <a:t>p</a:t>
                      </a:r>
                      <a:endParaRPr lang="en-US" sz="1600" kern="100">
                        <a:solidFill>
                          <a:schemeClr val="tx1"/>
                        </a:solidFill>
                        <a:effectLst/>
                        <a:latin typeface="+mj-lt"/>
                        <a:ea typeface="Times New Roman" panose="02020603050405020304" pitchFamily="18" charset="0"/>
                        <a:cs typeface="Times New Roman" panose="02020603050405020304" pitchFamily="18" charset="0"/>
                      </a:endParaRPr>
                    </a:p>
                  </a:txBody>
                  <a:tcPr marL="0" marR="0" marT="0" marB="0" anchor="ctr"/>
                </a:tc>
                <a:tc rowSpan="3">
                  <a:txBody>
                    <a:bodyPr/>
                    <a:lstStyle/>
                    <a:p>
                      <a:pPr marL="64770" eaLnBrk="0" hangingPunct="0">
                        <a:lnSpc>
                          <a:spcPct val="120000"/>
                        </a:lnSpc>
                        <a:spcBef>
                          <a:spcPts val="260"/>
                        </a:spcBef>
                        <a:spcAft>
                          <a:spcPts val="0"/>
                        </a:spcAft>
                      </a:pPr>
                      <a:r>
                        <a:rPr lang="en-US" sz="1600" kern="100">
                          <a:effectLst/>
                        </a:rPr>
                        <a:t>Hoạt</a:t>
                      </a:r>
                      <a:r>
                        <a:rPr lang="en-US" sz="1600" kern="100" spc="-10">
                          <a:effectLst/>
                        </a:rPr>
                        <a:t> </a:t>
                      </a:r>
                      <a:r>
                        <a:rPr lang="en-US" sz="1600" kern="100" spc="5">
                          <a:effectLst/>
                        </a:rPr>
                        <a:t>đ</a:t>
                      </a:r>
                      <a:r>
                        <a:rPr lang="en-US" sz="1600" kern="100" spc="-10">
                          <a:effectLst/>
                        </a:rPr>
                        <a:t>ộn</a:t>
                      </a:r>
                      <a:r>
                        <a:rPr lang="en-US" sz="1600" kern="100">
                          <a:effectLst/>
                        </a:rPr>
                        <a:t>g tìm h</a:t>
                      </a:r>
                      <a:r>
                        <a:rPr lang="en-US" sz="1600" kern="100" spc="10">
                          <a:effectLst/>
                        </a:rPr>
                        <a:t>i</a:t>
                      </a:r>
                      <a:r>
                        <a:rPr lang="en-US" sz="1600" kern="100" spc="-15">
                          <a:effectLst/>
                        </a:rPr>
                        <a:t>ể</a:t>
                      </a:r>
                      <a:r>
                        <a:rPr lang="en-US" sz="1600" kern="100">
                          <a:effectLst/>
                        </a:rPr>
                        <a:t>u</a:t>
                      </a:r>
                      <a:r>
                        <a:rPr lang="en-US" sz="1600" kern="100" spc="-10">
                          <a:effectLst/>
                        </a:rPr>
                        <a:t> </a:t>
                      </a:r>
                      <a:r>
                        <a:rPr lang="en-US" sz="1600" kern="100">
                          <a:effectLst/>
                        </a:rPr>
                        <a:t>ng</a:t>
                      </a:r>
                      <a:r>
                        <a:rPr lang="en-US" sz="1600" kern="100" spc="5">
                          <a:effectLst/>
                        </a:rPr>
                        <a:t>h</a:t>
                      </a:r>
                      <a:r>
                        <a:rPr lang="en-US" sz="1600" kern="100">
                          <a:effectLst/>
                        </a:rPr>
                        <a:t>ề</a:t>
                      </a:r>
                      <a:r>
                        <a:rPr lang="en-US" sz="1600" kern="100" spc="-15">
                          <a:effectLst/>
                        </a:rPr>
                        <a:t> </a:t>
                      </a:r>
                      <a:r>
                        <a:rPr lang="en-US" sz="1600" kern="100">
                          <a:effectLst/>
                        </a:rPr>
                        <a:t>ng</a:t>
                      </a:r>
                      <a:r>
                        <a:rPr lang="en-US" sz="1600" kern="100" spc="-10">
                          <a:effectLst/>
                        </a:rPr>
                        <a:t>h</a:t>
                      </a:r>
                      <a:r>
                        <a:rPr lang="en-US" sz="1600" kern="100" spc="5">
                          <a:effectLst/>
                        </a:rPr>
                        <a:t>i</a:t>
                      </a:r>
                      <a:r>
                        <a:rPr lang="en-US" sz="1600" kern="100">
                          <a:effectLst/>
                        </a:rPr>
                        <a:t>ệp</a:t>
                      </a:r>
                      <a:endParaRPr lang="en-US" sz="1600" kern="100">
                        <a:solidFill>
                          <a:schemeClr val="tx1"/>
                        </a:solidFill>
                        <a:effectLst/>
                        <a:latin typeface="+mj-lt"/>
                        <a:ea typeface="Times New Roman" panose="02020603050405020304" pitchFamily="18" charset="0"/>
                        <a:cs typeface="Times New Roman" panose="02020603050405020304" pitchFamily="18" charset="0"/>
                      </a:endParaRPr>
                    </a:p>
                  </a:txBody>
                  <a:tcPr marL="0" marR="0" marT="0" marB="0" anchor="ctr"/>
                </a:tc>
                <a:tc>
                  <a:txBody>
                    <a:bodyPr/>
                    <a:lstStyle/>
                    <a:p>
                      <a:pPr marL="64770" eaLnBrk="0" hangingPunct="0">
                        <a:lnSpc>
                          <a:spcPct val="120000"/>
                        </a:lnSpc>
                        <a:spcBef>
                          <a:spcPts val="260"/>
                        </a:spcBef>
                        <a:spcAft>
                          <a:spcPts val="0"/>
                        </a:spcAft>
                      </a:pPr>
                      <a:r>
                        <a:rPr lang="en-US" sz="1600" kern="100">
                          <a:effectLst/>
                        </a:rPr>
                        <a:t>– Tìm</a:t>
                      </a:r>
                      <a:r>
                        <a:rPr lang="en-US" sz="1600" kern="100" spc="-25">
                          <a:effectLst/>
                        </a:rPr>
                        <a:t> </a:t>
                      </a:r>
                      <a:r>
                        <a:rPr lang="en-US" sz="1600" kern="100">
                          <a:effectLst/>
                        </a:rPr>
                        <a:t>h</a:t>
                      </a:r>
                      <a:r>
                        <a:rPr lang="en-US" sz="1600" kern="100" spc="5">
                          <a:effectLst/>
                        </a:rPr>
                        <a:t>i</a:t>
                      </a:r>
                      <a:r>
                        <a:rPr lang="en-US" sz="1600" kern="100">
                          <a:effectLst/>
                        </a:rPr>
                        <a:t>ểu ý</a:t>
                      </a:r>
                      <a:r>
                        <a:rPr lang="en-US" sz="1600" kern="100" spc="-5">
                          <a:effectLst/>
                        </a:rPr>
                        <a:t> </a:t>
                      </a:r>
                      <a:r>
                        <a:rPr lang="en-US" sz="1600" kern="100" spc="-10">
                          <a:effectLst/>
                        </a:rPr>
                        <a:t>n</a:t>
                      </a:r>
                      <a:r>
                        <a:rPr lang="en-US" sz="1600" kern="100">
                          <a:effectLst/>
                        </a:rPr>
                        <a:t>g</a:t>
                      </a:r>
                      <a:r>
                        <a:rPr lang="en-US" sz="1600" kern="100" spc="-5">
                          <a:effectLst/>
                        </a:rPr>
                        <a:t>h</a:t>
                      </a:r>
                      <a:r>
                        <a:rPr lang="en-US" sz="1600" kern="100">
                          <a:effectLst/>
                        </a:rPr>
                        <a:t>ĩ</a:t>
                      </a:r>
                      <a:r>
                        <a:rPr lang="en-US" sz="1600" kern="100" spc="5">
                          <a:effectLst/>
                        </a:rPr>
                        <a:t>a</a:t>
                      </a:r>
                      <a:r>
                        <a:rPr lang="en-US" sz="1600" kern="100">
                          <a:effectLst/>
                        </a:rPr>
                        <a:t>,</a:t>
                      </a:r>
                      <a:r>
                        <a:rPr lang="en-US" sz="1600" kern="100" spc="-5">
                          <a:effectLst/>
                        </a:rPr>
                        <a:t> </a:t>
                      </a:r>
                      <a:r>
                        <a:rPr lang="en-US" sz="1600" kern="100" spc="-10">
                          <a:effectLst/>
                        </a:rPr>
                        <a:t>đ</a:t>
                      </a:r>
                      <a:r>
                        <a:rPr lang="en-US" sz="1600" kern="100">
                          <a:effectLst/>
                        </a:rPr>
                        <a:t>ặc </a:t>
                      </a:r>
                      <a:r>
                        <a:rPr lang="en-US" sz="1600" kern="100" spc="-10">
                          <a:effectLst/>
                        </a:rPr>
                        <a:t>đ</a:t>
                      </a:r>
                      <a:r>
                        <a:rPr lang="en-US" sz="1600" kern="100" spc="5">
                          <a:effectLst/>
                        </a:rPr>
                        <a:t>i</a:t>
                      </a:r>
                      <a:r>
                        <a:rPr lang="en-US" sz="1600" kern="100">
                          <a:effectLst/>
                        </a:rPr>
                        <a:t>ểm</a:t>
                      </a:r>
                      <a:r>
                        <a:rPr lang="en-US" sz="1600" kern="100" spc="-25">
                          <a:effectLst/>
                        </a:rPr>
                        <a:t> </a:t>
                      </a:r>
                      <a:r>
                        <a:rPr lang="en-US" sz="1600" kern="100">
                          <a:effectLst/>
                        </a:rPr>
                        <a:t>và</a:t>
                      </a:r>
                      <a:r>
                        <a:rPr lang="en-US" sz="1600" kern="100" spc="10">
                          <a:effectLst/>
                        </a:rPr>
                        <a:t> </a:t>
                      </a:r>
                      <a:r>
                        <a:rPr lang="en-US" sz="1600" kern="100" spc="-20">
                          <a:effectLst/>
                        </a:rPr>
                        <a:t>y</a:t>
                      </a:r>
                      <a:r>
                        <a:rPr lang="en-US" sz="1600" kern="100">
                          <a:effectLst/>
                        </a:rPr>
                        <a:t>êu</a:t>
                      </a:r>
                      <a:r>
                        <a:rPr lang="en-US" sz="1600" kern="100" spc="5">
                          <a:effectLst/>
                        </a:rPr>
                        <a:t> </a:t>
                      </a:r>
                      <a:r>
                        <a:rPr lang="en-US" sz="1600" kern="100" spc="-5">
                          <a:effectLst/>
                        </a:rPr>
                        <a:t>c</a:t>
                      </a:r>
                      <a:r>
                        <a:rPr lang="en-US" sz="1600" kern="100">
                          <a:effectLst/>
                        </a:rPr>
                        <a:t>ầu </a:t>
                      </a:r>
                      <a:r>
                        <a:rPr lang="en-US" sz="1600" kern="100" spc="-10">
                          <a:effectLst/>
                        </a:rPr>
                        <a:t>c</a:t>
                      </a:r>
                      <a:r>
                        <a:rPr lang="en-US" sz="1600" kern="100" spc="5">
                          <a:effectLst/>
                        </a:rPr>
                        <a:t>ủ</a:t>
                      </a:r>
                      <a:r>
                        <a:rPr lang="en-US" sz="1600" kern="100">
                          <a:effectLst/>
                        </a:rPr>
                        <a:t>a </a:t>
                      </a:r>
                      <a:r>
                        <a:rPr lang="en-US" sz="1600" kern="100" spc="-10">
                          <a:effectLst/>
                        </a:rPr>
                        <a:t>ng</a:t>
                      </a:r>
                      <a:r>
                        <a:rPr lang="en-US" sz="1600" kern="100" spc="5">
                          <a:effectLst/>
                        </a:rPr>
                        <a:t>h</a:t>
                      </a:r>
                      <a:r>
                        <a:rPr lang="en-US" sz="1600" kern="100">
                          <a:effectLst/>
                        </a:rPr>
                        <a:t>ề.</a:t>
                      </a:r>
                      <a:endParaRPr lang="en-US" sz="1600" kern="100">
                        <a:solidFill>
                          <a:schemeClr val="tx1"/>
                        </a:solidFill>
                        <a:effectLst/>
                        <a:latin typeface="+mj-lt"/>
                        <a:ea typeface="Times New Roman" panose="02020603050405020304" pitchFamily="18" charset="0"/>
                        <a:cs typeface="Times New Roman" panose="02020603050405020304" pitchFamily="18" charset="0"/>
                      </a:endParaRPr>
                    </a:p>
                  </a:txBody>
                  <a:tcPr marL="0" marR="0" marT="0" marB="0" anchor="ctr"/>
                </a:tc>
                <a:extLst>
                  <a:ext uri="{0D108BD9-81ED-4DB2-BD59-A6C34878D82A}">
                    <a16:rowId xmlns:a16="http://schemas.microsoft.com/office/drawing/2014/main" val="3348323846"/>
                  </a:ext>
                </a:extLst>
              </a:tr>
              <a:tr h="533400">
                <a:tc vMerge="1">
                  <a:txBody>
                    <a:bodyPr/>
                    <a:lstStyle/>
                    <a:p>
                      <a:endParaRPr lang="en-US"/>
                    </a:p>
                  </a:txBody>
                  <a:tcPr/>
                </a:tc>
                <a:tc vMerge="1">
                  <a:txBody>
                    <a:bodyPr/>
                    <a:lstStyle/>
                    <a:p>
                      <a:endParaRPr lang="en-US"/>
                    </a:p>
                  </a:txBody>
                  <a:tcPr/>
                </a:tc>
                <a:tc>
                  <a:txBody>
                    <a:bodyPr/>
                    <a:lstStyle/>
                    <a:p>
                      <a:pPr marL="64770" eaLnBrk="0" hangingPunct="0">
                        <a:lnSpc>
                          <a:spcPct val="120000"/>
                        </a:lnSpc>
                        <a:spcBef>
                          <a:spcPts val="260"/>
                        </a:spcBef>
                        <a:spcAft>
                          <a:spcPts val="0"/>
                        </a:spcAft>
                      </a:pPr>
                      <a:r>
                        <a:rPr lang="en-US" sz="1600" kern="100">
                          <a:effectLst/>
                        </a:rPr>
                        <a:t>– Tìm</a:t>
                      </a:r>
                      <a:r>
                        <a:rPr lang="en-US" sz="1600" kern="100" spc="-25">
                          <a:effectLst/>
                        </a:rPr>
                        <a:t> </a:t>
                      </a:r>
                      <a:r>
                        <a:rPr lang="en-US" sz="1600" kern="100">
                          <a:effectLst/>
                        </a:rPr>
                        <a:t>h</a:t>
                      </a:r>
                      <a:r>
                        <a:rPr lang="en-US" sz="1600" kern="100" spc="5">
                          <a:effectLst/>
                        </a:rPr>
                        <a:t>i</a:t>
                      </a:r>
                      <a:r>
                        <a:rPr lang="en-US" sz="1600" kern="100">
                          <a:effectLst/>
                        </a:rPr>
                        <a:t>ểu </a:t>
                      </a:r>
                      <a:r>
                        <a:rPr lang="en-US" sz="1600" kern="100" spc="-15">
                          <a:effectLst/>
                        </a:rPr>
                        <a:t>y</a:t>
                      </a:r>
                      <a:r>
                        <a:rPr lang="en-US" sz="1600" kern="100">
                          <a:effectLst/>
                        </a:rPr>
                        <a:t>êu</a:t>
                      </a:r>
                      <a:r>
                        <a:rPr lang="en-US" sz="1600" kern="100" spc="5">
                          <a:effectLst/>
                        </a:rPr>
                        <a:t> </a:t>
                      </a:r>
                      <a:r>
                        <a:rPr lang="en-US" sz="1600" kern="100" spc="-5">
                          <a:effectLst/>
                        </a:rPr>
                        <a:t>c</a:t>
                      </a:r>
                      <a:r>
                        <a:rPr lang="en-US" sz="1600" kern="100">
                          <a:effectLst/>
                        </a:rPr>
                        <a:t>ầu</a:t>
                      </a:r>
                      <a:r>
                        <a:rPr lang="en-US" sz="1600" kern="100" spc="-10">
                          <a:effectLst/>
                        </a:rPr>
                        <a:t> </a:t>
                      </a:r>
                      <a:r>
                        <a:rPr lang="en-US" sz="1600" kern="100" spc="-5">
                          <a:effectLst/>
                        </a:rPr>
                        <a:t>v</a:t>
                      </a:r>
                      <a:r>
                        <a:rPr lang="en-US" sz="1600" kern="100">
                          <a:effectLst/>
                        </a:rPr>
                        <a:t>ề</a:t>
                      </a:r>
                      <a:r>
                        <a:rPr lang="en-US" sz="1600" kern="100" spc="-5">
                          <a:effectLst/>
                        </a:rPr>
                        <a:t> </a:t>
                      </a:r>
                      <a:r>
                        <a:rPr lang="en-US" sz="1600" kern="100">
                          <a:effectLst/>
                        </a:rPr>
                        <a:t>an</a:t>
                      </a:r>
                      <a:r>
                        <a:rPr lang="en-US" sz="1600" kern="100" spc="5">
                          <a:effectLst/>
                        </a:rPr>
                        <a:t> </a:t>
                      </a:r>
                      <a:r>
                        <a:rPr lang="en-US" sz="1600" kern="100" spc="-10">
                          <a:effectLst/>
                        </a:rPr>
                        <a:t>t</a:t>
                      </a:r>
                      <a:r>
                        <a:rPr lang="en-US" sz="1600" kern="100">
                          <a:effectLst/>
                        </a:rPr>
                        <a:t>oàn </a:t>
                      </a:r>
                      <a:r>
                        <a:rPr lang="en-US" sz="1600" kern="100" spc="-10">
                          <a:effectLst/>
                        </a:rPr>
                        <a:t>v</a:t>
                      </a:r>
                      <a:r>
                        <a:rPr lang="en-US" sz="1600" kern="100">
                          <a:effectLst/>
                        </a:rPr>
                        <a:t>à s</a:t>
                      </a:r>
                      <a:r>
                        <a:rPr lang="en-US" sz="1600" kern="100" spc="-5">
                          <a:effectLst/>
                        </a:rPr>
                        <a:t>ứ</a:t>
                      </a:r>
                      <a:r>
                        <a:rPr lang="en-US" sz="1600" kern="100">
                          <a:effectLst/>
                        </a:rPr>
                        <a:t>c </a:t>
                      </a:r>
                      <a:r>
                        <a:rPr lang="en-US" sz="1600" kern="100" spc="-10">
                          <a:effectLst/>
                        </a:rPr>
                        <a:t>kh</a:t>
                      </a:r>
                      <a:r>
                        <a:rPr lang="en-US" sz="1600" kern="100" spc="5">
                          <a:effectLst/>
                        </a:rPr>
                        <a:t>o</a:t>
                      </a:r>
                      <a:r>
                        <a:rPr lang="en-US" sz="1600" kern="100">
                          <a:effectLst/>
                        </a:rPr>
                        <a:t>ẻ</a:t>
                      </a:r>
                      <a:r>
                        <a:rPr lang="en-US" sz="1600" kern="100" spc="-15">
                          <a:effectLst/>
                        </a:rPr>
                        <a:t> </a:t>
                      </a:r>
                      <a:r>
                        <a:rPr lang="en-US" sz="1600" kern="100">
                          <a:effectLst/>
                        </a:rPr>
                        <a:t>ng</a:t>
                      </a:r>
                      <a:r>
                        <a:rPr lang="en-US" sz="1600" kern="100" spc="5">
                          <a:effectLst/>
                        </a:rPr>
                        <a:t>h</a:t>
                      </a:r>
                      <a:r>
                        <a:rPr lang="en-US" sz="1600" kern="100">
                          <a:effectLst/>
                        </a:rPr>
                        <a:t>ề</a:t>
                      </a:r>
                      <a:r>
                        <a:rPr lang="en-US" sz="1600" kern="100" spc="-15">
                          <a:effectLst/>
                        </a:rPr>
                        <a:t> </a:t>
                      </a:r>
                      <a:r>
                        <a:rPr lang="en-US" sz="1600" kern="100">
                          <a:effectLst/>
                        </a:rPr>
                        <a:t>ngh</a:t>
                      </a:r>
                      <a:r>
                        <a:rPr lang="en-US" sz="1600" kern="100" spc="-5">
                          <a:effectLst/>
                        </a:rPr>
                        <a:t>i</a:t>
                      </a:r>
                      <a:r>
                        <a:rPr lang="en-US" sz="1600" kern="100">
                          <a:effectLst/>
                        </a:rPr>
                        <a:t>ệp.</a:t>
                      </a:r>
                      <a:endParaRPr lang="en-US" sz="1600" kern="100">
                        <a:solidFill>
                          <a:schemeClr val="tx1"/>
                        </a:solidFill>
                        <a:effectLst/>
                        <a:latin typeface="+mj-lt"/>
                        <a:ea typeface="Times New Roman" panose="02020603050405020304" pitchFamily="18" charset="0"/>
                        <a:cs typeface="Times New Roman" panose="02020603050405020304" pitchFamily="18" charset="0"/>
                      </a:endParaRPr>
                    </a:p>
                  </a:txBody>
                  <a:tcPr marL="0" marR="0" marT="0" marB="0" anchor="ctr"/>
                </a:tc>
                <a:extLst>
                  <a:ext uri="{0D108BD9-81ED-4DB2-BD59-A6C34878D82A}">
                    <a16:rowId xmlns:a16="http://schemas.microsoft.com/office/drawing/2014/main" val="3580978138"/>
                  </a:ext>
                </a:extLst>
              </a:tr>
              <a:tr h="444500">
                <a:tc vMerge="1">
                  <a:txBody>
                    <a:bodyPr/>
                    <a:lstStyle/>
                    <a:p>
                      <a:endParaRPr lang="en-US"/>
                    </a:p>
                  </a:txBody>
                  <a:tcPr/>
                </a:tc>
                <a:tc vMerge="1">
                  <a:txBody>
                    <a:bodyPr/>
                    <a:lstStyle/>
                    <a:p>
                      <a:endParaRPr lang="en-US"/>
                    </a:p>
                  </a:txBody>
                  <a:tcPr/>
                </a:tc>
                <a:tc>
                  <a:txBody>
                    <a:bodyPr/>
                    <a:lstStyle/>
                    <a:p>
                      <a:pPr marL="64770" eaLnBrk="0" hangingPunct="0">
                        <a:lnSpc>
                          <a:spcPct val="120000"/>
                        </a:lnSpc>
                        <a:spcBef>
                          <a:spcPts val="260"/>
                        </a:spcBef>
                        <a:spcAft>
                          <a:spcPts val="0"/>
                        </a:spcAft>
                      </a:pPr>
                      <a:r>
                        <a:rPr lang="en-US" sz="1600" kern="100">
                          <a:effectLst/>
                        </a:rPr>
                        <a:t>– Tìm</a:t>
                      </a:r>
                      <a:r>
                        <a:rPr lang="en-US" sz="1600" kern="100" spc="-25">
                          <a:effectLst/>
                        </a:rPr>
                        <a:t> </a:t>
                      </a:r>
                      <a:r>
                        <a:rPr lang="en-US" sz="1600" kern="100">
                          <a:effectLst/>
                        </a:rPr>
                        <a:t>h</a:t>
                      </a:r>
                      <a:r>
                        <a:rPr lang="en-US" sz="1600" kern="100" spc="5">
                          <a:effectLst/>
                        </a:rPr>
                        <a:t>i</a:t>
                      </a:r>
                      <a:r>
                        <a:rPr lang="en-US" sz="1600" kern="100">
                          <a:effectLst/>
                        </a:rPr>
                        <a:t>ểu </a:t>
                      </a:r>
                      <a:r>
                        <a:rPr lang="en-US" sz="1600" kern="100" spc="-10">
                          <a:effectLst/>
                        </a:rPr>
                        <a:t>th</a:t>
                      </a:r>
                      <a:r>
                        <a:rPr lang="en-US" sz="1600" kern="100">
                          <a:effectLst/>
                        </a:rPr>
                        <a:t>ị </a:t>
                      </a:r>
                      <a:r>
                        <a:rPr lang="en-US" sz="1600" kern="100" spc="5">
                          <a:effectLst/>
                        </a:rPr>
                        <a:t>t</a:t>
                      </a:r>
                      <a:r>
                        <a:rPr lang="en-US" sz="1600" kern="100">
                          <a:effectLst/>
                        </a:rPr>
                        <a:t>r</a:t>
                      </a:r>
                      <a:r>
                        <a:rPr lang="en-US" sz="1600" kern="100" spc="-5">
                          <a:effectLst/>
                        </a:rPr>
                        <a:t>ư</a:t>
                      </a:r>
                      <a:r>
                        <a:rPr lang="en-US" sz="1600" kern="100" spc="-15">
                          <a:effectLst/>
                        </a:rPr>
                        <a:t>ờ</a:t>
                      </a:r>
                      <a:r>
                        <a:rPr lang="en-US" sz="1600" kern="100" spc="-10">
                          <a:effectLst/>
                        </a:rPr>
                        <a:t>n</a:t>
                      </a:r>
                      <a:r>
                        <a:rPr lang="en-US" sz="1600" kern="100">
                          <a:effectLst/>
                        </a:rPr>
                        <a:t>g</a:t>
                      </a:r>
                      <a:r>
                        <a:rPr lang="en-US" sz="1600" kern="100" spc="-5">
                          <a:effectLst/>
                        </a:rPr>
                        <a:t> </a:t>
                      </a:r>
                      <a:r>
                        <a:rPr lang="en-US" sz="1600" kern="100">
                          <a:effectLst/>
                        </a:rPr>
                        <a:t>lao</a:t>
                      </a:r>
                      <a:r>
                        <a:rPr lang="en-US" sz="1600" kern="100" spc="-5">
                          <a:effectLst/>
                        </a:rPr>
                        <a:t> </a:t>
                      </a:r>
                      <a:r>
                        <a:rPr lang="en-US" sz="1600" kern="100">
                          <a:effectLst/>
                        </a:rPr>
                        <a:t>độ</a:t>
                      </a:r>
                      <a:r>
                        <a:rPr lang="en-US" sz="1600" kern="100" spc="-10">
                          <a:effectLst/>
                        </a:rPr>
                        <a:t>n</a:t>
                      </a:r>
                      <a:r>
                        <a:rPr lang="en-US" sz="1600" kern="100">
                          <a:effectLst/>
                        </a:rPr>
                        <a:t>g.</a:t>
                      </a:r>
                      <a:endParaRPr lang="en-US" sz="1600" kern="100">
                        <a:solidFill>
                          <a:schemeClr val="tx1"/>
                        </a:solidFill>
                        <a:effectLst/>
                        <a:latin typeface="+mj-lt"/>
                        <a:ea typeface="Times New Roman" panose="02020603050405020304" pitchFamily="18" charset="0"/>
                        <a:cs typeface="Times New Roman" panose="02020603050405020304" pitchFamily="18" charset="0"/>
                      </a:endParaRPr>
                    </a:p>
                  </a:txBody>
                  <a:tcPr marL="0" marR="0" marT="0" marB="0" anchor="ctr"/>
                </a:tc>
                <a:extLst>
                  <a:ext uri="{0D108BD9-81ED-4DB2-BD59-A6C34878D82A}">
                    <a16:rowId xmlns:a16="http://schemas.microsoft.com/office/drawing/2014/main" val="529136907"/>
                  </a:ext>
                </a:extLst>
              </a:tr>
            </a:tbl>
          </a:graphicData>
        </a:graphic>
      </p:graphicFrame>
    </p:spTree>
    <p:extLst>
      <p:ext uri="{BB962C8B-B14F-4D97-AF65-F5344CB8AC3E}">
        <p14:creationId xmlns:p14="http://schemas.microsoft.com/office/powerpoint/2010/main" val="41876583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A53ABD-4BFD-94D3-0860-5B9481C23859}"/>
              </a:ext>
            </a:extLst>
          </p:cNvPr>
          <p:cNvSpPr>
            <a:spLocks noGrp="1"/>
          </p:cNvSpPr>
          <p:nvPr>
            <p:ph type="title"/>
          </p:nvPr>
        </p:nvSpPr>
        <p:spPr>
          <a:xfrm>
            <a:off x="838200" y="295788"/>
            <a:ext cx="10515600" cy="724975"/>
          </a:xfrm>
          <a:solidFill>
            <a:schemeClr val="accent4">
              <a:lumMod val="40000"/>
              <a:lumOff val="60000"/>
            </a:schemeClr>
          </a:solidFill>
        </p:spPr>
        <p:txBody>
          <a:bodyPr>
            <a:normAutofit/>
          </a:bodyPr>
          <a:lstStyle/>
          <a:p>
            <a:r>
              <a:rPr lang="en-US" sz="4000" b="1" dirty="0"/>
              <a:t>MA TRẬN NỘI DUNG THPT</a:t>
            </a:r>
          </a:p>
        </p:txBody>
      </p:sp>
      <p:sp>
        <p:nvSpPr>
          <p:cNvPr id="4" name="Slide Number Placeholder 3">
            <a:extLst>
              <a:ext uri="{FF2B5EF4-FFF2-40B4-BE49-F238E27FC236}">
                <a16:creationId xmlns:a16="http://schemas.microsoft.com/office/drawing/2014/main" id="{FB9591B6-775D-8802-C293-18F782E88CB0}"/>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14</a:t>
            </a:fld>
            <a:endParaRPr lang="en-US" dirty="0"/>
          </a:p>
        </p:txBody>
      </p:sp>
      <p:graphicFrame>
        <p:nvGraphicFramePr>
          <p:cNvPr id="5" name="Table 4">
            <a:extLst>
              <a:ext uri="{FF2B5EF4-FFF2-40B4-BE49-F238E27FC236}">
                <a16:creationId xmlns:a16="http://schemas.microsoft.com/office/drawing/2014/main" id="{4AD94D75-8D72-DD2D-D466-BDA766FCE4AF}"/>
              </a:ext>
            </a:extLst>
          </p:cNvPr>
          <p:cNvGraphicFramePr>
            <a:graphicFrameLocks noGrp="1"/>
          </p:cNvGraphicFramePr>
          <p:nvPr>
            <p:extLst>
              <p:ext uri="{D42A27DB-BD31-4B8C-83A1-F6EECF244321}">
                <p14:modId xmlns:p14="http://schemas.microsoft.com/office/powerpoint/2010/main" val="1597139068"/>
              </p:ext>
            </p:extLst>
          </p:nvPr>
        </p:nvGraphicFramePr>
        <p:xfrm>
          <a:off x="838200" y="1367569"/>
          <a:ext cx="10515600" cy="4569164"/>
        </p:xfrm>
        <a:graphic>
          <a:graphicData uri="http://schemas.openxmlformats.org/drawingml/2006/table">
            <a:tbl>
              <a:tblPr>
                <a:tableStyleId>{22838BEF-8BB2-4498-84A7-C5851F593DF1}</a:tableStyleId>
              </a:tblPr>
              <a:tblGrid>
                <a:gridCol w="2311400">
                  <a:extLst>
                    <a:ext uri="{9D8B030D-6E8A-4147-A177-3AD203B41FA5}">
                      <a16:colId xmlns:a16="http://schemas.microsoft.com/office/drawing/2014/main" val="624283892"/>
                    </a:ext>
                  </a:extLst>
                </a:gridCol>
                <a:gridCol w="2946400">
                  <a:extLst>
                    <a:ext uri="{9D8B030D-6E8A-4147-A177-3AD203B41FA5}">
                      <a16:colId xmlns:a16="http://schemas.microsoft.com/office/drawing/2014/main" val="2344340213"/>
                    </a:ext>
                  </a:extLst>
                </a:gridCol>
                <a:gridCol w="5257800">
                  <a:extLst>
                    <a:ext uri="{9D8B030D-6E8A-4147-A177-3AD203B41FA5}">
                      <a16:colId xmlns:a16="http://schemas.microsoft.com/office/drawing/2014/main" val="1285287869"/>
                    </a:ext>
                  </a:extLst>
                </a:gridCol>
              </a:tblGrid>
              <a:tr h="778731">
                <a:tc>
                  <a:txBody>
                    <a:bodyPr/>
                    <a:lstStyle/>
                    <a:p>
                      <a:pPr marL="63500" indent="0" algn="ctr" eaLnBrk="0" hangingPunct="0">
                        <a:lnSpc>
                          <a:spcPct val="120000"/>
                        </a:lnSpc>
                        <a:spcBef>
                          <a:spcPts val="280"/>
                        </a:spcBef>
                        <a:spcAft>
                          <a:spcPts val="0"/>
                        </a:spcAft>
                      </a:pPr>
                      <a:r>
                        <a:rPr lang="en-US" sz="1600" b="1" kern="100" spc="-10">
                          <a:effectLst/>
                        </a:rPr>
                        <a:t>M</a:t>
                      </a:r>
                      <a:r>
                        <a:rPr lang="en-US" sz="1600" b="1" kern="100" spc="5">
                          <a:effectLst/>
                        </a:rPr>
                        <a:t>ạ</a:t>
                      </a:r>
                      <a:r>
                        <a:rPr lang="en-US" sz="1600" b="1" kern="100">
                          <a:effectLst/>
                        </a:rPr>
                        <a:t>ch </a:t>
                      </a:r>
                      <a:r>
                        <a:rPr lang="en-US" sz="1600" b="1" kern="100" spc="-5">
                          <a:effectLst/>
                        </a:rPr>
                        <a:t>n</a:t>
                      </a:r>
                      <a:r>
                        <a:rPr lang="en-US" sz="1600" b="1" kern="100" spc="-10">
                          <a:effectLst/>
                        </a:rPr>
                        <a:t>ộ</a:t>
                      </a:r>
                      <a:r>
                        <a:rPr lang="en-US" sz="1600" b="1" kern="100">
                          <a:effectLst/>
                        </a:rPr>
                        <a:t>i du</a:t>
                      </a:r>
                      <a:r>
                        <a:rPr lang="en-US" sz="1600" b="1" kern="100" spc="-15">
                          <a:effectLst/>
                        </a:rPr>
                        <a:t>n</a:t>
                      </a:r>
                      <a:r>
                        <a:rPr lang="en-US" sz="1600" b="1" kern="100">
                          <a:effectLst/>
                        </a:rPr>
                        <a:t>g</a:t>
                      </a:r>
                      <a:br>
                        <a:rPr lang="en-US" sz="1600" b="1" kern="100">
                          <a:effectLst/>
                        </a:rPr>
                      </a:br>
                      <a:r>
                        <a:rPr lang="en-US" sz="1600" b="1" kern="100">
                          <a:effectLst/>
                        </a:rPr>
                        <a:t>h</a:t>
                      </a:r>
                      <a:r>
                        <a:rPr lang="en-US" sz="1600" b="1" kern="100" spc="5">
                          <a:effectLst/>
                        </a:rPr>
                        <a:t>o</a:t>
                      </a:r>
                      <a:r>
                        <a:rPr lang="en-US" sz="1600" b="1" kern="100" spc="-10">
                          <a:effectLst/>
                        </a:rPr>
                        <a:t>ạ</a:t>
                      </a:r>
                      <a:r>
                        <a:rPr lang="en-US" sz="1600" b="1" kern="100">
                          <a:effectLst/>
                        </a:rPr>
                        <a:t>t </a:t>
                      </a:r>
                      <a:r>
                        <a:rPr lang="en-US" sz="1600" b="1" kern="100" spc="-5">
                          <a:effectLst/>
                        </a:rPr>
                        <a:t>đ</a:t>
                      </a:r>
                      <a:r>
                        <a:rPr lang="en-US" sz="1600" b="1" kern="100" spc="5">
                          <a:effectLst/>
                        </a:rPr>
                        <a:t>ộ</a:t>
                      </a:r>
                      <a:r>
                        <a:rPr lang="en-US" sz="1600" b="1" kern="100" spc="-15">
                          <a:effectLst/>
                        </a:rPr>
                        <a:t>n</a:t>
                      </a:r>
                      <a:r>
                        <a:rPr lang="en-US" sz="1600" b="1" kern="100">
                          <a:effectLst/>
                        </a:rPr>
                        <a:t>g</a:t>
                      </a:r>
                      <a:endParaRPr lang="en-US" sz="1600" b="1" kern="100">
                        <a:solidFill>
                          <a:schemeClr val="tx1"/>
                        </a:solidFill>
                        <a:effectLst/>
                        <a:latin typeface="+mj-lt"/>
                        <a:ea typeface="Times New Roman" panose="02020603050405020304" pitchFamily="18" charset="0"/>
                        <a:cs typeface="Times New Roman" panose="02020603050405020304" pitchFamily="18" charset="0"/>
                      </a:endParaRPr>
                    </a:p>
                  </a:txBody>
                  <a:tcPr marL="0" marR="0" marT="0" marB="0" anchor="ctr">
                    <a:solidFill>
                      <a:schemeClr val="accent5">
                        <a:lumMod val="60000"/>
                        <a:lumOff val="40000"/>
                      </a:schemeClr>
                    </a:solidFill>
                  </a:tcPr>
                </a:tc>
                <a:tc>
                  <a:txBody>
                    <a:bodyPr/>
                    <a:lstStyle/>
                    <a:p>
                      <a:pPr algn="ctr" eaLnBrk="0" hangingPunct="0">
                        <a:lnSpc>
                          <a:spcPct val="120000"/>
                        </a:lnSpc>
                        <a:spcBef>
                          <a:spcPts val="5"/>
                        </a:spcBef>
                      </a:pPr>
                      <a:r>
                        <a:rPr lang="en-US" sz="1600" b="1" kern="100">
                          <a:effectLst/>
                        </a:rPr>
                        <a:t>H</a:t>
                      </a:r>
                      <a:r>
                        <a:rPr lang="en-US" sz="1600" b="1" kern="100" spc="-10">
                          <a:effectLst/>
                        </a:rPr>
                        <a:t>o</a:t>
                      </a:r>
                      <a:r>
                        <a:rPr lang="en-US" sz="1600" b="1" kern="100" spc="5">
                          <a:effectLst/>
                        </a:rPr>
                        <a:t>ạ</a:t>
                      </a:r>
                      <a:r>
                        <a:rPr lang="en-US" sz="1600" b="1" kern="100">
                          <a:effectLst/>
                        </a:rPr>
                        <a:t>t </a:t>
                      </a:r>
                      <a:r>
                        <a:rPr lang="en-US" sz="1600" b="1" kern="100" spc="-5">
                          <a:effectLst/>
                        </a:rPr>
                        <a:t>đ</a:t>
                      </a:r>
                      <a:r>
                        <a:rPr lang="en-US" sz="1600" b="1" kern="100" spc="5">
                          <a:effectLst/>
                        </a:rPr>
                        <a:t>ộ</a:t>
                      </a:r>
                      <a:r>
                        <a:rPr lang="en-US" sz="1600" b="1" kern="100" spc="-15">
                          <a:effectLst/>
                        </a:rPr>
                        <a:t>n</a:t>
                      </a:r>
                      <a:r>
                        <a:rPr lang="en-US" sz="1600" b="1" kern="100">
                          <a:effectLst/>
                        </a:rPr>
                        <a:t>g</a:t>
                      </a:r>
                      <a:endParaRPr lang="en-US" sz="1600" b="1" kern="100">
                        <a:solidFill>
                          <a:schemeClr val="tx1"/>
                        </a:solidFill>
                        <a:effectLst/>
                        <a:latin typeface="+mj-lt"/>
                        <a:ea typeface="Times New Roman" panose="02020603050405020304" pitchFamily="18" charset="0"/>
                        <a:cs typeface="Times New Roman" panose="02020603050405020304" pitchFamily="18" charset="0"/>
                      </a:endParaRPr>
                    </a:p>
                  </a:txBody>
                  <a:tcPr marL="0" marR="0" marT="0" marB="0" anchor="ctr">
                    <a:solidFill>
                      <a:schemeClr val="accent5">
                        <a:lumMod val="60000"/>
                        <a:lumOff val="40000"/>
                      </a:schemeClr>
                    </a:solidFill>
                  </a:tcPr>
                </a:tc>
                <a:tc>
                  <a:txBody>
                    <a:bodyPr/>
                    <a:lstStyle/>
                    <a:p>
                      <a:pPr algn="ctr" eaLnBrk="0" hangingPunct="0">
                        <a:lnSpc>
                          <a:spcPct val="120000"/>
                        </a:lnSpc>
                        <a:spcBef>
                          <a:spcPts val="5"/>
                        </a:spcBef>
                      </a:pPr>
                      <a:r>
                        <a:rPr lang="en-US" sz="1600" b="1" kern="100" spc="-10">
                          <a:effectLst/>
                        </a:rPr>
                        <a:t>N</a:t>
                      </a:r>
                      <a:r>
                        <a:rPr lang="en-US" sz="1600" b="1" kern="100" spc="5">
                          <a:effectLst/>
                        </a:rPr>
                        <a:t>ộ</a:t>
                      </a:r>
                      <a:r>
                        <a:rPr lang="en-US" sz="1600" b="1" kern="100">
                          <a:effectLst/>
                        </a:rPr>
                        <a:t>i du</a:t>
                      </a:r>
                      <a:r>
                        <a:rPr lang="en-US" sz="1600" b="1" kern="100" spc="-15">
                          <a:effectLst/>
                        </a:rPr>
                        <a:t>ng </a:t>
                      </a:r>
                      <a:r>
                        <a:rPr lang="en-US" sz="1600" b="1" kern="100">
                          <a:effectLst/>
                        </a:rPr>
                        <a:t>h</a:t>
                      </a:r>
                      <a:r>
                        <a:rPr lang="en-US" sz="1600" b="1" kern="100" spc="-5">
                          <a:effectLst/>
                        </a:rPr>
                        <a:t>o</a:t>
                      </a:r>
                      <a:r>
                        <a:rPr lang="en-US" sz="1600" b="1" kern="100" spc="5">
                          <a:effectLst/>
                        </a:rPr>
                        <a:t>ạ</a:t>
                      </a:r>
                      <a:r>
                        <a:rPr lang="en-US" sz="1600" b="1" kern="100">
                          <a:effectLst/>
                        </a:rPr>
                        <a:t>t </a:t>
                      </a:r>
                      <a:r>
                        <a:rPr lang="en-US" sz="1600" b="1" kern="100" spc="-20">
                          <a:effectLst/>
                        </a:rPr>
                        <a:t>đ</a:t>
                      </a:r>
                      <a:r>
                        <a:rPr lang="en-US" sz="1600" b="1" kern="100" spc="5">
                          <a:effectLst/>
                        </a:rPr>
                        <a:t>ộ</a:t>
                      </a:r>
                      <a:r>
                        <a:rPr lang="en-US" sz="1600" b="1" kern="100" spc="-15">
                          <a:effectLst/>
                        </a:rPr>
                        <a:t>n</a:t>
                      </a:r>
                      <a:r>
                        <a:rPr lang="en-US" sz="1600" b="1" kern="100">
                          <a:effectLst/>
                        </a:rPr>
                        <a:t>g</a:t>
                      </a:r>
                      <a:endParaRPr lang="en-US" sz="1600" b="1" kern="100">
                        <a:solidFill>
                          <a:schemeClr val="tx1"/>
                        </a:solidFill>
                        <a:effectLst/>
                        <a:latin typeface="+mj-lt"/>
                        <a:ea typeface="Times New Roman" panose="02020603050405020304" pitchFamily="18" charset="0"/>
                        <a:cs typeface="Times New Roman" panose="02020603050405020304" pitchFamily="18" charset="0"/>
                      </a:endParaRPr>
                    </a:p>
                  </a:txBody>
                  <a:tcPr marL="0" marR="0" marT="0" marB="0" anchor="ctr">
                    <a:solidFill>
                      <a:schemeClr val="accent5">
                        <a:lumMod val="60000"/>
                        <a:lumOff val="40000"/>
                      </a:schemeClr>
                    </a:solidFill>
                  </a:tcPr>
                </a:tc>
                <a:extLst>
                  <a:ext uri="{0D108BD9-81ED-4DB2-BD59-A6C34878D82A}">
                    <a16:rowId xmlns:a16="http://schemas.microsoft.com/office/drawing/2014/main" val="655289639"/>
                  </a:ext>
                </a:extLst>
              </a:tr>
              <a:tr h="637952">
                <a:tc rowSpan="5">
                  <a:txBody>
                    <a:bodyPr/>
                    <a:lstStyle/>
                    <a:p>
                      <a:pPr>
                        <a:lnSpc>
                          <a:spcPct val="120000"/>
                        </a:lnSpc>
                        <a:spcAft>
                          <a:spcPts val="800"/>
                        </a:spcAft>
                      </a:pPr>
                      <a:r>
                        <a:rPr lang="en-US" sz="1600" kern="100">
                          <a:effectLst/>
                        </a:rPr>
                        <a:t> </a:t>
                      </a:r>
                      <a:endParaRPr lang="en-US" sz="1600" kern="100">
                        <a:solidFill>
                          <a:schemeClr val="tx1"/>
                        </a:solidFill>
                        <a:effectLst/>
                        <a:latin typeface="+mj-lt"/>
                        <a:ea typeface="Calibri" panose="020F0502020204030204" pitchFamily="34" charset="0"/>
                        <a:cs typeface="Times New Roman" panose="02020603050405020304" pitchFamily="18" charset="0"/>
                      </a:endParaRPr>
                    </a:p>
                  </a:txBody>
                  <a:tcPr marL="0" marR="0" marT="0" marB="0"/>
                </a:tc>
                <a:tc rowSpan="2">
                  <a:txBody>
                    <a:bodyPr/>
                    <a:lstStyle/>
                    <a:p>
                      <a:pPr marL="64770" marR="75565" eaLnBrk="0" hangingPunct="0">
                        <a:lnSpc>
                          <a:spcPct val="120000"/>
                        </a:lnSpc>
                        <a:spcBef>
                          <a:spcPts val="260"/>
                        </a:spcBef>
                        <a:spcAft>
                          <a:spcPts val="0"/>
                        </a:spcAft>
                      </a:pPr>
                      <a:r>
                        <a:rPr lang="en-US" sz="1600" kern="100">
                          <a:effectLst/>
                        </a:rPr>
                        <a:t>Hoạt</a:t>
                      </a:r>
                      <a:r>
                        <a:rPr lang="en-US" sz="1600" kern="100" spc="-10">
                          <a:effectLst/>
                        </a:rPr>
                        <a:t> </a:t>
                      </a:r>
                      <a:r>
                        <a:rPr lang="en-US" sz="1600" kern="100" spc="5">
                          <a:effectLst/>
                        </a:rPr>
                        <a:t>đ</a:t>
                      </a:r>
                      <a:r>
                        <a:rPr lang="en-US" sz="1600" kern="100" spc="-10">
                          <a:effectLst/>
                        </a:rPr>
                        <a:t>ộn</a:t>
                      </a:r>
                      <a:r>
                        <a:rPr lang="en-US" sz="1600" kern="100">
                          <a:effectLst/>
                        </a:rPr>
                        <a:t>g r</a:t>
                      </a:r>
                      <a:r>
                        <a:rPr lang="en-US" sz="1600" kern="100" spc="-10">
                          <a:effectLst/>
                        </a:rPr>
                        <a:t>è</a:t>
                      </a:r>
                      <a:r>
                        <a:rPr lang="en-US" sz="1600" kern="100">
                          <a:effectLst/>
                        </a:rPr>
                        <a:t>n l</a:t>
                      </a:r>
                      <a:r>
                        <a:rPr lang="en-US" sz="1600" kern="100" spc="10">
                          <a:effectLst/>
                        </a:rPr>
                        <a:t>u</a:t>
                      </a:r>
                      <a:r>
                        <a:rPr lang="en-US" sz="1600" kern="100" spc="-20">
                          <a:effectLst/>
                        </a:rPr>
                        <a:t>y</a:t>
                      </a:r>
                      <a:r>
                        <a:rPr lang="en-US" sz="1600" kern="100">
                          <a:effectLst/>
                        </a:rPr>
                        <a:t>ện phẩm</a:t>
                      </a:r>
                      <a:r>
                        <a:rPr lang="en-US" sz="1600" kern="100" spc="-25">
                          <a:effectLst/>
                        </a:rPr>
                        <a:t> </a:t>
                      </a:r>
                      <a:r>
                        <a:rPr lang="en-US" sz="1600" kern="100">
                          <a:effectLst/>
                        </a:rPr>
                        <a:t>chất, năng</a:t>
                      </a:r>
                      <a:r>
                        <a:rPr lang="en-US" sz="1600" kern="100" spc="-10">
                          <a:effectLst/>
                        </a:rPr>
                        <a:t> </a:t>
                      </a:r>
                      <a:r>
                        <a:rPr lang="en-US" sz="1600" kern="100" spc="5">
                          <a:effectLst/>
                        </a:rPr>
                        <a:t>l</a:t>
                      </a:r>
                      <a:r>
                        <a:rPr lang="en-US" sz="1600" kern="100" spc="-5">
                          <a:effectLst/>
                        </a:rPr>
                        <a:t>ự</a:t>
                      </a:r>
                      <a:r>
                        <a:rPr lang="en-US" sz="1600" kern="100">
                          <a:effectLst/>
                        </a:rPr>
                        <a:t>c </a:t>
                      </a:r>
                      <a:r>
                        <a:rPr lang="en-US" sz="1600" kern="100" spc="-10">
                          <a:effectLst/>
                        </a:rPr>
                        <a:t>p</a:t>
                      </a:r>
                      <a:r>
                        <a:rPr lang="en-US" sz="1600" kern="100">
                          <a:effectLst/>
                        </a:rPr>
                        <a:t>hù </a:t>
                      </a:r>
                      <a:r>
                        <a:rPr lang="en-US" sz="1600" kern="100" spc="5">
                          <a:effectLst/>
                        </a:rPr>
                        <a:t>h</a:t>
                      </a:r>
                      <a:r>
                        <a:rPr lang="en-US" sz="1600" kern="100" spc="-10">
                          <a:effectLst/>
                        </a:rPr>
                        <a:t>ợ</a:t>
                      </a:r>
                      <a:r>
                        <a:rPr lang="en-US" sz="1600" kern="100">
                          <a:effectLst/>
                        </a:rPr>
                        <a:t>p </a:t>
                      </a:r>
                      <a:r>
                        <a:rPr lang="en-US" sz="1600" kern="100" spc="5">
                          <a:effectLst/>
                        </a:rPr>
                        <a:t>v</a:t>
                      </a:r>
                      <a:r>
                        <a:rPr lang="en-US" sz="1600" kern="100" spc="-10">
                          <a:effectLst/>
                        </a:rPr>
                        <a:t>ớ</a:t>
                      </a:r>
                      <a:r>
                        <a:rPr lang="en-US" sz="1600" kern="100">
                          <a:effectLst/>
                        </a:rPr>
                        <a:t>i </a:t>
                      </a:r>
                      <a:r>
                        <a:rPr lang="en-US" sz="1600" kern="100" spc="-5">
                          <a:effectLst/>
                        </a:rPr>
                        <a:t>đ</a:t>
                      </a:r>
                      <a:r>
                        <a:rPr lang="en-US" sz="1600" kern="100" spc="-10">
                          <a:effectLst/>
                        </a:rPr>
                        <a:t>ị</a:t>
                      </a:r>
                      <a:r>
                        <a:rPr lang="en-US" sz="1600" kern="100">
                          <a:effectLst/>
                        </a:rPr>
                        <a:t>nh hướ</a:t>
                      </a:r>
                      <a:r>
                        <a:rPr lang="en-US" sz="1600" kern="100" spc="-10">
                          <a:effectLst/>
                        </a:rPr>
                        <a:t>n</a:t>
                      </a:r>
                      <a:r>
                        <a:rPr lang="en-US" sz="1600" kern="100">
                          <a:effectLst/>
                        </a:rPr>
                        <a:t>g</a:t>
                      </a:r>
                      <a:r>
                        <a:rPr lang="en-US" sz="1600" kern="100" spc="-10">
                          <a:effectLst/>
                        </a:rPr>
                        <a:t> </a:t>
                      </a:r>
                      <a:r>
                        <a:rPr lang="en-US" sz="1600" kern="100">
                          <a:effectLst/>
                        </a:rPr>
                        <a:t>ng</a:t>
                      </a:r>
                      <a:r>
                        <a:rPr lang="en-US" sz="1600" kern="100" spc="5">
                          <a:effectLst/>
                        </a:rPr>
                        <a:t>h</a:t>
                      </a:r>
                      <a:r>
                        <a:rPr lang="en-US" sz="1600" kern="100">
                          <a:effectLst/>
                        </a:rPr>
                        <a:t>ề ng</a:t>
                      </a:r>
                      <a:r>
                        <a:rPr lang="en-US" sz="1600" kern="100" spc="-10">
                          <a:effectLst/>
                        </a:rPr>
                        <a:t>h</a:t>
                      </a:r>
                      <a:r>
                        <a:rPr lang="en-US" sz="1600" kern="100" spc="5">
                          <a:effectLst/>
                        </a:rPr>
                        <a:t>i</a:t>
                      </a:r>
                      <a:r>
                        <a:rPr lang="en-US" sz="1600" kern="100">
                          <a:effectLst/>
                        </a:rPr>
                        <a:t>ệp</a:t>
                      </a:r>
                      <a:endParaRPr lang="en-US" sz="1600" kern="100">
                        <a:solidFill>
                          <a:schemeClr val="tx1"/>
                        </a:solidFill>
                        <a:effectLst/>
                        <a:latin typeface="+mj-lt"/>
                        <a:ea typeface="Times New Roman" panose="02020603050405020304" pitchFamily="18" charset="0"/>
                        <a:cs typeface="Times New Roman" panose="02020603050405020304" pitchFamily="18" charset="0"/>
                      </a:endParaRPr>
                    </a:p>
                  </a:txBody>
                  <a:tcPr marL="0" marR="0" marT="0" marB="0"/>
                </a:tc>
                <a:tc>
                  <a:txBody>
                    <a:bodyPr/>
                    <a:lstStyle/>
                    <a:p>
                      <a:pPr eaLnBrk="0" hangingPunct="0">
                        <a:lnSpc>
                          <a:spcPct val="120000"/>
                        </a:lnSpc>
                      </a:pPr>
                      <a:r>
                        <a:rPr lang="en-US" sz="1600" kern="100">
                          <a:effectLst/>
                        </a:rPr>
                        <a:t> – </a:t>
                      </a:r>
                      <a:r>
                        <a:rPr lang="en-US" sz="1600" kern="100" spc="-10">
                          <a:effectLst/>
                        </a:rPr>
                        <a:t>T</a:t>
                      </a:r>
                      <a:r>
                        <a:rPr lang="en-US" sz="1600" kern="100">
                          <a:effectLst/>
                        </a:rPr>
                        <a:t>ự</a:t>
                      </a:r>
                      <a:r>
                        <a:rPr lang="en-US" sz="1600" kern="100" spc="-10">
                          <a:effectLst/>
                        </a:rPr>
                        <a:t> </a:t>
                      </a:r>
                      <a:r>
                        <a:rPr lang="en-US" sz="1600" kern="100">
                          <a:effectLst/>
                        </a:rPr>
                        <a:t>đ</a:t>
                      </a:r>
                      <a:r>
                        <a:rPr lang="en-US" sz="1600" kern="100" spc="5">
                          <a:effectLst/>
                        </a:rPr>
                        <a:t>á</a:t>
                      </a:r>
                      <a:r>
                        <a:rPr lang="en-US" sz="1600" kern="100" spc="-10">
                          <a:effectLst/>
                        </a:rPr>
                        <a:t>n</a:t>
                      </a:r>
                      <a:r>
                        <a:rPr lang="en-US" sz="1600" kern="100">
                          <a:effectLst/>
                        </a:rPr>
                        <a:t>h</a:t>
                      </a:r>
                      <a:r>
                        <a:rPr lang="en-US" sz="1600" kern="100" spc="-10">
                          <a:effectLst/>
                        </a:rPr>
                        <a:t> </a:t>
                      </a:r>
                      <a:r>
                        <a:rPr lang="en-US" sz="1600" kern="100">
                          <a:effectLst/>
                        </a:rPr>
                        <a:t>g</a:t>
                      </a:r>
                      <a:r>
                        <a:rPr lang="en-US" sz="1600" kern="100" spc="10">
                          <a:effectLst/>
                        </a:rPr>
                        <a:t>i</a:t>
                      </a:r>
                      <a:r>
                        <a:rPr lang="en-US" sz="1600" kern="100">
                          <a:effectLst/>
                        </a:rPr>
                        <a:t>á</a:t>
                      </a:r>
                      <a:r>
                        <a:rPr lang="en-US" sz="1600" kern="100" spc="-15">
                          <a:effectLst/>
                        </a:rPr>
                        <a:t> </a:t>
                      </a:r>
                      <a:r>
                        <a:rPr lang="en-US" sz="1600" kern="100" spc="5">
                          <a:effectLst/>
                        </a:rPr>
                        <a:t>s</a:t>
                      </a:r>
                      <a:r>
                        <a:rPr lang="en-US" sz="1600" kern="100">
                          <a:effectLst/>
                        </a:rPr>
                        <a:t>ự</a:t>
                      </a:r>
                      <a:r>
                        <a:rPr lang="en-US" sz="1600" kern="100" spc="-10">
                          <a:effectLst/>
                        </a:rPr>
                        <a:t> p</a:t>
                      </a:r>
                      <a:r>
                        <a:rPr lang="en-US" sz="1600" kern="100">
                          <a:effectLst/>
                        </a:rPr>
                        <a:t>hù</a:t>
                      </a:r>
                      <a:r>
                        <a:rPr lang="en-US" sz="1600" kern="100" spc="-5">
                          <a:effectLst/>
                        </a:rPr>
                        <a:t> </a:t>
                      </a:r>
                      <a:r>
                        <a:rPr lang="en-US" sz="1600" kern="100" spc="5">
                          <a:effectLst/>
                        </a:rPr>
                        <a:t>h</a:t>
                      </a:r>
                      <a:r>
                        <a:rPr lang="en-US" sz="1600" kern="100" spc="-15">
                          <a:effectLst/>
                        </a:rPr>
                        <a:t>ợ</a:t>
                      </a:r>
                      <a:r>
                        <a:rPr lang="en-US" sz="1600" kern="100">
                          <a:effectLst/>
                        </a:rPr>
                        <a:t>p c</a:t>
                      </a:r>
                      <a:r>
                        <a:rPr lang="en-US" sz="1600" kern="100" spc="-10">
                          <a:effectLst/>
                        </a:rPr>
                        <a:t>ủ</a:t>
                      </a:r>
                      <a:r>
                        <a:rPr lang="en-US" sz="1600" kern="100">
                          <a:effectLst/>
                        </a:rPr>
                        <a:t>a b</a:t>
                      </a:r>
                      <a:r>
                        <a:rPr lang="en-US" sz="1600" kern="100" spc="-15">
                          <a:effectLst/>
                        </a:rPr>
                        <a:t>ả</a:t>
                      </a:r>
                      <a:r>
                        <a:rPr lang="en-US" sz="1600" kern="100">
                          <a:effectLst/>
                        </a:rPr>
                        <a:t>n th</a:t>
                      </a:r>
                      <a:r>
                        <a:rPr lang="en-US" sz="1600" kern="100" spc="-10">
                          <a:effectLst/>
                        </a:rPr>
                        <a:t>â</a:t>
                      </a:r>
                      <a:r>
                        <a:rPr lang="en-US" sz="1600" kern="100">
                          <a:effectLst/>
                        </a:rPr>
                        <a:t>n </a:t>
                      </a:r>
                      <a:r>
                        <a:rPr lang="en-US" sz="1600" kern="100" spc="-5">
                          <a:effectLst/>
                        </a:rPr>
                        <a:t>v</a:t>
                      </a:r>
                      <a:r>
                        <a:rPr lang="en-US" sz="1600" kern="100">
                          <a:effectLst/>
                        </a:rPr>
                        <a:t>ới</a:t>
                      </a:r>
                      <a:r>
                        <a:rPr lang="en-US" sz="1600" kern="100" spc="-10">
                          <a:effectLst/>
                        </a:rPr>
                        <a:t> </a:t>
                      </a:r>
                      <a:r>
                        <a:rPr lang="en-US" sz="1600" kern="100" spc="5">
                          <a:effectLst/>
                        </a:rPr>
                        <a:t>đ</a:t>
                      </a:r>
                      <a:r>
                        <a:rPr lang="en-US" sz="1600" kern="100" spc="-10">
                          <a:effectLst/>
                        </a:rPr>
                        <a:t>ịn</a:t>
                      </a:r>
                      <a:r>
                        <a:rPr lang="en-US" sz="1600" kern="100">
                          <a:effectLst/>
                        </a:rPr>
                        <a:t>h </a:t>
                      </a:r>
                      <a:r>
                        <a:rPr lang="en-US" sz="1600" kern="100" spc="5">
                          <a:effectLst/>
                        </a:rPr>
                        <a:t>h</a:t>
                      </a:r>
                      <a:r>
                        <a:rPr lang="en-US" sz="1600" kern="100" spc="-10">
                          <a:effectLst/>
                        </a:rPr>
                        <a:t>ư</a:t>
                      </a:r>
                      <a:r>
                        <a:rPr lang="en-US" sz="1600" kern="100" spc="-15">
                          <a:effectLst/>
                        </a:rPr>
                        <a:t>ớ</a:t>
                      </a:r>
                      <a:r>
                        <a:rPr lang="en-US" sz="1600" kern="100">
                          <a:effectLst/>
                        </a:rPr>
                        <a:t>ng</a:t>
                      </a:r>
                      <a:r>
                        <a:rPr lang="en-US" sz="1600" kern="100" spc="-5">
                          <a:effectLst/>
                        </a:rPr>
                        <a:t> </a:t>
                      </a:r>
                      <a:r>
                        <a:rPr lang="en-US" sz="1600" kern="100" spc="-10">
                          <a:effectLst/>
                        </a:rPr>
                        <a:t>n</a:t>
                      </a:r>
                      <a:r>
                        <a:rPr lang="en-US" sz="1600" kern="100">
                          <a:effectLst/>
                        </a:rPr>
                        <a:t>g</a:t>
                      </a:r>
                      <a:r>
                        <a:rPr lang="en-US" sz="1600" kern="100" spc="10">
                          <a:effectLst/>
                        </a:rPr>
                        <a:t>h</a:t>
                      </a:r>
                      <a:r>
                        <a:rPr lang="en-US" sz="1600" kern="100">
                          <a:effectLst/>
                        </a:rPr>
                        <a:t>ề</a:t>
                      </a:r>
                      <a:r>
                        <a:rPr lang="en-US" sz="1600" kern="100" spc="-15">
                          <a:effectLst/>
                        </a:rPr>
                        <a:t> </a:t>
                      </a:r>
                      <a:r>
                        <a:rPr lang="en-US" sz="1600" kern="100" spc="-10">
                          <a:effectLst/>
                        </a:rPr>
                        <a:t>n</a:t>
                      </a:r>
                      <a:r>
                        <a:rPr lang="en-US" sz="1600" kern="100">
                          <a:effectLst/>
                        </a:rPr>
                        <a:t>gh</a:t>
                      </a:r>
                      <a:r>
                        <a:rPr lang="en-US" sz="1600" kern="100" spc="5">
                          <a:effectLst/>
                        </a:rPr>
                        <a:t>i</a:t>
                      </a:r>
                      <a:r>
                        <a:rPr lang="en-US" sz="1600" kern="100">
                          <a:effectLst/>
                        </a:rPr>
                        <a:t>ệp.</a:t>
                      </a:r>
                      <a:endParaRPr lang="en-US" sz="1600" kern="100">
                        <a:solidFill>
                          <a:schemeClr val="tx1"/>
                        </a:solidFill>
                        <a:effectLst/>
                        <a:latin typeface="+mj-lt"/>
                        <a:ea typeface="Times New Roman" panose="02020603050405020304" pitchFamily="18" charset="0"/>
                        <a:cs typeface="Times New Roman" panose="02020603050405020304" pitchFamily="18" charset="0"/>
                      </a:endParaRPr>
                    </a:p>
                  </a:txBody>
                  <a:tcPr marL="0" marR="0" marT="0" marB="0"/>
                </a:tc>
                <a:extLst>
                  <a:ext uri="{0D108BD9-81ED-4DB2-BD59-A6C34878D82A}">
                    <a16:rowId xmlns:a16="http://schemas.microsoft.com/office/drawing/2014/main" val="3247242353"/>
                  </a:ext>
                </a:extLst>
              </a:tr>
              <a:tr h="780740">
                <a:tc vMerge="1">
                  <a:txBody>
                    <a:bodyPr/>
                    <a:lstStyle/>
                    <a:p>
                      <a:endParaRPr lang="en-US"/>
                    </a:p>
                  </a:txBody>
                  <a:tcPr/>
                </a:tc>
                <a:tc vMerge="1">
                  <a:txBody>
                    <a:bodyPr/>
                    <a:lstStyle/>
                    <a:p>
                      <a:endParaRPr lang="en-US"/>
                    </a:p>
                  </a:txBody>
                  <a:tcPr/>
                </a:tc>
                <a:tc>
                  <a:txBody>
                    <a:bodyPr/>
                    <a:lstStyle/>
                    <a:p>
                      <a:pPr eaLnBrk="0" hangingPunct="0">
                        <a:lnSpc>
                          <a:spcPct val="120000"/>
                        </a:lnSpc>
                      </a:pPr>
                      <a:r>
                        <a:rPr lang="en-US" sz="1600" kern="100">
                          <a:effectLst/>
                        </a:rPr>
                        <a:t> – R</a:t>
                      </a:r>
                      <a:r>
                        <a:rPr lang="en-US" sz="1600" kern="100" spc="-15">
                          <a:effectLst/>
                        </a:rPr>
                        <a:t>è</a:t>
                      </a:r>
                      <a:r>
                        <a:rPr lang="en-US" sz="1600" kern="100">
                          <a:effectLst/>
                        </a:rPr>
                        <a:t>n lu</a:t>
                      </a:r>
                      <a:r>
                        <a:rPr lang="en-US" sz="1600" kern="100" spc="-15">
                          <a:effectLst/>
                        </a:rPr>
                        <a:t>y</a:t>
                      </a:r>
                      <a:r>
                        <a:rPr lang="en-US" sz="1600" kern="100">
                          <a:effectLst/>
                        </a:rPr>
                        <a:t>ện </a:t>
                      </a:r>
                      <a:r>
                        <a:rPr lang="en-US" sz="1600" kern="100" spc="5">
                          <a:effectLst/>
                        </a:rPr>
                        <a:t>p</a:t>
                      </a:r>
                      <a:r>
                        <a:rPr lang="en-US" sz="1600" kern="100" spc="-5">
                          <a:effectLst/>
                        </a:rPr>
                        <a:t>h</a:t>
                      </a:r>
                      <a:r>
                        <a:rPr lang="en-US" sz="1600" kern="100">
                          <a:effectLst/>
                        </a:rPr>
                        <a:t>ẩm</a:t>
                      </a:r>
                      <a:r>
                        <a:rPr lang="en-US" sz="1600" kern="100" spc="-25">
                          <a:effectLst/>
                        </a:rPr>
                        <a:t> </a:t>
                      </a:r>
                      <a:r>
                        <a:rPr lang="en-US" sz="1600" kern="100">
                          <a:effectLst/>
                        </a:rPr>
                        <a:t>c</a:t>
                      </a:r>
                      <a:r>
                        <a:rPr lang="en-US" sz="1600" kern="100" spc="15">
                          <a:effectLst/>
                        </a:rPr>
                        <a:t>h</a:t>
                      </a:r>
                      <a:r>
                        <a:rPr lang="en-US" sz="1600" kern="100">
                          <a:effectLst/>
                        </a:rPr>
                        <a:t>ất và n</a:t>
                      </a:r>
                      <a:r>
                        <a:rPr lang="en-US" sz="1600" kern="100" spc="-15">
                          <a:effectLst/>
                        </a:rPr>
                        <a:t>ă</a:t>
                      </a:r>
                      <a:r>
                        <a:rPr lang="en-US" sz="1600" kern="100" spc="-10">
                          <a:effectLst/>
                        </a:rPr>
                        <a:t>n</a:t>
                      </a:r>
                      <a:r>
                        <a:rPr lang="en-US" sz="1600" kern="100">
                          <a:effectLst/>
                        </a:rPr>
                        <a:t>g </a:t>
                      </a:r>
                      <a:r>
                        <a:rPr lang="en-US" sz="1600" kern="100" spc="5">
                          <a:effectLst/>
                        </a:rPr>
                        <a:t>l</a:t>
                      </a:r>
                      <a:r>
                        <a:rPr lang="en-US" sz="1600" kern="100" spc="-5">
                          <a:effectLst/>
                        </a:rPr>
                        <a:t>ự</a:t>
                      </a:r>
                      <a:r>
                        <a:rPr lang="en-US" sz="1600" kern="100">
                          <a:effectLst/>
                        </a:rPr>
                        <a:t>c </a:t>
                      </a:r>
                      <a:r>
                        <a:rPr lang="en-US" sz="1600" kern="100" spc="-10">
                          <a:effectLst/>
                        </a:rPr>
                        <a:t>ph</a:t>
                      </a:r>
                      <a:r>
                        <a:rPr lang="en-US" sz="1600" kern="100">
                          <a:effectLst/>
                        </a:rPr>
                        <a:t>ù </a:t>
                      </a:r>
                      <a:r>
                        <a:rPr lang="en-US" sz="1600" kern="100" spc="-5">
                          <a:effectLst/>
                        </a:rPr>
                        <a:t>h</a:t>
                      </a:r>
                      <a:r>
                        <a:rPr lang="en-US" sz="1600" kern="100" spc="-10">
                          <a:effectLst/>
                        </a:rPr>
                        <a:t>ợ</a:t>
                      </a:r>
                      <a:r>
                        <a:rPr lang="en-US" sz="1600" kern="100">
                          <a:effectLst/>
                        </a:rPr>
                        <a:t>p </a:t>
                      </a:r>
                      <a:r>
                        <a:rPr lang="en-US" sz="1600" kern="100" spc="5">
                          <a:effectLst/>
                        </a:rPr>
                        <a:t>v</a:t>
                      </a:r>
                      <a:r>
                        <a:rPr lang="en-US" sz="1600" kern="100" spc="-15">
                          <a:effectLst/>
                        </a:rPr>
                        <a:t>ớ</a:t>
                      </a:r>
                      <a:r>
                        <a:rPr lang="en-US" sz="1600" kern="100">
                          <a:effectLst/>
                        </a:rPr>
                        <a:t>i</a:t>
                      </a:r>
                      <a:r>
                        <a:rPr lang="en-US" sz="1600" kern="100" spc="-10">
                          <a:effectLst/>
                        </a:rPr>
                        <a:t> </a:t>
                      </a:r>
                      <a:r>
                        <a:rPr lang="en-US" sz="1600" kern="100" spc="5">
                          <a:effectLst/>
                        </a:rPr>
                        <a:t>đ</a:t>
                      </a:r>
                      <a:r>
                        <a:rPr lang="en-US" sz="1600" kern="100" spc="-10">
                          <a:effectLst/>
                        </a:rPr>
                        <a:t>ị</a:t>
                      </a:r>
                      <a:r>
                        <a:rPr lang="en-US" sz="1600" kern="100">
                          <a:effectLst/>
                        </a:rPr>
                        <a:t>nh</a:t>
                      </a:r>
                      <a:r>
                        <a:rPr lang="en-US" sz="1600" kern="100" spc="-5">
                          <a:effectLst/>
                        </a:rPr>
                        <a:t> </a:t>
                      </a:r>
                      <a:r>
                        <a:rPr lang="en-US" sz="1600" kern="100">
                          <a:effectLst/>
                        </a:rPr>
                        <a:t>hư</a:t>
                      </a:r>
                      <a:r>
                        <a:rPr lang="en-US" sz="1600" kern="100" spc="-15">
                          <a:effectLst/>
                        </a:rPr>
                        <a:t>ớ</a:t>
                      </a:r>
                      <a:r>
                        <a:rPr lang="en-US" sz="1600" kern="100">
                          <a:effectLst/>
                        </a:rPr>
                        <a:t>ng</a:t>
                      </a:r>
                      <a:r>
                        <a:rPr lang="en-US" sz="1600" kern="100" spc="-5">
                          <a:effectLst/>
                        </a:rPr>
                        <a:t> </a:t>
                      </a:r>
                      <a:r>
                        <a:rPr lang="en-US" sz="1600" kern="100">
                          <a:effectLst/>
                        </a:rPr>
                        <a:t>ng</a:t>
                      </a:r>
                      <a:r>
                        <a:rPr lang="en-US" sz="1600" kern="100" spc="-10">
                          <a:effectLst/>
                        </a:rPr>
                        <a:t>h</a:t>
                      </a:r>
                      <a:r>
                        <a:rPr lang="en-US" sz="1600" kern="100">
                          <a:effectLst/>
                        </a:rPr>
                        <a:t>ề</a:t>
                      </a:r>
                      <a:r>
                        <a:rPr lang="en-US" sz="1600" kern="100" spc="-5">
                          <a:effectLst/>
                        </a:rPr>
                        <a:t> </a:t>
                      </a:r>
                      <a:r>
                        <a:rPr lang="en-US" sz="1600" kern="100">
                          <a:effectLst/>
                        </a:rPr>
                        <a:t>ng</a:t>
                      </a:r>
                      <a:r>
                        <a:rPr lang="en-US" sz="1600" kern="100" spc="-10">
                          <a:effectLst/>
                        </a:rPr>
                        <a:t>h</a:t>
                      </a:r>
                      <a:r>
                        <a:rPr lang="en-US" sz="1600" kern="100" spc="5">
                          <a:effectLst/>
                        </a:rPr>
                        <a:t>i</a:t>
                      </a:r>
                      <a:r>
                        <a:rPr lang="en-US" sz="1600" kern="100">
                          <a:effectLst/>
                        </a:rPr>
                        <a:t>ệp.</a:t>
                      </a:r>
                      <a:endParaRPr lang="en-US" sz="1600" kern="100">
                        <a:solidFill>
                          <a:schemeClr val="tx1"/>
                        </a:solidFill>
                        <a:effectLst/>
                        <a:latin typeface="+mj-lt"/>
                        <a:ea typeface="Times New Roman" panose="02020603050405020304" pitchFamily="18" charset="0"/>
                        <a:cs typeface="Times New Roman" panose="02020603050405020304" pitchFamily="18" charset="0"/>
                      </a:endParaRPr>
                    </a:p>
                  </a:txBody>
                  <a:tcPr marL="0" marR="0" marT="0" marB="0"/>
                </a:tc>
                <a:extLst>
                  <a:ext uri="{0D108BD9-81ED-4DB2-BD59-A6C34878D82A}">
                    <a16:rowId xmlns:a16="http://schemas.microsoft.com/office/drawing/2014/main" val="1497898360"/>
                  </a:ext>
                </a:extLst>
              </a:tr>
              <a:tr h="996444">
                <a:tc vMerge="1">
                  <a:txBody>
                    <a:bodyPr/>
                    <a:lstStyle/>
                    <a:p>
                      <a:endParaRPr lang="en-US"/>
                    </a:p>
                  </a:txBody>
                  <a:tcPr/>
                </a:tc>
                <a:tc rowSpan="3">
                  <a:txBody>
                    <a:bodyPr/>
                    <a:lstStyle/>
                    <a:p>
                      <a:pPr marL="64770" marR="208915" eaLnBrk="0" hangingPunct="0">
                        <a:lnSpc>
                          <a:spcPct val="120000"/>
                        </a:lnSpc>
                        <a:spcBef>
                          <a:spcPts val="260"/>
                        </a:spcBef>
                        <a:spcAft>
                          <a:spcPts val="0"/>
                        </a:spcAft>
                      </a:pPr>
                      <a:r>
                        <a:rPr lang="en-US" sz="1600" kern="100">
                          <a:effectLst/>
                        </a:rPr>
                        <a:t>Hoạt</a:t>
                      </a:r>
                      <a:r>
                        <a:rPr lang="en-US" sz="1600" kern="100" spc="-10">
                          <a:effectLst/>
                        </a:rPr>
                        <a:t> </a:t>
                      </a:r>
                      <a:r>
                        <a:rPr lang="en-US" sz="1600" kern="100" spc="5">
                          <a:effectLst/>
                        </a:rPr>
                        <a:t>đ</a:t>
                      </a:r>
                      <a:r>
                        <a:rPr lang="en-US" sz="1600" kern="100" spc="-10">
                          <a:effectLst/>
                        </a:rPr>
                        <a:t>ộn</a:t>
                      </a:r>
                      <a:r>
                        <a:rPr lang="en-US" sz="1600" kern="100">
                          <a:effectLst/>
                        </a:rPr>
                        <a:t>g </a:t>
                      </a:r>
                      <a:r>
                        <a:rPr lang="en-US" sz="1600" kern="100" spc="5">
                          <a:effectLst/>
                        </a:rPr>
                        <a:t>l</a:t>
                      </a:r>
                      <a:r>
                        <a:rPr lang="en-US" sz="1600" kern="100" spc="-5">
                          <a:effectLst/>
                        </a:rPr>
                        <a:t>ự</a:t>
                      </a:r>
                      <a:r>
                        <a:rPr lang="en-US" sz="1600" kern="100">
                          <a:effectLst/>
                        </a:rPr>
                        <a:t>a c</a:t>
                      </a:r>
                      <a:r>
                        <a:rPr lang="en-US" sz="1600" kern="100" spc="-10">
                          <a:effectLst/>
                        </a:rPr>
                        <a:t>h</a:t>
                      </a:r>
                      <a:r>
                        <a:rPr lang="en-US" sz="1600" kern="100" spc="5">
                          <a:effectLst/>
                        </a:rPr>
                        <a:t>ọ</a:t>
                      </a:r>
                      <a:r>
                        <a:rPr lang="en-US" sz="1600" kern="100">
                          <a:effectLst/>
                        </a:rPr>
                        <a:t>n</a:t>
                      </a:r>
                      <a:r>
                        <a:rPr lang="en-US" sz="1600" kern="100" spc="-10">
                          <a:effectLst/>
                        </a:rPr>
                        <a:t> </a:t>
                      </a:r>
                      <a:r>
                        <a:rPr lang="en-US" sz="1600" kern="100">
                          <a:effectLst/>
                        </a:rPr>
                        <a:t>hướ</a:t>
                      </a:r>
                      <a:r>
                        <a:rPr lang="en-US" sz="1600" kern="100" spc="-10">
                          <a:effectLst/>
                        </a:rPr>
                        <a:t>n</a:t>
                      </a:r>
                      <a:r>
                        <a:rPr lang="en-US" sz="1600" kern="100">
                          <a:effectLst/>
                        </a:rPr>
                        <a:t>g ng</a:t>
                      </a:r>
                      <a:r>
                        <a:rPr lang="en-US" sz="1600" kern="100" spc="5">
                          <a:effectLst/>
                        </a:rPr>
                        <a:t>h</a:t>
                      </a:r>
                      <a:r>
                        <a:rPr lang="en-US" sz="1600" kern="100">
                          <a:effectLst/>
                        </a:rPr>
                        <a:t>ề</a:t>
                      </a:r>
                      <a:r>
                        <a:rPr lang="en-US" sz="1600" kern="100" spc="-15">
                          <a:effectLst/>
                        </a:rPr>
                        <a:t> </a:t>
                      </a:r>
                      <a:r>
                        <a:rPr lang="en-US" sz="1600" kern="100">
                          <a:effectLst/>
                        </a:rPr>
                        <a:t>ng</a:t>
                      </a:r>
                      <a:r>
                        <a:rPr lang="en-US" sz="1600" kern="100" spc="-10">
                          <a:effectLst/>
                        </a:rPr>
                        <a:t>h</a:t>
                      </a:r>
                      <a:r>
                        <a:rPr lang="en-US" sz="1600" kern="100" spc="5">
                          <a:effectLst/>
                        </a:rPr>
                        <a:t>i</a:t>
                      </a:r>
                      <a:r>
                        <a:rPr lang="en-US" sz="1600" kern="100">
                          <a:effectLst/>
                        </a:rPr>
                        <a:t>ệp</a:t>
                      </a:r>
                      <a:r>
                        <a:rPr lang="en-US" sz="1600" kern="100" spc="-10">
                          <a:effectLst/>
                        </a:rPr>
                        <a:t> </a:t>
                      </a:r>
                      <a:r>
                        <a:rPr lang="en-US" sz="1600" kern="100">
                          <a:effectLst/>
                        </a:rPr>
                        <a:t>và</a:t>
                      </a:r>
                    </a:p>
                    <a:p>
                      <a:pPr marL="64770" marR="95250" eaLnBrk="0" hangingPunct="0">
                        <a:lnSpc>
                          <a:spcPct val="120000"/>
                        </a:lnSpc>
                        <a:spcAft>
                          <a:spcPts val="0"/>
                        </a:spcAft>
                      </a:pPr>
                      <a:r>
                        <a:rPr lang="en-US" sz="1600" kern="100" spc="5">
                          <a:effectLst/>
                        </a:rPr>
                        <a:t>l</a:t>
                      </a:r>
                      <a:r>
                        <a:rPr lang="en-US" sz="1600" kern="100">
                          <a:effectLst/>
                        </a:rPr>
                        <a:t>ập</a:t>
                      </a:r>
                      <a:r>
                        <a:rPr lang="en-US" sz="1600" kern="100" spc="-10">
                          <a:effectLst/>
                        </a:rPr>
                        <a:t> </a:t>
                      </a:r>
                      <a:r>
                        <a:rPr lang="en-US" sz="1600" kern="100" spc="5">
                          <a:effectLst/>
                        </a:rPr>
                        <a:t>k</a:t>
                      </a:r>
                      <a:r>
                        <a:rPr lang="en-US" sz="1600" kern="100">
                          <a:effectLst/>
                        </a:rPr>
                        <a:t>ế</a:t>
                      </a:r>
                      <a:r>
                        <a:rPr lang="en-US" sz="1600" kern="100" spc="-15">
                          <a:effectLst/>
                        </a:rPr>
                        <a:t> </a:t>
                      </a:r>
                      <a:r>
                        <a:rPr lang="en-US" sz="1600" kern="100">
                          <a:effectLst/>
                        </a:rPr>
                        <a:t>hoạch</a:t>
                      </a:r>
                      <a:r>
                        <a:rPr lang="en-US" sz="1600" kern="100" spc="-10">
                          <a:effectLst/>
                        </a:rPr>
                        <a:t> h</a:t>
                      </a:r>
                      <a:r>
                        <a:rPr lang="en-US" sz="1600" kern="100" spc="5">
                          <a:effectLst/>
                        </a:rPr>
                        <a:t>ọ</a:t>
                      </a:r>
                      <a:r>
                        <a:rPr lang="en-US" sz="1600" kern="100">
                          <a:effectLst/>
                        </a:rPr>
                        <a:t>c </a:t>
                      </a:r>
                      <a:r>
                        <a:rPr lang="en-US" sz="1600" kern="100" spc="5">
                          <a:effectLst/>
                        </a:rPr>
                        <a:t>t</a:t>
                      </a:r>
                      <a:r>
                        <a:rPr lang="en-US" sz="1600" kern="100">
                          <a:effectLst/>
                        </a:rPr>
                        <a:t>ập</a:t>
                      </a:r>
                      <a:r>
                        <a:rPr lang="en-US" sz="1600" kern="100" spc="-10">
                          <a:effectLst/>
                        </a:rPr>
                        <a:t> t</a:t>
                      </a:r>
                      <a:r>
                        <a:rPr lang="en-US" sz="1600" kern="100">
                          <a:effectLst/>
                        </a:rPr>
                        <a:t>h</a:t>
                      </a:r>
                      <a:r>
                        <a:rPr lang="en-US" sz="1600" kern="100" spc="5">
                          <a:effectLst/>
                        </a:rPr>
                        <a:t>e</a:t>
                      </a:r>
                      <a:r>
                        <a:rPr lang="en-US" sz="1600" kern="100">
                          <a:effectLst/>
                        </a:rPr>
                        <a:t>o</a:t>
                      </a:r>
                      <a:r>
                        <a:rPr lang="en-US" sz="1600" kern="100" spc="-10">
                          <a:effectLst/>
                        </a:rPr>
                        <a:t> </a:t>
                      </a:r>
                      <a:r>
                        <a:rPr lang="en-US" sz="1600" kern="100" spc="5">
                          <a:effectLst/>
                        </a:rPr>
                        <a:t>đ</a:t>
                      </a:r>
                      <a:r>
                        <a:rPr lang="en-US" sz="1600" kern="100" spc="-10">
                          <a:effectLst/>
                        </a:rPr>
                        <a:t>ịn</a:t>
                      </a:r>
                      <a:r>
                        <a:rPr lang="en-US" sz="1600" kern="100">
                          <a:effectLst/>
                        </a:rPr>
                        <a:t>h hướ</a:t>
                      </a:r>
                      <a:r>
                        <a:rPr lang="en-US" sz="1600" kern="100" spc="-10">
                          <a:effectLst/>
                        </a:rPr>
                        <a:t>n</a:t>
                      </a:r>
                      <a:r>
                        <a:rPr lang="en-US" sz="1600" kern="100">
                          <a:effectLst/>
                        </a:rPr>
                        <a:t>g</a:t>
                      </a:r>
                      <a:r>
                        <a:rPr lang="en-US" sz="1600" kern="100" spc="-10">
                          <a:effectLst/>
                        </a:rPr>
                        <a:t> </a:t>
                      </a:r>
                      <a:r>
                        <a:rPr lang="en-US" sz="1600" kern="100">
                          <a:effectLst/>
                        </a:rPr>
                        <a:t>ng</a:t>
                      </a:r>
                      <a:r>
                        <a:rPr lang="en-US" sz="1600" kern="100" spc="5">
                          <a:effectLst/>
                        </a:rPr>
                        <a:t>h</a:t>
                      </a:r>
                      <a:r>
                        <a:rPr lang="en-US" sz="1600" kern="100">
                          <a:effectLst/>
                        </a:rPr>
                        <a:t>ề ng</a:t>
                      </a:r>
                      <a:r>
                        <a:rPr lang="en-US" sz="1600" kern="100" spc="-10">
                          <a:effectLst/>
                        </a:rPr>
                        <a:t>h</a:t>
                      </a:r>
                      <a:r>
                        <a:rPr lang="en-US" sz="1600" kern="100" spc="5">
                          <a:effectLst/>
                        </a:rPr>
                        <a:t>i</a:t>
                      </a:r>
                      <a:r>
                        <a:rPr lang="en-US" sz="1600" kern="100">
                          <a:effectLst/>
                        </a:rPr>
                        <a:t>ệp</a:t>
                      </a:r>
                      <a:endParaRPr lang="en-US" sz="1600" kern="100">
                        <a:solidFill>
                          <a:schemeClr val="tx1"/>
                        </a:solidFill>
                        <a:effectLst/>
                        <a:latin typeface="+mj-lt"/>
                        <a:ea typeface="Times New Roman" panose="02020603050405020304" pitchFamily="18" charset="0"/>
                        <a:cs typeface="Times New Roman" panose="02020603050405020304" pitchFamily="18" charset="0"/>
                      </a:endParaRPr>
                    </a:p>
                  </a:txBody>
                  <a:tcPr marL="0" marR="0" marT="0" marB="0"/>
                </a:tc>
                <a:tc>
                  <a:txBody>
                    <a:bodyPr/>
                    <a:lstStyle/>
                    <a:p>
                      <a:pPr marL="64770" marR="236855" eaLnBrk="0" hangingPunct="0">
                        <a:lnSpc>
                          <a:spcPct val="120000"/>
                        </a:lnSpc>
                        <a:spcBef>
                          <a:spcPts val="260"/>
                        </a:spcBef>
                        <a:spcAft>
                          <a:spcPts val="0"/>
                        </a:spcAft>
                      </a:pPr>
                      <a:r>
                        <a:rPr lang="en-US" sz="1600" kern="100">
                          <a:effectLst/>
                        </a:rPr>
                        <a:t>– Tìm</a:t>
                      </a:r>
                      <a:r>
                        <a:rPr lang="en-US" sz="1600" kern="100" spc="-25">
                          <a:effectLst/>
                        </a:rPr>
                        <a:t> </a:t>
                      </a:r>
                      <a:r>
                        <a:rPr lang="en-US" sz="1600" kern="100">
                          <a:effectLst/>
                        </a:rPr>
                        <a:t>h</a:t>
                      </a:r>
                      <a:r>
                        <a:rPr lang="en-US" sz="1600" kern="100" spc="5">
                          <a:effectLst/>
                        </a:rPr>
                        <a:t>i</a:t>
                      </a:r>
                      <a:r>
                        <a:rPr lang="en-US" sz="1600" kern="100">
                          <a:effectLst/>
                        </a:rPr>
                        <a:t>ểu </a:t>
                      </a:r>
                      <a:r>
                        <a:rPr lang="en-US" sz="1600" kern="100" spc="-5">
                          <a:effectLst/>
                        </a:rPr>
                        <a:t>h</a:t>
                      </a:r>
                      <a:r>
                        <a:rPr lang="en-US" sz="1600" kern="100">
                          <a:effectLst/>
                        </a:rPr>
                        <a:t>ệ</a:t>
                      </a:r>
                      <a:r>
                        <a:rPr lang="en-US" sz="1600" kern="100" spc="-5">
                          <a:effectLst/>
                        </a:rPr>
                        <a:t> </a:t>
                      </a:r>
                      <a:r>
                        <a:rPr lang="en-US" sz="1600" kern="100" spc="-10">
                          <a:effectLst/>
                        </a:rPr>
                        <a:t>t</a:t>
                      </a:r>
                      <a:r>
                        <a:rPr lang="en-US" sz="1600" kern="100" spc="5">
                          <a:effectLst/>
                        </a:rPr>
                        <a:t>h</a:t>
                      </a:r>
                      <a:r>
                        <a:rPr lang="en-US" sz="1600" kern="100" spc="-10">
                          <a:effectLst/>
                        </a:rPr>
                        <a:t>ốn</a:t>
                      </a:r>
                      <a:r>
                        <a:rPr lang="en-US" sz="1600" kern="100">
                          <a:effectLst/>
                        </a:rPr>
                        <a:t>g tr</a:t>
                      </a:r>
                      <a:r>
                        <a:rPr lang="en-US" sz="1600" kern="100" spc="-10">
                          <a:effectLst/>
                        </a:rPr>
                        <a:t>ư</a:t>
                      </a:r>
                      <a:r>
                        <a:rPr lang="en-US" sz="1600" kern="100">
                          <a:effectLst/>
                        </a:rPr>
                        <a:t>ờ</a:t>
                      </a:r>
                      <a:r>
                        <a:rPr lang="en-US" sz="1600" kern="100" spc="-10">
                          <a:effectLst/>
                        </a:rPr>
                        <a:t>n</a:t>
                      </a:r>
                      <a:r>
                        <a:rPr lang="en-US" sz="1600" kern="100">
                          <a:effectLst/>
                        </a:rPr>
                        <a:t>g </a:t>
                      </a:r>
                      <a:r>
                        <a:rPr lang="en-US" sz="1600" kern="100" spc="5">
                          <a:effectLst/>
                        </a:rPr>
                        <a:t>t</a:t>
                      </a:r>
                      <a:r>
                        <a:rPr lang="en-US" sz="1600" kern="100" spc="-15">
                          <a:effectLst/>
                        </a:rPr>
                        <a:t>r</a:t>
                      </a:r>
                      <a:r>
                        <a:rPr lang="en-US" sz="1600" kern="100">
                          <a:effectLst/>
                        </a:rPr>
                        <a:t>ung c</a:t>
                      </a:r>
                      <a:r>
                        <a:rPr lang="en-US" sz="1600" kern="100" spc="-15">
                          <a:effectLst/>
                        </a:rPr>
                        <a:t>ấ</a:t>
                      </a:r>
                      <a:r>
                        <a:rPr lang="en-US" sz="1600" kern="100">
                          <a:effectLst/>
                        </a:rPr>
                        <a:t>p, c</a:t>
                      </a:r>
                      <a:r>
                        <a:rPr lang="en-US" sz="1600" kern="100" spc="-15">
                          <a:effectLst/>
                        </a:rPr>
                        <a:t>a</a:t>
                      </a:r>
                      <a:r>
                        <a:rPr lang="en-US" sz="1600" kern="100">
                          <a:effectLst/>
                        </a:rPr>
                        <a:t>o</a:t>
                      </a:r>
                      <a:r>
                        <a:rPr lang="en-US" sz="1600" kern="100" spc="-10">
                          <a:effectLst/>
                        </a:rPr>
                        <a:t> </a:t>
                      </a:r>
                      <a:r>
                        <a:rPr lang="en-US" sz="1600" kern="100" spc="5">
                          <a:effectLst/>
                        </a:rPr>
                        <a:t>đ</a:t>
                      </a:r>
                      <a:r>
                        <a:rPr lang="en-US" sz="1600" kern="100" spc="-15">
                          <a:effectLst/>
                        </a:rPr>
                        <a:t>ẳ</a:t>
                      </a:r>
                      <a:r>
                        <a:rPr lang="en-US" sz="1600" kern="100">
                          <a:effectLst/>
                        </a:rPr>
                        <a:t>n</a:t>
                      </a:r>
                      <a:r>
                        <a:rPr lang="en-US" sz="1600" kern="100" spc="10">
                          <a:effectLst/>
                        </a:rPr>
                        <a:t>g</a:t>
                      </a:r>
                      <a:r>
                        <a:rPr lang="en-US" sz="1600" kern="100">
                          <a:effectLst/>
                        </a:rPr>
                        <a:t>,</a:t>
                      </a:r>
                      <a:r>
                        <a:rPr lang="en-US" sz="1600" kern="100" spc="-20">
                          <a:effectLst/>
                        </a:rPr>
                        <a:t> </a:t>
                      </a:r>
                      <a:r>
                        <a:rPr lang="en-US" sz="1600" kern="100" spc="5">
                          <a:effectLst/>
                        </a:rPr>
                        <a:t>đ</a:t>
                      </a:r>
                      <a:r>
                        <a:rPr lang="en-US" sz="1600" kern="100">
                          <a:effectLst/>
                        </a:rPr>
                        <a:t>ại</a:t>
                      </a:r>
                      <a:r>
                        <a:rPr lang="en-US" sz="1600" kern="100" spc="-10">
                          <a:effectLst/>
                        </a:rPr>
                        <a:t> </a:t>
                      </a:r>
                      <a:r>
                        <a:rPr lang="en-US" sz="1600" kern="100" spc="5">
                          <a:effectLst/>
                        </a:rPr>
                        <a:t>h</a:t>
                      </a:r>
                      <a:r>
                        <a:rPr lang="en-US" sz="1600" kern="100" spc="-10">
                          <a:effectLst/>
                        </a:rPr>
                        <a:t>ọ</a:t>
                      </a:r>
                      <a:r>
                        <a:rPr lang="en-US" sz="1600" kern="100">
                          <a:effectLst/>
                        </a:rPr>
                        <a:t>c và </a:t>
                      </a:r>
                      <a:r>
                        <a:rPr lang="en-US" sz="1600" kern="100" spc="-15">
                          <a:effectLst/>
                        </a:rPr>
                        <a:t>c</a:t>
                      </a:r>
                      <a:r>
                        <a:rPr lang="en-US" sz="1600" kern="100">
                          <a:effectLst/>
                        </a:rPr>
                        <a:t>ác</a:t>
                      </a:r>
                      <a:r>
                        <a:rPr lang="en-US" sz="1600" kern="100" spc="-15">
                          <a:effectLst/>
                        </a:rPr>
                        <a:t> </a:t>
                      </a:r>
                      <a:r>
                        <a:rPr lang="en-US" sz="1600" kern="100">
                          <a:effectLst/>
                        </a:rPr>
                        <a:t>cơ sở</a:t>
                      </a:r>
                      <a:r>
                        <a:rPr lang="en-US" sz="1600" kern="100" spc="-15">
                          <a:effectLst/>
                        </a:rPr>
                        <a:t> </a:t>
                      </a:r>
                      <a:r>
                        <a:rPr lang="en-US" sz="1600" kern="100">
                          <a:effectLst/>
                        </a:rPr>
                        <a:t>giáo</a:t>
                      </a:r>
                      <a:r>
                        <a:rPr lang="en-US" sz="1600" kern="100" spc="-10">
                          <a:effectLst/>
                        </a:rPr>
                        <a:t> </a:t>
                      </a:r>
                      <a:r>
                        <a:rPr lang="en-US" sz="1600" kern="100" spc="5">
                          <a:effectLst/>
                        </a:rPr>
                        <a:t>d</a:t>
                      </a:r>
                      <a:r>
                        <a:rPr lang="en-US" sz="1600" kern="100" spc="-10">
                          <a:effectLst/>
                        </a:rPr>
                        <a:t>ụ</a:t>
                      </a:r>
                      <a:r>
                        <a:rPr lang="en-US" sz="1600" kern="100">
                          <a:effectLst/>
                        </a:rPr>
                        <a:t>c </a:t>
                      </a:r>
                      <a:r>
                        <a:rPr lang="en-US" sz="1600" kern="100" spc="-10">
                          <a:effectLst/>
                        </a:rPr>
                        <a:t>n</a:t>
                      </a:r>
                      <a:r>
                        <a:rPr lang="en-US" sz="1600" kern="100">
                          <a:effectLst/>
                        </a:rPr>
                        <a:t>ghề ng</a:t>
                      </a:r>
                      <a:r>
                        <a:rPr lang="en-US" sz="1600" kern="100" spc="-10">
                          <a:effectLst/>
                        </a:rPr>
                        <a:t>h</a:t>
                      </a:r>
                      <a:r>
                        <a:rPr lang="en-US" sz="1600" kern="100" spc="5">
                          <a:effectLst/>
                        </a:rPr>
                        <a:t>i</a:t>
                      </a:r>
                      <a:r>
                        <a:rPr lang="en-US" sz="1600" kern="100">
                          <a:effectLst/>
                        </a:rPr>
                        <a:t>ệp</a:t>
                      </a:r>
                      <a:r>
                        <a:rPr lang="en-US" sz="1600" kern="100" spc="-10">
                          <a:effectLst/>
                        </a:rPr>
                        <a:t> k</a:t>
                      </a:r>
                      <a:r>
                        <a:rPr lang="en-US" sz="1600" kern="100">
                          <a:effectLst/>
                        </a:rPr>
                        <a:t>h</a:t>
                      </a:r>
                      <a:r>
                        <a:rPr lang="en-US" sz="1600" kern="100" spc="5">
                          <a:effectLst/>
                        </a:rPr>
                        <a:t>á</a:t>
                      </a:r>
                      <a:r>
                        <a:rPr lang="en-US" sz="1600" kern="100">
                          <a:effectLst/>
                        </a:rPr>
                        <a:t>c </a:t>
                      </a:r>
                      <a:r>
                        <a:rPr lang="en-US" sz="1600" kern="100" spc="-15">
                          <a:effectLst/>
                        </a:rPr>
                        <a:t>c</a:t>
                      </a:r>
                      <a:r>
                        <a:rPr lang="en-US" sz="1600" kern="100" spc="5">
                          <a:effectLst/>
                        </a:rPr>
                        <a:t>ủ</a:t>
                      </a:r>
                      <a:r>
                        <a:rPr lang="en-US" sz="1600" kern="100">
                          <a:effectLst/>
                        </a:rPr>
                        <a:t>a </a:t>
                      </a:r>
                      <a:r>
                        <a:rPr lang="en-US" sz="1600" kern="100" spc="-10">
                          <a:effectLst/>
                        </a:rPr>
                        <a:t>đ</a:t>
                      </a:r>
                      <a:r>
                        <a:rPr lang="en-US" sz="1600" kern="100" spc="5">
                          <a:effectLst/>
                        </a:rPr>
                        <a:t>ị</a:t>
                      </a:r>
                      <a:r>
                        <a:rPr lang="en-US" sz="1600" kern="100">
                          <a:effectLst/>
                        </a:rPr>
                        <a:t>a</a:t>
                      </a:r>
                      <a:r>
                        <a:rPr lang="en-US" sz="1600" kern="100" spc="-15">
                          <a:effectLst/>
                        </a:rPr>
                        <a:t> </a:t>
                      </a:r>
                      <a:r>
                        <a:rPr lang="en-US" sz="1600" kern="100" spc="-10">
                          <a:effectLst/>
                        </a:rPr>
                        <a:t>p</a:t>
                      </a:r>
                      <a:r>
                        <a:rPr lang="en-US" sz="1600" kern="100">
                          <a:effectLst/>
                        </a:rPr>
                        <a:t>hương, t</a:t>
                      </a:r>
                      <a:r>
                        <a:rPr lang="en-US" sz="1600" kern="100" spc="-10">
                          <a:effectLst/>
                        </a:rPr>
                        <a:t>ru</a:t>
                      </a:r>
                      <a:r>
                        <a:rPr lang="en-US" sz="1600" kern="100">
                          <a:effectLst/>
                        </a:rPr>
                        <a:t>ng</a:t>
                      </a:r>
                      <a:r>
                        <a:rPr lang="en-US" sz="1600" kern="100" spc="10">
                          <a:effectLst/>
                        </a:rPr>
                        <a:t> </a:t>
                      </a:r>
                      <a:r>
                        <a:rPr lang="en-US" sz="1600" kern="100" spc="-10">
                          <a:effectLst/>
                        </a:rPr>
                        <a:t>ư</a:t>
                      </a:r>
                      <a:r>
                        <a:rPr lang="en-US" sz="1600" kern="100" spc="-15">
                          <a:effectLst/>
                        </a:rPr>
                        <a:t>ơ</a:t>
                      </a:r>
                      <a:r>
                        <a:rPr lang="en-US" sz="1600" kern="100" spc="-10">
                          <a:effectLst/>
                        </a:rPr>
                        <a:t>n</a:t>
                      </a:r>
                      <a:r>
                        <a:rPr lang="en-US" sz="1600" kern="100">
                          <a:effectLst/>
                        </a:rPr>
                        <a:t>g.</a:t>
                      </a:r>
                      <a:endParaRPr lang="en-US" sz="1600" kern="100">
                        <a:solidFill>
                          <a:schemeClr val="tx1"/>
                        </a:solidFill>
                        <a:effectLst/>
                        <a:latin typeface="+mj-lt"/>
                        <a:ea typeface="Times New Roman" panose="02020603050405020304" pitchFamily="18" charset="0"/>
                        <a:cs typeface="Times New Roman" panose="02020603050405020304" pitchFamily="18" charset="0"/>
                      </a:endParaRPr>
                    </a:p>
                  </a:txBody>
                  <a:tcPr marL="0" marR="0" marT="0" marB="0"/>
                </a:tc>
                <a:extLst>
                  <a:ext uri="{0D108BD9-81ED-4DB2-BD59-A6C34878D82A}">
                    <a16:rowId xmlns:a16="http://schemas.microsoft.com/office/drawing/2014/main" val="2999765783"/>
                  </a:ext>
                </a:extLst>
              </a:tr>
              <a:tr h="765024">
                <a:tc vMerge="1">
                  <a:txBody>
                    <a:bodyPr/>
                    <a:lstStyle/>
                    <a:p>
                      <a:endParaRPr lang="en-US"/>
                    </a:p>
                  </a:txBody>
                  <a:tcPr/>
                </a:tc>
                <a:tc vMerge="1">
                  <a:txBody>
                    <a:bodyPr/>
                    <a:lstStyle/>
                    <a:p>
                      <a:endParaRPr lang="en-US"/>
                    </a:p>
                  </a:txBody>
                  <a:tcPr/>
                </a:tc>
                <a:tc>
                  <a:txBody>
                    <a:bodyPr/>
                    <a:lstStyle/>
                    <a:p>
                      <a:pPr marL="64770" eaLnBrk="0" hangingPunct="0">
                        <a:lnSpc>
                          <a:spcPct val="120000"/>
                        </a:lnSpc>
                        <a:spcBef>
                          <a:spcPts val="260"/>
                        </a:spcBef>
                        <a:spcAft>
                          <a:spcPts val="0"/>
                        </a:spcAft>
                      </a:pPr>
                      <a:r>
                        <a:rPr lang="en-US" sz="1600" kern="100">
                          <a:effectLst/>
                        </a:rPr>
                        <a:t>– Tham</a:t>
                      </a:r>
                      <a:r>
                        <a:rPr lang="en-US" sz="1600" kern="100" spc="-25">
                          <a:effectLst/>
                        </a:rPr>
                        <a:t> </a:t>
                      </a:r>
                      <a:r>
                        <a:rPr lang="en-US" sz="1600" kern="100">
                          <a:effectLst/>
                        </a:rPr>
                        <a:t>vấn ý</a:t>
                      </a:r>
                      <a:r>
                        <a:rPr lang="en-US" sz="1600" kern="100" spc="-5">
                          <a:effectLst/>
                        </a:rPr>
                        <a:t> </a:t>
                      </a:r>
                      <a:r>
                        <a:rPr lang="en-US" sz="1600" kern="100">
                          <a:effectLst/>
                        </a:rPr>
                        <a:t>k</a:t>
                      </a:r>
                      <a:r>
                        <a:rPr lang="en-US" sz="1600" kern="100" spc="10">
                          <a:effectLst/>
                        </a:rPr>
                        <a:t>i</a:t>
                      </a:r>
                      <a:r>
                        <a:rPr lang="en-US" sz="1600" kern="100" spc="-15">
                          <a:effectLst/>
                        </a:rPr>
                        <a:t>ế</a:t>
                      </a:r>
                      <a:r>
                        <a:rPr lang="en-US" sz="1600" kern="100">
                          <a:effectLst/>
                        </a:rPr>
                        <a:t>n </a:t>
                      </a:r>
                      <a:r>
                        <a:rPr lang="en-US" sz="1600" kern="100" spc="-10">
                          <a:effectLst/>
                        </a:rPr>
                        <a:t>củ</a:t>
                      </a:r>
                      <a:r>
                        <a:rPr lang="en-US" sz="1600" kern="100">
                          <a:effectLst/>
                        </a:rPr>
                        <a:t>a t</a:t>
                      </a:r>
                      <a:r>
                        <a:rPr lang="en-US" sz="1600" kern="100" spc="-5">
                          <a:effectLst/>
                        </a:rPr>
                        <a:t>h</a:t>
                      </a:r>
                      <a:r>
                        <a:rPr lang="en-US" sz="1600" kern="100">
                          <a:effectLst/>
                        </a:rPr>
                        <a:t>ầy</a:t>
                      </a:r>
                      <a:r>
                        <a:rPr lang="en-US" sz="1600" kern="100" spc="-20">
                          <a:effectLst/>
                        </a:rPr>
                        <a:t> </a:t>
                      </a:r>
                      <a:r>
                        <a:rPr lang="en-US" sz="1600" kern="100">
                          <a:effectLst/>
                        </a:rPr>
                        <a:t>cô, n</a:t>
                      </a:r>
                      <a:r>
                        <a:rPr lang="en-US" sz="1600" kern="100" spc="5">
                          <a:effectLst/>
                        </a:rPr>
                        <a:t>g</a:t>
                      </a:r>
                      <a:r>
                        <a:rPr lang="en-US" sz="1600" kern="100" spc="-5">
                          <a:effectLst/>
                        </a:rPr>
                        <a:t>ư</a:t>
                      </a:r>
                      <a:r>
                        <a:rPr lang="en-US" sz="1600" kern="100" spc="-15">
                          <a:effectLst/>
                        </a:rPr>
                        <a:t>ờ</a:t>
                      </a:r>
                      <a:r>
                        <a:rPr lang="en-US" sz="1600" kern="100">
                          <a:effectLst/>
                        </a:rPr>
                        <a:t>i thân</a:t>
                      </a:r>
                      <a:r>
                        <a:rPr lang="en-US" sz="1600" kern="100" spc="-5">
                          <a:effectLst/>
                        </a:rPr>
                        <a:t> </a:t>
                      </a:r>
                      <a:r>
                        <a:rPr lang="en-US" sz="1600" kern="100">
                          <a:effectLst/>
                        </a:rPr>
                        <a:t>và</a:t>
                      </a:r>
                      <a:r>
                        <a:rPr lang="en-US" sz="1600" kern="100" spc="5">
                          <a:effectLst/>
                        </a:rPr>
                        <a:t> </a:t>
                      </a:r>
                      <a:r>
                        <a:rPr lang="en-US" sz="1600" kern="100" spc="-15">
                          <a:effectLst/>
                        </a:rPr>
                        <a:t>c</a:t>
                      </a:r>
                      <a:r>
                        <a:rPr lang="en-US" sz="1600" kern="100">
                          <a:effectLst/>
                        </a:rPr>
                        <a:t>h</a:t>
                      </a:r>
                      <a:r>
                        <a:rPr lang="en-US" sz="1600" kern="100" spc="10">
                          <a:effectLst/>
                        </a:rPr>
                        <a:t>u</a:t>
                      </a:r>
                      <a:r>
                        <a:rPr lang="en-US" sz="1600" kern="100" spc="-20">
                          <a:effectLst/>
                        </a:rPr>
                        <a:t>y</a:t>
                      </a:r>
                      <a:r>
                        <a:rPr lang="en-US" sz="1600" kern="100">
                          <a:effectLst/>
                        </a:rPr>
                        <a:t>ên</a:t>
                      </a:r>
                      <a:r>
                        <a:rPr lang="en-US" sz="1600" kern="100" spc="5">
                          <a:effectLst/>
                        </a:rPr>
                        <a:t> </a:t>
                      </a:r>
                      <a:r>
                        <a:rPr lang="en-US" sz="1600" kern="100" spc="-10">
                          <a:effectLst/>
                        </a:rPr>
                        <a:t>g</a:t>
                      </a:r>
                      <a:r>
                        <a:rPr lang="en-US" sz="1600" kern="100">
                          <a:effectLst/>
                        </a:rPr>
                        <a:t>ia</a:t>
                      </a:r>
                      <a:r>
                        <a:rPr lang="en-US" sz="1600" kern="100" spc="-10">
                          <a:effectLst/>
                        </a:rPr>
                        <a:t> </a:t>
                      </a:r>
                      <a:r>
                        <a:rPr lang="en-US" sz="1600" kern="100" spc="5">
                          <a:effectLst/>
                        </a:rPr>
                        <a:t>v</a:t>
                      </a:r>
                      <a:r>
                        <a:rPr lang="en-US" sz="1600" kern="100">
                          <a:effectLst/>
                        </a:rPr>
                        <a:t>ề</a:t>
                      </a:r>
                      <a:r>
                        <a:rPr lang="en-US" sz="1600" kern="100" spc="-5">
                          <a:effectLst/>
                        </a:rPr>
                        <a:t> </a:t>
                      </a:r>
                      <a:r>
                        <a:rPr lang="en-US" sz="1600" kern="100" spc="-10">
                          <a:effectLst/>
                        </a:rPr>
                        <a:t>địn</a:t>
                      </a:r>
                      <a:r>
                        <a:rPr lang="en-US" sz="1600" kern="100">
                          <a:effectLst/>
                        </a:rPr>
                        <a:t>h </a:t>
                      </a:r>
                      <a:r>
                        <a:rPr lang="en-US" sz="1600" kern="100" spc="5">
                          <a:effectLst/>
                        </a:rPr>
                        <a:t>h</a:t>
                      </a:r>
                      <a:r>
                        <a:rPr lang="en-US" sz="1600" kern="100" spc="-10">
                          <a:effectLst/>
                        </a:rPr>
                        <a:t>ướn</a:t>
                      </a:r>
                      <a:r>
                        <a:rPr lang="en-US" sz="1600" kern="100">
                          <a:effectLst/>
                        </a:rPr>
                        <a:t>g ng</a:t>
                      </a:r>
                      <a:r>
                        <a:rPr lang="en-US" sz="1600" kern="100" spc="-5">
                          <a:effectLst/>
                        </a:rPr>
                        <a:t>h</a:t>
                      </a:r>
                      <a:r>
                        <a:rPr lang="en-US" sz="1600" kern="100">
                          <a:effectLst/>
                        </a:rPr>
                        <a:t>ề</a:t>
                      </a:r>
                      <a:r>
                        <a:rPr lang="en-US" sz="1600" kern="100" spc="-5">
                          <a:effectLst/>
                        </a:rPr>
                        <a:t> </a:t>
                      </a:r>
                      <a:r>
                        <a:rPr lang="en-US" sz="1600" kern="100" spc="-10">
                          <a:effectLst/>
                        </a:rPr>
                        <a:t>n</a:t>
                      </a:r>
                      <a:r>
                        <a:rPr lang="en-US" sz="1600" kern="100">
                          <a:effectLst/>
                        </a:rPr>
                        <a:t>gh</a:t>
                      </a:r>
                      <a:r>
                        <a:rPr lang="en-US" sz="1600" kern="100" spc="5">
                          <a:effectLst/>
                        </a:rPr>
                        <a:t>i</a:t>
                      </a:r>
                      <a:r>
                        <a:rPr lang="en-US" sz="1600" kern="100" spc="-15">
                          <a:effectLst/>
                        </a:rPr>
                        <a:t>ệ</a:t>
                      </a:r>
                      <a:r>
                        <a:rPr lang="en-US" sz="1600" kern="100">
                          <a:effectLst/>
                        </a:rPr>
                        <a:t>p.</a:t>
                      </a:r>
                      <a:endParaRPr lang="en-US" sz="1600" kern="100">
                        <a:solidFill>
                          <a:schemeClr val="tx1"/>
                        </a:solidFill>
                        <a:effectLst/>
                        <a:latin typeface="+mj-lt"/>
                        <a:ea typeface="Times New Roman" panose="02020603050405020304" pitchFamily="18" charset="0"/>
                        <a:cs typeface="Times New Roman" panose="02020603050405020304" pitchFamily="18" charset="0"/>
                      </a:endParaRPr>
                    </a:p>
                  </a:txBody>
                  <a:tcPr marL="0" marR="0" marT="0" marB="0"/>
                </a:tc>
                <a:extLst>
                  <a:ext uri="{0D108BD9-81ED-4DB2-BD59-A6C34878D82A}">
                    <a16:rowId xmlns:a16="http://schemas.microsoft.com/office/drawing/2014/main" val="201263276"/>
                  </a:ext>
                </a:extLst>
              </a:tr>
              <a:tr h="610273">
                <a:tc vMerge="1">
                  <a:txBody>
                    <a:bodyPr/>
                    <a:lstStyle/>
                    <a:p>
                      <a:endParaRPr lang="en-US"/>
                    </a:p>
                  </a:txBody>
                  <a:tcPr/>
                </a:tc>
                <a:tc vMerge="1">
                  <a:txBody>
                    <a:bodyPr/>
                    <a:lstStyle/>
                    <a:p>
                      <a:endParaRPr lang="en-US"/>
                    </a:p>
                  </a:txBody>
                  <a:tcPr/>
                </a:tc>
                <a:tc>
                  <a:txBody>
                    <a:bodyPr/>
                    <a:lstStyle/>
                    <a:p>
                      <a:pPr eaLnBrk="0" hangingPunct="0">
                        <a:lnSpc>
                          <a:spcPct val="120000"/>
                        </a:lnSpc>
                        <a:spcBef>
                          <a:spcPts val="70"/>
                        </a:spcBef>
                      </a:pPr>
                      <a:r>
                        <a:rPr lang="en-US" sz="1600" kern="100">
                          <a:effectLst/>
                        </a:rPr>
                        <a:t> –</a:t>
                      </a:r>
                      <a:r>
                        <a:rPr lang="en-US" sz="1600" kern="100" spc="110">
                          <a:effectLst/>
                        </a:rPr>
                        <a:t> </a:t>
                      </a:r>
                      <a:r>
                        <a:rPr lang="en-US" sz="1600" kern="100" spc="-10">
                          <a:effectLst/>
                        </a:rPr>
                        <a:t>L</a:t>
                      </a:r>
                      <a:r>
                        <a:rPr lang="en-US" sz="1600" kern="100" spc="-5">
                          <a:effectLst/>
                        </a:rPr>
                        <a:t>ự</a:t>
                      </a:r>
                      <a:r>
                        <a:rPr lang="en-US" sz="1600" kern="100">
                          <a:effectLst/>
                        </a:rPr>
                        <a:t>a</a:t>
                      </a:r>
                      <a:r>
                        <a:rPr lang="en-US" sz="1600" kern="100" spc="105">
                          <a:effectLst/>
                        </a:rPr>
                        <a:t> </a:t>
                      </a:r>
                      <a:r>
                        <a:rPr lang="en-US" sz="1600" kern="100">
                          <a:effectLst/>
                        </a:rPr>
                        <a:t>c</a:t>
                      </a:r>
                      <a:r>
                        <a:rPr lang="en-US" sz="1600" kern="100" spc="-10">
                          <a:effectLst/>
                        </a:rPr>
                        <a:t>h</a:t>
                      </a:r>
                      <a:r>
                        <a:rPr lang="en-US" sz="1600" kern="100" spc="5">
                          <a:effectLst/>
                        </a:rPr>
                        <a:t>ọ</a:t>
                      </a:r>
                      <a:r>
                        <a:rPr lang="en-US" sz="1600" kern="100">
                          <a:effectLst/>
                        </a:rPr>
                        <a:t>n</a:t>
                      </a:r>
                      <a:r>
                        <a:rPr lang="en-US" sz="1600" kern="100" spc="110">
                          <a:effectLst/>
                        </a:rPr>
                        <a:t> </a:t>
                      </a:r>
                      <a:r>
                        <a:rPr lang="en-US" sz="1600" kern="100" spc="-15">
                          <a:effectLst/>
                        </a:rPr>
                        <a:t>c</a:t>
                      </a:r>
                      <a:r>
                        <a:rPr lang="en-US" sz="1600" kern="100">
                          <a:effectLst/>
                        </a:rPr>
                        <a:t>ơ</a:t>
                      </a:r>
                      <a:r>
                        <a:rPr lang="en-US" sz="1600" kern="100" spc="105">
                          <a:effectLst/>
                        </a:rPr>
                        <a:t> </a:t>
                      </a:r>
                      <a:r>
                        <a:rPr lang="en-US" sz="1600" kern="100" spc="-10">
                          <a:effectLst/>
                        </a:rPr>
                        <a:t>s</a:t>
                      </a:r>
                      <a:r>
                        <a:rPr lang="en-US" sz="1600" kern="100">
                          <a:effectLst/>
                        </a:rPr>
                        <a:t>ở</a:t>
                      </a:r>
                      <a:r>
                        <a:rPr lang="en-US" sz="1600" kern="100" spc="105">
                          <a:effectLst/>
                        </a:rPr>
                        <a:t> </a:t>
                      </a:r>
                      <a:r>
                        <a:rPr lang="en-US" sz="1600" kern="100">
                          <a:effectLst/>
                        </a:rPr>
                        <a:t>đào</a:t>
                      </a:r>
                      <a:r>
                        <a:rPr lang="en-US" sz="1600" kern="100" spc="105">
                          <a:effectLst/>
                        </a:rPr>
                        <a:t> </a:t>
                      </a:r>
                      <a:r>
                        <a:rPr lang="en-US" sz="1600" kern="100" spc="5">
                          <a:effectLst/>
                        </a:rPr>
                        <a:t>t</a:t>
                      </a:r>
                      <a:r>
                        <a:rPr lang="en-US" sz="1600" kern="100" spc="-15">
                          <a:effectLst/>
                        </a:rPr>
                        <a:t>ạ</a:t>
                      </a:r>
                      <a:r>
                        <a:rPr lang="en-US" sz="1600" kern="100">
                          <a:effectLst/>
                        </a:rPr>
                        <a:t>o</a:t>
                      </a:r>
                      <a:r>
                        <a:rPr lang="en-US" sz="1600" kern="100" spc="100">
                          <a:effectLst/>
                        </a:rPr>
                        <a:t> </a:t>
                      </a:r>
                      <a:r>
                        <a:rPr lang="en-US" sz="1600" kern="100">
                          <a:effectLst/>
                        </a:rPr>
                        <a:t>t</a:t>
                      </a:r>
                      <a:r>
                        <a:rPr lang="en-US" sz="1600" kern="100" spc="5">
                          <a:effectLst/>
                        </a:rPr>
                        <a:t>r</a:t>
                      </a:r>
                      <a:r>
                        <a:rPr lang="en-US" sz="1600" kern="100" spc="-10">
                          <a:effectLst/>
                        </a:rPr>
                        <a:t>on</a:t>
                      </a:r>
                      <a:r>
                        <a:rPr lang="en-US" sz="1600" kern="100">
                          <a:effectLst/>
                        </a:rPr>
                        <a:t>g</a:t>
                      </a:r>
                      <a:r>
                        <a:rPr lang="en-US" sz="1600" kern="100" spc="110">
                          <a:effectLst/>
                        </a:rPr>
                        <a:t> </a:t>
                      </a:r>
                      <a:r>
                        <a:rPr lang="en-US" sz="1600" kern="100">
                          <a:effectLst/>
                        </a:rPr>
                        <a:t>tư</a:t>
                      </a:r>
                      <a:r>
                        <a:rPr lang="en-US" sz="1600" kern="100" spc="-10">
                          <a:effectLst/>
                        </a:rPr>
                        <a:t>ơn</a:t>
                      </a:r>
                      <a:r>
                        <a:rPr lang="en-US" sz="1600" kern="100">
                          <a:effectLst/>
                        </a:rPr>
                        <a:t>g</a:t>
                      </a:r>
                      <a:r>
                        <a:rPr lang="en-US" sz="1600" kern="100" spc="110">
                          <a:effectLst/>
                        </a:rPr>
                        <a:t> </a:t>
                      </a:r>
                      <a:r>
                        <a:rPr lang="en-US" sz="1600" kern="100">
                          <a:effectLst/>
                        </a:rPr>
                        <a:t>lai</a:t>
                      </a:r>
                      <a:r>
                        <a:rPr lang="en-US" sz="1600" kern="100" spc="90">
                          <a:effectLst/>
                        </a:rPr>
                        <a:t> </a:t>
                      </a:r>
                      <a:r>
                        <a:rPr lang="en-US" sz="1600" kern="100">
                          <a:effectLst/>
                        </a:rPr>
                        <a:t>và</a:t>
                      </a:r>
                      <a:r>
                        <a:rPr lang="en-US" sz="1600" kern="100" spc="110">
                          <a:effectLst/>
                        </a:rPr>
                        <a:t> </a:t>
                      </a:r>
                      <a:r>
                        <a:rPr lang="en-US" sz="1600" kern="100" spc="5">
                          <a:effectLst/>
                        </a:rPr>
                        <a:t>l</a:t>
                      </a:r>
                      <a:r>
                        <a:rPr lang="en-US" sz="1600" kern="100" spc="-15">
                          <a:effectLst/>
                        </a:rPr>
                        <a:t>ậ</a:t>
                      </a:r>
                      <a:r>
                        <a:rPr lang="en-US" sz="1600" kern="100">
                          <a:effectLst/>
                        </a:rPr>
                        <a:t>p</a:t>
                      </a:r>
                      <a:r>
                        <a:rPr lang="en-US" sz="1600" kern="100" spc="100">
                          <a:effectLst/>
                        </a:rPr>
                        <a:t> </a:t>
                      </a:r>
                      <a:r>
                        <a:rPr lang="en-US" sz="1600" kern="100" spc="5">
                          <a:effectLst/>
                        </a:rPr>
                        <a:t>k</a:t>
                      </a:r>
                      <a:r>
                        <a:rPr lang="en-US" sz="1600" kern="100">
                          <a:effectLst/>
                        </a:rPr>
                        <a:t>ế</a:t>
                      </a:r>
                      <a:r>
                        <a:rPr lang="en-US" sz="1600" kern="100" spc="105">
                          <a:effectLst/>
                        </a:rPr>
                        <a:t> </a:t>
                      </a:r>
                      <a:r>
                        <a:rPr lang="en-US" sz="1600" kern="100" spc="-10">
                          <a:effectLst/>
                        </a:rPr>
                        <a:t>h</a:t>
                      </a:r>
                      <a:r>
                        <a:rPr lang="en-US" sz="1600" kern="100" spc="5">
                          <a:effectLst/>
                        </a:rPr>
                        <a:t>o</a:t>
                      </a:r>
                      <a:r>
                        <a:rPr lang="en-US" sz="1600" kern="100" spc="-15">
                          <a:effectLst/>
                        </a:rPr>
                        <a:t>ạ</a:t>
                      </a:r>
                      <a:r>
                        <a:rPr lang="en-US" sz="1600" kern="100">
                          <a:effectLst/>
                        </a:rPr>
                        <a:t>ch</a:t>
                      </a:r>
                      <a:r>
                        <a:rPr lang="en-US" sz="1600" kern="100" spc="100">
                          <a:effectLst/>
                        </a:rPr>
                        <a:t> </a:t>
                      </a:r>
                      <a:r>
                        <a:rPr lang="en-US" sz="1600" kern="100" spc="5">
                          <a:effectLst/>
                        </a:rPr>
                        <a:t>h</a:t>
                      </a:r>
                      <a:r>
                        <a:rPr lang="en-US" sz="1600" kern="100" spc="-10">
                          <a:effectLst/>
                        </a:rPr>
                        <a:t>ọ</a:t>
                      </a:r>
                      <a:r>
                        <a:rPr lang="en-US" sz="1600" kern="100">
                          <a:effectLst/>
                        </a:rPr>
                        <a:t>c</a:t>
                      </a:r>
                      <a:r>
                        <a:rPr lang="en-US" sz="1600" kern="100" spc="90">
                          <a:effectLst/>
                        </a:rPr>
                        <a:t> </a:t>
                      </a:r>
                      <a:r>
                        <a:rPr lang="en-US" sz="1600" kern="100">
                          <a:effectLst/>
                        </a:rPr>
                        <a:t>tập</a:t>
                      </a:r>
                      <a:r>
                        <a:rPr lang="en-US" sz="1600" kern="100" spc="95">
                          <a:effectLst/>
                        </a:rPr>
                        <a:t> </a:t>
                      </a:r>
                      <a:r>
                        <a:rPr lang="en-US" sz="1600" kern="100" spc="-10">
                          <a:effectLst/>
                        </a:rPr>
                        <a:t>p</a:t>
                      </a:r>
                      <a:r>
                        <a:rPr lang="en-US" sz="1600" kern="100">
                          <a:effectLst/>
                        </a:rPr>
                        <a:t>hù</a:t>
                      </a:r>
                      <a:r>
                        <a:rPr lang="en-US" sz="1600" kern="100" spc="105">
                          <a:effectLst/>
                        </a:rPr>
                        <a:t> </a:t>
                      </a:r>
                      <a:r>
                        <a:rPr lang="en-US" sz="1600" kern="100" spc="5">
                          <a:effectLst/>
                        </a:rPr>
                        <a:t>h</a:t>
                      </a:r>
                      <a:r>
                        <a:rPr lang="en-US" sz="1600" kern="100" spc="-15">
                          <a:effectLst/>
                        </a:rPr>
                        <a:t>ợ</a:t>
                      </a:r>
                      <a:r>
                        <a:rPr lang="en-US" sz="1600" kern="100">
                          <a:effectLst/>
                        </a:rPr>
                        <a:t>p</a:t>
                      </a:r>
                      <a:r>
                        <a:rPr lang="en-US" sz="1600" kern="100" spc="110">
                          <a:effectLst/>
                        </a:rPr>
                        <a:t> </a:t>
                      </a:r>
                      <a:r>
                        <a:rPr lang="en-US" sz="1600" kern="100" spc="-10">
                          <a:effectLst/>
                        </a:rPr>
                        <a:t>v</a:t>
                      </a:r>
                      <a:r>
                        <a:rPr lang="en-US" sz="1600" kern="100">
                          <a:effectLst/>
                        </a:rPr>
                        <a:t>ới</a:t>
                      </a:r>
                      <a:r>
                        <a:rPr lang="en-US" sz="1600" kern="100" spc="95">
                          <a:effectLst/>
                        </a:rPr>
                        <a:t> </a:t>
                      </a:r>
                      <a:r>
                        <a:rPr lang="en-US" sz="1600" kern="100" spc="5">
                          <a:effectLst/>
                        </a:rPr>
                        <a:t>đ</a:t>
                      </a:r>
                      <a:r>
                        <a:rPr lang="en-US" sz="1600" kern="100" spc="-10">
                          <a:effectLst/>
                        </a:rPr>
                        <a:t>ịn</a:t>
                      </a:r>
                      <a:r>
                        <a:rPr lang="en-US" sz="1600" kern="100">
                          <a:effectLst/>
                        </a:rPr>
                        <a:t>h hướ</a:t>
                      </a:r>
                      <a:r>
                        <a:rPr lang="en-US" sz="1600" kern="100" spc="-10">
                          <a:effectLst/>
                        </a:rPr>
                        <a:t>n</a:t>
                      </a:r>
                      <a:r>
                        <a:rPr lang="en-US" sz="1600" kern="100">
                          <a:effectLst/>
                        </a:rPr>
                        <a:t>g</a:t>
                      </a:r>
                      <a:r>
                        <a:rPr lang="en-US" sz="1600" kern="100" spc="-10">
                          <a:effectLst/>
                        </a:rPr>
                        <a:t> </a:t>
                      </a:r>
                      <a:r>
                        <a:rPr lang="en-US" sz="1600" kern="100">
                          <a:effectLst/>
                        </a:rPr>
                        <a:t>ng</a:t>
                      </a:r>
                      <a:r>
                        <a:rPr lang="en-US" sz="1600" kern="100" spc="5">
                          <a:effectLst/>
                        </a:rPr>
                        <a:t>h</a:t>
                      </a:r>
                      <a:r>
                        <a:rPr lang="en-US" sz="1600" kern="100">
                          <a:effectLst/>
                        </a:rPr>
                        <a:t>ề</a:t>
                      </a:r>
                      <a:r>
                        <a:rPr lang="en-US" sz="1600" kern="100" spc="-15">
                          <a:effectLst/>
                        </a:rPr>
                        <a:t> </a:t>
                      </a:r>
                      <a:r>
                        <a:rPr lang="en-US" sz="1600" kern="100">
                          <a:effectLst/>
                        </a:rPr>
                        <a:t>nghiệp.</a:t>
                      </a:r>
                      <a:endParaRPr lang="en-US" sz="1600" kern="100">
                        <a:solidFill>
                          <a:schemeClr val="tx1"/>
                        </a:solidFill>
                        <a:effectLst/>
                        <a:latin typeface="+mj-lt"/>
                        <a:ea typeface="Times New Roman" panose="02020603050405020304" pitchFamily="18" charset="0"/>
                        <a:cs typeface="Times New Roman" panose="02020603050405020304" pitchFamily="18" charset="0"/>
                      </a:endParaRPr>
                    </a:p>
                  </a:txBody>
                  <a:tcPr marL="0" marR="0" marT="0" marB="0"/>
                </a:tc>
                <a:extLst>
                  <a:ext uri="{0D108BD9-81ED-4DB2-BD59-A6C34878D82A}">
                    <a16:rowId xmlns:a16="http://schemas.microsoft.com/office/drawing/2014/main" val="1437235973"/>
                  </a:ext>
                </a:extLst>
              </a:tr>
            </a:tbl>
          </a:graphicData>
        </a:graphic>
      </p:graphicFrame>
    </p:spTree>
    <p:extLst>
      <p:ext uri="{BB962C8B-B14F-4D97-AF65-F5344CB8AC3E}">
        <p14:creationId xmlns:p14="http://schemas.microsoft.com/office/powerpoint/2010/main" val="79846308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E509104-D4C2-E16A-80F2-5A9F10F31BDB}"/>
              </a:ext>
            </a:extLst>
          </p:cNvPr>
          <p:cNvSpPr>
            <a:spLocks noGrp="1"/>
          </p:cNvSpPr>
          <p:nvPr>
            <p:ph type="title"/>
          </p:nvPr>
        </p:nvSpPr>
        <p:spPr>
          <a:xfrm>
            <a:off x="838200" y="867747"/>
            <a:ext cx="10515600" cy="822941"/>
          </a:xfrm>
        </p:spPr>
        <p:txBody>
          <a:bodyPr>
            <a:noAutofit/>
          </a:bodyPr>
          <a:lstStyle/>
          <a:p>
            <a:pPr marL="0" marR="0" lvl="0" indent="0" rtl="0">
              <a:lnSpc>
                <a:spcPct val="100000"/>
              </a:lnSpc>
              <a:spcBef>
                <a:spcPts val="0"/>
              </a:spcBef>
              <a:spcAft>
                <a:spcPts val="0"/>
              </a:spcAft>
            </a:pPr>
            <a:r>
              <a:rPr lang="en-US" sz="2800" b="1" i="0" u="none" strike="noStrike" cap="none" dirty="0">
                <a:solidFill>
                  <a:srgbClr val="FF0000"/>
                </a:solidFill>
                <a:latin typeface="Arial"/>
                <a:ea typeface="Arial"/>
                <a:cs typeface="Arial"/>
                <a:sym typeface="Arial"/>
              </a:rPr>
              <a:t>THỰC HIỆN HOẠT ĐỘNG TRẢI NGHIỆM, HƯỚNG NGHIỆP</a:t>
            </a:r>
            <a:endParaRPr lang="en-US" sz="3600" b="1" dirty="0">
              <a:solidFill>
                <a:srgbClr val="FF0000"/>
              </a:solidFill>
            </a:endParaRPr>
          </a:p>
        </p:txBody>
      </p:sp>
      <p:sp>
        <p:nvSpPr>
          <p:cNvPr id="5" name="Text Placeholder 4">
            <a:extLst>
              <a:ext uri="{FF2B5EF4-FFF2-40B4-BE49-F238E27FC236}">
                <a16:creationId xmlns:a16="http://schemas.microsoft.com/office/drawing/2014/main" id="{C2ABAB04-63A4-2C4C-D6A8-881881F4FD33}"/>
              </a:ext>
            </a:extLst>
          </p:cNvPr>
          <p:cNvSpPr>
            <a:spLocks noGrp="1"/>
          </p:cNvSpPr>
          <p:nvPr>
            <p:ph type="body" idx="1"/>
          </p:nvPr>
        </p:nvSpPr>
        <p:spPr>
          <a:xfrm>
            <a:off x="838200" y="1952624"/>
            <a:ext cx="5181600" cy="4587875"/>
          </a:xfrm>
        </p:spPr>
        <p:txBody>
          <a:bodyPr>
            <a:normAutofit fontScale="47500" lnSpcReduction="20000"/>
          </a:bodyPr>
          <a:lstStyle/>
          <a:p>
            <a:pPr marL="0" marR="0" lvl="0" indent="0" rtl="0">
              <a:lnSpc>
                <a:spcPct val="130000"/>
              </a:lnSpc>
              <a:spcBef>
                <a:spcPts val="0"/>
              </a:spcBef>
              <a:spcAft>
                <a:spcPts val="0"/>
              </a:spcAft>
              <a:buClr>
                <a:srgbClr val="000000"/>
              </a:buClr>
              <a:buSzPts val="3200"/>
              <a:buFont typeface="Arial"/>
              <a:buNone/>
            </a:pPr>
            <a:r>
              <a:rPr lang="en-US" sz="5100" b="1" dirty="0">
                <a:solidFill>
                  <a:srgbClr val="7030A0"/>
                </a:solidFill>
                <a:latin typeface="+mj-lt"/>
              </a:rPr>
              <a:t>HOẠT ĐỘNG QUY MÔ LỚP:</a:t>
            </a:r>
          </a:p>
          <a:p>
            <a:pPr indent="-457200">
              <a:lnSpc>
                <a:spcPct val="130000"/>
              </a:lnSpc>
              <a:spcBef>
                <a:spcPts val="0"/>
              </a:spcBef>
              <a:buClr>
                <a:srgbClr val="000000"/>
              </a:buClr>
              <a:buSzPts val="3200"/>
            </a:pPr>
            <a:r>
              <a:rPr lang="en-US" sz="5100" dirty="0" err="1">
                <a:solidFill>
                  <a:srgbClr val="7030A0"/>
                </a:solidFill>
                <a:latin typeface="+mj-lt"/>
              </a:rPr>
              <a:t>Hoạt</a:t>
            </a:r>
            <a:r>
              <a:rPr lang="en-US" sz="5100" dirty="0">
                <a:solidFill>
                  <a:srgbClr val="7030A0"/>
                </a:solidFill>
                <a:latin typeface="+mj-lt"/>
              </a:rPr>
              <a:t> </a:t>
            </a:r>
            <a:r>
              <a:rPr lang="en-US" sz="5100" dirty="0" err="1">
                <a:solidFill>
                  <a:srgbClr val="7030A0"/>
                </a:solidFill>
                <a:latin typeface="+mj-lt"/>
              </a:rPr>
              <a:t>động</a:t>
            </a:r>
            <a:r>
              <a:rPr lang="en-US" sz="5100" dirty="0">
                <a:solidFill>
                  <a:srgbClr val="7030A0"/>
                </a:solidFill>
                <a:latin typeface="+mj-lt"/>
              </a:rPr>
              <a:t> GD </a:t>
            </a:r>
            <a:r>
              <a:rPr lang="en-US" sz="5100" dirty="0" err="1">
                <a:solidFill>
                  <a:srgbClr val="7030A0"/>
                </a:solidFill>
                <a:latin typeface="+mj-lt"/>
              </a:rPr>
              <a:t>theo</a:t>
            </a:r>
            <a:r>
              <a:rPr lang="en-US" sz="5100" dirty="0">
                <a:solidFill>
                  <a:srgbClr val="7030A0"/>
                </a:solidFill>
                <a:latin typeface="+mj-lt"/>
              </a:rPr>
              <a:t> </a:t>
            </a:r>
            <a:r>
              <a:rPr lang="en-US" sz="5100" dirty="0" err="1">
                <a:solidFill>
                  <a:srgbClr val="7030A0"/>
                </a:solidFill>
                <a:latin typeface="+mj-lt"/>
              </a:rPr>
              <a:t>chủ</a:t>
            </a:r>
            <a:r>
              <a:rPr lang="en-US" sz="5100" dirty="0">
                <a:solidFill>
                  <a:srgbClr val="7030A0"/>
                </a:solidFill>
                <a:latin typeface="+mj-lt"/>
              </a:rPr>
              <a:t> </a:t>
            </a:r>
            <a:r>
              <a:rPr lang="en-US" sz="5100" dirty="0" err="1">
                <a:solidFill>
                  <a:srgbClr val="7030A0"/>
                </a:solidFill>
                <a:latin typeface="+mj-lt"/>
              </a:rPr>
              <a:t>đề</a:t>
            </a:r>
            <a:endParaRPr lang="en-US" sz="5100" dirty="0">
              <a:solidFill>
                <a:srgbClr val="7030A0"/>
              </a:solidFill>
              <a:latin typeface="+mj-lt"/>
            </a:endParaRPr>
          </a:p>
          <a:p>
            <a:pPr indent="-457200">
              <a:lnSpc>
                <a:spcPct val="130000"/>
              </a:lnSpc>
              <a:spcBef>
                <a:spcPts val="0"/>
              </a:spcBef>
              <a:buClr>
                <a:srgbClr val="000000"/>
              </a:buClr>
              <a:buSzPts val="3200"/>
            </a:pPr>
            <a:r>
              <a:rPr lang="en-US" sz="5100" dirty="0">
                <a:solidFill>
                  <a:srgbClr val="7030A0"/>
                </a:solidFill>
                <a:latin typeface="+mj-lt"/>
              </a:rPr>
              <a:t>SHL</a:t>
            </a:r>
          </a:p>
          <a:p>
            <a:pPr indent="-457200">
              <a:lnSpc>
                <a:spcPct val="130000"/>
              </a:lnSpc>
              <a:spcBef>
                <a:spcPts val="0"/>
              </a:spcBef>
              <a:buClr>
                <a:srgbClr val="000000"/>
              </a:buClr>
              <a:buSzPts val="3200"/>
            </a:pPr>
            <a:r>
              <a:rPr lang="en-US" sz="5100" dirty="0">
                <a:solidFill>
                  <a:srgbClr val="7030A0"/>
                </a:solidFill>
                <a:latin typeface="+mj-lt"/>
              </a:rPr>
              <a:t>…</a:t>
            </a:r>
          </a:p>
          <a:p>
            <a:pPr marL="0" marR="0" lvl="0" indent="0" algn="ctr" rtl="0">
              <a:lnSpc>
                <a:spcPct val="130000"/>
              </a:lnSpc>
              <a:spcBef>
                <a:spcPts val="0"/>
              </a:spcBef>
              <a:spcAft>
                <a:spcPts val="0"/>
              </a:spcAft>
              <a:buClr>
                <a:srgbClr val="000000"/>
              </a:buClr>
              <a:buSzPts val="3200"/>
              <a:buFont typeface="Arial"/>
              <a:buNone/>
            </a:pPr>
            <a:r>
              <a:rPr lang="en-US" sz="5100" dirty="0">
                <a:solidFill>
                  <a:srgbClr val="7030A0"/>
                </a:solidFill>
                <a:latin typeface="+mj-lt"/>
              </a:rPr>
              <a:t> </a:t>
            </a:r>
          </a:p>
          <a:p>
            <a:pPr marL="114300" indent="0">
              <a:lnSpc>
                <a:spcPct val="130000"/>
              </a:lnSpc>
              <a:buNone/>
            </a:pPr>
            <a:r>
              <a:rPr lang="en-US" sz="5100" dirty="0" err="1">
                <a:solidFill>
                  <a:srgbClr val="7030A0"/>
                </a:solidFill>
                <a:latin typeface="+mj-lt"/>
              </a:rPr>
              <a:t>Là</a:t>
            </a:r>
            <a:r>
              <a:rPr lang="en-US" sz="5100" dirty="0">
                <a:solidFill>
                  <a:srgbClr val="7030A0"/>
                </a:solidFill>
                <a:latin typeface="+mj-lt"/>
              </a:rPr>
              <a:t> </a:t>
            </a:r>
            <a:r>
              <a:rPr lang="en-US" sz="5100" dirty="0" err="1">
                <a:solidFill>
                  <a:srgbClr val="7030A0"/>
                </a:solidFill>
                <a:latin typeface="+mj-lt"/>
              </a:rPr>
              <a:t>quy</a:t>
            </a:r>
            <a:r>
              <a:rPr lang="en-US" sz="5100" dirty="0">
                <a:solidFill>
                  <a:srgbClr val="7030A0"/>
                </a:solidFill>
                <a:latin typeface="+mj-lt"/>
              </a:rPr>
              <a:t> </a:t>
            </a:r>
            <a:r>
              <a:rPr lang="en-US" sz="5100" dirty="0" err="1">
                <a:solidFill>
                  <a:srgbClr val="7030A0"/>
                </a:solidFill>
                <a:latin typeface="+mj-lt"/>
              </a:rPr>
              <a:t>mô</a:t>
            </a:r>
            <a:r>
              <a:rPr lang="en-US" sz="5100" dirty="0">
                <a:solidFill>
                  <a:srgbClr val="7030A0"/>
                </a:solidFill>
                <a:latin typeface="+mj-lt"/>
              </a:rPr>
              <a:t> </a:t>
            </a:r>
            <a:r>
              <a:rPr lang="en-US" sz="5100" dirty="0" err="1">
                <a:solidFill>
                  <a:srgbClr val="7030A0"/>
                </a:solidFill>
                <a:latin typeface="+mj-lt"/>
              </a:rPr>
              <a:t>chủ</a:t>
            </a:r>
            <a:r>
              <a:rPr lang="en-US" sz="5100" dirty="0">
                <a:solidFill>
                  <a:srgbClr val="7030A0"/>
                </a:solidFill>
                <a:latin typeface="+mj-lt"/>
              </a:rPr>
              <a:t> </a:t>
            </a:r>
            <a:r>
              <a:rPr lang="en-US" sz="5100" dirty="0" err="1">
                <a:solidFill>
                  <a:srgbClr val="7030A0"/>
                </a:solidFill>
                <a:latin typeface="+mj-lt"/>
              </a:rPr>
              <a:t>yếu</a:t>
            </a:r>
            <a:r>
              <a:rPr lang="en-US" sz="5100" dirty="0">
                <a:solidFill>
                  <a:srgbClr val="7030A0"/>
                </a:solidFill>
                <a:latin typeface="+mj-lt"/>
              </a:rPr>
              <a:t> </a:t>
            </a:r>
            <a:r>
              <a:rPr lang="en-US" sz="5100" dirty="0" err="1">
                <a:solidFill>
                  <a:srgbClr val="7030A0"/>
                </a:solidFill>
                <a:latin typeface="+mj-lt"/>
              </a:rPr>
              <a:t>để</a:t>
            </a:r>
            <a:r>
              <a:rPr lang="en-US" sz="5100" dirty="0">
                <a:solidFill>
                  <a:srgbClr val="7030A0"/>
                </a:solidFill>
                <a:latin typeface="+mj-lt"/>
              </a:rPr>
              <a:t> </a:t>
            </a:r>
            <a:r>
              <a:rPr lang="en-US" sz="5100" dirty="0" err="1">
                <a:solidFill>
                  <a:srgbClr val="7030A0"/>
                </a:solidFill>
                <a:latin typeface="+mj-lt"/>
              </a:rPr>
              <a:t>thực</a:t>
            </a:r>
            <a:r>
              <a:rPr lang="en-US" sz="5100" dirty="0">
                <a:solidFill>
                  <a:srgbClr val="7030A0"/>
                </a:solidFill>
                <a:latin typeface="+mj-lt"/>
              </a:rPr>
              <a:t> </a:t>
            </a:r>
            <a:r>
              <a:rPr lang="en-US" sz="5100" dirty="0" err="1">
                <a:solidFill>
                  <a:srgbClr val="7030A0"/>
                </a:solidFill>
                <a:latin typeface="+mj-lt"/>
              </a:rPr>
              <a:t>hiện</a:t>
            </a:r>
            <a:r>
              <a:rPr lang="en-US" sz="5100" dirty="0">
                <a:solidFill>
                  <a:srgbClr val="7030A0"/>
                </a:solidFill>
                <a:latin typeface="+mj-lt"/>
              </a:rPr>
              <a:t> </a:t>
            </a:r>
            <a:r>
              <a:rPr lang="en-US" sz="5100" dirty="0" err="1">
                <a:solidFill>
                  <a:srgbClr val="7030A0"/>
                </a:solidFill>
                <a:latin typeface="+mj-lt"/>
              </a:rPr>
              <a:t>các</a:t>
            </a:r>
            <a:r>
              <a:rPr lang="en-US" sz="5100" dirty="0">
                <a:solidFill>
                  <a:srgbClr val="7030A0"/>
                </a:solidFill>
                <a:latin typeface="+mj-lt"/>
              </a:rPr>
              <a:t> </a:t>
            </a:r>
            <a:r>
              <a:rPr lang="en-US" sz="5100" dirty="0" err="1">
                <a:solidFill>
                  <a:srgbClr val="7030A0"/>
                </a:solidFill>
                <a:latin typeface="+mj-lt"/>
              </a:rPr>
              <a:t>hoạt</a:t>
            </a:r>
            <a:r>
              <a:rPr lang="en-US" sz="5100" dirty="0">
                <a:solidFill>
                  <a:srgbClr val="7030A0"/>
                </a:solidFill>
                <a:latin typeface="+mj-lt"/>
              </a:rPr>
              <a:t> </a:t>
            </a:r>
            <a:r>
              <a:rPr lang="en-US" sz="5100" dirty="0" err="1">
                <a:solidFill>
                  <a:srgbClr val="7030A0"/>
                </a:solidFill>
                <a:latin typeface="+mj-lt"/>
              </a:rPr>
              <a:t>động</a:t>
            </a:r>
            <a:r>
              <a:rPr lang="en-US" sz="5100" dirty="0">
                <a:solidFill>
                  <a:srgbClr val="7030A0"/>
                </a:solidFill>
                <a:latin typeface="+mj-lt"/>
              </a:rPr>
              <a:t> </a:t>
            </a:r>
            <a:r>
              <a:rPr lang="en-US" sz="5100" dirty="0" err="1">
                <a:solidFill>
                  <a:srgbClr val="7030A0"/>
                </a:solidFill>
                <a:latin typeface="+mj-lt"/>
              </a:rPr>
              <a:t>giáo</a:t>
            </a:r>
            <a:r>
              <a:rPr lang="en-US" sz="5100" dirty="0">
                <a:solidFill>
                  <a:srgbClr val="7030A0"/>
                </a:solidFill>
                <a:latin typeface="+mj-lt"/>
              </a:rPr>
              <a:t> </a:t>
            </a:r>
            <a:r>
              <a:rPr lang="en-US" sz="5100" dirty="0" err="1">
                <a:solidFill>
                  <a:srgbClr val="7030A0"/>
                </a:solidFill>
                <a:latin typeface="+mj-lt"/>
              </a:rPr>
              <a:t>dục</a:t>
            </a:r>
            <a:r>
              <a:rPr lang="en-US" sz="5100" dirty="0">
                <a:solidFill>
                  <a:srgbClr val="7030A0"/>
                </a:solidFill>
                <a:latin typeface="+mj-lt"/>
              </a:rPr>
              <a:t>.</a:t>
            </a:r>
          </a:p>
          <a:p>
            <a:pPr marL="114300" indent="0">
              <a:lnSpc>
                <a:spcPct val="130000"/>
              </a:lnSpc>
              <a:buNone/>
            </a:pPr>
            <a:r>
              <a:rPr lang="en-US" sz="5100" dirty="0" err="1">
                <a:solidFill>
                  <a:srgbClr val="7030A0"/>
                </a:solidFill>
                <a:latin typeface="+mj-lt"/>
              </a:rPr>
              <a:t>Hoạt</a:t>
            </a:r>
            <a:r>
              <a:rPr lang="en-US" sz="5100" dirty="0">
                <a:solidFill>
                  <a:srgbClr val="7030A0"/>
                </a:solidFill>
                <a:latin typeface="+mj-lt"/>
              </a:rPr>
              <a:t> </a:t>
            </a:r>
            <a:r>
              <a:rPr lang="en-US" sz="5100" dirty="0" err="1">
                <a:solidFill>
                  <a:srgbClr val="7030A0"/>
                </a:solidFill>
                <a:latin typeface="+mj-lt"/>
              </a:rPr>
              <a:t>động</a:t>
            </a:r>
            <a:r>
              <a:rPr lang="en-US" sz="5100" dirty="0">
                <a:solidFill>
                  <a:srgbClr val="7030A0"/>
                </a:solidFill>
                <a:latin typeface="+mj-lt"/>
              </a:rPr>
              <a:t> </a:t>
            </a:r>
            <a:r>
              <a:rPr lang="en-US" sz="5100" dirty="0" err="1">
                <a:solidFill>
                  <a:srgbClr val="7030A0"/>
                </a:solidFill>
                <a:latin typeface="+mj-lt"/>
              </a:rPr>
              <a:t>cần</a:t>
            </a:r>
            <a:r>
              <a:rPr lang="en-US" sz="5100" dirty="0">
                <a:solidFill>
                  <a:srgbClr val="7030A0"/>
                </a:solidFill>
                <a:latin typeface="+mj-lt"/>
              </a:rPr>
              <a:t> </a:t>
            </a:r>
            <a:r>
              <a:rPr lang="en-US" sz="5100" dirty="0" err="1">
                <a:solidFill>
                  <a:srgbClr val="7030A0"/>
                </a:solidFill>
                <a:latin typeface="+mj-lt"/>
              </a:rPr>
              <a:t>phải</a:t>
            </a:r>
            <a:r>
              <a:rPr lang="en-US" sz="5100" dirty="0">
                <a:solidFill>
                  <a:srgbClr val="7030A0"/>
                </a:solidFill>
                <a:latin typeface="+mj-lt"/>
              </a:rPr>
              <a:t> </a:t>
            </a:r>
            <a:r>
              <a:rPr lang="en-US" sz="5100" dirty="0" err="1">
                <a:solidFill>
                  <a:srgbClr val="7030A0"/>
                </a:solidFill>
                <a:latin typeface="+mj-lt"/>
              </a:rPr>
              <a:t>được</a:t>
            </a:r>
            <a:r>
              <a:rPr lang="en-US" sz="5100" dirty="0">
                <a:solidFill>
                  <a:srgbClr val="7030A0"/>
                </a:solidFill>
                <a:latin typeface="+mj-lt"/>
              </a:rPr>
              <a:t> </a:t>
            </a:r>
            <a:r>
              <a:rPr lang="en-US" sz="5100" dirty="0" err="1">
                <a:solidFill>
                  <a:srgbClr val="7030A0"/>
                </a:solidFill>
                <a:latin typeface="+mj-lt"/>
              </a:rPr>
              <a:t>xếp</a:t>
            </a:r>
            <a:r>
              <a:rPr lang="en-US" sz="5100" dirty="0">
                <a:solidFill>
                  <a:srgbClr val="7030A0"/>
                </a:solidFill>
                <a:latin typeface="+mj-lt"/>
              </a:rPr>
              <a:t> </a:t>
            </a:r>
            <a:r>
              <a:rPr lang="en-US" sz="5100" dirty="0" err="1">
                <a:solidFill>
                  <a:srgbClr val="7030A0"/>
                </a:solidFill>
                <a:latin typeface="+mj-lt"/>
              </a:rPr>
              <a:t>thời</a:t>
            </a:r>
            <a:r>
              <a:rPr lang="en-US" sz="5100" dirty="0">
                <a:solidFill>
                  <a:srgbClr val="7030A0"/>
                </a:solidFill>
                <a:latin typeface="+mj-lt"/>
              </a:rPr>
              <a:t> </a:t>
            </a:r>
            <a:r>
              <a:rPr lang="en-US" sz="5100" dirty="0" err="1">
                <a:solidFill>
                  <a:srgbClr val="7030A0"/>
                </a:solidFill>
                <a:latin typeface="+mj-lt"/>
              </a:rPr>
              <a:t>khóa</a:t>
            </a:r>
            <a:r>
              <a:rPr lang="en-US" sz="5100" dirty="0">
                <a:solidFill>
                  <a:srgbClr val="7030A0"/>
                </a:solidFill>
                <a:latin typeface="+mj-lt"/>
              </a:rPr>
              <a:t> </a:t>
            </a:r>
            <a:r>
              <a:rPr lang="en-US" sz="5100" dirty="0" err="1">
                <a:solidFill>
                  <a:srgbClr val="7030A0"/>
                </a:solidFill>
                <a:latin typeface="+mj-lt"/>
              </a:rPr>
              <a:t>biểu</a:t>
            </a:r>
            <a:r>
              <a:rPr lang="en-US" sz="5100" dirty="0">
                <a:solidFill>
                  <a:srgbClr val="7030A0"/>
                </a:solidFill>
                <a:latin typeface="+mj-lt"/>
              </a:rPr>
              <a:t> </a:t>
            </a:r>
            <a:r>
              <a:rPr lang="en-US" sz="5100" dirty="0" err="1">
                <a:solidFill>
                  <a:srgbClr val="7030A0"/>
                </a:solidFill>
                <a:latin typeface="+mj-lt"/>
              </a:rPr>
              <a:t>và</a:t>
            </a:r>
            <a:r>
              <a:rPr lang="en-US" sz="5100" dirty="0">
                <a:solidFill>
                  <a:srgbClr val="7030A0"/>
                </a:solidFill>
                <a:latin typeface="+mj-lt"/>
              </a:rPr>
              <a:t> </a:t>
            </a:r>
            <a:r>
              <a:rPr lang="en-US" sz="5100" dirty="0" err="1">
                <a:solidFill>
                  <a:srgbClr val="7030A0"/>
                </a:solidFill>
                <a:latin typeface="+mj-lt"/>
              </a:rPr>
              <a:t>tổ</a:t>
            </a:r>
            <a:r>
              <a:rPr lang="en-US" sz="5100" dirty="0">
                <a:solidFill>
                  <a:srgbClr val="7030A0"/>
                </a:solidFill>
                <a:latin typeface="+mj-lt"/>
              </a:rPr>
              <a:t> </a:t>
            </a:r>
            <a:r>
              <a:rPr lang="en-US" sz="5100" dirty="0" err="1">
                <a:solidFill>
                  <a:srgbClr val="7030A0"/>
                </a:solidFill>
                <a:latin typeface="+mj-lt"/>
              </a:rPr>
              <a:t>chức</a:t>
            </a:r>
            <a:r>
              <a:rPr lang="en-US" sz="5100" dirty="0">
                <a:solidFill>
                  <a:srgbClr val="7030A0"/>
                </a:solidFill>
                <a:latin typeface="+mj-lt"/>
              </a:rPr>
              <a:t> </a:t>
            </a:r>
            <a:r>
              <a:rPr lang="en-US" sz="5100" dirty="0" err="1">
                <a:solidFill>
                  <a:srgbClr val="7030A0"/>
                </a:solidFill>
                <a:latin typeface="+mj-lt"/>
              </a:rPr>
              <a:t>thường</a:t>
            </a:r>
            <a:r>
              <a:rPr lang="en-US" sz="5100" dirty="0">
                <a:solidFill>
                  <a:srgbClr val="7030A0"/>
                </a:solidFill>
                <a:latin typeface="+mj-lt"/>
              </a:rPr>
              <a:t> </a:t>
            </a:r>
            <a:r>
              <a:rPr lang="en-US" sz="5100" dirty="0" err="1">
                <a:solidFill>
                  <a:srgbClr val="7030A0"/>
                </a:solidFill>
                <a:latin typeface="+mj-lt"/>
              </a:rPr>
              <a:t>xuyên</a:t>
            </a:r>
            <a:r>
              <a:rPr lang="en-US" sz="5100" dirty="0">
                <a:solidFill>
                  <a:srgbClr val="7030A0"/>
                </a:solidFill>
                <a:latin typeface="+mj-lt"/>
              </a:rPr>
              <a:t> (</a:t>
            </a:r>
            <a:r>
              <a:rPr lang="en-US" sz="5100" dirty="0" err="1">
                <a:solidFill>
                  <a:srgbClr val="7030A0"/>
                </a:solidFill>
                <a:latin typeface="+mj-lt"/>
              </a:rPr>
              <a:t>giống</a:t>
            </a:r>
            <a:r>
              <a:rPr lang="en-US" sz="5100" dirty="0">
                <a:solidFill>
                  <a:srgbClr val="7030A0"/>
                </a:solidFill>
                <a:latin typeface="+mj-lt"/>
              </a:rPr>
              <a:t> </a:t>
            </a:r>
            <a:r>
              <a:rPr lang="en-US" sz="5100" dirty="0" err="1">
                <a:solidFill>
                  <a:srgbClr val="7030A0"/>
                </a:solidFill>
                <a:latin typeface="+mj-lt"/>
              </a:rPr>
              <a:t>môn</a:t>
            </a:r>
            <a:r>
              <a:rPr lang="en-US" sz="5100" dirty="0">
                <a:solidFill>
                  <a:srgbClr val="7030A0"/>
                </a:solidFill>
                <a:latin typeface="+mj-lt"/>
              </a:rPr>
              <a:t> </a:t>
            </a:r>
            <a:r>
              <a:rPr lang="en-US" sz="5100" dirty="0" err="1">
                <a:solidFill>
                  <a:srgbClr val="7030A0"/>
                </a:solidFill>
                <a:latin typeface="+mj-lt"/>
              </a:rPr>
              <a:t>học</a:t>
            </a:r>
            <a:r>
              <a:rPr lang="en-US" sz="5100" dirty="0">
                <a:solidFill>
                  <a:srgbClr val="7030A0"/>
                </a:solidFill>
                <a:latin typeface="+mj-lt"/>
              </a:rPr>
              <a:t>).</a:t>
            </a:r>
          </a:p>
        </p:txBody>
      </p:sp>
      <p:sp>
        <p:nvSpPr>
          <p:cNvPr id="6" name="Text Placeholder 5">
            <a:extLst>
              <a:ext uri="{FF2B5EF4-FFF2-40B4-BE49-F238E27FC236}">
                <a16:creationId xmlns:a16="http://schemas.microsoft.com/office/drawing/2014/main" id="{68155924-9FF3-1307-0904-C8C1455D198F}"/>
              </a:ext>
            </a:extLst>
          </p:cNvPr>
          <p:cNvSpPr>
            <a:spLocks noGrp="1"/>
          </p:cNvSpPr>
          <p:nvPr>
            <p:ph type="body" idx="2"/>
          </p:nvPr>
        </p:nvSpPr>
        <p:spPr/>
        <p:txBody>
          <a:bodyPr/>
          <a:lstStyle/>
          <a:p>
            <a:pPr marL="114300" indent="0">
              <a:buNone/>
            </a:pPr>
            <a:r>
              <a:rPr lang="vi-VN" sz="2400" b="1" i="0" u="none" strike="noStrike" cap="none" dirty="0">
                <a:solidFill>
                  <a:srgbClr val="0070C0"/>
                </a:solidFill>
                <a:latin typeface="+mn-lt"/>
                <a:ea typeface="Calibri"/>
                <a:cs typeface="Calibri"/>
                <a:sym typeface="Calibri"/>
              </a:rPr>
              <a:t>HOẠT ĐỘNG QUY MÔ TRƯỜNG</a:t>
            </a:r>
            <a:r>
              <a:rPr lang="en-US" sz="2400" b="1" i="0" u="none" strike="noStrike" cap="none" dirty="0">
                <a:solidFill>
                  <a:srgbClr val="0070C0"/>
                </a:solidFill>
                <a:latin typeface="+mn-lt"/>
                <a:ea typeface="Calibri"/>
                <a:cs typeface="Calibri"/>
                <a:sym typeface="Calibri"/>
              </a:rPr>
              <a:t>:</a:t>
            </a:r>
            <a:r>
              <a:rPr lang="vi-VN" sz="2400" b="1" i="0" u="none" strike="noStrike" cap="none" dirty="0">
                <a:solidFill>
                  <a:srgbClr val="0070C0"/>
                </a:solidFill>
                <a:latin typeface="+mn-lt"/>
                <a:ea typeface="Calibri"/>
                <a:cs typeface="Calibri"/>
                <a:sym typeface="Calibri"/>
              </a:rPr>
              <a:t> </a:t>
            </a:r>
            <a:endParaRPr lang="en-US" sz="2400" b="1" i="0" u="none" strike="noStrike" cap="none" dirty="0">
              <a:solidFill>
                <a:srgbClr val="0070C0"/>
              </a:solidFill>
              <a:latin typeface="+mn-lt"/>
              <a:ea typeface="Calibri"/>
              <a:cs typeface="Calibri"/>
              <a:sym typeface="Calibri"/>
            </a:endParaRPr>
          </a:p>
          <a:p>
            <a:pPr>
              <a:lnSpc>
                <a:spcPct val="120000"/>
              </a:lnSpc>
            </a:pPr>
            <a:r>
              <a:rPr lang="vi-VN" sz="2400" b="0" i="0" u="none" strike="noStrike" cap="none" dirty="0">
                <a:solidFill>
                  <a:srgbClr val="0070C0"/>
                </a:solidFill>
                <a:latin typeface="+mn-lt"/>
                <a:ea typeface="Calibri"/>
                <a:cs typeface="Calibri"/>
                <a:sym typeface="Calibri"/>
              </a:rPr>
              <a:t>SHDC…</a:t>
            </a:r>
            <a:r>
              <a:rPr lang="en-US" sz="2400" b="0" i="0" u="none" strike="noStrike" cap="none" dirty="0">
                <a:solidFill>
                  <a:srgbClr val="0070C0"/>
                </a:solidFill>
                <a:latin typeface="+mn-lt"/>
                <a:ea typeface="Calibri"/>
                <a:cs typeface="Calibri"/>
                <a:sym typeface="Calibri"/>
              </a:rPr>
              <a:t> (</a:t>
            </a:r>
            <a:r>
              <a:rPr lang="en-US" sz="2400" b="0" i="0" u="none" strike="noStrike" cap="none" dirty="0" err="1">
                <a:solidFill>
                  <a:srgbClr val="0070C0"/>
                </a:solidFill>
                <a:latin typeface="+mn-lt"/>
                <a:ea typeface="Calibri"/>
                <a:cs typeface="Calibri"/>
                <a:sym typeface="Calibri"/>
              </a:rPr>
              <a:t>không</a:t>
            </a:r>
            <a:r>
              <a:rPr lang="en-US" sz="2400" b="0" i="0" u="none" strike="noStrike" cap="none" dirty="0">
                <a:solidFill>
                  <a:srgbClr val="0070C0"/>
                </a:solidFill>
                <a:latin typeface="+mn-lt"/>
                <a:ea typeface="Calibri"/>
                <a:cs typeface="Calibri"/>
                <a:sym typeface="Calibri"/>
              </a:rPr>
              <a:t> </a:t>
            </a:r>
            <a:r>
              <a:rPr lang="en-US" sz="2400" b="0" i="0" u="none" strike="noStrike" cap="none" dirty="0" err="1">
                <a:solidFill>
                  <a:srgbClr val="0070C0"/>
                </a:solidFill>
                <a:latin typeface="+mn-lt"/>
                <a:ea typeface="Calibri"/>
                <a:cs typeface="Calibri"/>
                <a:sym typeface="Calibri"/>
              </a:rPr>
              <a:t>nhất</a:t>
            </a:r>
            <a:r>
              <a:rPr lang="en-US" sz="2400" b="0" i="0" u="none" strike="noStrike" cap="none" dirty="0">
                <a:solidFill>
                  <a:srgbClr val="0070C0"/>
                </a:solidFill>
                <a:latin typeface="+mn-lt"/>
                <a:ea typeface="Calibri"/>
                <a:cs typeface="Calibri"/>
                <a:sym typeface="Calibri"/>
              </a:rPr>
              <a:t> </a:t>
            </a:r>
            <a:r>
              <a:rPr lang="en-US" sz="2400" b="0" i="0" u="none" strike="noStrike" cap="none" dirty="0" err="1">
                <a:solidFill>
                  <a:srgbClr val="0070C0"/>
                </a:solidFill>
                <a:latin typeface="+mn-lt"/>
                <a:ea typeface="Calibri"/>
                <a:cs typeface="Calibri"/>
                <a:sym typeface="Calibri"/>
              </a:rPr>
              <a:t>thiết</a:t>
            </a:r>
            <a:r>
              <a:rPr lang="en-US" sz="2400" b="0" i="0" u="none" strike="noStrike" cap="none" dirty="0">
                <a:solidFill>
                  <a:srgbClr val="0070C0"/>
                </a:solidFill>
                <a:latin typeface="+mn-lt"/>
                <a:ea typeface="Calibri"/>
                <a:cs typeface="Calibri"/>
                <a:sym typeface="Calibri"/>
              </a:rPr>
              <a:t> </a:t>
            </a:r>
            <a:r>
              <a:rPr lang="en-US" sz="2400" b="0" i="0" u="none" strike="noStrike" cap="none" dirty="0" err="1">
                <a:solidFill>
                  <a:srgbClr val="0070C0"/>
                </a:solidFill>
                <a:latin typeface="+mn-lt"/>
                <a:ea typeface="Calibri"/>
                <a:cs typeface="Calibri"/>
                <a:sym typeface="Calibri"/>
              </a:rPr>
              <a:t>tổ</a:t>
            </a:r>
            <a:r>
              <a:rPr lang="en-US" sz="2400" b="0" i="0" u="none" strike="noStrike" cap="none" dirty="0">
                <a:solidFill>
                  <a:srgbClr val="0070C0"/>
                </a:solidFill>
                <a:latin typeface="+mn-lt"/>
                <a:ea typeface="Calibri"/>
                <a:cs typeface="Calibri"/>
                <a:sym typeface="Calibri"/>
              </a:rPr>
              <a:t> </a:t>
            </a:r>
            <a:r>
              <a:rPr lang="en-US" sz="2400" b="0" i="0" u="none" strike="noStrike" cap="none" dirty="0" err="1">
                <a:solidFill>
                  <a:srgbClr val="0070C0"/>
                </a:solidFill>
                <a:latin typeface="+mn-lt"/>
                <a:ea typeface="Calibri"/>
                <a:cs typeface="Calibri"/>
                <a:sym typeface="Calibri"/>
              </a:rPr>
              <a:t>chức</a:t>
            </a:r>
            <a:r>
              <a:rPr lang="en-US" sz="2400" b="0" i="0" u="none" strike="noStrike" cap="none" dirty="0">
                <a:solidFill>
                  <a:srgbClr val="0070C0"/>
                </a:solidFill>
                <a:latin typeface="+mn-lt"/>
                <a:ea typeface="Calibri"/>
                <a:cs typeface="Calibri"/>
                <a:sym typeface="Calibri"/>
              </a:rPr>
              <a:t> </a:t>
            </a:r>
            <a:r>
              <a:rPr lang="en-US" sz="2400" b="0" i="0" u="none" strike="noStrike" cap="none" dirty="0" err="1">
                <a:solidFill>
                  <a:srgbClr val="0070C0"/>
                </a:solidFill>
                <a:latin typeface="+mn-lt"/>
                <a:ea typeface="Calibri"/>
                <a:cs typeface="Calibri"/>
                <a:sym typeface="Calibri"/>
              </a:rPr>
              <a:t>hằng</a:t>
            </a:r>
            <a:r>
              <a:rPr lang="en-US" sz="2400" b="0" i="0" u="none" strike="noStrike" cap="none" dirty="0">
                <a:solidFill>
                  <a:srgbClr val="0070C0"/>
                </a:solidFill>
                <a:latin typeface="+mn-lt"/>
                <a:ea typeface="Calibri"/>
                <a:cs typeface="Calibri"/>
                <a:sym typeface="Calibri"/>
              </a:rPr>
              <a:t> </a:t>
            </a:r>
            <a:r>
              <a:rPr lang="en-US" sz="2400" b="0" i="0" u="none" strike="noStrike" cap="none" dirty="0" err="1">
                <a:solidFill>
                  <a:srgbClr val="0070C0"/>
                </a:solidFill>
                <a:latin typeface="+mn-lt"/>
                <a:ea typeface="Calibri"/>
                <a:cs typeface="Calibri"/>
                <a:sym typeface="Calibri"/>
              </a:rPr>
              <a:t>tuần</a:t>
            </a:r>
            <a:r>
              <a:rPr lang="en-US" sz="2400" b="0" i="0" u="none" strike="noStrike" cap="none" dirty="0">
                <a:solidFill>
                  <a:srgbClr val="0070C0"/>
                </a:solidFill>
                <a:latin typeface="+mn-lt"/>
                <a:ea typeface="Calibri"/>
                <a:cs typeface="Calibri"/>
                <a:sym typeface="Calibri"/>
              </a:rPr>
              <a:t>)</a:t>
            </a:r>
          </a:p>
          <a:p>
            <a:pPr>
              <a:lnSpc>
                <a:spcPct val="120000"/>
              </a:lnSpc>
            </a:pPr>
            <a:r>
              <a:rPr lang="en-US" sz="2400" dirty="0">
                <a:solidFill>
                  <a:srgbClr val="0070C0"/>
                </a:solidFill>
                <a:latin typeface="+mn-lt"/>
              </a:rPr>
              <a:t>T</a:t>
            </a:r>
            <a:r>
              <a:rPr lang="vi-VN" sz="2400" b="0" i="0" u="none" strike="noStrike" cap="none" dirty="0">
                <a:solidFill>
                  <a:srgbClr val="0070C0"/>
                </a:solidFill>
                <a:latin typeface="+mn-lt"/>
                <a:ea typeface="Calibri"/>
                <a:cs typeface="Calibri"/>
                <a:sym typeface="Calibri"/>
              </a:rPr>
              <a:t>hăm quan</a:t>
            </a:r>
            <a:endParaRPr lang="en-US" sz="2400" b="0" i="0" u="none" strike="noStrike" cap="none" dirty="0">
              <a:solidFill>
                <a:srgbClr val="0070C0"/>
              </a:solidFill>
              <a:latin typeface="+mn-lt"/>
              <a:ea typeface="Calibri"/>
              <a:cs typeface="Calibri"/>
              <a:sym typeface="Calibri"/>
            </a:endParaRPr>
          </a:p>
          <a:p>
            <a:pPr>
              <a:lnSpc>
                <a:spcPct val="120000"/>
              </a:lnSpc>
            </a:pPr>
            <a:r>
              <a:rPr lang="en-US" sz="2400" dirty="0">
                <a:solidFill>
                  <a:srgbClr val="0070C0"/>
                </a:solidFill>
                <a:latin typeface="+mn-lt"/>
              </a:rPr>
              <a:t>T</a:t>
            </a:r>
            <a:r>
              <a:rPr lang="vi-VN" sz="2400" b="0" i="0" u="none" strike="noStrike" cap="none" dirty="0">
                <a:solidFill>
                  <a:srgbClr val="0070C0"/>
                </a:solidFill>
                <a:latin typeface="+mn-lt"/>
                <a:ea typeface="Calibri"/>
                <a:cs typeface="Calibri"/>
                <a:sym typeface="Calibri"/>
              </a:rPr>
              <a:t>ổ chức sự kiện</a:t>
            </a:r>
            <a:endParaRPr lang="en-US" sz="2400" b="0" i="0" u="none" strike="noStrike" cap="none" dirty="0">
              <a:solidFill>
                <a:srgbClr val="0070C0"/>
              </a:solidFill>
              <a:latin typeface="+mn-lt"/>
              <a:ea typeface="Calibri"/>
              <a:cs typeface="Calibri"/>
              <a:sym typeface="Calibri"/>
            </a:endParaRPr>
          </a:p>
          <a:p>
            <a:pPr>
              <a:lnSpc>
                <a:spcPct val="120000"/>
              </a:lnSpc>
            </a:pPr>
            <a:r>
              <a:rPr lang="vi-VN" sz="2400" b="0" i="0" u="none" strike="noStrike" cap="none" dirty="0">
                <a:solidFill>
                  <a:srgbClr val="0070C0"/>
                </a:solidFill>
                <a:latin typeface="+mn-lt"/>
                <a:ea typeface="Calibri"/>
                <a:cs typeface="Calibri"/>
                <a:sym typeface="Calibri"/>
              </a:rPr>
              <a:t>…</a:t>
            </a:r>
          </a:p>
          <a:p>
            <a:endParaRPr lang="en-US" sz="2800" b="0" i="0" u="none" strike="noStrike" cap="none" dirty="0">
              <a:solidFill>
                <a:srgbClr val="0070C0"/>
              </a:solidFill>
              <a:latin typeface="Calibri"/>
              <a:ea typeface="Calibri"/>
              <a:cs typeface="Calibri"/>
              <a:sym typeface="Calibri"/>
            </a:endParaRPr>
          </a:p>
          <a:p>
            <a:endParaRPr lang="en-US" dirty="0">
              <a:solidFill>
                <a:srgbClr val="0070C0"/>
              </a:solidFill>
            </a:endParaRPr>
          </a:p>
        </p:txBody>
      </p:sp>
    </p:spTree>
    <p:extLst>
      <p:ext uri="{BB962C8B-B14F-4D97-AF65-F5344CB8AC3E}">
        <p14:creationId xmlns:p14="http://schemas.microsoft.com/office/powerpoint/2010/main" val="314071474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88" name="Google Shape;88;p1"/>
          <p:cNvSpPr txBox="1">
            <a:spLocks noGrp="1"/>
          </p:cNvSpPr>
          <p:nvPr>
            <p:ph type="ctrTitle"/>
          </p:nvPr>
        </p:nvSpPr>
        <p:spPr>
          <a:xfrm>
            <a:off x="251012" y="1434353"/>
            <a:ext cx="11421035" cy="2060285"/>
          </a:xfrm>
          <a:prstGeom prst="rect">
            <a:avLst/>
          </a:prstGeom>
          <a:noFill/>
          <a:ln>
            <a:noFill/>
          </a:ln>
        </p:spPr>
        <p:txBody>
          <a:bodyPr spcFirstLastPara="1" wrap="square" lIns="91425" tIns="45700" rIns="91425" bIns="45700" anchor="b" anchorCtr="0">
            <a:normAutofit/>
          </a:bodyPr>
          <a:lstStyle/>
          <a:p>
            <a:pPr marL="0" lvl="0" indent="0" algn="ctr" rtl="0">
              <a:lnSpc>
                <a:spcPct val="150000"/>
              </a:lnSpc>
              <a:spcBef>
                <a:spcPts val="0"/>
              </a:spcBef>
              <a:spcAft>
                <a:spcPts val="0"/>
              </a:spcAft>
              <a:buClr>
                <a:srgbClr val="FF0000"/>
              </a:buClr>
              <a:buSzPts val="3200"/>
              <a:buFont typeface="Arial"/>
              <a:buNone/>
            </a:pPr>
            <a:r>
              <a:rPr lang="en-US" sz="3200" b="1" dirty="0">
                <a:solidFill>
                  <a:srgbClr val="FF0000"/>
                </a:solidFill>
                <a:latin typeface="Arial"/>
                <a:ea typeface="Arial"/>
                <a:cs typeface="Arial"/>
                <a:sym typeface="Arial"/>
              </a:rPr>
              <a:t>GIỚI THIỆU SÁCH GIÁO KHOA</a:t>
            </a:r>
            <a:br>
              <a:rPr lang="en-US" sz="3200" b="1" dirty="0">
                <a:solidFill>
                  <a:srgbClr val="FF0000"/>
                </a:solidFill>
                <a:latin typeface="Arial"/>
                <a:ea typeface="Arial"/>
                <a:cs typeface="Arial"/>
                <a:sym typeface="Arial"/>
              </a:rPr>
            </a:br>
            <a:r>
              <a:rPr lang="en-US" sz="3200" b="1" dirty="0">
                <a:solidFill>
                  <a:srgbClr val="FF0000"/>
                </a:solidFill>
                <a:latin typeface="Arial"/>
                <a:ea typeface="Arial"/>
                <a:cs typeface="Arial"/>
                <a:sym typeface="Arial"/>
              </a:rPr>
              <a:t>HOẠT ĐỘNG TRẢI NGHIỆM, HƯỚNG NGHIỆP 12</a:t>
            </a:r>
            <a:endParaRPr sz="3200" b="1" dirty="0">
              <a:solidFill>
                <a:srgbClr val="FF0000"/>
              </a:solidFill>
              <a:latin typeface="Arial"/>
              <a:ea typeface="Arial"/>
              <a:cs typeface="Arial"/>
              <a:sym typeface="Arial"/>
            </a:endParaRPr>
          </a:p>
        </p:txBody>
      </p:sp>
      <p:sp>
        <p:nvSpPr>
          <p:cNvPr id="89" name="Google Shape;89;p1"/>
          <p:cNvSpPr txBox="1">
            <a:spLocks noGrp="1"/>
          </p:cNvSpPr>
          <p:nvPr>
            <p:ph type="subTitle" idx="1"/>
          </p:nvPr>
        </p:nvSpPr>
        <p:spPr>
          <a:xfrm>
            <a:off x="1104900" y="3905624"/>
            <a:ext cx="9144000" cy="793376"/>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rgbClr val="1E4E79"/>
              </a:buClr>
              <a:buSzPts val="2400"/>
              <a:buNone/>
            </a:pPr>
            <a:r>
              <a:rPr lang="en-US" b="1">
                <a:solidFill>
                  <a:srgbClr val="1E4E79"/>
                </a:solidFill>
                <a:latin typeface="Arial"/>
                <a:ea typeface="Arial"/>
                <a:cs typeface="Arial"/>
                <a:sym typeface="Arial"/>
              </a:rPr>
              <a:t>BỘ SGK </a:t>
            </a:r>
            <a:r>
              <a:rPr lang="en-US" sz="3000" b="1">
                <a:solidFill>
                  <a:schemeClr val="accent1"/>
                </a:solidFill>
                <a:latin typeface="Arial"/>
                <a:ea typeface="Arial"/>
                <a:cs typeface="Arial"/>
                <a:sym typeface="Arial"/>
              </a:rPr>
              <a:t>CHÂN TRỜI SÁNG TẠO</a:t>
            </a:r>
            <a:endParaRPr sz="3000" b="1">
              <a:solidFill>
                <a:schemeClr val="accent1"/>
              </a:solidFill>
              <a:latin typeface="Arial"/>
              <a:ea typeface="Arial"/>
              <a:cs typeface="Arial"/>
              <a:sym typeface="Aria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95" name="Google Shape;95;p2"/>
          <p:cNvSpPr txBox="1">
            <a:spLocks noGrp="1"/>
          </p:cNvSpPr>
          <p:nvPr>
            <p:ph type="title"/>
          </p:nvPr>
        </p:nvSpPr>
        <p:spPr>
          <a:xfrm>
            <a:off x="483408" y="1016256"/>
            <a:ext cx="10952139" cy="13208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FF0000"/>
              </a:buClr>
              <a:buSzPts val="3600"/>
              <a:buFont typeface="Arial"/>
              <a:buNone/>
            </a:pPr>
            <a:r>
              <a:rPr lang="en-US" sz="3600" b="1" dirty="0">
                <a:solidFill>
                  <a:srgbClr val="FF0000"/>
                </a:solidFill>
                <a:latin typeface="Arial"/>
                <a:ea typeface="Arial"/>
                <a:cs typeface="Arial"/>
                <a:sym typeface="Arial"/>
              </a:rPr>
              <a:t>SÁCH GIÁO KHOA</a:t>
            </a:r>
            <a:br>
              <a:rPr lang="en-US" sz="3600" b="1" dirty="0">
                <a:solidFill>
                  <a:srgbClr val="FF0000"/>
                </a:solidFill>
                <a:latin typeface="Arial"/>
                <a:ea typeface="Arial"/>
                <a:cs typeface="Arial"/>
                <a:sym typeface="Arial"/>
              </a:rPr>
            </a:br>
            <a:r>
              <a:rPr lang="en-US" sz="3600" b="1" dirty="0">
                <a:solidFill>
                  <a:srgbClr val="FF0000"/>
                </a:solidFill>
                <a:latin typeface="Arial"/>
                <a:ea typeface="Arial"/>
                <a:cs typeface="Arial"/>
                <a:sym typeface="Arial"/>
              </a:rPr>
              <a:t>HOẠT ĐỘNG TRẢI NGHIỆM, HƯỚNG NGHIỆP 12</a:t>
            </a:r>
            <a:endParaRPr sz="3600" b="1" dirty="0">
              <a:solidFill>
                <a:srgbClr val="FF0000"/>
              </a:solidFill>
              <a:latin typeface="Arial"/>
              <a:ea typeface="Arial"/>
              <a:cs typeface="Arial"/>
              <a:sym typeface="Arial"/>
            </a:endParaRPr>
          </a:p>
        </p:txBody>
      </p:sp>
      <p:sp>
        <p:nvSpPr>
          <p:cNvPr id="96" name="Google Shape;96;p2"/>
          <p:cNvSpPr txBox="1">
            <a:spLocks noGrp="1"/>
          </p:cNvSpPr>
          <p:nvPr>
            <p:ph type="body" idx="1"/>
          </p:nvPr>
        </p:nvSpPr>
        <p:spPr>
          <a:xfrm>
            <a:off x="577666" y="4339544"/>
            <a:ext cx="3023807" cy="784515"/>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dk1"/>
              </a:buClr>
              <a:buSzPts val="1600"/>
              <a:buNone/>
            </a:pPr>
            <a:endParaRPr sz="1600" b="1">
              <a:solidFill>
                <a:srgbClr val="002060"/>
              </a:solidFill>
              <a:latin typeface="Arial"/>
              <a:ea typeface="Arial"/>
              <a:cs typeface="Arial"/>
              <a:sym typeface="Arial"/>
            </a:endParaRPr>
          </a:p>
          <a:p>
            <a:pPr marL="0" lvl="0" indent="0" algn="ctr" rtl="0">
              <a:lnSpc>
                <a:spcPct val="90000"/>
              </a:lnSpc>
              <a:spcBef>
                <a:spcPts val="0"/>
              </a:spcBef>
              <a:spcAft>
                <a:spcPts val="0"/>
              </a:spcAft>
              <a:buClr>
                <a:srgbClr val="002060"/>
              </a:buClr>
              <a:buSzPts val="1600"/>
              <a:buNone/>
            </a:pPr>
            <a:r>
              <a:rPr lang="en-US" sz="1600" b="1">
                <a:solidFill>
                  <a:srgbClr val="002060"/>
                </a:solidFill>
                <a:latin typeface="Arial"/>
                <a:ea typeface="Arial"/>
                <a:cs typeface="Arial"/>
                <a:sym typeface="Arial"/>
              </a:rPr>
              <a:t>ĐINH THỊ KIM THOA </a:t>
            </a:r>
            <a:endParaRPr/>
          </a:p>
          <a:p>
            <a:pPr marL="0" lvl="0" indent="0" algn="ctr" rtl="0">
              <a:lnSpc>
                <a:spcPct val="90000"/>
              </a:lnSpc>
              <a:spcBef>
                <a:spcPts val="0"/>
              </a:spcBef>
              <a:spcAft>
                <a:spcPts val="0"/>
              </a:spcAft>
              <a:buClr>
                <a:srgbClr val="002060"/>
              </a:buClr>
              <a:buSzPts val="1600"/>
              <a:buNone/>
            </a:pPr>
            <a:r>
              <a:rPr lang="en-US" sz="1600" b="1">
                <a:solidFill>
                  <a:srgbClr val="002060"/>
                </a:solidFill>
                <a:latin typeface="Arial"/>
                <a:ea typeface="Arial"/>
                <a:cs typeface="Arial"/>
                <a:sym typeface="Arial"/>
              </a:rPr>
              <a:t>(ĐHQGHN)</a:t>
            </a:r>
            <a:endParaRPr/>
          </a:p>
          <a:p>
            <a:pPr marL="0" lvl="0" indent="0" algn="ctr" rtl="0">
              <a:lnSpc>
                <a:spcPct val="90000"/>
              </a:lnSpc>
              <a:spcBef>
                <a:spcPts val="0"/>
              </a:spcBef>
              <a:spcAft>
                <a:spcPts val="0"/>
              </a:spcAft>
              <a:buClr>
                <a:srgbClr val="002060"/>
              </a:buClr>
              <a:buSzPts val="1600"/>
              <a:buNone/>
            </a:pPr>
            <a:r>
              <a:rPr lang="en-US" sz="1600" b="1">
                <a:solidFill>
                  <a:srgbClr val="002060"/>
                </a:solidFill>
                <a:latin typeface="Arial"/>
                <a:ea typeface="Arial"/>
                <a:cs typeface="Arial"/>
                <a:sym typeface="Arial"/>
              </a:rPr>
              <a:t>  </a:t>
            </a:r>
            <a:endParaRPr/>
          </a:p>
        </p:txBody>
      </p:sp>
      <p:sp>
        <p:nvSpPr>
          <p:cNvPr id="99" name="Google Shape;99;p2"/>
          <p:cNvSpPr txBox="1"/>
          <p:nvPr/>
        </p:nvSpPr>
        <p:spPr>
          <a:xfrm>
            <a:off x="335740" y="5056604"/>
            <a:ext cx="3507657" cy="344733"/>
          </a:xfrm>
          <a:prstGeom prst="rect">
            <a:avLst/>
          </a:prstGeom>
          <a:noFill/>
          <a:ln>
            <a:noFill/>
          </a:ln>
        </p:spPr>
        <p:txBody>
          <a:bodyPr spcFirstLastPara="1" wrap="square" lIns="121900" tIns="60950" rIns="121900" bIns="60950" anchor="ctr" anchorCtr="0">
            <a:noAutofit/>
          </a:bodyPr>
          <a:lstStyle/>
          <a:p>
            <a:pPr marL="0" marR="0" lvl="0" indent="0" algn="ctr" rtl="0">
              <a:spcBef>
                <a:spcPts val="770"/>
              </a:spcBef>
              <a:spcAft>
                <a:spcPts val="0"/>
              </a:spcAft>
              <a:buClr>
                <a:srgbClr val="2E75B5"/>
              </a:buClr>
              <a:buSzPts val="2320"/>
              <a:buFont typeface="Arial"/>
              <a:buNone/>
            </a:pPr>
            <a:r>
              <a:rPr lang="en-US" sz="1600" b="1" i="0" u="none" strike="noStrike" cap="none">
                <a:solidFill>
                  <a:srgbClr val="2F5496"/>
                </a:solidFill>
                <a:latin typeface="Arial"/>
                <a:ea typeface="Arial"/>
                <a:cs typeface="Arial"/>
                <a:sym typeface="Arial"/>
              </a:rPr>
              <a:t>TỔNG CHỦ BIÊN</a:t>
            </a:r>
            <a:endParaRPr dirty="0"/>
          </a:p>
        </p:txBody>
      </p:sp>
      <p:pic>
        <p:nvPicPr>
          <p:cNvPr id="100" name="Google Shape;100;p2"/>
          <p:cNvPicPr preferRelativeResize="0"/>
          <p:nvPr/>
        </p:nvPicPr>
        <p:blipFill rotWithShape="1">
          <a:blip r:embed="rId3">
            <a:alphaModFix/>
          </a:blip>
          <a:srcRect/>
          <a:stretch/>
        </p:blipFill>
        <p:spPr>
          <a:xfrm>
            <a:off x="1192258" y="2566181"/>
            <a:ext cx="1877264" cy="1975653"/>
          </a:xfrm>
          <a:prstGeom prst="ellipse">
            <a:avLst/>
          </a:prstGeom>
          <a:noFill/>
          <a:ln>
            <a:noFill/>
          </a:ln>
        </p:spPr>
      </p:pic>
      <p:sp>
        <p:nvSpPr>
          <p:cNvPr id="102" name="Google Shape;102;p2"/>
          <p:cNvSpPr/>
          <p:nvPr/>
        </p:nvSpPr>
        <p:spPr>
          <a:xfrm>
            <a:off x="3579642" y="3480041"/>
            <a:ext cx="3898030" cy="1126422"/>
          </a:xfrm>
          <a:prstGeom prst="rect">
            <a:avLst/>
          </a:prstGeom>
          <a:noFill/>
          <a:ln>
            <a:noFill/>
          </a:ln>
        </p:spPr>
        <p:txBody>
          <a:bodyPr spcFirstLastPara="1" wrap="square" lIns="91425" tIns="45700" rIns="91425" bIns="45700" anchor="t" anchorCtr="0">
            <a:spAutoFit/>
          </a:bodyPr>
          <a:lstStyle/>
          <a:p>
            <a:pPr marL="0" marR="0" lvl="0" indent="0" algn="l" rtl="0">
              <a:lnSpc>
                <a:spcPct val="120000"/>
              </a:lnSpc>
              <a:spcBef>
                <a:spcPts val="0"/>
              </a:spcBef>
              <a:spcAft>
                <a:spcPts val="0"/>
              </a:spcAft>
              <a:buNone/>
            </a:pPr>
            <a:r>
              <a:rPr lang="en-US" sz="1400" b="1" i="0" u="none" strike="noStrike" cap="none" dirty="0">
                <a:solidFill>
                  <a:srgbClr val="0070C0"/>
                </a:solidFill>
                <a:latin typeface="Arial"/>
                <a:ea typeface="Arial"/>
                <a:cs typeface="Arial"/>
                <a:sym typeface="Arial"/>
              </a:rPr>
              <a:t>VŨ PHƯƠNG LIÊN &amp; CAO THỊ CHÂU </a:t>
            </a:r>
            <a:r>
              <a:rPr lang="en-US" sz="1400" b="1" i="0" u="none" strike="noStrike" cap="none" dirty="0" err="1">
                <a:solidFill>
                  <a:srgbClr val="0070C0"/>
                </a:solidFill>
                <a:latin typeface="Arial"/>
                <a:ea typeface="Arial"/>
                <a:cs typeface="Arial"/>
                <a:sym typeface="Arial"/>
              </a:rPr>
              <a:t>THỦY</a:t>
            </a:r>
            <a:r>
              <a:rPr lang="en-US" sz="1400" b="1" i="0" u="none" strike="noStrike" cap="none" dirty="0">
                <a:solidFill>
                  <a:srgbClr val="0070C0"/>
                </a:solidFill>
                <a:latin typeface="Arial"/>
                <a:ea typeface="Arial"/>
                <a:cs typeface="Arial"/>
                <a:sym typeface="Arial"/>
              </a:rPr>
              <a:t> (</a:t>
            </a:r>
            <a:r>
              <a:rPr lang="en-US" b="1" dirty="0" err="1">
                <a:solidFill>
                  <a:srgbClr val="0070C0"/>
                </a:solidFill>
              </a:rPr>
              <a:t>đ</a:t>
            </a:r>
            <a:r>
              <a:rPr lang="en-US" sz="1400" b="1" i="0" u="none" strike="noStrike" cap="none" dirty="0" err="1">
                <a:solidFill>
                  <a:srgbClr val="0070C0"/>
                </a:solidFill>
                <a:latin typeface="Arial"/>
                <a:ea typeface="Arial"/>
                <a:cs typeface="Arial"/>
                <a:sym typeface="Arial"/>
              </a:rPr>
              <a:t>ồng</a:t>
            </a:r>
            <a:r>
              <a:rPr lang="en-US" sz="1400" b="1" i="0" u="none" strike="noStrike" cap="none" dirty="0">
                <a:solidFill>
                  <a:srgbClr val="0070C0"/>
                </a:solidFill>
                <a:latin typeface="Arial"/>
                <a:ea typeface="Arial"/>
                <a:cs typeface="Arial"/>
                <a:sym typeface="Arial"/>
              </a:rPr>
              <a:t> </a:t>
            </a:r>
            <a:r>
              <a:rPr lang="en-US" sz="1400" b="1" i="0" u="none" strike="noStrike" cap="none" dirty="0" err="1">
                <a:solidFill>
                  <a:srgbClr val="0070C0"/>
                </a:solidFill>
                <a:latin typeface="Arial"/>
                <a:ea typeface="Arial"/>
                <a:cs typeface="Arial"/>
                <a:sym typeface="Arial"/>
              </a:rPr>
              <a:t>Chủ</a:t>
            </a:r>
            <a:r>
              <a:rPr lang="en-US" sz="1400" b="1" i="0" u="none" strike="noStrike" cap="none" dirty="0">
                <a:solidFill>
                  <a:srgbClr val="0070C0"/>
                </a:solidFill>
                <a:latin typeface="Arial"/>
                <a:ea typeface="Arial"/>
                <a:cs typeface="Arial"/>
                <a:sym typeface="Arial"/>
              </a:rPr>
              <a:t> </a:t>
            </a:r>
            <a:r>
              <a:rPr lang="en-US" sz="1400" b="1" i="0" u="none" strike="noStrike" cap="none" dirty="0" err="1">
                <a:solidFill>
                  <a:srgbClr val="0070C0"/>
                </a:solidFill>
                <a:latin typeface="Arial"/>
                <a:ea typeface="Arial"/>
                <a:cs typeface="Arial"/>
                <a:sym typeface="Arial"/>
              </a:rPr>
              <a:t>biên</a:t>
            </a:r>
            <a:r>
              <a:rPr lang="en-US" sz="1400" b="1" i="0" u="none" strike="noStrike" cap="none" dirty="0">
                <a:solidFill>
                  <a:srgbClr val="0070C0"/>
                </a:solidFill>
                <a:latin typeface="Arial"/>
                <a:ea typeface="Arial"/>
                <a:cs typeface="Arial"/>
                <a:sym typeface="Arial"/>
              </a:rPr>
              <a:t>)</a:t>
            </a:r>
            <a:endParaRPr dirty="0"/>
          </a:p>
          <a:p>
            <a:pPr marL="0" marR="0" lvl="0" indent="0" algn="l" rtl="0">
              <a:lnSpc>
                <a:spcPct val="120000"/>
              </a:lnSpc>
              <a:spcBef>
                <a:spcPts val="0"/>
              </a:spcBef>
              <a:spcAft>
                <a:spcPts val="0"/>
              </a:spcAft>
              <a:buNone/>
            </a:pPr>
            <a:r>
              <a:rPr lang="en-US" sz="1400" b="1" i="0" u="none" strike="noStrike" cap="none" dirty="0">
                <a:solidFill>
                  <a:srgbClr val="0070C0"/>
                </a:solidFill>
                <a:latin typeface="Arial"/>
                <a:ea typeface="Arial"/>
                <a:cs typeface="Arial"/>
                <a:sym typeface="Arial"/>
              </a:rPr>
              <a:t>NGUYỄN HỒNG KIÊN – LẠI THỊ YẾN NGỌC – PHẠM ĐÌNH VĂN (</a:t>
            </a:r>
            <a:r>
              <a:rPr lang="en-US" sz="1400" b="1" i="0" u="none" strike="noStrike" cap="none" dirty="0" err="1">
                <a:solidFill>
                  <a:srgbClr val="0070C0"/>
                </a:solidFill>
                <a:latin typeface="Arial"/>
                <a:ea typeface="Arial"/>
                <a:cs typeface="Arial"/>
                <a:sym typeface="Arial"/>
              </a:rPr>
              <a:t>tác</a:t>
            </a:r>
            <a:r>
              <a:rPr lang="en-US" sz="1400" b="1" i="0" u="none" strike="noStrike" cap="none" dirty="0">
                <a:solidFill>
                  <a:srgbClr val="0070C0"/>
                </a:solidFill>
                <a:latin typeface="Arial"/>
                <a:ea typeface="Arial"/>
                <a:cs typeface="Arial"/>
                <a:sym typeface="Arial"/>
              </a:rPr>
              <a:t> </a:t>
            </a:r>
            <a:r>
              <a:rPr lang="en-US" sz="1400" b="1" i="0" u="none" strike="noStrike" cap="none" dirty="0" err="1">
                <a:solidFill>
                  <a:srgbClr val="0070C0"/>
                </a:solidFill>
                <a:latin typeface="Arial"/>
                <a:ea typeface="Arial"/>
                <a:cs typeface="Arial"/>
                <a:sym typeface="Arial"/>
              </a:rPr>
              <a:t>giả</a:t>
            </a:r>
            <a:r>
              <a:rPr lang="en-US" sz="1400" b="1" i="0" u="none" strike="noStrike" cap="none" dirty="0">
                <a:solidFill>
                  <a:srgbClr val="0070C0"/>
                </a:solidFill>
                <a:latin typeface="Arial"/>
                <a:ea typeface="Arial"/>
                <a:cs typeface="Arial"/>
                <a:sym typeface="Arial"/>
              </a:rPr>
              <a:t>)</a:t>
            </a:r>
            <a:endParaRPr sz="1400" b="1" i="0" u="none" strike="noStrike" cap="none" dirty="0">
              <a:solidFill>
                <a:srgbClr val="0070C0"/>
              </a:solidFill>
              <a:latin typeface="Arial"/>
              <a:ea typeface="Arial"/>
              <a:cs typeface="Arial"/>
              <a:sym typeface="Arial"/>
            </a:endParaRPr>
          </a:p>
        </p:txBody>
      </p:sp>
      <p:pic>
        <p:nvPicPr>
          <p:cNvPr id="5" name="Picture 4">
            <a:extLst>
              <a:ext uri="{FF2B5EF4-FFF2-40B4-BE49-F238E27FC236}">
                <a16:creationId xmlns:a16="http://schemas.microsoft.com/office/drawing/2014/main" id="{52BA8FF6-0142-B1AB-4734-4EDDCC5BCBB9}"/>
              </a:ext>
            </a:extLst>
          </p:cNvPr>
          <p:cNvPicPr>
            <a:picLocks noChangeAspect="1"/>
          </p:cNvPicPr>
          <p:nvPr/>
        </p:nvPicPr>
        <p:blipFill>
          <a:blip r:embed="rId4"/>
          <a:stretch>
            <a:fillRect/>
          </a:stretch>
        </p:blipFill>
        <p:spPr>
          <a:xfrm>
            <a:off x="7987792" y="2360632"/>
            <a:ext cx="2596032" cy="3621025"/>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52"/>
        <p:cNvGrpSpPr/>
        <p:nvPr/>
      </p:nvGrpSpPr>
      <p:grpSpPr>
        <a:xfrm>
          <a:off x="0" y="0"/>
          <a:ext cx="0" cy="0"/>
          <a:chOff x="0" y="0"/>
          <a:chExt cx="0" cy="0"/>
        </a:xfrm>
      </p:grpSpPr>
      <p:sp>
        <p:nvSpPr>
          <p:cNvPr id="453" name="Google Shape;453;p15"/>
          <p:cNvSpPr txBox="1">
            <a:spLocks noGrp="1"/>
          </p:cNvSpPr>
          <p:nvPr>
            <p:ph type="title"/>
          </p:nvPr>
        </p:nvSpPr>
        <p:spPr>
          <a:xfrm>
            <a:off x="1026637" y="723247"/>
            <a:ext cx="9176615" cy="648353"/>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rgbClr val="0070C0"/>
              </a:buClr>
              <a:buSzPts val="3200"/>
              <a:buFont typeface="Times New Roman"/>
              <a:buNone/>
            </a:pPr>
            <a:r>
              <a:rPr lang="en-US" b="1" dirty="0">
                <a:solidFill>
                  <a:srgbClr val="0070C0"/>
                </a:solidFill>
                <a:latin typeface="Times New Roman"/>
                <a:ea typeface="Times New Roman"/>
                <a:cs typeface="Times New Roman"/>
                <a:sym typeface="Times New Roman"/>
              </a:rPr>
              <a:t>BỘ TÀI LIỆU SGK HĐTN, HN 12 GỒM 3 CUỐN</a:t>
            </a:r>
            <a:endParaRPr dirty="0">
              <a:solidFill>
                <a:srgbClr val="0070C0"/>
              </a:solidFill>
              <a:latin typeface="Times New Roman"/>
              <a:ea typeface="Times New Roman"/>
              <a:cs typeface="Times New Roman"/>
              <a:sym typeface="Times New Roman"/>
            </a:endParaRPr>
          </a:p>
        </p:txBody>
      </p:sp>
      <p:sp>
        <p:nvSpPr>
          <p:cNvPr id="454" name="Google Shape;454;p15"/>
          <p:cNvSpPr txBox="1">
            <a:spLocks noGrp="1"/>
          </p:cNvSpPr>
          <p:nvPr>
            <p:ph type="body" idx="1"/>
          </p:nvPr>
        </p:nvSpPr>
        <p:spPr>
          <a:xfrm>
            <a:off x="1541456" y="1517356"/>
            <a:ext cx="1745992" cy="338554"/>
          </a:xfrm>
          <a:prstGeom prst="rect">
            <a:avLst/>
          </a:prstGeom>
          <a:noFill/>
          <a:ln>
            <a:noFill/>
          </a:ln>
        </p:spPr>
        <p:txBody>
          <a:bodyPr spcFirstLastPara="1" wrap="square" lIns="91425" tIns="45700" rIns="91425" bIns="45700" anchor="t" anchorCtr="0">
            <a:spAutoFit/>
          </a:bodyPr>
          <a:lstStyle/>
          <a:p>
            <a:pPr marL="0" lvl="0" indent="0" algn="l" rtl="0">
              <a:lnSpc>
                <a:spcPct val="90000"/>
              </a:lnSpc>
              <a:spcBef>
                <a:spcPts val="0"/>
              </a:spcBef>
              <a:spcAft>
                <a:spcPts val="0"/>
              </a:spcAft>
              <a:buClr>
                <a:schemeClr val="accent2"/>
              </a:buClr>
              <a:buSzPts val="1600"/>
              <a:buNone/>
            </a:pPr>
            <a:r>
              <a:rPr lang="en-US" sz="1600" b="1">
                <a:solidFill>
                  <a:schemeClr val="accent2"/>
                </a:solidFill>
                <a:latin typeface="Arial"/>
                <a:ea typeface="Arial"/>
                <a:cs typeface="Arial"/>
                <a:sym typeface="Arial"/>
              </a:rPr>
              <a:t>Sách giáo khoa </a:t>
            </a:r>
            <a:endParaRPr sz="1600" b="1">
              <a:solidFill>
                <a:schemeClr val="accent2"/>
              </a:solidFill>
              <a:latin typeface="Arial"/>
              <a:ea typeface="Arial"/>
              <a:cs typeface="Arial"/>
              <a:sym typeface="Arial"/>
            </a:endParaRPr>
          </a:p>
        </p:txBody>
      </p:sp>
      <p:sp>
        <p:nvSpPr>
          <p:cNvPr id="455" name="Google Shape;455;p15"/>
          <p:cNvSpPr txBox="1"/>
          <p:nvPr/>
        </p:nvSpPr>
        <p:spPr>
          <a:xfrm>
            <a:off x="4812381" y="1513310"/>
            <a:ext cx="1393330" cy="33855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b="1">
                <a:solidFill>
                  <a:schemeClr val="accent2"/>
                </a:solidFill>
                <a:latin typeface="Arial"/>
                <a:ea typeface="Arial"/>
                <a:cs typeface="Arial"/>
                <a:sym typeface="Arial"/>
              </a:rPr>
              <a:t>Sách bài tập</a:t>
            </a:r>
            <a:endParaRPr sz="1600" b="1">
              <a:solidFill>
                <a:schemeClr val="accent2"/>
              </a:solidFill>
              <a:latin typeface="Arial"/>
              <a:ea typeface="Arial"/>
              <a:cs typeface="Arial"/>
              <a:sym typeface="Arial"/>
            </a:endParaRPr>
          </a:p>
        </p:txBody>
      </p:sp>
      <p:sp>
        <p:nvSpPr>
          <p:cNvPr id="456" name="Google Shape;456;p15"/>
          <p:cNvSpPr txBox="1"/>
          <p:nvPr/>
        </p:nvSpPr>
        <p:spPr>
          <a:xfrm>
            <a:off x="7730644" y="1513310"/>
            <a:ext cx="1620957" cy="33855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b="1">
                <a:solidFill>
                  <a:schemeClr val="accent2"/>
                </a:solidFill>
                <a:latin typeface="Arial"/>
                <a:ea typeface="Arial"/>
                <a:cs typeface="Arial"/>
                <a:sym typeface="Arial"/>
              </a:rPr>
              <a:t>Sách giáo viên</a:t>
            </a:r>
            <a:endParaRPr sz="1600" b="1">
              <a:solidFill>
                <a:schemeClr val="accent2"/>
              </a:solidFill>
              <a:latin typeface="Arial"/>
              <a:ea typeface="Arial"/>
              <a:cs typeface="Arial"/>
              <a:sym typeface="Arial"/>
            </a:endParaRPr>
          </a:p>
        </p:txBody>
      </p:sp>
      <p:pic>
        <p:nvPicPr>
          <p:cNvPr id="6" name="Picture 5">
            <a:extLst>
              <a:ext uri="{FF2B5EF4-FFF2-40B4-BE49-F238E27FC236}">
                <a16:creationId xmlns:a16="http://schemas.microsoft.com/office/drawing/2014/main" id="{B3CA7CDE-5800-FADE-DD24-A9CA4DE56389}"/>
              </a:ext>
            </a:extLst>
          </p:cNvPr>
          <p:cNvPicPr>
            <a:picLocks noChangeAspect="1"/>
          </p:cNvPicPr>
          <p:nvPr/>
        </p:nvPicPr>
        <p:blipFill>
          <a:blip r:embed="rId3"/>
          <a:stretch>
            <a:fillRect/>
          </a:stretch>
        </p:blipFill>
        <p:spPr>
          <a:xfrm>
            <a:off x="7171233" y="1990907"/>
            <a:ext cx="2864812" cy="3995927"/>
          </a:xfrm>
          <a:prstGeom prst="rect">
            <a:avLst/>
          </a:prstGeom>
        </p:spPr>
      </p:pic>
      <p:pic>
        <p:nvPicPr>
          <p:cNvPr id="11" name="Picture 10">
            <a:extLst>
              <a:ext uri="{FF2B5EF4-FFF2-40B4-BE49-F238E27FC236}">
                <a16:creationId xmlns:a16="http://schemas.microsoft.com/office/drawing/2014/main" id="{29753341-4DCE-72DC-6E7D-6A4CE1E57D55}"/>
              </a:ext>
            </a:extLst>
          </p:cNvPr>
          <p:cNvPicPr>
            <a:picLocks noChangeAspect="1"/>
          </p:cNvPicPr>
          <p:nvPr/>
        </p:nvPicPr>
        <p:blipFill>
          <a:blip r:embed="rId4"/>
          <a:stretch>
            <a:fillRect/>
          </a:stretch>
        </p:blipFill>
        <p:spPr>
          <a:xfrm>
            <a:off x="4093410" y="1990907"/>
            <a:ext cx="2831271" cy="3995927"/>
          </a:xfrm>
          <a:prstGeom prst="rect">
            <a:avLst/>
          </a:prstGeom>
        </p:spPr>
      </p:pic>
      <p:pic>
        <p:nvPicPr>
          <p:cNvPr id="14" name="Picture 13">
            <a:extLst>
              <a:ext uri="{FF2B5EF4-FFF2-40B4-BE49-F238E27FC236}">
                <a16:creationId xmlns:a16="http://schemas.microsoft.com/office/drawing/2014/main" id="{CF0F8981-FEB7-CE13-84B9-F9C8BB0BA955}"/>
              </a:ext>
            </a:extLst>
          </p:cNvPr>
          <p:cNvPicPr>
            <a:picLocks noChangeAspect="1"/>
          </p:cNvPicPr>
          <p:nvPr/>
        </p:nvPicPr>
        <p:blipFill>
          <a:blip r:embed="rId5"/>
          <a:stretch>
            <a:fillRect/>
          </a:stretch>
        </p:blipFill>
        <p:spPr>
          <a:xfrm>
            <a:off x="982046" y="1990907"/>
            <a:ext cx="2864812" cy="3995928"/>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64"/>
        <p:cNvGrpSpPr/>
        <p:nvPr/>
      </p:nvGrpSpPr>
      <p:grpSpPr>
        <a:xfrm>
          <a:off x="0" y="0"/>
          <a:ext cx="0" cy="0"/>
          <a:chOff x="0" y="0"/>
          <a:chExt cx="0" cy="0"/>
        </a:xfrm>
      </p:grpSpPr>
      <p:sp>
        <p:nvSpPr>
          <p:cNvPr id="465" name="Google Shape;465;p16"/>
          <p:cNvSpPr txBox="1">
            <a:spLocks noGrp="1"/>
          </p:cNvSpPr>
          <p:nvPr>
            <p:ph type="title"/>
          </p:nvPr>
        </p:nvSpPr>
        <p:spPr>
          <a:xfrm>
            <a:off x="981011" y="815951"/>
            <a:ext cx="9334500" cy="801096"/>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4400"/>
              <a:buFont typeface="Times New Roman"/>
              <a:buNone/>
            </a:pPr>
            <a:r>
              <a:rPr lang="en-US" sz="4400" b="1">
                <a:latin typeface="Times New Roman"/>
                <a:ea typeface="Times New Roman"/>
                <a:cs typeface="Times New Roman"/>
                <a:sym typeface="Times New Roman"/>
              </a:rPr>
              <a:t>Quan điểm biên soạn</a:t>
            </a:r>
            <a:endParaRPr sz="4400" b="1">
              <a:latin typeface="Times New Roman"/>
              <a:ea typeface="Times New Roman"/>
              <a:cs typeface="Times New Roman"/>
              <a:sym typeface="Times New Roman"/>
            </a:endParaRPr>
          </a:p>
        </p:txBody>
      </p:sp>
      <p:grpSp>
        <p:nvGrpSpPr>
          <p:cNvPr id="466" name="Google Shape;466;p16"/>
          <p:cNvGrpSpPr/>
          <p:nvPr/>
        </p:nvGrpSpPr>
        <p:grpSpPr>
          <a:xfrm>
            <a:off x="1641276" y="1778659"/>
            <a:ext cx="9518401" cy="3795981"/>
            <a:chOff x="2976" y="13359"/>
            <a:chExt cx="9518401" cy="3795981"/>
          </a:xfrm>
        </p:grpSpPr>
        <p:sp>
          <p:nvSpPr>
            <p:cNvPr id="467" name="Google Shape;467;p16"/>
            <p:cNvSpPr/>
            <p:nvPr/>
          </p:nvSpPr>
          <p:spPr>
            <a:xfrm>
              <a:off x="2976" y="13359"/>
              <a:ext cx="2901951" cy="1160780"/>
            </a:xfrm>
            <a:prstGeom prst="rect">
              <a:avLst/>
            </a:prstGeom>
            <a:solidFill>
              <a:schemeClr val="accent3"/>
            </a:solidFill>
            <a:ln w="12700" cap="flat" cmpd="sng">
              <a:solidFill>
                <a:schemeClr val="accent3"/>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16"/>
            <p:cNvSpPr txBox="1"/>
            <p:nvPr/>
          </p:nvSpPr>
          <p:spPr>
            <a:xfrm>
              <a:off x="2976" y="13359"/>
              <a:ext cx="2901951" cy="1160780"/>
            </a:xfrm>
            <a:prstGeom prst="rect">
              <a:avLst/>
            </a:prstGeom>
            <a:noFill/>
            <a:ln>
              <a:noFill/>
            </a:ln>
          </p:spPr>
          <p:txBody>
            <a:bodyPr spcFirstLastPara="1" wrap="square" lIns="199125" tIns="113775" rIns="199125" bIns="113775" anchor="ctr" anchorCtr="0">
              <a:noAutofit/>
            </a:bodyPr>
            <a:lstStyle/>
            <a:p>
              <a:pPr marL="0" marR="0" lvl="0" indent="0" algn="ctr" rtl="0">
                <a:lnSpc>
                  <a:spcPct val="90000"/>
                </a:lnSpc>
                <a:spcBef>
                  <a:spcPts val="0"/>
                </a:spcBef>
                <a:spcAft>
                  <a:spcPts val="0"/>
                </a:spcAft>
                <a:buNone/>
              </a:pPr>
              <a:r>
                <a:rPr lang="en-US" sz="2800">
                  <a:solidFill>
                    <a:schemeClr val="lt1"/>
                  </a:solidFill>
                  <a:latin typeface="Times New Roman"/>
                  <a:ea typeface="Times New Roman"/>
                  <a:cs typeface="Times New Roman"/>
                  <a:sym typeface="Times New Roman"/>
                </a:rPr>
                <a:t>Hiện đại,</a:t>
              </a:r>
              <a:br>
                <a:rPr lang="en-US" sz="2800">
                  <a:solidFill>
                    <a:schemeClr val="lt1"/>
                  </a:solidFill>
                  <a:latin typeface="Times New Roman"/>
                  <a:ea typeface="Times New Roman"/>
                  <a:cs typeface="Times New Roman"/>
                  <a:sym typeface="Times New Roman"/>
                </a:rPr>
              </a:br>
              <a:r>
                <a:rPr lang="en-US" sz="2800">
                  <a:solidFill>
                    <a:schemeClr val="lt1"/>
                  </a:solidFill>
                  <a:latin typeface="Times New Roman"/>
                  <a:ea typeface="Times New Roman"/>
                  <a:cs typeface="Times New Roman"/>
                  <a:sym typeface="Times New Roman"/>
                </a:rPr>
                <a:t>truyền thống</a:t>
              </a:r>
              <a:endParaRPr sz="2800">
                <a:solidFill>
                  <a:schemeClr val="lt1"/>
                </a:solidFill>
                <a:latin typeface="Times New Roman"/>
                <a:ea typeface="Times New Roman"/>
                <a:cs typeface="Times New Roman"/>
                <a:sym typeface="Times New Roman"/>
              </a:endParaRPr>
            </a:p>
          </p:txBody>
        </p:sp>
        <p:sp>
          <p:nvSpPr>
            <p:cNvPr id="469" name="Google Shape;469;p16"/>
            <p:cNvSpPr/>
            <p:nvPr/>
          </p:nvSpPr>
          <p:spPr>
            <a:xfrm>
              <a:off x="2976" y="1174140"/>
              <a:ext cx="2901951" cy="2635200"/>
            </a:xfrm>
            <a:prstGeom prst="rect">
              <a:avLst/>
            </a:prstGeom>
            <a:solidFill>
              <a:srgbClr val="E0E0E0">
                <a:alpha val="89803"/>
              </a:srgbClr>
            </a:solidFill>
            <a:ln w="12700" cap="flat" cmpd="sng">
              <a:solidFill>
                <a:srgbClr val="E0E0E0">
                  <a:alpha val="89803"/>
                </a:srgb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16"/>
            <p:cNvSpPr txBox="1"/>
            <p:nvPr/>
          </p:nvSpPr>
          <p:spPr>
            <a:xfrm>
              <a:off x="2976" y="1174140"/>
              <a:ext cx="2901951" cy="2635200"/>
            </a:xfrm>
            <a:prstGeom prst="rect">
              <a:avLst/>
            </a:prstGeom>
            <a:noFill/>
            <a:ln>
              <a:noFill/>
            </a:ln>
          </p:spPr>
          <p:txBody>
            <a:bodyPr spcFirstLastPara="1" wrap="square" lIns="149350" tIns="149350" rIns="199125" bIns="224025" anchor="t" anchorCtr="0">
              <a:noAutofit/>
            </a:bodyPr>
            <a:lstStyle/>
            <a:p>
              <a:pPr marL="285750" marR="0" lvl="1" indent="-285750" algn="l" rtl="0">
                <a:lnSpc>
                  <a:spcPct val="90000"/>
                </a:lnSpc>
                <a:spcBef>
                  <a:spcPts val="0"/>
                </a:spcBef>
                <a:spcAft>
                  <a:spcPts val="0"/>
                </a:spcAft>
                <a:buClr>
                  <a:schemeClr val="dk1"/>
                </a:buClr>
                <a:buSzPts val="2800"/>
                <a:buFont typeface="Times New Roman"/>
                <a:buChar char="•"/>
              </a:pPr>
              <a:r>
                <a:rPr lang="en-US" sz="2800" b="0" i="0" u="none" strike="noStrike" cap="none">
                  <a:solidFill>
                    <a:schemeClr val="dk1"/>
                  </a:solidFill>
                  <a:latin typeface="Times New Roman"/>
                  <a:ea typeface="Times New Roman"/>
                  <a:cs typeface="Times New Roman"/>
                  <a:sym typeface="Times New Roman"/>
                </a:rPr>
                <a:t>Có bản sắc văn hoá Việt Nam, đảm bảo tính địa phương, vùng miền.</a:t>
              </a:r>
              <a:endParaRPr sz="2800" b="0" i="0" u="none" strike="noStrike" cap="none">
                <a:solidFill>
                  <a:schemeClr val="dk1"/>
                </a:solidFill>
                <a:latin typeface="Times New Roman"/>
                <a:ea typeface="Times New Roman"/>
                <a:cs typeface="Times New Roman"/>
                <a:sym typeface="Times New Roman"/>
              </a:endParaRPr>
            </a:p>
          </p:txBody>
        </p:sp>
        <p:sp>
          <p:nvSpPr>
            <p:cNvPr id="471" name="Google Shape;471;p16"/>
            <p:cNvSpPr/>
            <p:nvPr/>
          </p:nvSpPr>
          <p:spPr>
            <a:xfrm>
              <a:off x="3311201" y="13359"/>
              <a:ext cx="2901951" cy="1160780"/>
            </a:xfrm>
            <a:prstGeom prst="rect">
              <a:avLst/>
            </a:prstGeom>
            <a:solidFill>
              <a:srgbClr val="C85B5B"/>
            </a:solidFill>
            <a:ln w="12700" cap="flat" cmpd="sng">
              <a:solidFill>
                <a:srgbClr val="C85B5B"/>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16"/>
            <p:cNvSpPr txBox="1"/>
            <p:nvPr/>
          </p:nvSpPr>
          <p:spPr>
            <a:xfrm>
              <a:off x="3311201" y="13359"/>
              <a:ext cx="2901951" cy="1160780"/>
            </a:xfrm>
            <a:prstGeom prst="rect">
              <a:avLst/>
            </a:prstGeom>
            <a:noFill/>
            <a:ln>
              <a:noFill/>
            </a:ln>
          </p:spPr>
          <p:txBody>
            <a:bodyPr spcFirstLastPara="1" wrap="square" lIns="199125" tIns="113775" rIns="199125" bIns="113775" anchor="ctr" anchorCtr="0">
              <a:noAutofit/>
            </a:bodyPr>
            <a:lstStyle/>
            <a:p>
              <a:pPr marL="0" marR="0" lvl="0" indent="0" algn="ctr" rtl="0">
                <a:lnSpc>
                  <a:spcPct val="90000"/>
                </a:lnSpc>
                <a:spcBef>
                  <a:spcPts val="0"/>
                </a:spcBef>
                <a:spcAft>
                  <a:spcPts val="0"/>
                </a:spcAft>
                <a:buNone/>
              </a:pPr>
              <a:r>
                <a:rPr lang="en-US" sz="2800">
                  <a:solidFill>
                    <a:schemeClr val="lt1"/>
                  </a:solidFill>
                  <a:latin typeface="Times New Roman"/>
                  <a:ea typeface="Times New Roman"/>
                  <a:cs typeface="Times New Roman"/>
                  <a:sym typeface="Times New Roman"/>
                </a:rPr>
                <a:t>Khoa học</a:t>
              </a:r>
              <a:endParaRPr sz="2800">
                <a:solidFill>
                  <a:schemeClr val="lt1"/>
                </a:solidFill>
                <a:latin typeface="Times New Roman"/>
                <a:ea typeface="Times New Roman"/>
                <a:cs typeface="Times New Roman"/>
                <a:sym typeface="Times New Roman"/>
              </a:endParaRPr>
            </a:p>
          </p:txBody>
        </p:sp>
        <p:sp>
          <p:nvSpPr>
            <p:cNvPr id="473" name="Google Shape;473;p16"/>
            <p:cNvSpPr/>
            <p:nvPr/>
          </p:nvSpPr>
          <p:spPr>
            <a:xfrm>
              <a:off x="3311201" y="1174140"/>
              <a:ext cx="2901951" cy="2635200"/>
            </a:xfrm>
            <a:prstGeom prst="rect">
              <a:avLst/>
            </a:prstGeom>
            <a:solidFill>
              <a:srgbClr val="F0D3D3">
                <a:alpha val="89803"/>
              </a:srgbClr>
            </a:solidFill>
            <a:ln w="12700" cap="flat" cmpd="sng">
              <a:solidFill>
                <a:srgbClr val="F0D3D3">
                  <a:alpha val="89803"/>
                </a:srgb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16"/>
            <p:cNvSpPr txBox="1"/>
            <p:nvPr/>
          </p:nvSpPr>
          <p:spPr>
            <a:xfrm>
              <a:off x="3311201" y="1174140"/>
              <a:ext cx="2901951" cy="2635200"/>
            </a:xfrm>
            <a:prstGeom prst="rect">
              <a:avLst/>
            </a:prstGeom>
            <a:noFill/>
            <a:ln>
              <a:noFill/>
            </a:ln>
          </p:spPr>
          <p:txBody>
            <a:bodyPr spcFirstLastPara="1" wrap="square" lIns="149350" tIns="149350" rIns="199125" bIns="224025" anchor="t" anchorCtr="0">
              <a:noAutofit/>
            </a:bodyPr>
            <a:lstStyle/>
            <a:p>
              <a:pPr marL="285750" marR="0" lvl="1" indent="-285750" algn="l" rtl="0">
                <a:lnSpc>
                  <a:spcPct val="90000"/>
                </a:lnSpc>
                <a:spcBef>
                  <a:spcPts val="0"/>
                </a:spcBef>
                <a:spcAft>
                  <a:spcPts val="0"/>
                </a:spcAft>
                <a:buClr>
                  <a:schemeClr val="dk1"/>
                </a:buClr>
                <a:buSzPts val="2800"/>
                <a:buFont typeface="Times New Roman"/>
                <a:buChar char="•"/>
              </a:pPr>
              <a:r>
                <a:rPr lang="en-US" sz="2800" b="0" i="0" u="none" strike="noStrike" cap="none">
                  <a:solidFill>
                    <a:schemeClr val="dk1"/>
                  </a:solidFill>
                  <a:latin typeface="Times New Roman"/>
                  <a:ea typeface="Times New Roman"/>
                  <a:cs typeface="Times New Roman"/>
                  <a:sym typeface="Times New Roman"/>
                </a:rPr>
                <a:t>Về nhận thức - hành vi</a:t>
              </a:r>
              <a:endParaRPr sz="2800" b="0" i="0" u="none" strike="noStrike" cap="none">
                <a:solidFill>
                  <a:schemeClr val="dk1"/>
                </a:solidFill>
                <a:latin typeface="Times New Roman"/>
                <a:ea typeface="Times New Roman"/>
                <a:cs typeface="Times New Roman"/>
                <a:sym typeface="Times New Roman"/>
              </a:endParaRPr>
            </a:p>
          </p:txBody>
        </p:sp>
        <p:sp>
          <p:nvSpPr>
            <p:cNvPr id="475" name="Google Shape;475;p16"/>
            <p:cNvSpPr/>
            <p:nvPr/>
          </p:nvSpPr>
          <p:spPr>
            <a:xfrm>
              <a:off x="6619426" y="13359"/>
              <a:ext cx="2901951" cy="1160780"/>
            </a:xfrm>
            <a:prstGeom prst="rect">
              <a:avLst/>
            </a:prstGeom>
            <a:solidFill>
              <a:srgbClr val="FE0000"/>
            </a:solidFill>
            <a:ln w="12700" cap="flat" cmpd="sng">
              <a:solidFill>
                <a:srgbClr val="FE0000"/>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16"/>
            <p:cNvSpPr txBox="1"/>
            <p:nvPr/>
          </p:nvSpPr>
          <p:spPr>
            <a:xfrm>
              <a:off x="6619426" y="13359"/>
              <a:ext cx="2901951" cy="1160780"/>
            </a:xfrm>
            <a:prstGeom prst="rect">
              <a:avLst/>
            </a:prstGeom>
            <a:noFill/>
            <a:ln>
              <a:noFill/>
            </a:ln>
          </p:spPr>
          <p:txBody>
            <a:bodyPr spcFirstLastPara="1" wrap="square" lIns="199125" tIns="113775" rIns="199125" bIns="113775" anchor="ctr" anchorCtr="0">
              <a:noAutofit/>
            </a:bodyPr>
            <a:lstStyle/>
            <a:p>
              <a:pPr marL="0" marR="0" lvl="0" indent="0" algn="ctr" rtl="0">
                <a:lnSpc>
                  <a:spcPct val="90000"/>
                </a:lnSpc>
                <a:spcBef>
                  <a:spcPts val="0"/>
                </a:spcBef>
                <a:spcAft>
                  <a:spcPts val="0"/>
                </a:spcAft>
                <a:buNone/>
              </a:pPr>
              <a:r>
                <a:rPr lang="en-US" sz="2800">
                  <a:solidFill>
                    <a:schemeClr val="lt1"/>
                  </a:solidFill>
                  <a:latin typeface="Times New Roman"/>
                  <a:ea typeface="Times New Roman"/>
                  <a:cs typeface="Times New Roman"/>
                  <a:sym typeface="Times New Roman"/>
                </a:rPr>
                <a:t>Linh hoạt,</a:t>
              </a:r>
              <a:br>
                <a:rPr lang="en-US" sz="2800">
                  <a:solidFill>
                    <a:schemeClr val="lt1"/>
                  </a:solidFill>
                  <a:latin typeface="Times New Roman"/>
                  <a:ea typeface="Times New Roman"/>
                  <a:cs typeface="Times New Roman"/>
                  <a:sym typeface="Times New Roman"/>
                </a:rPr>
              </a:br>
              <a:r>
                <a:rPr lang="en-US" sz="2800">
                  <a:solidFill>
                    <a:schemeClr val="lt1"/>
                  </a:solidFill>
                  <a:latin typeface="Times New Roman"/>
                  <a:ea typeface="Times New Roman"/>
                  <a:cs typeface="Times New Roman"/>
                  <a:sym typeface="Times New Roman"/>
                </a:rPr>
                <a:t>mềm dẻo</a:t>
              </a:r>
              <a:endParaRPr sz="2800">
                <a:solidFill>
                  <a:schemeClr val="lt1"/>
                </a:solidFill>
                <a:latin typeface="Times New Roman"/>
                <a:ea typeface="Times New Roman"/>
                <a:cs typeface="Times New Roman"/>
                <a:sym typeface="Times New Roman"/>
              </a:endParaRPr>
            </a:p>
          </p:txBody>
        </p:sp>
        <p:sp>
          <p:nvSpPr>
            <p:cNvPr id="477" name="Google Shape;477;p16"/>
            <p:cNvSpPr/>
            <p:nvPr/>
          </p:nvSpPr>
          <p:spPr>
            <a:xfrm>
              <a:off x="6619426" y="1174140"/>
              <a:ext cx="2901951" cy="2635200"/>
            </a:xfrm>
            <a:prstGeom prst="rect">
              <a:avLst/>
            </a:prstGeom>
            <a:solidFill>
              <a:srgbClr val="FEC9C9">
                <a:alpha val="89803"/>
              </a:srgbClr>
            </a:solidFill>
            <a:ln w="12700" cap="flat" cmpd="sng">
              <a:solidFill>
                <a:srgbClr val="FEC9C9">
                  <a:alpha val="89803"/>
                </a:srgb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16"/>
            <p:cNvSpPr txBox="1"/>
            <p:nvPr/>
          </p:nvSpPr>
          <p:spPr>
            <a:xfrm>
              <a:off x="6619426" y="1174140"/>
              <a:ext cx="2901951" cy="2635200"/>
            </a:xfrm>
            <a:prstGeom prst="rect">
              <a:avLst/>
            </a:prstGeom>
            <a:noFill/>
            <a:ln>
              <a:noFill/>
            </a:ln>
          </p:spPr>
          <p:txBody>
            <a:bodyPr spcFirstLastPara="1" wrap="square" lIns="149350" tIns="149350" rIns="199125" bIns="224025" anchor="t" anchorCtr="0">
              <a:noAutofit/>
            </a:bodyPr>
            <a:lstStyle/>
            <a:p>
              <a:pPr marL="285750" marR="0" lvl="1" indent="-285750" algn="l" rtl="0">
                <a:lnSpc>
                  <a:spcPct val="90000"/>
                </a:lnSpc>
                <a:spcBef>
                  <a:spcPts val="0"/>
                </a:spcBef>
                <a:spcAft>
                  <a:spcPts val="0"/>
                </a:spcAft>
                <a:buClr>
                  <a:schemeClr val="dk1"/>
                </a:buClr>
                <a:buSzPts val="2800"/>
                <a:buFont typeface="Times New Roman"/>
                <a:buChar char="•"/>
              </a:pPr>
              <a:r>
                <a:rPr lang="en-US" sz="2800" b="0" i="0" u="none" strike="noStrike" cap="none">
                  <a:solidFill>
                    <a:schemeClr val="dk1"/>
                  </a:solidFill>
                  <a:latin typeface="Times New Roman"/>
                  <a:ea typeface="Times New Roman"/>
                  <a:cs typeface="Times New Roman"/>
                  <a:sym typeface="Times New Roman"/>
                </a:rPr>
                <a:t>GV có thể điều chỉnh, thay thế, bổ sung cho phù hợp với từng đối tượng</a:t>
              </a:r>
              <a:endParaRPr sz="2800" b="0" i="0" u="none" strike="noStrike" cap="none">
                <a:solidFill>
                  <a:schemeClr val="dk1"/>
                </a:solidFill>
                <a:latin typeface="Times New Roman"/>
                <a:ea typeface="Times New Roman"/>
                <a:cs typeface="Times New Roman"/>
                <a:sym typeface="Times New Roman"/>
              </a:endParaRPr>
            </a:p>
          </p:txBody>
        </p:sp>
      </p:gr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sp>
        <p:nvSpPr>
          <p:cNvPr id="120" name="Google Shape;120;p2"/>
          <p:cNvSpPr/>
          <p:nvPr/>
        </p:nvSpPr>
        <p:spPr>
          <a:xfrm>
            <a:off x="458832" y="1839790"/>
            <a:ext cx="11388610" cy="2215951"/>
          </a:xfrm>
          <a:prstGeom prst="rect">
            <a:avLst/>
          </a:prstGeom>
          <a:noFill/>
          <a:ln>
            <a:noFill/>
          </a:ln>
        </p:spPr>
        <p:txBody>
          <a:bodyPr spcFirstLastPara="1" wrap="square" lIns="91425" tIns="45700" rIns="91425" bIns="45700" anchor="t" anchorCtr="0">
            <a:spAutoFit/>
          </a:bodyPr>
          <a:lstStyle/>
          <a:p>
            <a:pPr marL="0" marR="0" lvl="0" indent="0" algn="ctr" rtl="0">
              <a:lnSpc>
                <a:spcPct val="115000"/>
              </a:lnSpc>
              <a:spcBef>
                <a:spcPts val="0"/>
              </a:spcBef>
              <a:spcAft>
                <a:spcPts val="0"/>
              </a:spcAft>
              <a:buNone/>
            </a:pPr>
            <a:r>
              <a:rPr lang="en-US" sz="4000" b="0" i="0" u="none" strike="noStrike" cap="none" dirty="0">
                <a:solidFill>
                  <a:srgbClr val="0070C0"/>
                </a:solidFill>
                <a:latin typeface="Times New Roman"/>
                <a:ea typeface="Times New Roman"/>
                <a:cs typeface="Times New Roman"/>
                <a:sym typeface="Times New Roman"/>
              </a:rPr>
              <a:t>GIỚI THIỆU CHƯƠNG TRÌNH</a:t>
            </a:r>
            <a:endParaRPr sz="4000" b="0" i="0" u="none" strike="noStrike" cap="none" dirty="0">
              <a:solidFill>
                <a:srgbClr val="0070C0"/>
              </a:solidFill>
              <a:latin typeface="Times New Roman"/>
              <a:ea typeface="Times New Roman"/>
              <a:cs typeface="Times New Roman"/>
              <a:sym typeface="Times New Roman"/>
            </a:endParaRPr>
          </a:p>
          <a:p>
            <a:pPr marL="0" marR="0" lvl="0" indent="0" algn="ctr" rtl="0">
              <a:lnSpc>
                <a:spcPct val="115000"/>
              </a:lnSpc>
              <a:spcBef>
                <a:spcPts val="0"/>
              </a:spcBef>
              <a:spcAft>
                <a:spcPts val="0"/>
              </a:spcAft>
              <a:buNone/>
            </a:pPr>
            <a:r>
              <a:rPr lang="en-US" sz="4000" b="1" i="0" u="none" strike="noStrike" cap="none" dirty="0">
                <a:solidFill>
                  <a:srgbClr val="0070C0"/>
                </a:solidFill>
                <a:latin typeface="Times New Roman"/>
                <a:ea typeface="Times New Roman"/>
                <a:cs typeface="Times New Roman"/>
                <a:sym typeface="Times New Roman"/>
              </a:rPr>
              <a:t>HOẠT ĐỘNG TRẢI NGHIỆM, HƯỚNG NGHIỆP TRONG CTGDPT 2018</a:t>
            </a:r>
            <a:endParaRPr sz="4000" b="1" i="0" u="none" strike="noStrike" cap="none" dirty="0">
              <a:solidFill>
                <a:srgbClr val="0070C0"/>
              </a:solidFill>
              <a:latin typeface="Times New Roman"/>
              <a:ea typeface="Times New Roman"/>
              <a:cs typeface="Times New Roman"/>
              <a:sym typeface="Times New Roman"/>
            </a:endParaRPr>
          </a:p>
        </p:txBody>
      </p:sp>
      <p:pic>
        <p:nvPicPr>
          <p:cNvPr id="121" name="Google Shape;121;p2"/>
          <p:cNvPicPr preferRelativeResize="0"/>
          <p:nvPr/>
        </p:nvPicPr>
        <p:blipFill rotWithShape="1">
          <a:blip r:embed="rId3">
            <a:alphaModFix/>
          </a:blip>
          <a:srcRect/>
          <a:stretch/>
        </p:blipFill>
        <p:spPr>
          <a:xfrm>
            <a:off x="458832" y="106968"/>
            <a:ext cx="1485330" cy="1297794"/>
          </a:xfrm>
          <a:prstGeom prst="rect">
            <a:avLst/>
          </a:prstGeom>
          <a:noFill/>
          <a:ln>
            <a:noFill/>
          </a:ln>
        </p:spPr>
      </p:pic>
      <p:pic>
        <p:nvPicPr>
          <p:cNvPr id="122" name="Google Shape;122;p2"/>
          <p:cNvPicPr preferRelativeResize="0"/>
          <p:nvPr/>
        </p:nvPicPr>
        <p:blipFill rotWithShape="1">
          <a:blip r:embed="rId4">
            <a:alphaModFix/>
          </a:blip>
          <a:srcRect l="42271" t="9004" r="42261" b="27983"/>
          <a:stretch/>
        </p:blipFill>
        <p:spPr>
          <a:xfrm>
            <a:off x="2736208" y="5472026"/>
            <a:ext cx="495300" cy="520700"/>
          </a:xfrm>
          <a:prstGeom prst="rect">
            <a:avLst/>
          </a:prstGeom>
          <a:noFill/>
          <a:ln>
            <a:noFill/>
          </a:ln>
        </p:spPr>
      </p:pic>
      <p:sp>
        <p:nvSpPr>
          <p:cNvPr id="123" name="Google Shape;123;p2"/>
          <p:cNvSpPr/>
          <p:nvPr/>
        </p:nvSpPr>
        <p:spPr>
          <a:xfrm>
            <a:off x="3231508" y="5469506"/>
            <a:ext cx="7766678"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dk1"/>
                </a:solidFill>
                <a:latin typeface="Times New Roman"/>
                <a:ea typeface="Times New Roman"/>
                <a:cs typeface="Times New Roman"/>
                <a:sym typeface="Times New Roman"/>
              </a:rPr>
              <a:t>NHÀ XUẤT BẢN GIÁO DỤC VIỆT NAM - 2024</a:t>
            </a:r>
            <a:endParaRPr sz="2800" b="0" i="0" u="none" strike="noStrike" cap="none" dirty="0">
              <a:solidFill>
                <a:schemeClr val="dk1"/>
              </a:solidFill>
              <a:latin typeface="Calibri"/>
              <a:ea typeface="Calibri"/>
              <a:cs typeface="Calibri"/>
              <a:sym typeface="Calibri"/>
            </a:endParaRPr>
          </a:p>
        </p:txBody>
      </p:sp>
      <p:pic>
        <p:nvPicPr>
          <p:cNvPr id="124" name="Google Shape;124;p2" descr="C:\Users\Administrator\Desktop\1.png"/>
          <p:cNvPicPr preferRelativeResize="0"/>
          <p:nvPr/>
        </p:nvPicPr>
        <p:blipFill rotWithShape="1">
          <a:blip r:embed="rId5">
            <a:alphaModFix/>
          </a:blip>
          <a:srcRect/>
          <a:stretch/>
        </p:blipFill>
        <p:spPr>
          <a:xfrm flipH="1">
            <a:off x="-123825" y="4606753"/>
            <a:ext cx="2915816" cy="2251247"/>
          </a:xfrm>
          <a:prstGeom prst="rect">
            <a:avLst/>
          </a:prstGeom>
          <a:noFill/>
          <a:ln>
            <a:noFill/>
          </a:ln>
        </p:spPr>
      </p:pic>
      <p:pic>
        <p:nvPicPr>
          <p:cNvPr id="125" name="Google Shape;125;p2" descr="C:\Users\Administrator\Desktop\8bea6ffdccf97f1fcc27cd2b7f144d91.png"/>
          <p:cNvPicPr preferRelativeResize="0"/>
          <p:nvPr/>
        </p:nvPicPr>
        <p:blipFill rotWithShape="1">
          <a:blip r:embed="rId6">
            <a:alphaModFix/>
          </a:blip>
          <a:srcRect/>
          <a:stretch/>
        </p:blipFill>
        <p:spPr>
          <a:xfrm flipH="1">
            <a:off x="8107484" y="134056"/>
            <a:ext cx="4175956" cy="2212504"/>
          </a:xfrm>
          <a:prstGeom prst="rect">
            <a:avLst/>
          </a:prstGeom>
          <a:noFill/>
          <a:ln>
            <a:noFill/>
          </a:ln>
        </p:spPr>
      </p:pic>
      <p:sp>
        <p:nvSpPr>
          <p:cNvPr id="126" name="Google Shape;126;p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2</a:t>
            </a:fld>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557"/>
        <p:cNvGrpSpPr/>
        <p:nvPr/>
      </p:nvGrpSpPr>
      <p:grpSpPr>
        <a:xfrm>
          <a:off x="0" y="0"/>
          <a:ext cx="0" cy="0"/>
          <a:chOff x="0" y="0"/>
          <a:chExt cx="0" cy="0"/>
        </a:xfrm>
      </p:grpSpPr>
      <p:sp>
        <p:nvSpPr>
          <p:cNvPr id="558" name="Google Shape;558;g113ac30190f_0_454"/>
          <p:cNvSpPr txBox="1">
            <a:spLocks noGrp="1"/>
          </p:cNvSpPr>
          <p:nvPr>
            <p:ph type="title"/>
          </p:nvPr>
        </p:nvSpPr>
        <p:spPr>
          <a:xfrm>
            <a:off x="2156798" y="825774"/>
            <a:ext cx="8766300" cy="749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2000"/>
              <a:buFont typeface="Arial"/>
              <a:buNone/>
            </a:pPr>
            <a:r>
              <a:rPr lang="en-US" sz="2000" b="1" dirty="0">
                <a:latin typeface="Arial"/>
                <a:ea typeface="Arial"/>
                <a:cs typeface="Arial"/>
                <a:sym typeface="Arial"/>
              </a:rPr>
              <a:t>NGUYÊN LÍ TỔ CHỨC HOẠT ĐỘNG TRẢI NGHIỆM, HƯỚNG NGHIỆP</a:t>
            </a:r>
            <a:endParaRPr sz="2000" b="1" dirty="0">
              <a:latin typeface="Arial"/>
              <a:ea typeface="Arial"/>
              <a:cs typeface="Arial"/>
              <a:sym typeface="Arial"/>
            </a:endParaRPr>
          </a:p>
        </p:txBody>
      </p:sp>
      <p:grpSp>
        <p:nvGrpSpPr>
          <p:cNvPr id="559" name="Google Shape;559;g113ac30190f_0_454"/>
          <p:cNvGrpSpPr/>
          <p:nvPr/>
        </p:nvGrpSpPr>
        <p:grpSpPr>
          <a:xfrm>
            <a:off x="861178" y="1757606"/>
            <a:ext cx="7741061" cy="4557346"/>
            <a:chOff x="2292794" y="36267"/>
            <a:chExt cx="7741061" cy="4557346"/>
          </a:xfrm>
        </p:grpSpPr>
        <p:sp>
          <p:nvSpPr>
            <p:cNvPr id="560" name="Google Shape;560;g113ac30190f_0_454"/>
            <p:cNvSpPr/>
            <p:nvPr/>
          </p:nvSpPr>
          <p:spPr>
            <a:xfrm rot="5400000">
              <a:off x="3337757" y="1310779"/>
              <a:ext cx="1128600" cy="1284900"/>
            </a:xfrm>
            <a:prstGeom prst="bentUpArrow">
              <a:avLst>
                <a:gd name="adj1" fmla="val 32840"/>
                <a:gd name="adj2" fmla="val 25000"/>
                <a:gd name="adj3" fmla="val 35780"/>
              </a:avLst>
            </a:prstGeom>
            <a:solidFill>
              <a:srgbClr val="C3D4EB"/>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1" name="Google Shape;561;g113ac30190f_0_454"/>
            <p:cNvSpPr/>
            <p:nvPr/>
          </p:nvSpPr>
          <p:spPr>
            <a:xfrm>
              <a:off x="2292794" y="36267"/>
              <a:ext cx="2470800" cy="1320000"/>
            </a:xfrm>
            <a:prstGeom prst="roundRect">
              <a:avLst>
                <a:gd name="adj" fmla="val 16670"/>
              </a:avLst>
            </a:prstGeom>
            <a:solidFill>
              <a:schemeClr val="accent2"/>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2" name="Google Shape;562;g113ac30190f_0_454"/>
            <p:cNvSpPr txBox="1"/>
            <p:nvPr/>
          </p:nvSpPr>
          <p:spPr>
            <a:xfrm>
              <a:off x="2293232" y="100713"/>
              <a:ext cx="2467164" cy="1191000"/>
            </a:xfrm>
            <a:prstGeom prst="rect">
              <a:avLst/>
            </a:prstGeom>
            <a:noFill/>
            <a:ln>
              <a:noFill/>
            </a:ln>
          </p:spPr>
          <p:txBody>
            <a:bodyPr spcFirstLastPara="1" wrap="square" lIns="49525" tIns="49525" rIns="49525" bIns="49525" anchor="ctr" anchorCtr="0">
              <a:noAutofit/>
            </a:bodyPr>
            <a:lstStyle/>
            <a:p>
              <a:pPr marL="0" marR="0" lvl="0" indent="0" algn="just" rtl="0">
                <a:lnSpc>
                  <a:spcPct val="100000"/>
                </a:lnSpc>
                <a:spcBef>
                  <a:spcPts val="0"/>
                </a:spcBef>
                <a:spcAft>
                  <a:spcPts val="0"/>
                </a:spcAft>
                <a:buClr>
                  <a:srgbClr val="000000"/>
                </a:buClr>
                <a:buSzPts val="1300"/>
                <a:buFont typeface="Arial"/>
                <a:buNone/>
              </a:pPr>
              <a:r>
                <a:rPr lang="en-US" sz="1300" b="0" i="0" u="none" strike="noStrike" cap="none">
                  <a:solidFill>
                    <a:schemeClr val="lt1"/>
                  </a:solidFill>
                  <a:latin typeface="Arial"/>
                  <a:ea typeface="Arial"/>
                  <a:cs typeface="Arial"/>
                  <a:sym typeface="Arial"/>
                </a:rPr>
                <a:t>Học sinh thực hiện các nhiệm vụ trải nghiệm (được giáo viên, phụ huynh hướng dẫn và kinh nghiệm đã có của bản thân).</a:t>
              </a:r>
              <a:endParaRPr sz="1300" b="0" i="0" u="none" strike="noStrike" cap="none">
                <a:solidFill>
                  <a:schemeClr val="lt1"/>
                </a:solidFill>
                <a:latin typeface="Arial"/>
                <a:ea typeface="Arial"/>
                <a:cs typeface="Arial"/>
                <a:sym typeface="Arial"/>
              </a:endParaRPr>
            </a:p>
          </p:txBody>
        </p:sp>
        <p:sp>
          <p:nvSpPr>
            <p:cNvPr id="563" name="Google Shape;563;g113ac30190f_0_454"/>
            <p:cNvSpPr/>
            <p:nvPr/>
          </p:nvSpPr>
          <p:spPr>
            <a:xfrm>
              <a:off x="5118286" y="147111"/>
              <a:ext cx="1381800" cy="10749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4" name="Google Shape;564;g113ac30190f_0_454"/>
            <p:cNvSpPr/>
            <p:nvPr/>
          </p:nvSpPr>
          <p:spPr>
            <a:xfrm rot="5400000">
              <a:off x="6626248" y="3204731"/>
              <a:ext cx="1128600" cy="1284900"/>
            </a:xfrm>
            <a:prstGeom prst="bentUpArrow">
              <a:avLst>
                <a:gd name="adj1" fmla="val 32840"/>
                <a:gd name="adj2" fmla="val 25000"/>
                <a:gd name="adj3" fmla="val 35780"/>
              </a:avLst>
            </a:prstGeom>
            <a:solidFill>
              <a:srgbClr val="FBEAE6"/>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5" name="Google Shape;565;g113ac30190f_0_454"/>
            <p:cNvSpPr/>
            <p:nvPr/>
          </p:nvSpPr>
          <p:spPr>
            <a:xfrm>
              <a:off x="4620906" y="1499448"/>
              <a:ext cx="2729700" cy="1791000"/>
            </a:xfrm>
            <a:prstGeom prst="roundRect">
              <a:avLst>
                <a:gd name="adj" fmla="val 16670"/>
              </a:avLst>
            </a:prstGeom>
            <a:solidFill>
              <a:srgbClr val="2E75B5"/>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6" name="Google Shape;566;g113ac30190f_0_454"/>
            <p:cNvSpPr txBox="1"/>
            <p:nvPr/>
          </p:nvSpPr>
          <p:spPr>
            <a:xfrm>
              <a:off x="4708350" y="1586892"/>
              <a:ext cx="2554800" cy="1616100"/>
            </a:xfrm>
            <a:prstGeom prst="rect">
              <a:avLst/>
            </a:prstGeom>
            <a:noFill/>
            <a:ln>
              <a:noFill/>
            </a:ln>
          </p:spPr>
          <p:txBody>
            <a:bodyPr spcFirstLastPara="1" wrap="square" lIns="49525" tIns="49525" rIns="49525" bIns="49525" anchor="ctr" anchorCtr="0">
              <a:noAutofit/>
            </a:bodyPr>
            <a:lstStyle/>
            <a:p>
              <a:pPr marL="0" marR="0" lvl="0" indent="0" algn="just" rtl="0">
                <a:lnSpc>
                  <a:spcPct val="100000"/>
                </a:lnSpc>
                <a:spcBef>
                  <a:spcPts val="0"/>
                </a:spcBef>
                <a:spcAft>
                  <a:spcPts val="0"/>
                </a:spcAft>
                <a:buClr>
                  <a:srgbClr val="000000"/>
                </a:buClr>
                <a:buSzPts val="1300"/>
                <a:buFont typeface="Arial"/>
                <a:buNone/>
              </a:pPr>
              <a:r>
                <a:rPr lang="en-US" sz="1300" b="0" i="0" u="none" strike="noStrike" cap="none">
                  <a:solidFill>
                    <a:schemeClr val="lt1"/>
                  </a:solidFill>
                  <a:latin typeface="Arial"/>
                  <a:ea typeface="Arial"/>
                  <a:cs typeface="Arial"/>
                  <a:sym typeface="Arial"/>
                </a:rPr>
                <a:t>Giáo viên tổ chức các hoạt động để học sinh trải nghiệm dựa trên mức độ học sinh đã được chuẩn bị, mức độ kinh nghiệm học sinh để đạt được các yêu cầu cần đạt - các biểu hiện hành vi,…</a:t>
              </a:r>
              <a:endParaRPr sz="1300" b="0" i="0" u="none" strike="noStrike" cap="none">
                <a:solidFill>
                  <a:schemeClr val="lt1"/>
                </a:solidFill>
                <a:latin typeface="Arial"/>
                <a:ea typeface="Arial"/>
                <a:cs typeface="Arial"/>
                <a:sym typeface="Arial"/>
              </a:endParaRPr>
            </a:p>
          </p:txBody>
        </p:sp>
        <p:sp>
          <p:nvSpPr>
            <p:cNvPr id="567" name="Google Shape;567;g113ac30190f_0_454"/>
            <p:cNvSpPr/>
            <p:nvPr/>
          </p:nvSpPr>
          <p:spPr>
            <a:xfrm>
              <a:off x="6960005" y="1871507"/>
              <a:ext cx="1381800" cy="10749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8" name="Google Shape;568;g113ac30190f_0_454"/>
            <p:cNvSpPr/>
            <p:nvPr/>
          </p:nvSpPr>
          <p:spPr>
            <a:xfrm>
              <a:off x="7815355" y="3263713"/>
              <a:ext cx="2218500" cy="1329900"/>
            </a:xfrm>
            <a:prstGeom prst="roundRect">
              <a:avLst>
                <a:gd name="adj" fmla="val 16670"/>
              </a:avLst>
            </a:prstGeom>
            <a:solidFill>
              <a:srgbClr val="833C0B"/>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9" name="Google Shape;569;g113ac30190f_0_454"/>
            <p:cNvSpPr txBox="1"/>
            <p:nvPr/>
          </p:nvSpPr>
          <p:spPr>
            <a:xfrm>
              <a:off x="7880283" y="3328641"/>
              <a:ext cx="2088600" cy="1200000"/>
            </a:xfrm>
            <a:prstGeom prst="rect">
              <a:avLst/>
            </a:prstGeom>
            <a:noFill/>
            <a:ln>
              <a:noFill/>
            </a:ln>
          </p:spPr>
          <p:txBody>
            <a:bodyPr spcFirstLastPara="1" wrap="square" lIns="49525" tIns="49525" rIns="49525" bIns="49525" anchor="ctr" anchorCtr="0">
              <a:noAutofit/>
            </a:bodyPr>
            <a:lstStyle/>
            <a:p>
              <a:pPr marL="0" marR="0" lvl="0" indent="0" algn="just" rtl="0">
                <a:lnSpc>
                  <a:spcPct val="100000"/>
                </a:lnSpc>
                <a:spcBef>
                  <a:spcPts val="0"/>
                </a:spcBef>
                <a:spcAft>
                  <a:spcPts val="0"/>
                </a:spcAft>
                <a:buClr>
                  <a:srgbClr val="000000"/>
                </a:buClr>
                <a:buSzPts val="1300"/>
                <a:buFont typeface="Arial"/>
                <a:buNone/>
              </a:pPr>
              <a:r>
                <a:rPr lang="en-US" sz="1300" b="0" i="0" u="none" strike="noStrike" cap="none">
                  <a:solidFill>
                    <a:schemeClr val="lt1"/>
                  </a:solidFill>
                  <a:latin typeface="Arial"/>
                  <a:ea typeface="Arial"/>
                  <a:cs typeface="Arial"/>
                  <a:sym typeface="Arial"/>
                </a:rPr>
                <a:t>Học sinh tiếp tục rèn luyện, ứng dụng vào cuộc sống. Giáo viên tiếp tục hỗ trợ học sinh rèn luyện.</a:t>
              </a:r>
              <a:endParaRPr sz="1300" b="0" i="0" u="none" strike="noStrike" cap="none">
                <a:solidFill>
                  <a:schemeClr val="lt1"/>
                </a:solidFill>
                <a:latin typeface="Arial"/>
                <a:ea typeface="Arial"/>
                <a:cs typeface="Arial"/>
                <a:sym typeface="Arial"/>
              </a:endParaRPr>
            </a:p>
          </p:txBody>
        </p:sp>
      </p:grpSp>
      <p:sp>
        <p:nvSpPr>
          <p:cNvPr id="570" name="Google Shape;570;g113ac30190f_0_454"/>
          <p:cNvSpPr txBox="1"/>
          <p:nvPr/>
        </p:nvSpPr>
        <p:spPr>
          <a:xfrm>
            <a:off x="3392788" y="1983072"/>
            <a:ext cx="685800" cy="424800"/>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Clr>
                <a:srgbClr val="000000"/>
              </a:buClr>
              <a:buSzPts val="2400"/>
              <a:buFont typeface="Arial"/>
              <a:buNone/>
            </a:pPr>
            <a:r>
              <a:rPr lang="en-US" sz="2400" b="0" i="0" u="none" strike="noStrike" cap="none">
                <a:solidFill>
                  <a:srgbClr val="FF0000"/>
                </a:solidFill>
                <a:latin typeface="Bodoni"/>
                <a:ea typeface="Bodoni"/>
                <a:cs typeface="Bodoni"/>
                <a:sym typeface="Bodoni"/>
              </a:rPr>
              <a:t>HS</a:t>
            </a:r>
            <a:endParaRPr sz="1400" b="0" i="0" u="none" strike="noStrike" cap="none">
              <a:solidFill>
                <a:srgbClr val="000000"/>
              </a:solidFill>
              <a:latin typeface="Arial"/>
              <a:ea typeface="Arial"/>
              <a:cs typeface="Arial"/>
              <a:sym typeface="Arial"/>
            </a:endParaRPr>
          </a:p>
        </p:txBody>
      </p:sp>
      <p:sp>
        <p:nvSpPr>
          <p:cNvPr id="571" name="Google Shape;571;g113ac30190f_0_454"/>
          <p:cNvSpPr txBox="1"/>
          <p:nvPr/>
        </p:nvSpPr>
        <p:spPr>
          <a:xfrm>
            <a:off x="6003833" y="3593373"/>
            <a:ext cx="990600" cy="424800"/>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Clr>
                <a:srgbClr val="000000"/>
              </a:buClr>
              <a:buSzPts val="2400"/>
              <a:buFont typeface="Arial"/>
              <a:buNone/>
            </a:pPr>
            <a:r>
              <a:rPr lang="en-US" sz="2400" b="0" i="0" u="none" strike="noStrike" cap="none">
                <a:solidFill>
                  <a:srgbClr val="7030A0"/>
                </a:solidFill>
                <a:latin typeface="Bodoni"/>
                <a:ea typeface="Bodoni"/>
                <a:cs typeface="Bodoni"/>
                <a:sym typeface="Bodoni"/>
              </a:rPr>
              <a:t>GV</a:t>
            </a:r>
            <a:endParaRPr sz="1400" b="0" i="0" u="none" strike="noStrike" cap="none">
              <a:solidFill>
                <a:srgbClr val="000000"/>
              </a:solidFill>
              <a:latin typeface="Arial"/>
              <a:ea typeface="Arial"/>
              <a:cs typeface="Arial"/>
              <a:sym typeface="Arial"/>
            </a:endParaRPr>
          </a:p>
        </p:txBody>
      </p:sp>
      <p:sp>
        <p:nvSpPr>
          <p:cNvPr id="572" name="Google Shape;572;g113ac30190f_0_454"/>
          <p:cNvSpPr txBox="1"/>
          <p:nvPr/>
        </p:nvSpPr>
        <p:spPr>
          <a:xfrm>
            <a:off x="8686800" y="5011748"/>
            <a:ext cx="1066800" cy="424800"/>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Clr>
                <a:srgbClr val="000000"/>
              </a:buClr>
              <a:buSzPts val="2400"/>
              <a:buFont typeface="Arial"/>
              <a:buNone/>
            </a:pPr>
            <a:r>
              <a:rPr lang="en-US" sz="2400" b="1" i="0" u="none" strike="noStrike" cap="none">
                <a:solidFill>
                  <a:srgbClr val="00B050"/>
                </a:solidFill>
                <a:latin typeface="Bodoni"/>
                <a:ea typeface="Bodoni"/>
                <a:cs typeface="Bodoni"/>
                <a:sym typeface="Bodoni"/>
              </a:rPr>
              <a:t>XH</a:t>
            </a:r>
            <a:endParaRPr sz="1400" b="0" i="0" u="none" strike="noStrike" cap="none">
              <a:solidFill>
                <a:srgbClr val="000000"/>
              </a:solidFill>
              <a:latin typeface="Arial"/>
              <a:ea typeface="Arial"/>
              <a:cs typeface="Arial"/>
              <a:sym typeface="Arial"/>
            </a:endParaRPr>
          </a:p>
        </p:txBody>
      </p:sp>
      <p:pic>
        <p:nvPicPr>
          <p:cNvPr id="4" name="Picture 3">
            <a:extLst>
              <a:ext uri="{FF2B5EF4-FFF2-40B4-BE49-F238E27FC236}">
                <a16:creationId xmlns:a16="http://schemas.microsoft.com/office/drawing/2014/main" id="{4FBB99F7-0394-E495-6201-79C029FD0010}"/>
              </a:ext>
            </a:extLst>
          </p:cNvPr>
          <p:cNvPicPr>
            <a:picLocks noChangeAspect="1"/>
          </p:cNvPicPr>
          <p:nvPr/>
        </p:nvPicPr>
        <p:blipFill>
          <a:blip r:embed="rId3"/>
          <a:stretch>
            <a:fillRect/>
          </a:stretch>
        </p:blipFill>
        <p:spPr>
          <a:xfrm>
            <a:off x="4139398" y="1612994"/>
            <a:ext cx="2272999" cy="1550790"/>
          </a:xfrm>
          <a:prstGeom prst="rect">
            <a:avLst/>
          </a:prstGeom>
        </p:spPr>
      </p:pic>
      <p:pic>
        <p:nvPicPr>
          <p:cNvPr id="10" name="Picture 9">
            <a:extLst>
              <a:ext uri="{FF2B5EF4-FFF2-40B4-BE49-F238E27FC236}">
                <a16:creationId xmlns:a16="http://schemas.microsoft.com/office/drawing/2014/main" id="{D1A5B28F-5DEC-45CA-336D-71A237F3255B}"/>
              </a:ext>
            </a:extLst>
          </p:cNvPr>
          <p:cNvPicPr>
            <a:picLocks noChangeAspect="1"/>
          </p:cNvPicPr>
          <p:nvPr/>
        </p:nvPicPr>
        <p:blipFill>
          <a:blip r:embed="rId4"/>
          <a:stretch>
            <a:fillRect/>
          </a:stretch>
        </p:blipFill>
        <p:spPr>
          <a:xfrm>
            <a:off x="9294829" y="4903570"/>
            <a:ext cx="2220567" cy="1329900"/>
          </a:xfrm>
          <a:prstGeom prst="rect">
            <a:avLst/>
          </a:prstGeom>
        </p:spPr>
      </p:pic>
      <p:pic>
        <p:nvPicPr>
          <p:cNvPr id="12" name="Picture 11">
            <a:extLst>
              <a:ext uri="{FF2B5EF4-FFF2-40B4-BE49-F238E27FC236}">
                <a16:creationId xmlns:a16="http://schemas.microsoft.com/office/drawing/2014/main" id="{512FA3C8-5BA7-FD08-434B-616B097F803C}"/>
              </a:ext>
            </a:extLst>
          </p:cNvPr>
          <p:cNvPicPr>
            <a:picLocks noChangeAspect="1"/>
          </p:cNvPicPr>
          <p:nvPr/>
        </p:nvPicPr>
        <p:blipFill>
          <a:blip r:embed="rId5"/>
          <a:stretch>
            <a:fillRect/>
          </a:stretch>
        </p:blipFill>
        <p:spPr>
          <a:xfrm>
            <a:off x="6784832" y="2776585"/>
            <a:ext cx="2596714" cy="1988584"/>
          </a:xfrm>
          <a:prstGeom prst="rect">
            <a:avLst/>
          </a:prstGeom>
        </p:spPr>
      </p:pic>
    </p:spTree>
    <p:extLst>
      <p:ext uri="{BB962C8B-B14F-4D97-AF65-F5344CB8AC3E}">
        <p14:creationId xmlns:p14="http://schemas.microsoft.com/office/powerpoint/2010/main" val="406271817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82"/>
        <p:cNvGrpSpPr/>
        <p:nvPr/>
      </p:nvGrpSpPr>
      <p:grpSpPr>
        <a:xfrm>
          <a:off x="0" y="0"/>
          <a:ext cx="0" cy="0"/>
          <a:chOff x="0" y="0"/>
          <a:chExt cx="0" cy="0"/>
        </a:xfrm>
      </p:grpSpPr>
      <p:sp>
        <p:nvSpPr>
          <p:cNvPr id="483" name="Google Shape;483;p17"/>
          <p:cNvSpPr/>
          <p:nvPr/>
        </p:nvSpPr>
        <p:spPr>
          <a:xfrm>
            <a:off x="5285025" y="1315601"/>
            <a:ext cx="4660073" cy="52318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dirty="0">
                <a:solidFill>
                  <a:schemeClr val="dk1"/>
                </a:solidFill>
                <a:latin typeface="Times New Roman"/>
                <a:ea typeface="Times New Roman"/>
                <a:cs typeface="Times New Roman"/>
                <a:sym typeface="Times New Roman"/>
              </a:rPr>
              <a:t>Trang </a:t>
            </a:r>
            <a:r>
              <a:rPr lang="en-US" sz="2800" dirty="0" err="1">
                <a:solidFill>
                  <a:schemeClr val="dk1"/>
                </a:solidFill>
                <a:latin typeface="Times New Roman"/>
                <a:ea typeface="Times New Roman"/>
                <a:cs typeface="Times New Roman"/>
                <a:sym typeface="Times New Roman"/>
              </a:rPr>
              <a:t>giải</a:t>
            </a:r>
            <a:r>
              <a:rPr lang="en-US" sz="2800" dirty="0">
                <a:solidFill>
                  <a:schemeClr val="dk1"/>
                </a:solidFill>
                <a:latin typeface="Times New Roman"/>
                <a:ea typeface="Times New Roman"/>
                <a:cs typeface="Times New Roman"/>
                <a:sym typeface="Times New Roman"/>
              </a:rPr>
              <a:t> </a:t>
            </a:r>
            <a:r>
              <a:rPr lang="en-US" sz="2800" dirty="0" err="1">
                <a:solidFill>
                  <a:schemeClr val="dk1"/>
                </a:solidFill>
                <a:latin typeface="Times New Roman"/>
                <a:ea typeface="Times New Roman"/>
                <a:cs typeface="Times New Roman"/>
                <a:sym typeface="Times New Roman"/>
              </a:rPr>
              <a:t>thích</a:t>
            </a:r>
            <a:r>
              <a:rPr lang="en-US" sz="2800" dirty="0">
                <a:solidFill>
                  <a:schemeClr val="dk1"/>
                </a:solidFill>
                <a:latin typeface="Times New Roman"/>
                <a:ea typeface="Times New Roman"/>
                <a:cs typeface="Times New Roman"/>
                <a:sym typeface="Times New Roman"/>
              </a:rPr>
              <a:t> </a:t>
            </a:r>
            <a:r>
              <a:rPr lang="en-US" sz="2800" dirty="0" err="1">
                <a:solidFill>
                  <a:schemeClr val="dk1"/>
                </a:solidFill>
                <a:latin typeface="Times New Roman"/>
                <a:ea typeface="Times New Roman"/>
                <a:cs typeface="Times New Roman"/>
                <a:sym typeface="Times New Roman"/>
              </a:rPr>
              <a:t>kí</a:t>
            </a:r>
            <a:r>
              <a:rPr lang="en-US" sz="2800" dirty="0">
                <a:solidFill>
                  <a:schemeClr val="dk1"/>
                </a:solidFill>
                <a:latin typeface="Times New Roman"/>
                <a:ea typeface="Times New Roman"/>
                <a:cs typeface="Times New Roman"/>
                <a:sym typeface="Times New Roman"/>
              </a:rPr>
              <a:t> </a:t>
            </a:r>
            <a:r>
              <a:rPr lang="en-US" sz="2800" dirty="0" err="1">
                <a:solidFill>
                  <a:schemeClr val="dk1"/>
                </a:solidFill>
                <a:latin typeface="Times New Roman"/>
                <a:ea typeface="Times New Roman"/>
                <a:cs typeface="Times New Roman"/>
                <a:sym typeface="Times New Roman"/>
              </a:rPr>
              <a:t>hiệu</a:t>
            </a:r>
            <a:endParaRPr sz="2800" dirty="0">
              <a:solidFill>
                <a:schemeClr val="dk1"/>
              </a:solidFill>
              <a:latin typeface="Calibri"/>
              <a:ea typeface="Calibri"/>
              <a:cs typeface="Calibri"/>
              <a:sym typeface="Calibri"/>
            </a:endParaRPr>
          </a:p>
        </p:txBody>
      </p:sp>
      <p:sp>
        <p:nvSpPr>
          <p:cNvPr id="485" name="Google Shape;485;p17"/>
          <p:cNvSpPr txBox="1">
            <a:spLocks noGrp="1"/>
          </p:cNvSpPr>
          <p:nvPr>
            <p:ph type="title"/>
          </p:nvPr>
        </p:nvSpPr>
        <p:spPr>
          <a:xfrm>
            <a:off x="3225672" y="546134"/>
            <a:ext cx="5740655" cy="607193"/>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rgbClr val="0070C0"/>
              </a:buClr>
              <a:buSzPts val="3200"/>
              <a:buFont typeface="Times New Roman"/>
              <a:buNone/>
            </a:pPr>
            <a:r>
              <a:rPr lang="en-US" sz="3200" b="1">
                <a:solidFill>
                  <a:srgbClr val="0070C0"/>
                </a:solidFill>
                <a:latin typeface="Times New Roman"/>
                <a:ea typeface="Times New Roman"/>
                <a:cs typeface="Times New Roman"/>
                <a:sym typeface="Times New Roman"/>
              </a:rPr>
              <a:t>CẤU TRÚC CUỐN SÁCH</a:t>
            </a:r>
            <a:endParaRPr sz="3200" b="1">
              <a:solidFill>
                <a:srgbClr val="0070C0"/>
              </a:solidFill>
              <a:latin typeface="Times New Roman"/>
              <a:ea typeface="Times New Roman"/>
              <a:cs typeface="Times New Roman"/>
              <a:sym typeface="Times New Roman"/>
            </a:endParaRPr>
          </a:p>
        </p:txBody>
      </p:sp>
      <p:sp>
        <p:nvSpPr>
          <p:cNvPr id="487" name="Google Shape;487;p17"/>
          <p:cNvSpPr/>
          <p:nvPr/>
        </p:nvSpPr>
        <p:spPr>
          <a:xfrm>
            <a:off x="373039" y="1100138"/>
            <a:ext cx="6317010" cy="95410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a:solidFill>
                  <a:schemeClr val="dk1"/>
                </a:solidFill>
                <a:latin typeface="Times New Roman"/>
                <a:ea typeface="Times New Roman"/>
                <a:cs typeface="Times New Roman"/>
                <a:sym typeface="Times New Roman"/>
              </a:rPr>
              <a:t>Trang bìa: </a:t>
            </a:r>
            <a:endParaRPr sz="2800">
              <a:solidFill>
                <a:schemeClr val="dk1"/>
              </a:solidFill>
              <a:latin typeface="Times New Roman"/>
              <a:ea typeface="Times New Roman"/>
              <a:cs typeface="Times New Roman"/>
              <a:sym typeface="Times New Roman"/>
            </a:endParaRPr>
          </a:p>
          <a:p>
            <a:pPr marL="0" marR="0" lvl="0" indent="0" algn="l" rtl="0">
              <a:spcBef>
                <a:spcPts val="0"/>
              </a:spcBef>
              <a:spcAft>
                <a:spcPts val="0"/>
              </a:spcAft>
              <a:buNone/>
            </a:pPr>
            <a:r>
              <a:rPr lang="en-US" sz="2800">
                <a:solidFill>
                  <a:schemeClr val="dk1"/>
                </a:solidFill>
                <a:latin typeface="Times New Roman"/>
                <a:ea typeface="Times New Roman"/>
                <a:cs typeface="Times New Roman"/>
                <a:sym typeface="Times New Roman"/>
              </a:rPr>
              <a:t>Tác giả; Tên sách; Nhà xuất bản</a:t>
            </a:r>
            <a:endParaRPr sz="2800">
              <a:solidFill>
                <a:schemeClr val="dk1"/>
              </a:solidFill>
              <a:latin typeface="Calibri"/>
              <a:ea typeface="Calibri"/>
              <a:cs typeface="Calibri"/>
              <a:sym typeface="Calibri"/>
            </a:endParaRPr>
          </a:p>
        </p:txBody>
      </p:sp>
      <p:pic>
        <p:nvPicPr>
          <p:cNvPr id="8" name="Picture 7">
            <a:extLst>
              <a:ext uri="{FF2B5EF4-FFF2-40B4-BE49-F238E27FC236}">
                <a16:creationId xmlns:a16="http://schemas.microsoft.com/office/drawing/2014/main" id="{939189E8-7680-2B13-3E3A-EE80B3682879}"/>
              </a:ext>
            </a:extLst>
          </p:cNvPr>
          <p:cNvPicPr>
            <a:picLocks noChangeAspect="1"/>
          </p:cNvPicPr>
          <p:nvPr/>
        </p:nvPicPr>
        <p:blipFill>
          <a:blip r:embed="rId3"/>
          <a:stretch>
            <a:fillRect/>
          </a:stretch>
        </p:blipFill>
        <p:spPr>
          <a:xfrm>
            <a:off x="5233314" y="1838761"/>
            <a:ext cx="3306760" cy="4566478"/>
          </a:xfrm>
          <a:prstGeom prst="rect">
            <a:avLst/>
          </a:prstGeom>
        </p:spPr>
      </p:pic>
      <p:pic>
        <p:nvPicPr>
          <p:cNvPr id="3" name="Picture 2">
            <a:extLst>
              <a:ext uri="{FF2B5EF4-FFF2-40B4-BE49-F238E27FC236}">
                <a16:creationId xmlns:a16="http://schemas.microsoft.com/office/drawing/2014/main" id="{D5FB41EA-8BE3-C625-D663-90874CEE8B44}"/>
              </a:ext>
            </a:extLst>
          </p:cNvPr>
          <p:cNvPicPr>
            <a:picLocks noChangeAspect="1"/>
          </p:cNvPicPr>
          <p:nvPr/>
        </p:nvPicPr>
        <p:blipFill rotWithShape="1">
          <a:blip r:embed="rId4"/>
          <a:srcRect b="17252"/>
          <a:stretch/>
        </p:blipFill>
        <p:spPr>
          <a:xfrm>
            <a:off x="569684" y="2054245"/>
            <a:ext cx="3783241" cy="4408534"/>
          </a:xfrm>
          <a:prstGeom prst="rect">
            <a:avLst/>
          </a:prstGeom>
        </p:spPr>
      </p:pic>
      <p:sp>
        <p:nvSpPr>
          <p:cNvPr id="7" name="Google Shape;592;p4">
            <a:extLst>
              <a:ext uri="{FF2B5EF4-FFF2-40B4-BE49-F238E27FC236}">
                <a16:creationId xmlns:a16="http://schemas.microsoft.com/office/drawing/2014/main" id="{85CBA74B-57E3-994E-9992-FF2B3C59B8CE}"/>
              </a:ext>
            </a:extLst>
          </p:cNvPr>
          <p:cNvSpPr txBox="1">
            <a:spLocks noChangeArrowheads="1"/>
          </p:cNvSpPr>
          <p:nvPr/>
        </p:nvSpPr>
        <p:spPr>
          <a:xfrm>
            <a:off x="8421008" y="2490050"/>
            <a:ext cx="3640364" cy="1631950"/>
          </a:xfrm>
          <a:prstGeom prst="rect">
            <a:avLst/>
          </a:prstGeom>
          <a:noFill/>
          <a:ln>
            <a:noFill/>
          </a:ln>
        </p:spPr>
        <p:txBody>
          <a:bodyPr spcFirstLastPara="1" wrap="square" lIns="91440" tIns="45720" rIns="91440" bIns="45720" anchor="b"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342900" indent="-342900">
              <a:buSzPts val="2400"/>
              <a:buFont typeface="Calibri" panose="020F0502020204030204" pitchFamily="34" charset="0"/>
              <a:buNone/>
            </a:pPr>
            <a:r>
              <a:rPr lang="en-US" altLang="en-US" sz="2400" dirty="0">
                <a:solidFill>
                  <a:schemeClr val="tx1"/>
                </a:solidFill>
                <a:latin typeface="Times New Roman" panose="02020603050405020304" pitchFamily="18" charset="0"/>
                <a:cs typeface="Times New Roman" panose="02020603050405020304" pitchFamily="18" charset="0"/>
              </a:rPr>
              <a:t>	</a:t>
            </a:r>
            <a:r>
              <a:rPr lang="en-US" altLang="en-US" sz="2400" dirty="0" err="1">
                <a:solidFill>
                  <a:schemeClr val="tx1"/>
                </a:solidFill>
                <a:latin typeface="Times New Roman" panose="02020603050405020304" pitchFamily="18" charset="0"/>
                <a:cs typeface="Times New Roman" panose="02020603050405020304" pitchFamily="18" charset="0"/>
              </a:rPr>
              <a:t>Tất</a:t>
            </a:r>
            <a:r>
              <a:rPr lang="en-US" altLang="en-US" sz="2400" dirty="0">
                <a:solidFill>
                  <a:schemeClr val="tx1"/>
                </a:solidFill>
                <a:latin typeface="Times New Roman" panose="02020603050405020304" pitchFamily="18" charset="0"/>
                <a:cs typeface="Times New Roman" panose="02020603050405020304" pitchFamily="18" charset="0"/>
              </a:rPr>
              <a:t> </a:t>
            </a:r>
            <a:r>
              <a:rPr lang="en-US" altLang="en-US" sz="2400" dirty="0" err="1">
                <a:solidFill>
                  <a:schemeClr val="tx1"/>
                </a:solidFill>
                <a:latin typeface="Times New Roman" panose="02020603050405020304" pitchFamily="18" charset="0"/>
                <a:cs typeface="Times New Roman" panose="02020603050405020304" pitchFamily="18" charset="0"/>
              </a:rPr>
              <a:t>cả</a:t>
            </a:r>
            <a:r>
              <a:rPr lang="en-US" altLang="en-US" sz="2400" dirty="0">
                <a:solidFill>
                  <a:schemeClr val="tx1"/>
                </a:solidFill>
                <a:latin typeface="Times New Roman" panose="02020603050405020304" pitchFamily="18" charset="0"/>
                <a:cs typeface="Times New Roman" panose="02020603050405020304" pitchFamily="18" charset="0"/>
              </a:rPr>
              <a:t> </a:t>
            </a:r>
            <a:r>
              <a:rPr lang="en-US" altLang="en-US" sz="2400" dirty="0" err="1">
                <a:solidFill>
                  <a:schemeClr val="tx1"/>
                </a:solidFill>
                <a:latin typeface="Times New Roman" panose="02020603050405020304" pitchFamily="18" charset="0"/>
                <a:cs typeface="Times New Roman" panose="02020603050405020304" pitchFamily="18" charset="0"/>
              </a:rPr>
              <a:t>yêu</a:t>
            </a:r>
            <a:r>
              <a:rPr lang="en-US" altLang="en-US" sz="2400" dirty="0">
                <a:solidFill>
                  <a:schemeClr val="tx1"/>
                </a:solidFill>
                <a:latin typeface="Times New Roman" panose="02020603050405020304" pitchFamily="18" charset="0"/>
                <a:cs typeface="Times New Roman" panose="02020603050405020304" pitchFamily="18" charset="0"/>
              </a:rPr>
              <a:t> </a:t>
            </a:r>
            <a:r>
              <a:rPr lang="en-US" altLang="en-US" sz="2400" dirty="0" err="1">
                <a:solidFill>
                  <a:schemeClr val="tx1"/>
                </a:solidFill>
                <a:latin typeface="Times New Roman" panose="02020603050405020304" pitchFamily="18" charset="0"/>
                <a:cs typeface="Times New Roman" panose="02020603050405020304" pitchFamily="18" charset="0"/>
              </a:rPr>
              <a:t>cầu</a:t>
            </a:r>
            <a:r>
              <a:rPr lang="en-US" altLang="en-US" sz="2400" dirty="0">
                <a:solidFill>
                  <a:schemeClr val="tx1"/>
                </a:solidFill>
                <a:latin typeface="Times New Roman" panose="02020603050405020304" pitchFamily="18" charset="0"/>
                <a:cs typeface="Times New Roman" panose="02020603050405020304" pitchFamily="18" charset="0"/>
              </a:rPr>
              <a:t> </a:t>
            </a:r>
            <a:r>
              <a:rPr lang="en-US" altLang="en-US" sz="2400" dirty="0" err="1">
                <a:solidFill>
                  <a:schemeClr val="tx1"/>
                </a:solidFill>
                <a:latin typeface="Times New Roman" panose="02020603050405020304" pitchFamily="18" charset="0"/>
                <a:cs typeface="Times New Roman" panose="02020603050405020304" pitchFamily="18" charset="0"/>
              </a:rPr>
              <a:t>cần</a:t>
            </a:r>
            <a:r>
              <a:rPr lang="en-US" altLang="en-US" sz="2400" dirty="0">
                <a:solidFill>
                  <a:schemeClr val="tx1"/>
                </a:solidFill>
                <a:latin typeface="Times New Roman" panose="02020603050405020304" pitchFamily="18" charset="0"/>
                <a:cs typeface="Times New Roman" panose="02020603050405020304" pitchFamily="18" charset="0"/>
              </a:rPr>
              <a:t> </a:t>
            </a:r>
            <a:r>
              <a:rPr lang="en-US" altLang="en-US" sz="2400" dirty="0" err="1">
                <a:solidFill>
                  <a:schemeClr val="tx1"/>
                </a:solidFill>
                <a:latin typeface="Times New Roman" panose="02020603050405020304" pitchFamily="18" charset="0"/>
                <a:cs typeface="Times New Roman" panose="02020603050405020304" pitchFamily="18" charset="0"/>
              </a:rPr>
              <a:t>đạt</a:t>
            </a:r>
            <a:r>
              <a:rPr lang="en-US" altLang="en-US" sz="2400" dirty="0">
                <a:solidFill>
                  <a:schemeClr val="tx1"/>
                </a:solidFill>
                <a:latin typeface="Times New Roman" panose="02020603050405020304" pitchFamily="18" charset="0"/>
                <a:cs typeface="Times New Roman" panose="02020603050405020304" pitchFamily="18" charset="0"/>
              </a:rPr>
              <a:t> </a:t>
            </a:r>
            <a:r>
              <a:rPr lang="en-US" altLang="en-US" sz="2400" dirty="0" err="1">
                <a:solidFill>
                  <a:schemeClr val="tx1"/>
                </a:solidFill>
                <a:latin typeface="Times New Roman" panose="02020603050405020304" pitchFamily="18" charset="0"/>
                <a:cs typeface="Times New Roman" panose="02020603050405020304" pitchFamily="18" charset="0"/>
              </a:rPr>
              <a:t>của</a:t>
            </a:r>
            <a:r>
              <a:rPr lang="en-US" altLang="en-US" sz="2400" dirty="0">
                <a:solidFill>
                  <a:schemeClr val="tx1"/>
                </a:solidFill>
                <a:latin typeface="Times New Roman" panose="02020603050405020304" pitchFamily="18" charset="0"/>
                <a:cs typeface="Times New Roman" panose="02020603050405020304" pitchFamily="18" charset="0"/>
              </a:rPr>
              <a:t> </a:t>
            </a:r>
            <a:r>
              <a:rPr lang="en-US" altLang="en-US" sz="2400" dirty="0" err="1">
                <a:solidFill>
                  <a:schemeClr val="tx1"/>
                </a:solidFill>
                <a:latin typeface="Times New Roman" panose="02020603050405020304" pitchFamily="18" charset="0"/>
                <a:cs typeface="Times New Roman" panose="02020603050405020304" pitchFamily="18" charset="0"/>
              </a:rPr>
              <a:t>chương</a:t>
            </a:r>
            <a:r>
              <a:rPr lang="en-US" altLang="en-US" sz="2400" dirty="0">
                <a:solidFill>
                  <a:schemeClr val="tx1"/>
                </a:solidFill>
                <a:latin typeface="Times New Roman" panose="02020603050405020304" pitchFamily="18" charset="0"/>
                <a:cs typeface="Times New Roman" panose="02020603050405020304" pitchFamily="18" charset="0"/>
              </a:rPr>
              <a:t> </a:t>
            </a:r>
            <a:r>
              <a:rPr lang="en-US" altLang="en-US" sz="2400" dirty="0" err="1">
                <a:solidFill>
                  <a:schemeClr val="tx1"/>
                </a:solidFill>
                <a:latin typeface="Times New Roman" panose="02020603050405020304" pitchFamily="18" charset="0"/>
                <a:cs typeface="Times New Roman" panose="02020603050405020304" pitchFamily="18" charset="0"/>
              </a:rPr>
              <a:t>trình</a:t>
            </a:r>
            <a:r>
              <a:rPr lang="en-US" altLang="en-US" sz="2400" dirty="0">
                <a:solidFill>
                  <a:schemeClr val="tx1"/>
                </a:solidFill>
                <a:latin typeface="Times New Roman" panose="02020603050405020304" pitchFamily="18" charset="0"/>
                <a:cs typeface="Times New Roman" panose="02020603050405020304" pitchFamily="18" charset="0"/>
              </a:rPr>
              <a:t> </a:t>
            </a:r>
            <a:r>
              <a:rPr lang="en-US" altLang="en-US" sz="2400" dirty="0" err="1">
                <a:solidFill>
                  <a:schemeClr val="tx1"/>
                </a:solidFill>
                <a:latin typeface="Times New Roman" panose="02020603050405020304" pitchFamily="18" charset="0"/>
                <a:cs typeface="Times New Roman" panose="02020603050405020304" pitchFamily="18" charset="0"/>
              </a:rPr>
              <a:t>được</a:t>
            </a:r>
            <a:r>
              <a:rPr lang="en-US" altLang="en-US" sz="2400" dirty="0">
                <a:solidFill>
                  <a:schemeClr val="tx1"/>
                </a:solidFill>
                <a:latin typeface="Times New Roman" panose="02020603050405020304" pitchFamily="18" charset="0"/>
                <a:cs typeface="Times New Roman" panose="02020603050405020304" pitchFamily="18" charset="0"/>
              </a:rPr>
              <a:t> </a:t>
            </a:r>
            <a:r>
              <a:rPr lang="en-US" altLang="en-US" sz="2400" dirty="0" err="1">
                <a:solidFill>
                  <a:schemeClr val="tx1"/>
                </a:solidFill>
                <a:latin typeface="Times New Roman" panose="02020603050405020304" pitchFamily="18" charset="0"/>
                <a:cs typeface="Times New Roman" panose="02020603050405020304" pitchFamily="18" charset="0"/>
              </a:rPr>
              <a:t>thể</a:t>
            </a:r>
            <a:r>
              <a:rPr lang="en-US" altLang="en-US" sz="2400" dirty="0">
                <a:solidFill>
                  <a:schemeClr val="tx1"/>
                </a:solidFill>
                <a:latin typeface="Times New Roman" panose="02020603050405020304" pitchFamily="18" charset="0"/>
                <a:cs typeface="Times New Roman" panose="02020603050405020304" pitchFamily="18" charset="0"/>
              </a:rPr>
              <a:t> </a:t>
            </a:r>
            <a:r>
              <a:rPr lang="en-US" altLang="en-US" sz="2400" dirty="0" err="1">
                <a:solidFill>
                  <a:schemeClr val="tx1"/>
                </a:solidFill>
                <a:latin typeface="Times New Roman" panose="02020603050405020304" pitchFamily="18" charset="0"/>
                <a:cs typeface="Times New Roman" panose="02020603050405020304" pitchFamily="18" charset="0"/>
              </a:rPr>
              <a:t>hiện</a:t>
            </a:r>
            <a:r>
              <a:rPr lang="en-US" altLang="en-US" sz="2400" dirty="0">
                <a:solidFill>
                  <a:schemeClr val="tx1"/>
                </a:solidFill>
                <a:latin typeface="Times New Roman" panose="02020603050405020304" pitchFamily="18" charset="0"/>
                <a:cs typeface="Times New Roman" panose="02020603050405020304" pitchFamily="18" charset="0"/>
              </a:rPr>
              <a:t> </a:t>
            </a:r>
            <a:r>
              <a:rPr lang="en-US" altLang="en-US" sz="2400" dirty="0" err="1">
                <a:solidFill>
                  <a:schemeClr val="tx1"/>
                </a:solidFill>
                <a:latin typeface="Times New Roman" panose="02020603050405020304" pitchFamily="18" charset="0"/>
                <a:cs typeface="Times New Roman" panose="02020603050405020304" pitchFamily="18" charset="0"/>
              </a:rPr>
              <a:t>thông</a:t>
            </a:r>
            <a:r>
              <a:rPr lang="en-US" altLang="en-US" sz="2400" dirty="0">
                <a:solidFill>
                  <a:schemeClr val="tx1"/>
                </a:solidFill>
                <a:latin typeface="Times New Roman" panose="02020603050405020304" pitchFamily="18" charset="0"/>
                <a:cs typeface="Times New Roman" panose="02020603050405020304" pitchFamily="18" charset="0"/>
              </a:rPr>
              <a:t> qua </a:t>
            </a:r>
            <a:r>
              <a:rPr lang="en-US" altLang="en-US" sz="2400" dirty="0" err="1">
                <a:solidFill>
                  <a:schemeClr val="tx1"/>
                </a:solidFill>
                <a:latin typeface="Times New Roman" panose="02020603050405020304" pitchFamily="18" charset="0"/>
                <a:cs typeface="Times New Roman" panose="02020603050405020304" pitchFamily="18" charset="0"/>
              </a:rPr>
              <a:t>các</a:t>
            </a:r>
            <a:r>
              <a:rPr lang="en-US" altLang="en-US" sz="2400" dirty="0">
                <a:solidFill>
                  <a:schemeClr val="tx1"/>
                </a:solidFill>
                <a:latin typeface="Times New Roman" panose="02020603050405020304" pitchFamily="18" charset="0"/>
                <a:cs typeface="Times New Roman" panose="02020603050405020304" pitchFamily="18" charset="0"/>
              </a:rPr>
              <a:t> </a:t>
            </a:r>
            <a:r>
              <a:rPr lang="en-US" altLang="en-US" sz="2400" dirty="0" err="1">
                <a:solidFill>
                  <a:schemeClr val="tx1"/>
                </a:solidFill>
                <a:latin typeface="Times New Roman" panose="02020603050405020304" pitchFamily="18" charset="0"/>
                <a:cs typeface="Times New Roman" panose="02020603050405020304" pitchFamily="18" charset="0"/>
              </a:rPr>
              <a:t>mục</a:t>
            </a:r>
            <a:r>
              <a:rPr lang="en-US" altLang="en-US" sz="2400" dirty="0">
                <a:solidFill>
                  <a:schemeClr val="tx1"/>
                </a:solidFill>
                <a:latin typeface="Times New Roman" panose="02020603050405020304" pitchFamily="18" charset="0"/>
                <a:cs typeface="Times New Roman" panose="02020603050405020304" pitchFamily="18" charset="0"/>
              </a:rPr>
              <a:t> </a:t>
            </a:r>
            <a:r>
              <a:rPr lang="en-US" altLang="en-US" sz="2400" dirty="0" err="1">
                <a:solidFill>
                  <a:schemeClr val="tx1"/>
                </a:solidFill>
                <a:latin typeface="Times New Roman" panose="02020603050405020304" pitchFamily="18" charset="0"/>
                <a:cs typeface="Times New Roman" panose="02020603050405020304" pitchFamily="18" charset="0"/>
              </a:rPr>
              <a:t>tiêu</a:t>
            </a:r>
            <a:r>
              <a:rPr lang="en-US" altLang="en-US" sz="2400" dirty="0">
                <a:solidFill>
                  <a:schemeClr val="tx1"/>
                </a:solidFill>
                <a:latin typeface="Times New Roman" panose="02020603050405020304" pitchFamily="18" charset="0"/>
                <a:cs typeface="Times New Roman" panose="02020603050405020304" pitchFamily="18" charset="0"/>
              </a:rPr>
              <a:t> </a:t>
            </a:r>
            <a:r>
              <a:rPr lang="en-US" altLang="en-US" sz="2400" dirty="0" err="1">
                <a:solidFill>
                  <a:schemeClr val="tx1"/>
                </a:solidFill>
                <a:latin typeface="Times New Roman" panose="02020603050405020304" pitchFamily="18" charset="0"/>
                <a:cs typeface="Times New Roman" panose="02020603050405020304" pitchFamily="18" charset="0"/>
              </a:rPr>
              <a:t>của</a:t>
            </a:r>
            <a:r>
              <a:rPr lang="en-US" altLang="en-US" sz="2400" dirty="0">
                <a:solidFill>
                  <a:schemeClr val="tx1"/>
                </a:solidFill>
                <a:latin typeface="Times New Roman" panose="02020603050405020304" pitchFamily="18" charset="0"/>
                <a:cs typeface="Times New Roman" panose="02020603050405020304" pitchFamily="18" charset="0"/>
              </a:rPr>
              <a:t> 9 </a:t>
            </a:r>
            <a:r>
              <a:rPr lang="en-US" altLang="en-US" sz="2400" dirty="0" err="1">
                <a:solidFill>
                  <a:schemeClr val="tx1"/>
                </a:solidFill>
                <a:latin typeface="Times New Roman" panose="02020603050405020304" pitchFamily="18" charset="0"/>
                <a:cs typeface="Times New Roman" panose="02020603050405020304" pitchFamily="18" charset="0"/>
              </a:rPr>
              <a:t>chủ</a:t>
            </a:r>
            <a:r>
              <a:rPr lang="en-US" altLang="en-US" sz="2400" dirty="0">
                <a:solidFill>
                  <a:schemeClr val="tx1"/>
                </a:solidFill>
                <a:latin typeface="Times New Roman" panose="02020603050405020304" pitchFamily="18" charset="0"/>
                <a:cs typeface="Times New Roman" panose="02020603050405020304" pitchFamily="18" charset="0"/>
              </a:rPr>
              <a:t> </a:t>
            </a:r>
            <a:r>
              <a:rPr lang="en-US" altLang="en-US" sz="2400" dirty="0" err="1">
                <a:solidFill>
                  <a:schemeClr val="tx1"/>
                </a:solidFill>
                <a:latin typeface="Times New Roman" panose="02020603050405020304" pitchFamily="18" charset="0"/>
                <a:cs typeface="Times New Roman" panose="02020603050405020304" pitchFamily="18" charset="0"/>
              </a:rPr>
              <a:t>đề</a:t>
            </a:r>
            <a:endParaRPr lang="en-US" altLang="en-US" sz="2400" dirty="0">
              <a:solidFill>
                <a:schemeClr val="tx1"/>
              </a:solidFill>
              <a:latin typeface="Times New Roman" panose="02020603050405020304" pitchFamily="18" charset="0"/>
              <a:cs typeface="Times New Roman" panose="02020603050405020304" pitchFamily="18" charset="0"/>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509"/>
        <p:cNvGrpSpPr/>
        <p:nvPr/>
      </p:nvGrpSpPr>
      <p:grpSpPr>
        <a:xfrm>
          <a:off x="0" y="0"/>
          <a:ext cx="0" cy="0"/>
          <a:chOff x="0" y="0"/>
          <a:chExt cx="0" cy="0"/>
        </a:xfrm>
      </p:grpSpPr>
      <p:sp>
        <p:nvSpPr>
          <p:cNvPr id="510" name="Google Shape;510;p19"/>
          <p:cNvSpPr txBox="1">
            <a:spLocks noGrp="1"/>
          </p:cNvSpPr>
          <p:nvPr>
            <p:ph type="title"/>
          </p:nvPr>
        </p:nvSpPr>
        <p:spPr>
          <a:xfrm>
            <a:off x="733989" y="3284649"/>
            <a:ext cx="3308622" cy="593530"/>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dk1"/>
              </a:buClr>
              <a:buSzPts val="3200"/>
              <a:buFont typeface="Times New Roman"/>
              <a:buNone/>
            </a:pPr>
            <a:r>
              <a:rPr lang="en-US" sz="3200" dirty="0">
                <a:latin typeface="Times New Roman"/>
                <a:ea typeface="Times New Roman"/>
                <a:cs typeface="Times New Roman"/>
                <a:sym typeface="Times New Roman"/>
              </a:rPr>
              <a:t>Trang </a:t>
            </a:r>
            <a:r>
              <a:rPr lang="en-US" sz="3200" dirty="0" err="1">
                <a:latin typeface="Times New Roman"/>
                <a:ea typeface="Times New Roman"/>
                <a:cs typeface="Times New Roman"/>
                <a:sym typeface="Times New Roman"/>
              </a:rPr>
              <a:t>giải</a:t>
            </a:r>
            <a:r>
              <a:rPr lang="en-US" sz="3200" dirty="0">
                <a:latin typeface="Times New Roman"/>
                <a:ea typeface="Times New Roman"/>
                <a:cs typeface="Times New Roman"/>
                <a:sym typeface="Times New Roman"/>
              </a:rPr>
              <a:t> </a:t>
            </a:r>
            <a:r>
              <a:rPr lang="en-US" sz="3200" dirty="0" err="1">
                <a:latin typeface="Times New Roman"/>
                <a:ea typeface="Times New Roman"/>
                <a:cs typeface="Times New Roman"/>
                <a:sym typeface="Times New Roman"/>
              </a:rPr>
              <a:t>thích</a:t>
            </a:r>
            <a:r>
              <a:rPr lang="en-US" sz="3200" dirty="0">
                <a:latin typeface="Times New Roman"/>
                <a:ea typeface="Times New Roman"/>
                <a:cs typeface="Times New Roman"/>
                <a:sym typeface="Times New Roman"/>
              </a:rPr>
              <a:t> </a:t>
            </a:r>
            <a:r>
              <a:rPr lang="en-US" sz="3200" dirty="0" err="1">
                <a:latin typeface="Times New Roman"/>
                <a:ea typeface="Times New Roman"/>
                <a:cs typeface="Times New Roman"/>
                <a:sym typeface="Times New Roman"/>
              </a:rPr>
              <a:t>thuật</a:t>
            </a:r>
            <a:r>
              <a:rPr lang="en-US" sz="3200" dirty="0">
                <a:latin typeface="Times New Roman"/>
                <a:ea typeface="Times New Roman"/>
                <a:cs typeface="Times New Roman"/>
                <a:sym typeface="Times New Roman"/>
              </a:rPr>
              <a:t> </a:t>
            </a:r>
            <a:r>
              <a:rPr lang="en-US" sz="3200" dirty="0" err="1">
                <a:latin typeface="Times New Roman"/>
                <a:ea typeface="Times New Roman"/>
                <a:cs typeface="Times New Roman"/>
                <a:sym typeface="Times New Roman"/>
              </a:rPr>
              <a:t>ngữ</a:t>
            </a:r>
            <a:endParaRPr sz="3200" dirty="0">
              <a:latin typeface="Times New Roman"/>
              <a:ea typeface="Times New Roman"/>
              <a:cs typeface="Times New Roman"/>
              <a:sym typeface="Times New Roman"/>
            </a:endParaRPr>
          </a:p>
        </p:txBody>
      </p:sp>
      <p:sp>
        <p:nvSpPr>
          <p:cNvPr id="512" name="Google Shape;512;p19"/>
          <p:cNvSpPr txBox="1"/>
          <p:nvPr/>
        </p:nvSpPr>
        <p:spPr>
          <a:xfrm>
            <a:off x="733989" y="1572127"/>
            <a:ext cx="3469043" cy="1259034"/>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rgbClr val="0070C0"/>
              </a:buClr>
              <a:buSzPts val="3200"/>
              <a:buFont typeface="Times New Roman"/>
              <a:buNone/>
            </a:pPr>
            <a:r>
              <a:rPr lang="en-US" sz="3200" b="1" dirty="0">
                <a:solidFill>
                  <a:srgbClr val="0070C0"/>
                </a:solidFill>
                <a:latin typeface="Times New Roman"/>
                <a:ea typeface="Times New Roman"/>
                <a:cs typeface="Times New Roman"/>
                <a:sym typeface="Times New Roman"/>
              </a:rPr>
              <a:t>CẤU TRÚC CUỐN SÁCH</a:t>
            </a:r>
            <a:endParaRPr sz="3200" b="1" dirty="0">
              <a:solidFill>
                <a:srgbClr val="0070C0"/>
              </a:solidFill>
              <a:latin typeface="Times New Roman"/>
              <a:ea typeface="Times New Roman"/>
              <a:cs typeface="Times New Roman"/>
              <a:sym typeface="Times New Roman"/>
            </a:endParaRPr>
          </a:p>
        </p:txBody>
      </p:sp>
      <p:pic>
        <p:nvPicPr>
          <p:cNvPr id="2" name="Picture 1">
            <a:extLst>
              <a:ext uri="{FF2B5EF4-FFF2-40B4-BE49-F238E27FC236}">
                <a16:creationId xmlns:a16="http://schemas.microsoft.com/office/drawing/2014/main" id="{484BA870-A23E-553A-6FF1-6807F551FB8E}"/>
              </a:ext>
            </a:extLst>
          </p:cNvPr>
          <p:cNvPicPr>
            <a:picLocks noChangeAspect="1"/>
          </p:cNvPicPr>
          <p:nvPr/>
        </p:nvPicPr>
        <p:blipFill>
          <a:blip r:embed="rId3"/>
          <a:stretch>
            <a:fillRect/>
          </a:stretch>
        </p:blipFill>
        <p:spPr>
          <a:xfrm>
            <a:off x="3243585" y="286047"/>
            <a:ext cx="5171429" cy="4761905"/>
          </a:xfrm>
          <a:prstGeom prst="rect">
            <a:avLst/>
          </a:prstGeom>
        </p:spPr>
      </p:pic>
      <p:pic>
        <p:nvPicPr>
          <p:cNvPr id="4" name="Picture 3">
            <a:extLst>
              <a:ext uri="{FF2B5EF4-FFF2-40B4-BE49-F238E27FC236}">
                <a16:creationId xmlns:a16="http://schemas.microsoft.com/office/drawing/2014/main" id="{062CA911-C011-3A5A-B30B-E6B7CF474617}"/>
              </a:ext>
            </a:extLst>
          </p:cNvPr>
          <p:cNvPicPr>
            <a:picLocks noChangeAspect="1"/>
          </p:cNvPicPr>
          <p:nvPr/>
        </p:nvPicPr>
        <p:blipFill>
          <a:blip r:embed="rId4"/>
          <a:stretch>
            <a:fillRect/>
          </a:stretch>
        </p:blipFill>
        <p:spPr>
          <a:xfrm>
            <a:off x="6772606" y="4243556"/>
            <a:ext cx="5295238" cy="2485714"/>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B763EC56-05C5-AF87-D42D-A3849806F09E}"/>
              </a:ext>
            </a:extLst>
          </p:cNvPr>
          <p:cNvGrpSpPr/>
          <p:nvPr/>
        </p:nvGrpSpPr>
        <p:grpSpPr>
          <a:xfrm>
            <a:off x="1572216" y="741733"/>
            <a:ext cx="9047567" cy="6116267"/>
            <a:chOff x="627375" y="760309"/>
            <a:chExt cx="8752599" cy="5916865"/>
          </a:xfrm>
        </p:grpSpPr>
        <p:pic>
          <p:nvPicPr>
            <p:cNvPr id="5" name="Picture 4">
              <a:extLst>
                <a:ext uri="{FF2B5EF4-FFF2-40B4-BE49-F238E27FC236}">
                  <a16:creationId xmlns:a16="http://schemas.microsoft.com/office/drawing/2014/main" id="{BA37B583-A99F-0D8D-E67D-8BCF346E1D29}"/>
                </a:ext>
              </a:extLst>
            </p:cNvPr>
            <p:cNvPicPr>
              <a:picLocks noChangeAspect="1"/>
            </p:cNvPicPr>
            <p:nvPr/>
          </p:nvPicPr>
          <p:blipFill>
            <a:blip r:embed="rId2"/>
            <a:stretch>
              <a:fillRect/>
            </a:stretch>
          </p:blipFill>
          <p:spPr>
            <a:xfrm>
              <a:off x="627375" y="760310"/>
              <a:ext cx="4233041" cy="5907650"/>
            </a:xfrm>
            <a:prstGeom prst="rect">
              <a:avLst/>
            </a:prstGeom>
          </p:spPr>
        </p:pic>
        <p:pic>
          <p:nvPicPr>
            <p:cNvPr id="7" name="Picture 6">
              <a:extLst>
                <a:ext uri="{FF2B5EF4-FFF2-40B4-BE49-F238E27FC236}">
                  <a16:creationId xmlns:a16="http://schemas.microsoft.com/office/drawing/2014/main" id="{DA7F06F0-55DB-F29F-3CF4-812A88189D5F}"/>
                </a:ext>
              </a:extLst>
            </p:cNvPr>
            <p:cNvPicPr>
              <a:picLocks noChangeAspect="1"/>
            </p:cNvPicPr>
            <p:nvPr/>
          </p:nvPicPr>
          <p:blipFill>
            <a:blip r:embed="rId3"/>
            <a:stretch>
              <a:fillRect/>
            </a:stretch>
          </p:blipFill>
          <p:spPr>
            <a:xfrm>
              <a:off x="4876321" y="760309"/>
              <a:ext cx="4503653" cy="5916865"/>
            </a:xfrm>
            <a:prstGeom prst="rect">
              <a:avLst/>
            </a:prstGeom>
          </p:spPr>
        </p:pic>
      </p:grpSp>
    </p:spTree>
    <p:extLst>
      <p:ext uri="{BB962C8B-B14F-4D97-AF65-F5344CB8AC3E}">
        <p14:creationId xmlns:p14="http://schemas.microsoft.com/office/powerpoint/2010/main" val="420087164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A38D4CB-3413-4DD0-7149-23418EE04D79}"/>
              </a:ext>
            </a:extLst>
          </p:cNvPr>
          <p:cNvPicPr>
            <a:picLocks noChangeAspect="1"/>
          </p:cNvPicPr>
          <p:nvPr/>
        </p:nvPicPr>
        <p:blipFill>
          <a:blip r:embed="rId2"/>
          <a:stretch>
            <a:fillRect/>
          </a:stretch>
        </p:blipFill>
        <p:spPr>
          <a:xfrm>
            <a:off x="1728554" y="757985"/>
            <a:ext cx="8734891" cy="6100015"/>
          </a:xfrm>
          <a:prstGeom prst="rect">
            <a:avLst/>
          </a:prstGeom>
        </p:spPr>
      </p:pic>
    </p:spTree>
    <p:extLst>
      <p:ext uri="{BB962C8B-B14F-4D97-AF65-F5344CB8AC3E}">
        <p14:creationId xmlns:p14="http://schemas.microsoft.com/office/powerpoint/2010/main" val="99176377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DEF499B-51C5-F1A9-CBF3-7074E69C81D0}"/>
              </a:ext>
            </a:extLst>
          </p:cNvPr>
          <p:cNvPicPr>
            <a:picLocks noChangeAspect="1"/>
          </p:cNvPicPr>
          <p:nvPr/>
        </p:nvPicPr>
        <p:blipFill>
          <a:blip r:embed="rId2"/>
          <a:stretch>
            <a:fillRect/>
          </a:stretch>
        </p:blipFill>
        <p:spPr>
          <a:xfrm>
            <a:off x="1740315" y="769628"/>
            <a:ext cx="8711370" cy="6088371"/>
          </a:xfrm>
          <a:prstGeom prst="rect">
            <a:avLst/>
          </a:prstGeom>
        </p:spPr>
      </p:pic>
    </p:spTree>
    <p:extLst>
      <p:ext uri="{BB962C8B-B14F-4D97-AF65-F5344CB8AC3E}">
        <p14:creationId xmlns:p14="http://schemas.microsoft.com/office/powerpoint/2010/main" val="242206660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CE30F1B-D623-DEDC-9401-62A5BC54F84F}"/>
              </a:ext>
            </a:extLst>
          </p:cNvPr>
          <p:cNvPicPr>
            <a:picLocks noChangeAspect="1"/>
          </p:cNvPicPr>
          <p:nvPr/>
        </p:nvPicPr>
        <p:blipFill>
          <a:blip r:embed="rId2"/>
          <a:stretch>
            <a:fillRect/>
          </a:stretch>
        </p:blipFill>
        <p:spPr>
          <a:xfrm>
            <a:off x="1738155" y="759758"/>
            <a:ext cx="8715690" cy="6098242"/>
          </a:xfrm>
          <a:prstGeom prst="rect">
            <a:avLst/>
          </a:prstGeom>
        </p:spPr>
      </p:pic>
    </p:spTree>
    <p:extLst>
      <p:ext uri="{BB962C8B-B14F-4D97-AF65-F5344CB8AC3E}">
        <p14:creationId xmlns:p14="http://schemas.microsoft.com/office/powerpoint/2010/main" val="33903133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ACA146CE-01AB-1FD9-E0CB-B0CE53AFE44E}"/>
              </a:ext>
            </a:extLst>
          </p:cNvPr>
          <p:cNvPicPr>
            <a:picLocks noChangeAspect="1"/>
          </p:cNvPicPr>
          <p:nvPr/>
        </p:nvPicPr>
        <p:blipFill>
          <a:blip r:embed="rId2"/>
          <a:stretch>
            <a:fillRect/>
          </a:stretch>
        </p:blipFill>
        <p:spPr>
          <a:xfrm>
            <a:off x="1722579" y="740028"/>
            <a:ext cx="8746842" cy="6117972"/>
          </a:xfrm>
          <a:prstGeom prst="rect">
            <a:avLst/>
          </a:prstGeom>
        </p:spPr>
      </p:pic>
    </p:spTree>
    <p:extLst>
      <p:ext uri="{BB962C8B-B14F-4D97-AF65-F5344CB8AC3E}">
        <p14:creationId xmlns:p14="http://schemas.microsoft.com/office/powerpoint/2010/main" val="151059863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5A9D603-4436-5673-2DDD-5120ED0F3416}"/>
              </a:ext>
            </a:extLst>
          </p:cNvPr>
          <p:cNvPicPr>
            <a:picLocks noChangeAspect="1"/>
          </p:cNvPicPr>
          <p:nvPr/>
        </p:nvPicPr>
        <p:blipFill>
          <a:blip r:embed="rId2"/>
          <a:stretch>
            <a:fillRect/>
          </a:stretch>
        </p:blipFill>
        <p:spPr>
          <a:xfrm>
            <a:off x="1743071" y="766638"/>
            <a:ext cx="8705858" cy="6091362"/>
          </a:xfrm>
          <a:prstGeom prst="rect">
            <a:avLst/>
          </a:prstGeom>
        </p:spPr>
      </p:pic>
    </p:spTree>
    <p:extLst>
      <p:ext uri="{BB962C8B-B14F-4D97-AF65-F5344CB8AC3E}">
        <p14:creationId xmlns:p14="http://schemas.microsoft.com/office/powerpoint/2010/main" val="95229228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82A9F06-4DB3-58D7-4D5F-E678B4C3D0EA}"/>
              </a:ext>
            </a:extLst>
          </p:cNvPr>
          <p:cNvPicPr>
            <a:picLocks noChangeAspect="1"/>
          </p:cNvPicPr>
          <p:nvPr/>
        </p:nvPicPr>
        <p:blipFill>
          <a:blip r:embed="rId2"/>
          <a:stretch>
            <a:fillRect/>
          </a:stretch>
        </p:blipFill>
        <p:spPr>
          <a:xfrm>
            <a:off x="1732411" y="753782"/>
            <a:ext cx="8727177" cy="6104218"/>
          </a:xfrm>
          <a:prstGeom prst="rect">
            <a:avLst/>
          </a:prstGeom>
        </p:spPr>
      </p:pic>
    </p:spTree>
    <p:extLst>
      <p:ext uri="{BB962C8B-B14F-4D97-AF65-F5344CB8AC3E}">
        <p14:creationId xmlns:p14="http://schemas.microsoft.com/office/powerpoint/2010/main" val="16196606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90302" y="1480458"/>
            <a:ext cx="5734051" cy="1530221"/>
          </a:xfrm>
        </p:spPr>
        <p:txBody>
          <a:bodyPr>
            <a:noAutofit/>
          </a:bodyPr>
          <a:lstStyle/>
          <a:p>
            <a:pPr>
              <a:lnSpc>
                <a:spcPct val="120000"/>
              </a:lnSpc>
            </a:pPr>
            <a:r>
              <a:rPr lang="en-US" sz="3200" b="1" dirty="0">
                <a:solidFill>
                  <a:schemeClr val="accent4">
                    <a:lumMod val="75000"/>
                  </a:schemeClr>
                </a:solidFill>
                <a:latin typeface="Arial" panose="020B0604020202020204" pitchFamily="34" charset="0"/>
                <a:cs typeface="Arial" panose="020B0604020202020204" pitchFamily="34" charset="0"/>
              </a:rPr>
              <a:t>HOẠT ĐỘNG TRẢI NGHIỆM, HƯỚNG NGHIỆP </a:t>
            </a:r>
            <a:br>
              <a:rPr lang="en-US" sz="3200" b="1" dirty="0">
                <a:solidFill>
                  <a:srgbClr val="002060"/>
                </a:solidFill>
                <a:latin typeface="Arial" panose="020B0604020202020204" pitchFamily="34" charset="0"/>
                <a:cs typeface="Arial" panose="020B0604020202020204" pitchFamily="34" charset="0"/>
              </a:rPr>
            </a:br>
            <a:r>
              <a:rPr lang="en-US" sz="3200" b="1" dirty="0">
                <a:solidFill>
                  <a:srgbClr val="002060"/>
                </a:solidFill>
                <a:latin typeface="Arial" panose="020B0604020202020204" pitchFamily="34" charset="0"/>
                <a:cs typeface="Arial" panose="020B0604020202020204" pitchFamily="34" charset="0"/>
              </a:rPr>
              <a:t>TRONG CTGDPT 2018</a:t>
            </a:r>
          </a:p>
        </p:txBody>
      </p:sp>
      <p:sp>
        <p:nvSpPr>
          <p:cNvPr id="3" name="Subtitle 2"/>
          <p:cNvSpPr>
            <a:spLocks noGrp="1"/>
          </p:cNvSpPr>
          <p:nvPr>
            <p:ph type="subTitle" idx="1"/>
          </p:nvPr>
        </p:nvSpPr>
        <p:spPr>
          <a:xfrm>
            <a:off x="667104" y="3686215"/>
            <a:ext cx="6035605" cy="1042196"/>
          </a:xfrm>
        </p:spPr>
        <p:txBody>
          <a:bodyPr>
            <a:noAutofit/>
          </a:bodyPr>
          <a:lstStyle/>
          <a:p>
            <a:pPr>
              <a:lnSpc>
                <a:spcPct val="120000"/>
              </a:lnSpc>
            </a:pPr>
            <a:r>
              <a:rPr lang="en-US" sz="2800" b="1" dirty="0">
                <a:solidFill>
                  <a:srgbClr val="FF0000"/>
                </a:solidFill>
                <a:latin typeface="Arial" panose="020B0604020202020204" pitchFamily="34" charset="0"/>
                <a:cs typeface="Arial" panose="020B0604020202020204" pitchFamily="34" charset="0"/>
              </a:rPr>
              <a:t>LÀ HOẠT ĐỘNG </a:t>
            </a:r>
            <a:r>
              <a:rPr lang="en-US" sz="2800" b="1">
                <a:solidFill>
                  <a:srgbClr val="FF0000"/>
                </a:solidFill>
                <a:latin typeface="Arial" panose="020B0604020202020204" pitchFamily="34" charset="0"/>
                <a:cs typeface="Arial" panose="020B0604020202020204" pitchFamily="34" charset="0"/>
              </a:rPr>
              <a:t>GIÁO DỤC</a:t>
            </a:r>
            <a:br>
              <a:rPr lang="en-US" sz="2800" b="1">
                <a:solidFill>
                  <a:srgbClr val="FF0000"/>
                </a:solidFill>
                <a:latin typeface="Arial" panose="020B0604020202020204" pitchFamily="34" charset="0"/>
                <a:cs typeface="Arial" panose="020B0604020202020204" pitchFamily="34" charset="0"/>
              </a:rPr>
            </a:br>
            <a:r>
              <a:rPr lang="en-US" sz="2800" b="1">
                <a:solidFill>
                  <a:srgbClr val="FF0000"/>
                </a:solidFill>
                <a:latin typeface="Arial" panose="020B0604020202020204" pitchFamily="34" charset="0"/>
                <a:cs typeface="Arial" panose="020B0604020202020204" pitchFamily="34" charset="0"/>
              </a:rPr>
              <a:t>BẮT </a:t>
            </a:r>
            <a:r>
              <a:rPr lang="en-US" sz="2800" b="1" dirty="0">
                <a:solidFill>
                  <a:srgbClr val="FF0000"/>
                </a:solidFill>
                <a:latin typeface="Arial" panose="020B0604020202020204" pitchFamily="34" charset="0"/>
                <a:cs typeface="Arial" panose="020B0604020202020204" pitchFamily="34" charset="0"/>
              </a:rPr>
              <a:t>BUỘC</a:t>
            </a:r>
          </a:p>
          <a:p>
            <a:endParaRPr lang="en-US" sz="3200" b="1" dirty="0">
              <a:solidFill>
                <a:srgbClr val="FF0000"/>
              </a:solidFill>
              <a:latin typeface="Arial" panose="020B0604020202020204" pitchFamily="34" charset="0"/>
              <a:cs typeface="Arial" panose="020B0604020202020204" pitchFamily="34" charset="0"/>
            </a:endParaRPr>
          </a:p>
          <a:p>
            <a:r>
              <a:rPr lang="en-US" sz="2800" b="1" dirty="0">
                <a:solidFill>
                  <a:srgbClr val="00B050"/>
                </a:solidFill>
                <a:latin typeface="Arial" panose="020B0604020202020204" pitchFamily="34" charset="0"/>
                <a:cs typeface="Arial" panose="020B0604020202020204" pitchFamily="34" charset="0"/>
              </a:rPr>
              <a:t>ĐÂY KHÔNG PHẢI LÀ MÔN HỌC</a:t>
            </a:r>
          </a:p>
        </p:txBody>
      </p:sp>
      <p:pic>
        <p:nvPicPr>
          <p:cNvPr id="6" name="Picture Placeholder 5"/>
          <p:cNvPicPr>
            <a:picLocks noGrp="1" noChangeAspect="1"/>
          </p:cNvPicPr>
          <p:nvPr>
            <p:ph type="pic" sz="quarter" idx="13"/>
          </p:nvPr>
        </p:nvPicPr>
        <p:blipFill>
          <a:blip r:embed="rId3"/>
          <a:srcRect l="15192" r="15192"/>
          <a:stretch>
            <a:fillRect/>
          </a:stretch>
        </p:blipFill>
        <p:spPr>
          <a:prstGeom prst="rect">
            <a:avLst/>
          </a:prstGeom>
        </p:spPr>
      </p:pic>
      <p:pic>
        <p:nvPicPr>
          <p:cNvPr id="7" name="Picture 6" descr="logo-CHAN-TROI-SANG-TAO"/>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375270" y="1"/>
            <a:ext cx="1651269" cy="1480457"/>
          </a:xfrm>
          <a:prstGeom prst="rect">
            <a:avLst/>
          </a:prstGeom>
          <a:noFill/>
          <a:ln>
            <a:noFill/>
          </a:ln>
        </p:spPr>
      </p:pic>
    </p:spTree>
    <p:extLst>
      <p:ext uri="{BB962C8B-B14F-4D97-AF65-F5344CB8AC3E}">
        <p14:creationId xmlns:p14="http://schemas.microsoft.com/office/powerpoint/2010/main" val="17223540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BE8C410-8C73-E3CA-9270-9896D0046215}"/>
              </a:ext>
            </a:extLst>
          </p:cNvPr>
          <p:cNvPicPr>
            <a:picLocks noChangeAspect="1"/>
          </p:cNvPicPr>
          <p:nvPr/>
        </p:nvPicPr>
        <p:blipFill>
          <a:blip r:embed="rId2"/>
          <a:stretch>
            <a:fillRect/>
          </a:stretch>
        </p:blipFill>
        <p:spPr>
          <a:xfrm>
            <a:off x="1724734" y="749922"/>
            <a:ext cx="8742531" cy="6108078"/>
          </a:xfrm>
          <a:prstGeom prst="rect">
            <a:avLst/>
          </a:prstGeom>
        </p:spPr>
      </p:pic>
    </p:spTree>
    <p:extLst>
      <p:ext uri="{BB962C8B-B14F-4D97-AF65-F5344CB8AC3E}">
        <p14:creationId xmlns:p14="http://schemas.microsoft.com/office/powerpoint/2010/main" val="334668101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6231B35-5D4E-B091-BA01-BEEC8BD4A008}"/>
              </a:ext>
            </a:extLst>
          </p:cNvPr>
          <p:cNvPicPr>
            <a:picLocks noChangeAspect="1"/>
          </p:cNvPicPr>
          <p:nvPr/>
        </p:nvPicPr>
        <p:blipFill>
          <a:blip r:embed="rId2"/>
          <a:stretch>
            <a:fillRect/>
          </a:stretch>
        </p:blipFill>
        <p:spPr>
          <a:xfrm>
            <a:off x="1719195" y="755956"/>
            <a:ext cx="8753610" cy="6102044"/>
          </a:xfrm>
          <a:prstGeom prst="rect">
            <a:avLst/>
          </a:prstGeom>
        </p:spPr>
      </p:pic>
    </p:spTree>
    <p:extLst>
      <p:ext uri="{BB962C8B-B14F-4D97-AF65-F5344CB8AC3E}">
        <p14:creationId xmlns:p14="http://schemas.microsoft.com/office/powerpoint/2010/main" val="325548566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516"/>
        <p:cNvGrpSpPr/>
        <p:nvPr/>
      </p:nvGrpSpPr>
      <p:grpSpPr>
        <a:xfrm>
          <a:off x="0" y="0"/>
          <a:ext cx="0" cy="0"/>
          <a:chOff x="0" y="0"/>
          <a:chExt cx="0" cy="0"/>
        </a:xfrm>
      </p:grpSpPr>
      <p:sp>
        <p:nvSpPr>
          <p:cNvPr id="517" name="Google Shape;517;p20"/>
          <p:cNvSpPr txBox="1">
            <a:spLocks noGrp="1"/>
          </p:cNvSpPr>
          <p:nvPr>
            <p:ph type="title"/>
          </p:nvPr>
        </p:nvSpPr>
        <p:spPr>
          <a:xfrm>
            <a:off x="838201" y="643467"/>
            <a:ext cx="3888526" cy="1800526"/>
          </a:xfrm>
          <a:prstGeom prst="rect">
            <a:avLst/>
          </a:prstGeom>
        </p:spPr>
        <p:txBody>
          <a:bodyPr spcFirstLastPara="1" vert="horz" lIns="91440" tIns="45720" rIns="91440" bIns="45720" rtlCol="0" anchor="ctr" anchorCtr="0">
            <a:normAutofit/>
          </a:bodyPr>
          <a:lstStyle/>
          <a:p>
            <a:pPr marL="0" lvl="0" indent="0">
              <a:spcBef>
                <a:spcPct val="0"/>
              </a:spcBef>
              <a:spcAft>
                <a:spcPts val="0"/>
              </a:spcAft>
              <a:buClr>
                <a:srgbClr val="0070C0"/>
              </a:buClr>
              <a:buSzPts val="3600"/>
            </a:pPr>
            <a:r>
              <a:rPr lang="en-US" b="1" kern="1200">
                <a:solidFill>
                  <a:schemeClr val="tx1"/>
                </a:solidFill>
                <a:latin typeface="+mj-lt"/>
                <a:ea typeface="+mj-ea"/>
                <a:cs typeface="+mj-cs"/>
                <a:sym typeface="Times New Roman"/>
              </a:rPr>
              <a:t>CẤU TRÚC CHỦ ĐỀ</a:t>
            </a:r>
          </a:p>
        </p:txBody>
      </p:sp>
      <p:sp>
        <p:nvSpPr>
          <p:cNvPr id="518" name="Google Shape;518;p20"/>
          <p:cNvSpPr txBox="1">
            <a:spLocks noGrp="1"/>
          </p:cNvSpPr>
          <p:nvPr>
            <p:ph type="body" idx="2"/>
          </p:nvPr>
        </p:nvSpPr>
        <p:spPr>
          <a:xfrm>
            <a:off x="838201" y="2623381"/>
            <a:ext cx="3888528" cy="3553581"/>
          </a:xfrm>
          <a:prstGeom prst="rect">
            <a:avLst/>
          </a:prstGeom>
        </p:spPr>
        <p:txBody>
          <a:bodyPr spcFirstLastPara="1" vert="horz" lIns="91440" tIns="45720" rIns="91440" bIns="45720" rtlCol="0" anchorCtr="0">
            <a:normAutofit/>
          </a:bodyPr>
          <a:lstStyle/>
          <a:p>
            <a:pPr marL="228600" lvl="0" indent="-228600">
              <a:spcBef>
                <a:spcPts val="0"/>
              </a:spcBef>
              <a:spcAft>
                <a:spcPts val="0"/>
              </a:spcAft>
              <a:buClr>
                <a:schemeClr val="dk1"/>
              </a:buClr>
              <a:buSzPts val="2800"/>
              <a:buFont typeface="Arial" panose="020B0604020202020204" pitchFamily="34" charset="0"/>
              <a:buChar char="•"/>
            </a:pPr>
            <a:r>
              <a:rPr lang="en-US" sz="2000" kern="1200">
                <a:solidFill>
                  <a:schemeClr val="tx1"/>
                </a:solidFill>
                <a:latin typeface="+mn-lt"/>
                <a:ea typeface="+mn-ea"/>
                <a:cs typeface="+mn-cs"/>
                <a:sym typeface="Times New Roman"/>
              </a:rPr>
              <a:t>TÊN CHỦ ĐỀ</a:t>
            </a:r>
            <a:endParaRPr lang="en-US" sz="2000" kern="1200">
              <a:solidFill>
                <a:schemeClr val="tx1"/>
              </a:solidFill>
              <a:latin typeface="+mn-lt"/>
              <a:ea typeface="+mn-ea"/>
              <a:cs typeface="+mn-cs"/>
            </a:endParaRPr>
          </a:p>
          <a:p>
            <a:pPr marL="228600" lvl="0" indent="-228600">
              <a:spcBef>
                <a:spcPts val="1000"/>
              </a:spcBef>
              <a:spcAft>
                <a:spcPts val="0"/>
              </a:spcAft>
              <a:buClr>
                <a:schemeClr val="dk1"/>
              </a:buClr>
              <a:buSzPts val="2800"/>
              <a:buFont typeface="Arial" panose="020B0604020202020204" pitchFamily="34" charset="0"/>
              <a:buChar char="•"/>
            </a:pPr>
            <a:r>
              <a:rPr lang="en-US" sz="2000" kern="1200">
                <a:solidFill>
                  <a:schemeClr val="tx1"/>
                </a:solidFill>
                <a:latin typeface="+mn-lt"/>
                <a:ea typeface="+mn-ea"/>
                <a:cs typeface="+mn-cs"/>
                <a:sym typeface="Times New Roman"/>
              </a:rPr>
              <a:t>TRANH CHỦ ĐỀ</a:t>
            </a:r>
            <a:endParaRPr lang="en-US" sz="2000" kern="1200">
              <a:solidFill>
                <a:schemeClr val="tx1"/>
              </a:solidFill>
              <a:latin typeface="+mn-lt"/>
              <a:ea typeface="+mn-ea"/>
              <a:cs typeface="+mn-cs"/>
            </a:endParaRPr>
          </a:p>
          <a:p>
            <a:pPr marL="228600" lvl="0" indent="-228600">
              <a:spcBef>
                <a:spcPts val="1000"/>
              </a:spcBef>
              <a:spcAft>
                <a:spcPts val="0"/>
              </a:spcAft>
              <a:buClr>
                <a:schemeClr val="dk1"/>
              </a:buClr>
              <a:buSzPts val="2800"/>
              <a:buFont typeface="Arial" panose="020B0604020202020204" pitchFamily="34" charset="0"/>
              <a:buChar char="•"/>
            </a:pPr>
            <a:r>
              <a:rPr lang="en-US" sz="2000" kern="1200">
                <a:solidFill>
                  <a:schemeClr val="tx1"/>
                </a:solidFill>
                <a:latin typeface="+mn-lt"/>
                <a:ea typeface="+mn-ea"/>
                <a:cs typeface="+mn-cs"/>
                <a:sym typeface="Times New Roman"/>
              </a:rPr>
              <a:t>MỤC TIÊU</a:t>
            </a:r>
            <a:endParaRPr lang="en-US" sz="2000" kern="1200">
              <a:solidFill>
                <a:schemeClr val="tx1"/>
              </a:solidFill>
              <a:latin typeface="+mn-lt"/>
              <a:ea typeface="+mn-ea"/>
              <a:cs typeface="+mn-cs"/>
            </a:endParaRPr>
          </a:p>
        </p:txBody>
      </p:sp>
      <p:pic>
        <p:nvPicPr>
          <p:cNvPr id="2" name="Picture 1">
            <a:extLst>
              <a:ext uri="{FF2B5EF4-FFF2-40B4-BE49-F238E27FC236}">
                <a16:creationId xmlns:a16="http://schemas.microsoft.com/office/drawing/2014/main" id="{DE4CC054-CA60-E774-3B25-6C489B997F04}"/>
              </a:ext>
            </a:extLst>
          </p:cNvPr>
          <p:cNvPicPr>
            <a:picLocks noChangeAspect="1"/>
          </p:cNvPicPr>
          <p:nvPr/>
        </p:nvPicPr>
        <p:blipFill>
          <a:blip r:embed="rId3"/>
          <a:stretch>
            <a:fillRect/>
          </a:stretch>
        </p:blipFill>
        <p:spPr>
          <a:xfrm>
            <a:off x="6959348" y="475175"/>
            <a:ext cx="4233041" cy="5907650"/>
          </a:xfrm>
          <a:prstGeom prst="rect">
            <a:avLst/>
          </a:prstGeom>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523"/>
        <p:cNvGrpSpPr/>
        <p:nvPr/>
      </p:nvGrpSpPr>
      <p:grpSpPr>
        <a:xfrm>
          <a:off x="0" y="0"/>
          <a:ext cx="0" cy="0"/>
          <a:chOff x="0" y="0"/>
          <a:chExt cx="0" cy="0"/>
        </a:xfrm>
      </p:grpSpPr>
      <p:pic>
        <p:nvPicPr>
          <p:cNvPr id="2" name="Picture 1">
            <a:extLst>
              <a:ext uri="{FF2B5EF4-FFF2-40B4-BE49-F238E27FC236}">
                <a16:creationId xmlns:a16="http://schemas.microsoft.com/office/drawing/2014/main" id="{B3D6DB69-5FA9-D962-D142-F7240962262C}"/>
              </a:ext>
            </a:extLst>
          </p:cNvPr>
          <p:cNvPicPr>
            <a:picLocks noChangeAspect="1"/>
          </p:cNvPicPr>
          <p:nvPr/>
        </p:nvPicPr>
        <p:blipFill>
          <a:blip r:embed="rId3"/>
          <a:stretch>
            <a:fillRect/>
          </a:stretch>
        </p:blipFill>
        <p:spPr>
          <a:xfrm>
            <a:off x="6990256" y="466975"/>
            <a:ext cx="3969199" cy="5548072"/>
          </a:xfrm>
          <a:prstGeom prst="rect">
            <a:avLst/>
          </a:prstGeom>
        </p:spPr>
      </p:pic>
      <p:sp>
        <p:nvSpPr>
          <p:cNvPr id="524" name="Google Shape;524;p21"/>
          <p:cNvSpPr txBox="1">
            <a:spLocks noGrp="1"/>
          </p:cNvSpPr>
          <p:nvPr>
            <p:ph type="title"/>
          </p:nvPr>
        </p:nvSpPr>
        <p:spPr>
          <a:xfrm>
            <a:off x="620692" y="1153194"/>
            <a:ext cx="4581054" cy="620786"/>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70C0"/>
              </a:buClr>
              <a:buSzPts val="3200"/>
              <a:buFont typeface="Times New Roman"/>
              <a:buNone/>
            </a:pPr>
            <a:r>
              <a:rPr lang="en-US" sz="3200" b="1">
                <a:solidFill>
                  <a:srgbClr val="0070C0"/>
                </a:solidFill>
                <a:latin typeface="Times New Roman"/>
                <a:ea typeface="Times New Roman"/>
                <a:cs typeface="Times New Roman"/>
                <a:sym typeface="Times New Roman"/>
              </a:rPr>
              <a:t>TRANG ĐỊNH HƯỚNG</a:t>
            </a:r>
            <a:endParaRPr sz="3200" b="1">
              <a:solidFill>
                <a:srgbClr val="0070C0"/>
              </a:solidFill>
              <a:latin typeface="Times New Roman"/>
              <a:ea typeface="Times New Roman"/>
              <a:cs typeface="Times New Roman"/>
              <a:sym typeface="Times New Roman"/>
            </a:endParaRPr>
          </a:p>
        </p:txBody>
      </p:sp>
      <p:sp>
        <p:nvSpPr>
          <p:cNvPr id="525" name="Google Shape;525;p21"/>
          <p:cNvSpPr txBox="1">
            <a:spLocks noGrp="1"/>
          </p:cNvSpPr>
          <p:nvPr>
            <p:ph type="body" idx="1"/>
          </p:nvPr>
        </p:nvSpPr>
        <p:spPr>
          <a:xfrm>
            <a:off x="692988" y="2484661"/>
            <a:ext cx="4898187" cy="2599360"/>
          </a:xfrm>
          <a:prstGeom prst="rect">
            <a:avLst/>
          </a:prstGeom>
          <a:noFill/>
          <a:ln>
            <a:noFill/>
          </a:ln>
        </p:spPr>
        <p:txBody>
          <a:bodyPr spcFirstLastPara="1" wrap="square" lIns="91425" tIns="45700" rIns="91425" bIns="45700" anchor="t" anchorCtr="0">
            <a:normAutofit lnSpcReduction="10000"/>
          </a:bodyPr>
          <a:lstStyle/>
          <a:p>
            <a:pPr marL="228600" lvl="0" indent="-228600" algn="l" rtl="0">
              <a:lnSpc>
                <a:spcPct val="110000"/>
              </a:lnSpc>
              <a:spcBef>
                <a:spcPts val="0"/>
              </a:spcBef>
              <a:spcAft>
                <a:spcPts val="0"/>
              </a:spcAft>
              <a:buClr>
                <a:schemeClr val="dk1"/>
              </a:buClr>
              <a:buSzPts val="2800"/>
              <a:buChar char="•"/>
            </a:pPr>
            <a:r>
              <a:rPr lang="en-US" sz="3600" dirty="0" err="1">
                <a:latin typeface="Times New Roman"/>
                <a:ea typeface="Times New Roman"/>
                <a:cs typeface="Times New Roman"/>
                <a:sym typeface="Times New Roman"/>
              </a:rPr>
              <a:t>Lời</a:t>
            </a:r>
            <a:r>
              <a:rPr lang="en-US" sz="3600" dirty="0">
                <a:latin typeface="Times New Roman"/>
                <a:ea typeface="Times New Roman"/>
                <a:cs typeface="Times New Roman"/>
                <a:sym typeface="Times New Roman"/>
              </a:rPr>
              <a:t> </a:t>
            </a:r>
            <a:r>
              <a:rPr lang="en-US" sz="3600" dirty="0" err="1">
                <a:latin typeface="Times New Roman"/>
                <a:ea typeface="Times New Roman"/>
                <a:cs typeface="Times New Roman"/>
                <a:sym typeface="Times New Roman"/>
              </a:rPr>
              <a:t>dẫn</a:t>
            </a:r>
            <a:r>
              <a:rPr lang="en-US" sz="3600" dirty="0">
                <a:latin typeface="Times New Roman"/>
                <a:ea typeface="Times New Roman"/>
                <a:cs typeface="Times New Roman"/>
                <a:sym typeface="Times New Roman"/>
              </a:rPr>
              <a:t> </a:t>
            </a:r>
            <a:r>
              <a:rPr lang="en-US" sz="3600" dirty="0" err="1">
                <a:latin typeface="Times New Roman"/>
                <a:ea typeface="Times New Roman"/>
                <a:cs typeface="Times New Roman"/>
                <a:sym typeface="Times New Roman"/>
              </a:rPr>
              <a:t>cho</a:t>
            </a:r>
            <a:r>
              <a:rPr lang="en-US" sz="3600" dirty="0">
                <a:latin typeface="Times New Roman"/>
                <a:ea typeface="Times New Roman"/>
                <a:cs typeface="Times New Roman"/>
                <a:sym typeface="Times New Roman"/>
              </a:rPr>
              <a:t> </a:t>
            </a:r>
            <a:r>
              <a:rPr lang="en-US" sz="3600" dirty="0" err="1">
                <a:latin typeface="Times New Roman"/>
                <a:ea typeface="Times New Roman"/>
                <a:cs typeface="Times New Roman"/>
                <a:sym typeface="Times New Roman"/>
              </a:rPr>
              <a:t>chủ</a:t>
            </a:r>
            <a:r>
              <a:rPr lang="en-US" sz="3600" dirty="0">
                <a:latin typeface="Times New Roman"/>
                <a:ea typeface="Times New Roman"/>
                <a:cs typeface="Times New Roman"/>
                <a:sym typeface="Times New Roman"/>
              </a:rPr>
              <a:t> </a:t>
            </a:r>
            <a:r>
              <a:rPr lang="en-US" sz="3600" dirty="0" err="1">
                <a:latin typeface="Times New Roman"/>
                <a:ea typeface="Times New Roman"/>
                <a:cs typeface="Times New Roman"/>
                <a:sym typeface="Times New Roman"/>
              </a:rPr>
              <a:t>đề</a:t>
            </a:r>
            <a:endParaRPr sz="3600" dirty="0">
              <a:latin typeface="Times New Roman"/>
              <a:ea typeface="Times New Roman"/>
              <a:cs typeface="Times New Roman"/>
              <a:sym typeface="Times New Roman"/>
            </a:endParaRPr>
          </a:p>
          <a:p>
            <a:pPr marL="228600" lvl="0" indent="-228600" algn="l" rtl="0">
              <a:lnSpc>
                <a:spcPct val="110000"/>
              </a:lnSpc>
              <a:spcBef>
                <a:spcPts val="1000"/>
              </a:spcBef>
              <a:spcAft>
                <a:spcPts val="0"/>
              </a:spcAft>
              <a:buClr>
                <a:schemeClr val="dk1"/>
              </a:buClr>
              <a:buSzPts val="2800"/>
              <a:buChar char="•"/>
            </a:pPr>
            <a:r>
              <a:rPr lang="en-US" sz="3600" dirty="0" err="1">
                <a:latin typeface="Times New Roman"/>
                <a:ea typeface="Times New Roman"/>
                <a:cs typeface="Times New Roman"/>
                <a:sym typeface="Times New Roman"/>
              </a:rPr>
              <a:t>Định</a:t>
            </a:r>
            <a:r>
              <a:rPr lang="en-US" sz="3600" dirty="0">
                <a:latin typeface="Times New Roman"/>
                <a:ea typeface="Times New Roman"/>
                <a:cs typeface="Times New Roman"/>
                <a:sym typeface="Times New Roman"/>
              </a:rPr>
              <a:t> </a:t>
            </a:r>
            <a:r>
              <a:rPr lang="en-US" sz="3600" dirty="0" err="1">
                <a:latin typeface="Times New Roman"/>
                <a:ea typeface="Times New Roman"/>
                <a:cs typeface="Times New Roman"/>
                <a:sym typeface="Times New Roman"/>
              </a:rPr>
              <a:t>hướng</a:t>
            </a:r>
            <a:r>
              <a:rPr lang="en-US" sz="3600" dirty="0">
                <a:latin typeface="Times New Roman"/>
                <a:ea typeface="Times New Roman"/>
                <a:cs typeface="Times New Roman"/>
                <a:sym typeface="Times New Roman"/>
              </a:rPr>
              <a:t> </a:t>
            </a:r>
            <a:r>
              <a:rPr lang="en-US" sz="3600" dirty="0" err="1">
                <a:latin typeface="Times New Roman"/>
                <a:ea typeface="Times New Roman"/>
                <a:cs typeface="Times New Roman"/>
                <a:sym typeface="Times New Roman"/>
              </a:rPr>
              <a:t>hoạt</a:t>
            </a:r>
            <a:r>
              <a:rPr lang="en-US" sz="3600" dirty="0">
                <a:latin typeface="Times New Roman"/>
                <a:ea typeface="Times New Roman"/>
                <a:cs typeface="Times New Roman"/>
                <a:sym typeface="Times New Roman"/>
              </a:rPr>
              <a:t> </a:t>
            </a:r>
            <a:r>
              <a:rPr lang="en-US" sz="3600" dirty="0" err="1">
                <a:latin typeface="Times New Roman"/>
                <a:ea typeface="Times New Roman"/>
                <a:cs typeface="Times New Roman"/>
                <a:sym typeface="Times New Roman"/>
              </a:rPr>
              <a:t>động</a:t>
            </a:r>
            <a:r>
              <a:rPr lang="en-US" sz="3600" dirty="0">
                <a:latin typeface="Times New Roman"/>
                <a:ea typeface="Times New Roman"/>
                <a:cs typeface="Times New Roman"/>
                <a:sym typeface="Times New Roman"/>
              </a:rPr>
              <a:t> </a:t>
            </a:r>
            <a:r>
              <a:rPr lang="en-US" sz="3600" dirty="0" err="1">
                <a:latin typeface="Times New Roman"/>
                <a:ea typeface="Times New Roman"/>
                <a:cs typeface="Times New Roman"/>
                <a:sym typeface="Times New Roman"/>
              </a:rPr>
              <a:t>cho</a:t>
            </a:r>
            <a:r>
              <a:rPr lang="en-US" sz="3600" dirty="0">
                <a:latin typeface="Times New Roman"/>
                <a:ea typeface="Times New Roman"/>
                <a:cs typeface="Times New Roman"/>
                <a:sym typeface="Times New Roman"/>
              </a:rPr>
              <a:t> </a:t>
            </a:r>
            <a:r>
              <a:rPr lang="en-US" sz="3600" dirty="0" err="1">
                <a:latin typeface="Times New Roman"/>
                <a:ea typeface="Times New Roman"/>
                <a:cs typeface="Times New Roman"/>
                <a:sym typeface="Times New Roman"/>
              </a:rPr>
              <a:t>Hoạt</a:t>
            </a:r>
            <a:r>
              <a:rPr lang="en-US" sz="3600" dirty="0">
                <a:latin typeface="Times New Roman"/>
                <a:ea typeface="Times New Roman"/>
                <a:cs typeface="Times New Roman"/>
                <a:sym typeface="Times New Roman"/>
              </a:rPr>
              <a:t> </a:t>
            </a:r>
            <a:r>
              <a:rPr lang="en-US" sz="3600" dirty="0" err="1">
                <a:latin typeface="Times New Roman"/>
                <a:ea typeface="Times New Roman"/>
                <a:cs typeface="Times New Roman"/>
                <a:sym typeface="Times New Roman"/>
              </a:rPr>
              <a:t>động</a:t>
            </a:r>
            <a:r>
              <a:rPr lang="en-US" sz="3600" dirty="0">
                <a:latin typeface="Times New Roman"/>
                <a:ea typeface="Times New Roman"/>
                <a:cs typeface="Times New Roman"/>
                <a:sym typeface="Times New Roman"/>
              </a:rPr>
              <a:t> </a:t>
            </a:r>
            <a:r>
              <a:rPr lang="en-US" sz="3600" dirty="0" err="1">
                <a:latin typeface="Times New Roman"/>
                <a:ea typeface="Times New Roman"/>
                <a:cs typeface="Times New Roman"/>
                <a:sym typeface="Times New Roman"/>
              </a:rPr>
              <a:t>giáo</a:t>
            </a:r>
            <a:r>
              <a:rPr lang="en-US" sz="3600" dirty="0">
                <a:latin typeface="Times New Roman"/>
                <a:ea typeface="Times New Roman"/>
                <a:cs typeface="Times New Roman"/>
                <a:sym typeface="Times New Roman"/>
              </a:rPr>
              <a:t> </a:t>
            </a:r>
            <a:r>
              <a:rPr lang="en-US" sz="3600" dirty="0" err="1">
                <a:latin typeface="Times New Roman"/>
                <a:ea typeface="Times New Roman"/>
                <a:cs typeface="Times New Roman"/>
                <a:sym typeface="Times New Roman"/>
              </a:rPr>
              <a:t>dục</a:t>
            </a:r>
            <a:r>
              <a:rPr lang="en-US" sz="3600" dirty="0">
                <a:latin typeface="Times New Roman"/>
                <a:ea typeface="Times New Roman"/>
                <a:cs typeface="Times New Roman"/>
                <a:sym typeface="Times New Roman"/>
              </a:rPr>
              <a:t> </a:t>
            </a:r>
            <a:r>
              <a:rPr lang="en-US" sz="3600" dirty="0" err="1">
                <a:latin typeface="Times New Roman"/>
                <a:ea typeface="Times New Roman"/>
                <a:cs typeface="Times New Roman"/>
                <a:sym typeface="Times New Roman"/>
              </a:rPr>
              <a:t>theo</a:t>
            </a:r>
            <a:r>
              <a:rPr lang="en-US" sz="3600" dirty="0">
                <a:latin typeface="Times New Roman"/>
                <a:ea typeface="Times New Roman"/>
                <a:cs typeface="Times New Roman"/>
                <a:sym typeface="Times New Roman"/>
              </a:rPr>
              <a:t> </a:t>
            </a:r>
            <a:r>
              <a:rPr lang="en-US" sz="3600" dirty="0" err="1">
                <a:latin typeface="Times New Roman"/>
                <a:ea typeface="Times New Roman"/>
                <a:cs typeface="Times New Roman"/>
                <a:sym typeface="Times New Roman"/>
              </a:rPr>
              <a:t>chủ</a:t>
            </a:r>
            <a:r>
              <a:rPr lang="en-US" sz="3600" dirty="0">
                <a:latin typeface="Times New Roman"/>
                <a:ea typeface="Times New Roman"/>
                <a:cs typeface="Times New Roman"/>
                <a:sym typeface="Times New Roman"/>
              </a:rPr>
              <a:t> </a:t>
            </a:r>
            <a:r>
              <a:rPr lang="en-US" sz="3600" dirty="0" err="1">
                <a:latin typeface="Times New Roman"/>
                <a:ea typeface="Times New Roman"/>
                <a:cs typeface="Times New Roman"/>
                <a:sym typeface="Times New Roman"/>
              </a:rPr>
              <a:t>đề</a:t>
            </a:r>
            <a:endParaRPr sz="3600" dirty="0">
              <a:latin typeface="Times New Roman"/>
              <a:ea typeface="Times New Roman"/>
              <a:cs typeface="Times New Roman"/>
              <a:sym typeface="Times New Roman"/>
            </a:endParaRPr>
          </a:p>
          <a:p>
            <a:pPr marL="0" lvl="0" indent="0" algn="l" rtl="0">
              <a:lnSpc>
                <a:spcPct val="110000"/>
              </a:lnSpc>
              <a:spcBef>
                <a:spcPts val="1000"/>
              </a:spcBef>
              <a:spcAft>
                <a:spcPts val="0"/>
              </a:spcAft>
              <a:buClr>
                <a:schemeClr val="dk1"/>
              </a:buClr>
              <a:buSzPts val="2800"/>
              <a:buNone/>
            </a:pPr>
            <a:endParaRPr sz="3600" dirty="0">
              <a:latin typeface="Times New Roman"/>
              <a:ea typeface="Times New Roman"/>
              <a:cs typeface="Times New Roman"/>
              <a:sym typeface="Times New Roman"/>
            </a:endParaRPr>
          </a:p>
        </p:txBody>
      </p:sp>
      <p:cxnSp>
        <p:nvCxnSpPr>
          <p:cNvPr id="527" name="Google Shape;527;p21"/>
          <p:cNvCxnSpPr>
            <a:cxnSpLocks/>
          </p:cNvCxnSpPr>
          <p:nvPr/>
        </p:nvCxnSpPr>
        <p:spPr>
          <a:xfrm flipV="1">
            <a:off x="4568818" y="1463587"/>
            <a:ext cx="2794508" cy="1263290"/>
          </a:xfrm>
          <a:prstGeom prst="straightConnector1">
            <a:avLst/>
          </a:prstGeom>
          <a:noFill/>
          <a:ln w="9525" cap="flat" cmpd="sng">
            <a:solidFill>
              <a:schemeClr val="accent1"/>
            </a:solidFill>
            <a:prstDash val="solid"/>
            <a:miter lim="800000"/>
            <a:headEnd type="none" w="sm" len="sm"/>
            <a:tailEnd type="triangle" w="med" len="med"/>
          </a:ln>
        </p:spPr>
      </p:cxnSp>
      <p:cxnSp>
        <p:nvCxnSpPr>
          <p:cNvPr id="528" name="Google Shape;528;p21"/>
          <p:cNvCxnSpPr>
            <a:cxnSpLocks/>
          </p:cNvCxnSpPr>
          <p:nvPr/>
        </p:nvCxnSpPr>
        <p:spPr>
          <a:xfrm flipV="1">
            <a:off x="5201746" y="3429001"/>
            <a:ext cx="2161580" cy="495299"/>
          </a:xfrm>
          <a:prstGeom prst="straightConnector1">
            <a:avLst/>
          </a:prstGeom>
          <a:noFill/>
          <a:ln w="9525" cap="flat" cmpd="sng">
            <a:solidFill>
              <a:schemeClr val="accent1"/>
            </a:solidFill>
            <a:prstDash val="solid"/>
            <a:miter lim="800000"/>
            <a:headEnd type="none" w="sm" len="sm"/>
            <a:tailEnd type="triangle" w="med" len="med"/>
          </a:ln>
        </p:spPr>
      </p:cxn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533"/>
        <p:cNvGrpSpPr/>
        <p:nvPr/>
      </p:nvGrpSpPr>
      <p:grpSpPr>
        <a:xfrm>
          <a:off x="0" y="0"/>
          <a:ext cx="0" cy="0"/>
          <a:chOff x="0" y="0"/>
          <a:chExt cx="0" cy="0"/>
        </a:xfrm>
      </p:grpSpPr>
      <p:sp>
        <p:nvSpPr>
          <p:cNvPr id="534" name="Google Shape;534;p22"/>
          <p:cNvSpPr txBox="1">
            <a:spLocks noGrp="1"/>
          </p:cNvSpPr>
          <p:nvPr>
            <p:ph type="title"/>
          </p:nvPr>
        </p:nvSpPr>
        <p:spPr>
          <a:xfrm>
            <a:off x="838200" y="914400"/>
            <a:ext cx="10515600" cy="776288"/>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3600"/>
              <a:buFont typeface="Times New Roman"/>
              <a:buNone/>
            </a:pPr>
            <a:r>
              <a:rPr lang="en-US" sz="3600">
                <a:latin typeface="Times New Roman"/>
                <a:ea typeface="Times New Roman"/>
                <a:cs typeface="Times New Roman"/>
                <a:sym typeface="Times New Roman"/>
              </a:rPr>
              <a:t>Các nhiệm vụ khám phá và rèn luyện</a:t>
            </a:r>
            <a:endParaRPr sz="3600">
              <a:latin typeface="Times New Roman"/>
              <a:ea typeface="Times New Roman"/>
              <a:cs typeface="Times New Roman"/>
              <a:sym typeface="Times New Roman"/>
            </a:endParaRPr>
          </a:p>
        </p:txBody>
      </p:sp>
      <p:sp>
        <p:nvSpPr>
          <p:cNvPr id="537" name="Google Shape;537;p22"/>
          <p:cNvSpPr txBox="1"/>
          <p:nvPr/>
        </p:nvSpPr>
        <p:spPr>
          <a:xfrm>
            <a:off x="4181946" y="368259"/>
            <a:ext cx="4581054" cy="620786"/>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rgbClr val="0070C0"/>
              </a:buClr>
              <a:buSzPts val="3200"/>
              <a:buFont typeface="Times New Roman"/>
              <a:buNone/>
            </a:pPr>
            <a:r>
              <a:rPr lang="en-US" sz="3200" b="1">
                <a:solidFill>
                  <a:srgbClr val="0070C0"/>
                </a:solidFill>
                <a:latin typeface="Times New Roman"/>
                <a:ea typeface="Times New Roman"/>
                <a:cs typeface="Times New Roman"/>
                <a:sym typeface="Times New Roman"/>
              </a:rPr>
              <a:t>NỘI DUNG CHỦ ĐỀ</a:t>
            </a:r>
            <a:endParaRPr sz="3200" b="1">
              <a:solidFill>
                <a:srgbClr val="0070C0"/>
              </a:solidFill>
              <a:latin typeface="Times New Roman"/>
              <a:ea typeface="Times New Roman"/>
              <a:cs typeface="Times New Roman"/>
              <a:sym typeface="Times New Roman"/>
            </a:endParaRPr>
          </a:p>
        </p:txBody>
      </p:sp>
      <p:pic>
        <p:nvPicPr>
          <p:cNvPr id="2" name="Picture 1">
            <a:extLst>
              <a:ext uri="{FF2B5EF4-FFF2-40B4-BE49-F238E27FC236}">
                <a16:creationId xmlns:a16="http://schemas.microsoft.com/office/drawing/2014/main" id="{A4047926-1EAD-9105-CF39-F2FE8BC670DF}"/>
              </a:ext>
            </a:extLst>
          </p:cNvPr>
          <p:cNvPicPr>
            <a:picLocks noChangeAspect="1"/>
          </p:cNvPicPr>
          <p:nvPr/>
        </p:nvPicPr>
        <p:blipFill>
          <a:blip r:embed="rId3"/>
          <a:stretch>
            <a:fillRect/>
          </a:stretch>
        </p:blipFill>
        <p:spPr>
          <a:xfrm>
            <a:off x="838200" y="1690686"/>
            <a:ext cx="3371293" cy="4741215"/>
          </a:xfrm>
          <a:prstGeom prst="rect">
            <a:avLst/>
          </a:prstGeom>
        </p:spPr>
      </p:pic>
      <p:pic>
        <p:nvPicPr>
          <p:cNvPr id="4" name="Picture 3">
            <a:extLst>
              <a:ext uri="{FF2B5EF4-FFF2-40B4-BE49-F238E27FC236}">
                <a16:creationId xmlns:a16="http://schemas.microsoft.com/office/drawing/2014/main" id="{71521E0F-9878-754F-9D73-4C001795A3D4}"/>
              </a:ext>
            </a:extLst>
          </p:cNvPr>
          <p:cNvPicPr>
            <a:picLocks noChangeAspect="1"/>
          </p:cNvPicPr>
          <p:nvPr/>
        </p:nvPicPr>
        <p:blipFill>
          <a:blip r:embed="rId4"/>
          <a:stretch>
            <a:fillRect/>
          </a:stretch>
        </p:blipFill>
        <p:spPr>
          <a:xfrm>
            <a:off x="4422116" y="1690686"/>
            <a:ext cx="3371294" cy="4726213"/>
          </a:xfrm>
          <a:prstGeom prst="rect">
            <a:avLst/>
          </a:prstGeom>
        </p:spPr>
      </p:pic>
      <p:pic>
        <p:nvPicPr>
          <p:cNvPr id="6" name="Picture 5">
            <a:extLst>
              <a:ext uri="{FF2B5EF4-FFF2-40B4-BE49-F238E27FC236}">
                <a16:creationId xmlns:a16="http://schemas.microsoft.com/office/drawing/2014/main" id="{5DF928A8-52FA-BC70-E529-9DBAE8C16942}"/>
              </a:ext>
            </a:extLst>
          </p:cNvPr>
          <p:cNvPicPr>
            <a:picLocks noChangeAspect="1"/>
          </p:cNvPicPr>
          <p:nvPr/>
        </p:nvPicPr>
        <p:blipFill>
          <a:blip r:embed="rId5"/>
          <a:stretch>
            <a:fillRect/>
          </a:stretch>
        </p:blipFill>
        <p:spPr>
          <a:xfrm>
            <a:off x="8006032" y="1690686"/>
            <a:ext cx="3371293" cy="4704874"/>
          </a:xfrm>
          <a:prstGeom prst="rect">
            <a:avLst/>
          </a:prstGeom>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541"/>
        <p:cNvGrpSpPr/>
        <p:nvPr/>
      </p:nvGrpSpPr>
      <p:grpSpPr>
        <a:xfrm>
          <a:off x="0" y="0"/>
          <a:ext cx="0" cy="0"/>
          <a:chOff x="0" y="0"/>
          <a:chExt cx="0" cy="0"/>
        </a:xfrm>
      </p:grpSpPr>
      <p:sp>
        <p:nvSpPr>
          <p:cNvPr id="542" name="Google Shape;542;p23"/>
          <p:cNvSpPr txBox="1">
            <a:spLocks noGrp="1"/>
          </p:cNvSpPr>
          <p:nvPr>
            <p:ph type="title"/>
          </p:nvPr>
        </p:nvSpPr>
        <p:spPr>
          <a:xfrm>
            <a:off x="838200" y="923731"/>
            <a:ext cx="10515600" cy="766957"/>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600"/>
              <a:buFont typeface="Times New Roman"/>
              <a:buNone/>
            </a:pPr>
            <a:r>
              <a:rPr lang="en-US" sz="3600">
                <a:latin typeface="Times New Roman"/>
                <a:ea typeface="Times New Roman"/>
                <a:cs typeface="Times New Roman"/>
                <a:sym typeface="Times New Roman"/>
              </a:rPr>
              <a:t>Các nhiệm vụ vận dụng và đánh giá</a:t>
            </a:r>
            <a:endParaRPr sz="3600">
              <a:latin typeface="Times New Roman"/>
              <a:ea typeface="Times New Roman"/>
              <a:cs typeface="Times New Roman"/>
              <a:sym typeface="Times New Roman"/>
            </a:endParaRPr>
          </a:p>
        </p:txBody>
      </p:sp>
      <p:sp>
        <p:nvSpPr>
          <p:cNvPr id="545" name="Google Shape;545;p23"/>
          <p:cNvSpPr txBox="1"/>
          <p:nvPr/>
        </p:nvSpPr>
        <p:spPr>
          <a:xfrm>
            <a:off x="4458480" y="370148"/>
            <a:ext cx="4581054" cy="620786"/>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rgbClr val="0070C0"/>
              </a:buClr>
              <a:buSzPts val="3200"/>
              <a:buFont typeface="Times New Roman"/>
              <a:buNone/>
            </a:pPr>
            <a:r>
              <a:rPr lang="en-US" sz="3200" b="1">
                <a:solidFill>
                  <a:srgbClr val="0070C0"/>
                </a:solidFill>
                <a:latin typeface="Times New Roman"/>
                <a:ea typeface="Times New Roman"/>
                <a:cs typeface="Times New Roman"/>
                <a:sym typeface="Times New Roman"/>
              </a:rPr>
              <a:t>NỘI DUNG CHỦ ĐỀ</a:t>
            </a:r>
            <a:endParaRPr sz="3200" b="1">
              <a:solidFill>
                <a:srgbClr val="0070C0"/>
              </a:solidFill>
              <a:latin typeface="Times New Roman"/>
              <a:ea typeface="Times New Roman"/>
              <a:cs typeface="Times New Roman"/>
              <a:sym typeface="Times New Roman"/>
            </a:endParaRPr>
          </a:p>
        </p:txBody>
      </p:sp>
      <p:pic>
        <p:nvPicPr>
          <p:cNvPr id="2" name="Picture 1">
            <a:extLst>
              <a:ext uri="{FF2B5EF4-FFF2-40B4-BE49-F238E27FC236}">
                <a16:creationId xmlns:a16="http://schemas.microsoft.com/office/drawing/2014/main" id="{C7275063-4376-9A07-5F79-4DFCBFCFC289}"/>
              </a:ext>
            </a:extLst>
          </p:cNvPr>
          <p:cNvPicPr>
            <a:picLocks noChangeAspect="1"/>
          </p:cNvPicPr>
          <p:nvPr/>
        </p:nvPicPr>
        <p:blipFill>
          <a:blip r:embed="rId3"/>
          <a:stretch>
            <a:fillRect/>
          </a:stretch>
        </p:blipFill>
        <p:spPr>
          <a:xfrm>
            <a:off x="2357705" y="1690688"/>
            <a:ext cx="3438382" cy="4812648"/>
          </a:xfrm>
          <a:prstGeom prst="rect">
            <a:avLst/>
          </a:prstGeom>
        </p:spPr>
      </p:pic>
      <p:pic>
        <p:nvPicPr>
          <p:cNvPr id="3" name="Picture 2">
            <a:extLst>
              <a:ext uri="{FF2B5EF4-FFF2-40B4-BE49-F238E27FC236}">
                <a16:creationId xmlns:a16="http://schemas.microsoft.com/office/drawing/2014/main" id="{C9AED07B-FC12-D969-C52E-D823BA09BD68}"/>
              </a:ext>
            </a:extLst>
          </p:cNvPr>
          <p:cNvPicPr>
            <a:picLocks noChangeAspect="1"/>
          </p:cNvPicPr>
          <p:nvPr/>
        </p:nvPicPr>
        <p:blipFill>
          <a:blip r:embed="rId4"/>
          <a:stretch>
            <a:fillRect/>
          </a:stretch>
        </p:blipFill>
        <p:spPr>
          <a:xfrm>
            <a:off x="6170969" y="1690689"/>
            <a:ext cx="3438382" cy="4788788"/>
          </a:xfrm>
          <a:prstGeom prst="rect">
            <a:avLst/>
          </a:prstGeom>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663"/>
        <p:cNvGrpSpPr/>
        <p:nvPr/>
      </p:nvGrpSpPr>
      <p:grpSpPr>
        <a:xfrm>
          <a:off x="0" y="0"/>
          <a:ext cx="0" cy="0"/>
          <a:chOff x="0" y="0"/>
          <a:chExt cx="0" cy="0"/>
        </a:xfrm>
      </p:grpSpPr>
      <p:sp>
        <p:nvSpPr>
          <p:cNvPr id="664" name="Google Shape;664;p11"/>
          <p:cNvSpPr txBox="1">
            <a:spLocks noGrp="1"/>
          </p:cNvSpPr>
          <p:nvPr>
            <p:ph type="title"/>
          </p:nvPr>
        </p:nvSpPr>
        <p:spPr>
          <a:xfrm>
            <a:off x="1011938" y="927269"/>
            <a:ext cx="9601196" cy="778934"/>
          </a:xfrm>
          <a:prstGeom prst="rect">
            <a:avLst/>
          </a:prstGeom>
          <a:gradFill>
            <a:gsLst>
              <a:gs pos="0">
                <a:srgbClr val="AFAFAF"/>
              </a:gs>
              <a:gs pos="50000">
                <a:schemeClr val="accent3"/>
              </a:gs>
              <a:gs pos="100000">
                <a:srgbClr val="919191"/>
              </a:gs>
            </a:gsLst>
            <a:lin ang="5400000" scaled="0"/>
          </a:gradFill>
          <a:ln w="9525" cap="flat" cmpd="sng">
            <a:solidFill>
              <a:schemeClr val="accent3"/>
            </a:solidFill>
            <a:prstDash val="solid"/>
            <a:miter lim="800000"/>
            <a:headEnd type="none" w="sm" len="sm"/>
            <a:tailEnd type="none" w="sm" len="sm"/>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0000"/>
              </a:buClr>
              <a:buSzPts val="3600"/>
              <a:buFont typeface="Arial"/>
              <a:buNone/>
            </a:pPr>
            <a:r>
              <a:rPr lang="en-US" sz="3600">
                <a:solidFill>
                  <a:srgbClr val="000000"/>
                </a:solidFill>
                <a:latin typeface="Arial"/>
                <a:ea typeface="Arial"/>
                <a:cs typeface="Arial"/>
                <a:sym typeface="Arial"/>
              </a:rPr>
              <a:t>SÁCH GIÁO KHOA</a:t>
            </a:r>
            <a:endParaRPr sz="3600">
              <a:solidFill>
                <a:srgbClr val="000000"/>
              </a:solidFill>
              <a:latin typeface="Arial"/>
              <a:ea typeface="Arial"/>
              <a:cs typeface="Arial"/>
              <a:sym typeface="Arial"/>
            </a:endParaRPr>
          </a:p>
        </p:txBody>
      </p:sp>
      <p:sp>
        <p:nvSpPr>
          <p:cNvPr id="665" name="Google Shape;665;p11"/>
          <p:cNvSpPr txBox="1">
            <a:spLocks noGrp="1"/>
          </p:cNvSpPr>
          <p:nvPr>
            <p:ph type="body" idx="1"/>
          </p:nvPr>
        </p:nvSpPr>
        <p:spPr>
          <a:xfrm>
            <a:off x="942535" y="1913206"/>
            <a:ext cx="5359791" cy="4628271"/>
          </a:xfrm>
          <a:prstGeom prst="rect">
            <a:avLst/>
          </a:prstGeom>
          <a:noFill/>
          <a:ln>
            <a:noFill/>
          </a:ln>
        </p:spPr>
        <p:txBody>
          <a:bodyPr spcFirstLastPara="1" wrap="square" lIns="91425" tIns="45700" rIns="91425" bIns="45700" anchor="t" anchorCtr="0">
            <a:normAutofit/>
          </a:bodyPr>
          <a:lstStyle/>
          <a:p>
            <a:pPr marL="228600" lvl="0" indent="-228600" algn="just" rtl="0">
              <a:lnSpc>
                <a:spcPct val="100000"/>
              </a:lnSpc>
              <a:spcBef>
                <a:spcPts val="0"/>
              </a:spcBef>
              <a:spcAft>
                <a:spcPts val="0"/>
              </a:spcAft>
              <a:buClr>
                <a:schemeClr val="dk1"/>
              </a:buClr>
              <a:buSzPts val="2400"/>
              <a:buChar char="•"/>
            </a:pPr>
            <a:r>
              <a:rPr lang="en-US" sz="2400">
                <a:latin typeface="Arial"/>
                <a:ea typeface="Arial"/>
                <a:cs typeface="Arial"/>
                <a:sym typeface="Arial"/>
              </a:rPr>
              <a:t>Bộ sách là sự cụ thể hoá của giáo dục cá biệt hoá và tạo cơ hội bình đẳng cho mọi HS tham gia hoạt động.</a:t>
            </a:r>
            <a:endParaRPr sz="2400">
              <a:latin typeface="Arial"/>
              <a:ea typeface="Arial"/>
              <a:cs typeface="Arial"/>
              <a:sym typeface="Arial"/>
            </a:endParaRPr>
          </a:p>
          <a:p>
            <a:pPr marL="228600" lvl="0" indent="-228600" algn="just" rtl="0">
              <a:lnSpc>
                <a:spcPct val="100000"/>
              </a:lnSpc>
              <a:spcBef>
                <a:spcPts val="1000"/>
              </a:spcBef>
              <a:spcAft>
                <a:spcPts val="0"/>
              </a:spcAft>
              <a:buClr>
                <a:schemeClr val="dk1"/>
              </a:buClr>
              <a:buSzPts val="2400"/>
              <a:buChar char="•"/>
            </a:pPr>
            <a:r>
              <a:rPr lang="en-US" sz="2400">
                <a:latin typeface="Arial"/>
                <a:ea typeface="Arial"/>
                <a:cs typeface="Arial"/>
                <a:sym typeface="Arial"/>
              </a:rPr>
              <a:t>Thiết kế các nhiệm vụ vừa sức, phù hợp với năng lực và đặc điểm tâm sinh lí học sinh. </a:t>
            </a:r>
            <a:endParaRPr/>
          </a:p>
          <a:p>
            <a:pPr marL="228600" lvl="0" indent="-228600" algn="just" rtl="0">
              <a:lnSpc>
                <a:spcPct val="100000"/>
              </a:lnSpc>
              <a:spcBef>
                <a:spcPts val="1000"/>
              </a:spcBef>
              <a:spcAft>
                <a:spcPts val="0"/>
              </a:spcAft>
              <a:buClr>
                <a:schemeClr val="dk1"/>
              </a:buClr>
              <a:buSzPts val="2400"/>
              <a:buChar char="•"/>
            </a:pPr>
            <a:r>
              <a:rPr lang="en-US" sz="2400">
                <a:latin typeface="Arial"/>
                <a:ea typeface="Arial"/>
                <a:cs typeface="Arial"/>
                <a:sym typeface="Arial"/>
              </a:rPr>
              <a:t>Có các nhiệm vụ thiết kế mở, linh hoạt, phù hợp với điều kiện gia đình, cơ sở giáo dục và địa phương.</a:t>
            </a:r>
            <a:endParaRPr sz="2400">
              <a:latin typeface="Arial"/>
              <a:ea typeface="Arial"/>
              <a:cs typeface="Arial"/>
              <a:sym typeface="Arial"/>
            </a:endParaRPr>
          </a:p>
          <a:p>
            <a:pPr marL="228600" lvl="0" indent="-101600" algn="l" rtl="0">
              <a:lnSpc>
                <a:spcPct val="100000"/>
              </a:lnSpc>
              <a:spcBef>
                <a:spcPts val="1000"/>
              </a:spcBef>
              <a:spcAft>
                <a:spcPts val="0"/>
              </a:spcAft>
              <a:buClr>
                <a:schemeClr val="dk1"/>
              </a:buClr>
              <a:buSzPts val="2000"/>
              <a:buNone/>
            </a:pPr>
            <a:endParaRPr sz="2000">
              <a:latin typeface="Arial"/>
              <a:ea typeface="Arial"/>
              <a:cs typeface="Arial"/>
              <a:sym typeface="Arial"/>
            </a:endParaRPr>
          </a:p>
        </p:txBody>
      </p:sp>
      <p:pic>
        <p:nvPicPr>
          <p:cNvPr id="2" name="Picture 1">
            <a:extLst>
              <a:ext uri="{FF2B5EF4-FFF2-40B4-BE49-F238E27FC236}">
                <a16:creationId xmlns:a16="http://schemas.microsoft.com/office/drawing/2014/main" id="{631D75F0-9E19-E117-D8F0-DAED91EC779E}"/>
              </a:ext>
            </a:extLst>
          </p:cNvPr>
          <p:cNvPicPr>
            <a:picLocks noChangeAspect="1"/>
          </p:cNvPicPr>
          <p:nvPr/>
        </p:nvPicPr>
        <p:blipFill>
          <a:blip r:embed="rId3"/>
          <a:stretch>
            <a:fillRect/>
          </a:stretch>
        </p:blipFill>
        <p:spPr>
          <a:xfrm>
            <a:off x="6800850" y="581276"/>
            <a:ext cx="3952876" cy="5535277"/>
          </a:xfrm>
          <a:prstGeom prst="rect">
            <a:avLst/>
          </a:prstGeom>
        </p:spPr>
      </p:pic>
    </p:spTree>
    <p:extLst>
      <p:ext uri="{BB962C8B-B14F-4D97-AF65-F5344CB8AC3E}">
        <p14:creationId xmlns:p14="http://schemas.microsoft.com/office/powerpoint/2010/main" val="223604169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671"/>
        <p:cNvGrpSpPr/>
        <p:nvPr/>
      </p:nvGrpSpPr>
      <p:grpSpPr>
        <a:xfrm>
          <a:off x="0" y="0"/>
          <a:ext cx="0" cy="0"/>
          <a:chOff x="0" y="0"/>
          <a:chExt cx="0" cy="0"/>
        </a:xfrm>
      </p:grpSpPr>
      <p:sp>
        <p:nvSpPr>
          <p:cNvPr id="672" name="Google Shape;672;p12"/>
          <p:cNvSpPr txBox="1">
            <a:spLocks noGrp="1"/>
          </p:cNvSpPr>
          <p:nvPr>
            <p:ph type="title"/>
          </p:nvPr>
        </p:nvSpPr>
        <p:spPr>
          <a:xfrm>
            <a:off x="902210" y="1043628"/>
            <a:ext cx="9601196" cy="846668"/>
          </a:xfrm>
          <a:prstGeom prst="rect">
            <a:avLst/>
          </a:prstGeom>
          <a:gradFill>
            <a:gsLst>
              <a:gs pos="0">
                <a:srgbClr val="AFAFAF"/>
              </a:gs>
              <a:gs pos="50000">
                <a:schemeClr val="accent3"/>
              </a:gs>
              <a:gs pos="100000">
                <a:srgbClr val="919191"/>
              </a:gs>
            </a:gsLst>
            <a:lin ang="5400000" scaled="0"/>
          </a:gradFill>
          <a:ln w="9525" cap="flat" cmpd="sng">
            <a:solidFill>
              <a:schemeClr val="accent3"/>
            </a:solidFill>
            <a:prstDash val="solid"/>
            <a:miter lim="800000"/>
            <a:headEnd type="none" w="sm" len="sm"/>
            <a:tailEnd type="none" w="sm" len="sm"/>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0000"/>
              </a:buClr>
              <a:buSzPts val="3600"/>
              <a:buFont typeface="Arial"/>
              <a:buNone/>
            </a:pPr>
            <a:r>
              <a:rPr lang="en-US" sz="3600">
                <a:solidFill>
                  <a:srgbClr val="000000"/>
                </a:solidFill>
                <a:latin typeface="Arial"/>
                <a:ea typeface="Arial"/>
                <a:cs typeface="Arial"/>
                <a:sym typeface="Arial"/>
              </a:rPr>
              <a:t>SÁCH GIÁO KHOA</a:t>
            </a:r>
            <a:endParaRPr sz="4800">
              <a:solidFill>
                <a:srgbClr val="000000"/>
              </a:solidFill>
              <a:latin typeface="Arial"/>
              <a:ea typeface="Arial"/>
              <a:cs typeface="Arial"/>
              <a:sym typeface="Arial"/>
            </a:endParaRPr>
          </a:p>
        </p:txBody>
      </p:sp>
      <p:sp>
        <p:nvSpPr>
          <p:cNvPr id="673" name="Google Shape;673;p12"/>
          <p:cNvSpPr txBox="1">
            <a:spLocks noGrp="1"/>
          </p:cNvSpPr>
          <p:nvPr>
            <p:ph type="body" idx="1"/>
          </p:nvPr>
        </p:nvSpPr>
        <p:spPr>
          <a:xfrm>
            <a:off x="902210" y="2189165"/>
            <a:ext cx="5317647" cy="3625207"/>
          </a:xfrm>
          <a:prstGeom prst="rect">
            <a:avLst/>
          </a:prstGeom>
          <a:noFill/>
          <a:ln>
            <a:noFill/>
          </a:ln>
        </p:spPr>
        <p:txBody>
          <a:bodyPr spcFirstLastPara="1" wrap="square" lIns="91425" tIns="45700" rIns="91425" bIns="45700" anchor="t" anchorCtr="0">
            <a:normAutofit fontScale="92500"/>
          </a:bodyPr>
          <a:lstStyle/>
          <a:p>
            <a:pPr marL="228600" lvl="0" indent="-228600" algn="just" rtl="0">
              <a:lnSpc>
                <a:spcPct val="90000"/>
              </a:lnSpc>
              <a:spcBef>
                <a:spcPts val="0"/>
              </a:spcBef>
              <a:spcAft>
                <a:spcPts val="0"/>
              </a:spcAft>
              <a:buClr>
                <a:schemeClr val="dk1"/>
              </a:buClr>
              <a:buSzPct val="100000"/>
              <a:buChar char="•"/>
            </a:pPr>
            <a:r>
              <a:rPr lang="en-US">
                <a:latin typeface="Arial"/>
                <a:ea typeface="Arial"/>
                <a:cs typeface="Arial"/>
                <a:sym typeface="Arial"/>
              </a:rPr>
              <a:t>Trang bị cho học sinh con đường hình thành, rèn luyện và phát triển các kĩ năng (liên quan đến các PC &amp; NL) một cách thường xuyên thông qua hoạt động dựa trên nội dung của các chủ đề. </a:t>
            </a:r>
            <a:endParaRPr/>
          </a:p>
          <a:p>
            <a:pPr marL="228600" lvl="0" indent="-228600" algn="just" rtl="0">
              <a:lnSpc>
                <a:spcPct val="90000"/>
              </a:lnSpc>
              <a:spcBef>
                <a:spcPts val="1000"/>
              </a:spcBef>
              <a:spcAft>
                <a:spcPts val="0"/>
              </a:spcAft>
              <a:buClr>
                <a:schemeClr val="dk1"/>
              </a:buClr>
              <a:buSzPct val="100000"/>
              <a:buChar char="•"/>
            </a:pPr>
            <a:r>
              <a:rPr lang="en-US">
                <a:latin typeface="Arial"/>
                <a:ea typeface="Arial"/>
                <a:cs typeface="Arial"/>
                <a:sym typeface="Arial"/>
              </a:rPr>
              <a:t>Mọi học sinh tự chủ trong rèn luyện và được khích lệ sáng tạo theo cách của mình.</a:t>
            </a:r>
            <a:endParaRPr>
              <a:latin typeface="Arial"/>
              <a:ea typeface="Arial"/>
              <a:cs typeface="Arial"/>
              <a:sym typeface="Arial"/>
            </a:endParaRPr>
          </a:p>
          <a:p>
            <a:pPr marL="228600" lvl="0" indent="-64135" algn="l" rtl="0">
              <a:lnSpc>
                <a:spcPct val="90000"/>
              </a:lnSpc>
              <a:spcBef>
                <a:spcPts val="1000"/>
              </a:spcBef>
              <a:spcAft>
                <a:spcPts val="0"/>
              </a:spcAft>
              <a:buClr>
                <a:schemeClr val="dk1"/>
              </a:buClr>
              <a:buSzPct val="100000"/>
              <a:buNone/>
            </a:pPr>
            <a:endParaRPr sz="2800">
              <a:latin typeface="Arial"/>
              <a:ea typeface="Arial"/>
              <a:cs typeface="Arial"/>
              <a:sym typeface="Arial"/>
            </a:endParaRPr>
          </a:p>
          <a:p>
            <a:pPr marL="685800" lvl="1" indent="-87630" algn="l" rtl="0">
              <a:lnSpc>
                <a:spcPct val="90000"/>
              </a:lnSpc>
              <a:spcBef>
                <a:spcPts val="500"/>
              </a:spcBef>
              <a:spcAft>
                <a:spcPts val="0"/>
              </a:spcAft>
              <a:buClr>
                <a:schemeClr val="dk1"/>
              </a:buClr>
              <a:buSzPct val="100000"/>
              <a:buNone/>
            </a:pPr>
            <a:endParaRPr sz="2400">
              <a:latin typeface="Arial"/>
              <a:ea typeface="Arial"/>
              <a:cs typeface="Arial"/>
              <a:sym typeface="Arial"/>
            </a:endParaRPr>
          </a:p>
        </p:txBody>
      </p:sp>
      <p:pic>
        <p:nvPicPr>
          <p:cNvPr id="2" name="Picture 1">
            <a:extLst>
              <a:ext uri="{FF2B5EF4-FFF2-40B4-BE49-F238E27FC236}">
                <a16:creationId xmlns:a16="http://schemas.microsoft.com/office/drawing/2014/main" id="{47596804-7CDB-EAB1-0250-F347F6AB0411}"/>
              </a:ext>
            </a:extLst>
          </p:cNvPr>
          <p:cNvPicPr>
            <a:picLocks noChangeAspect="1"/>
          </p:cNvPicPr>
          <p:nvPr/>
        </p:nvPicPr>
        <p:blipFill>
          <a:blip r:embed="rId3"/>
          <a:stretch>
            <a:fillRect/>
          </a:stretch>
        </p:blipFill>
        <p:spPr>
          <a:xfrm>
            <a:off x="6651920" y="576262"/>
            <a:ext cx="3930355" cy="5514975"/>
          </a:xfrm>
          <a:prstGeom prst="rect">
            <a:avLst/>
          </a:prstGeom>
        </p:spPr>
      </p:pic>
    </p:spTree>
    <p:extLst>
      <p:ext uri="{BB962C8B-B14F-4D97-AF65-F5344CB8AC3E}">
        <p14:creationId xmlns:p14="http://schemas.microsoft.com/office/powerpoint/2010/main" val="163676553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679"/>
        <p:cNvGrpSpPr/>
        <p:nvPr/>
      </p:nvGrpSpPr>
      <p:grpSpPr>
        <a:xfrm>
          <a:off x="0" y="0"/>
          <a:ext cx="0" cy="0"/>
          <a:chOff x="0" y="0"/>
          <a:chExt cx="0" cy="0"/>
        </a:xfrm>
      </p:grpSpPr>
      <p:sp>
        <p:nvSpPr>
          <p:cNvPr id="680" name="Google Shape;680;p13"/>
          <p:cNvSpPr txBox="1">
            <a:spLocks noGrp="1"/>
          </p:cNvSpPr>
          <p:nvPr>
            <p:ph type="title"/>
          </p:nvPr>
        </p:nvSpPr>
        <p:spPr>
          <a:xfrm>
            <a:off x="1072807" y="982132"/>
            <a:ext cx="9601196" cy="926181"/>
          </a:xfrm>
          <a:prstGeom prst="rect">
            <a:avLst/>
          </a:prstGeom>
          <a:gradFill>
            <a:gsLst>
              <a:gs pos="0">
                <a:srgbClr val="AFAFAF"/>
              </a:gs>
              <a:gs pos="50000">
                <a:schemeClr val="accent3"/>
              </a:gs>
              <a:gs pos="100000">
                <a:srgbClr val="919191"/>
              </a:gs>
            </a:gsLst>
            <a:lin ang="5400000" scaled="0"/>
          </a:gradFill>
          <a:ln w="9525" cap="flat" cmpd="sng">
            <a:solidFill>
              <a:schemeClr val="accent3"/>
            </a:solidFill>
            <a:prstDash val="solid"/>
            <a:miter lim="800000"/>
            <a:headEnd type="none" w="sm" len="sm"/>
            <a:tailEnd type="none" w="sm" len="sm"/>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0000"/>
              </a:buClr>
              <a:buSzPts val="3600"/>
              <a:buFont typeface="Arial"/>
              <a:buNone/>
            </a:pPr>
            <a:r>
              <a:rPr lang="en-US" sz="3600">
                <a:solidFill>
                  <a:srgbClr val="000000"/>
                </a:solidFill>
                <a:latin typeface="Arial"/>
                <a:ea typeface="Arial"/>
                <a:cs typeface="Arial"/>
                <a:sym typeface="Arial"/>
              </a:rPr>
              <a:t>SÁCH GIÁO KHOA</a:t>
            </a:r>
            <a:endParaRPr sz="4800">
              <a:solidFill>
                <a:srgbClr val="000000"/>
              </a:solidFill>
              <a:latin typeface="Arial"/>
              <a:ea typeface="Arial"/>
              <a:cs typeface="Arial"/>
              <a:sym typeface="Arial"/>
            </a:endParaRPr>
          </a:p>
        </p:txBody>
      </p:sp>
      <p:sp>
        <p:nvSpPr>
          <p:cNvPr id="681" name="Google Shape;681;p13"/>
          <p:cNvSpPr txBox="1">
            <a:spLocks noGrp="1"/>
          </p:cNvSpPr>
          <p:nvPr>
            <p:ph type="body" idx="1"/>
          </p:nvPr>
        </p:nvSpPr>
        <p:spPr>
          <a:xfrm>
            <a:off x="1007841" y="2253298"/>
            <a:ext cx="6530442" cy="3982909"/>
          </a:xfrm>
          <a:prstGeom prst="rect">
            <a:avLst/>
          </a:prstGeom>
          <a:noFill/>
          <a:ln>
            <a:noFill/>
          </a:ln>
        </p:spPr>
        <p:txBody>
          <a:bodyPr spcFirstLastPara="1" wrap="square" lIns="91425" tIns="45700" rIns="91425" bIns="45700" anchor="t" anchorCtr="0">
            <a:noAutofit/>
          </a:bodyPr>
          <a:lstStyle/>
          <a:p>
            <a:pPr marL="228600" lvl="0" indent="-228600" algn="just" rtl="0">
              <a:lnSpc>
                <a:spcPct val="90000"/>
              </a:lnSpc>
              <a:spcBef>
                <a:spcPts val="0"/>
              </a:spcBef>
              <a:spcAft>
                <a:spcPts val="0"/>
              </a:spcAft>
              <a:buClr>
                <a:schemeClr val="dk1"/>
              </a:buClr>
              <a:buSzPts val="2600"/>
              <a:buChar char="•"/>
            </a:pPr>
            <a:r>
              <a:rPr lang="en-US" sz="2600" dirty="0" err="1">
                <a:latin typeface="Arial"/>
                <a:ea typeface="Arial"/>
                <a:cs typeface="Arial"/>
                <a:sym typeface="Arial"/>
              </a:rPr>
              <a:t>Định</a:t>
            </a:r>
            <a:r>
              <a:rPr lang="en-US" sz="2600" dirty="0">
                <a:latin typeface="Arial"/>
                <a:ea typeface="Arial"/>
                <a:cs typeface="Arial"/>
                <a:sym typeface="Arial"/>
              </a:rPr>
              <a:t> </a:t>
            </a:r>
            <a:r>
              <a:rPr lang="en-US" sz="2600" dirty="0" err="1">
                <a:latin typeface="Arial"/>
                <a:ea typeface="Arial"/>
                <a:cs typeface="Arial"/>
                <a:sym typeface="Arial"/>
              </a:rPr>
              <a:t>hướng</a:t>
            </a:r>
            <a:r>
              <a:rPr lang="en-US" sz="2600" dirty="0">
                <a:latin typeface="Arial"/>
                <a:ea typeface="Arial"/>
                <a:cs typeface="Arial"/>
                <a:sym typeface="Arial"/>
              </a:rPr>
              <a:t> </a:t>
            </a:r>
            <a:r>
              <a:rPr lang="en-US" sz="2600" dirty="0" err="1">
                <a:latin typeface="Arial"/>
                <a:ea typeface="Arial"/>
                <a:cs typeface="Arial"/>
                <a:sym typeface="Arial"/>
              </a:rPr>
              <a:t>cho</a:t>
            </a:r>
            <a:r>
              <a:rPr lang="en-US" sz="2600" dirty="0">
                <a:latin typeface="Arial"/>
                <a:ea typeface="Arial"/>
                <a:cs typeface="Arial"/>
                <a:sym typeface="Arial"/>
              </a:rPr>
              <a:t> HS </a:t>
            </a:r>
            <a:r>
              <a:rPr lang="en-US" sz="2600" dirty="0" err="1">
                <a:latin typeface="Arial"/>
                <a:ea typeface="Arial"/>
                <a:cs typeface="Arial"/>
                <a:sym typeface="Arial"/>
              </a:rPr>
              <a:t>chuẩn</a:t>
            </a:r>
            <a:r>
              <a:rPr lang="en-US" sz="2600" dirty="0">
                <a:latin typeface="Arial"/>
                <a:ea typeface="Arial"/>
                <a:cs typeface="Arial"/>
                <a:sym typeface="Arial"/>
              </a:rPr>
              <a:t> </a:t>
            </a:r>
            <a:r>
              <a:rPr lang="en-US" sz="2600" dirty="0" err="1">
                <a:latin typeface="Arial"/>
                <a:ea typeface="Arial"/>
                <a:cs typeface="Arial"/>
                <a:sym typeface="Arial"/>
              </a:rPr>
              <a:t>bị</a:t>
            </a:r>
            <a:r>
              <a:rPr lang="en-US" sz="2600" dirty="0">
                <a:latin typeface="Arial"/>
                <a:ea typeface="Arial"/>
                <a:cs typeface="Arial"/>
                <a:sym typeface="Arial"/>
              </a:rPr>
              <a:t> </a:t>
            </a:r>
            <a:r>
              <a:rPr lang="en-US" sz="2600" dirty="0" err="1">
                <a:latin typeface="Arial"/>
                <a:ea typeface="Arial"/>
                <a:cs typeface="Arial"/>
                <a:sym typeface="Arial"/>
              </a:rPr>
              <a:t>trước</a:t>
            </a:r>
            <a:r>
              <a:rPr lang="en-US" sz="2600" dirty="0">
                <a:latin typeface="Arial"/>
                <a:ea typeface="Arial"/>
                <a:cs typeface="Arial"/>
                <a:sym typeface="Arial"/>
              </a:rPr>
              <a:t> </a:t>
            </a:r>
            <a:r>
              <a:rPr lang="en-US" sz="2600" dirty="0" err="1">
                <a:latin typeface="Arial"/>
                <a:ea typeface="Arial"/>
                <a:cs typeface="Arial"/>
                <a:sym typeface="Arial"/>
              </a:rPr>
              <a:t>về</a:t>
            </a:r>
            <a:r>
              <a:rPr lang="en-US" sz="2600" dirty="0">
                <a:latin typeface="Arial"/>
                <a:ea typeface="Arial"/>
                <a:cs typeface="Arial"/>
                <a:sym typeface="Arial"/>
              </a:rPr>
              <a:t> </a:t>
            </a:r>
            <a:r>
              <a:rPr lang="en-US" sz="2600" dirty="0" err="1">
                <a:latin typeface="Arial"/>
                <a:ea typeface="Arial"/>
                <a:cs typeface="Arial"/>
                <a:sym typeface="Arial"/>
              </a:rPr>
              <a:t>kiến</a:t>
            </a:r>
            <a:r>
              <a:rPr lang="en-US" sz="2600" dirty="0">
                <a:latin typeface="Arial"/>
                <a:ea typeface="Arial"/>
                <a:cs typeface="Arial"/>
                <a:sym typeface="Arial"/>
              </a:rPr>
              <a:t> </a:t>
            </a:r>
            <a:r>
              <a:rPr lang="en-US" sz="2600" dirty="0" err="1">
                <a:latin typeface="Arial"/>
                <a:ea typeface="Arial"/>
                <a:cs typeface="Arial"/>
                <a:sym typeface="Arial"/>
              </a:rPr>
              <a:t>thức</a:t>
            </a:r>
            <a:r>
              <a:rPr lang="en-US" sz="2600" dirty="0">
                <a:latin typeface="Arial"/>
                <a:ea typeface="Arial"/>
                <a:cs typeface="Arial"/>
                <a:sym typeface="Arial"/>
              </a:rPr>
              <a:t>, </a:t>
            </a:r>
            <a:r>
              <a:rPr lang="en-US" sz="2600" dirty="0" err="1">
                <a:latin typeface="Arial"/>
                <a:ea typeface="Arial"/>
                <a:cs typeface="Arial"/>
                <a:sym typeface="Arial"/>
              </a:rPr>
              <a:t>kinh</a:t>
            </a:r>
            <a:r>
              <a:rPr lang="en-US" sz="2600" dirty="0">
                <a:latin typeface="Arial"/>
                <a:ea typeface="Arial"/>
                <a:cs typeface="Arial"/>
                <a:sym typeface="Arial"/>
              </a:rPr>
              <a:t> </a:t>
            </a:r>
            <a:r>
              <a:rPr lang="en-US" sz="2600" dirty="0" err="1">
                <a:latin typeface="Arial"/>
                <a:ea typeface="Arial"/>
                <a:cs typeface="Arial"/>
                <a:sym typeface="Arial"/>
              </a:rPr>
              <a:t>nghiệm</a:t>
            </a:r>
            <a:r>
              <a:rPr lang="en-US" sz="2600" dirty="0">
                <a:latin typeface="Arial"/>
                <a:ea typeface="Arial"/>
                <a:cs typeface="Arial"/>
                <a:sym typeface="Arial"/>
              </a:rPr>
              <a:t> </a:t>
            </a:r>
            <a:r>
              <a:rPr lang="en-US" sz="2600" dirty="0" err="1">
                <a:latin typeface="Arial"/>
                <a:ea typeface="Arial"/>
                <a:cs typeface="Arial"/>
                <a:sym typeface="Arial"/>
              </a:rPr>
              <a:t>liên</a:t>
            </a:r>
            <a:r>
              <a:rPr lang="en-US" sz="2600" dirty="0">
                <a:latin typeface="Arial"/>
                <a:ea typeface="Arial"/>
                <a:cs typeface="Arial"/>
                <a:sym typeface="Arial"/>
              </a:rPr>
              <a:t> </a:t>
            </a:r>
            <a:r>
              <a:rPr lang="en-US" sz="2600" dirty="0" err="1">
                <a:latin typeface="Arial"/>
                <a:ea typeface="Arial"/>
                <a:cs typeface="Arial"/>
                <a:sym typeface="Arial"/>
              </a:rPr>
              <a:t>quan</a:t>
            </a:r>
            <a:r>
              <a:rPr lang="en-US" sz="2600" dirty="0">
                <a:latin typeface="Arial"/>
                <a:ea typeface="Arial"/>
                <a:cs typeface="Arial"/>
                <a:sym typeface="Arial"/>
              </a:rPr>
              <a:t> </a:t>
            </a:r>
            <a:r>
              <a:rPr lang="en-US" sz="2600" dirty="0" err="1">
                <a:latin typeface="Arial"/>
                <a:ea typeface="Arial"/>
                <a:cs typeface="Arial"/>
                <a:sym typeface="Arial"/>
              </a:rPr>
              <a:t>và</a:t>
            </a:r>
            <a:r>
              <a:rPr lang="en-US" sz="2600" dirty="0">
                <a:latin typeface="Arial"/>
                <a:ea typeface="Arial"/>
                <a:cs typeface="Arial"/>
                <a:sym typeface="Arial"/>
              </a:rPr>
              <a:t> </a:t>
            </a:r>
            <a:r>
              <a:rPr lang="en-US" sz="2600" dirty="0" err="1">
                <a:latin typeface="Arial"/>
                <a:ea typeface="Arial"/>
                <a:cs typeface="Arial"/>
                <a:sym typeface="Arial"/>
              </a:rPr>
              <a:t>sản</a:t>
            </a:r>
            <a:r>
              <a:rPr lang="en-US" sz="2600" dirty="0">
                <a:latin typeface="Arial"/>
                <a:ea typeface="Arial"/>
                <a:cs typeface="Arial"/>
                <a:sym typeface="Arial"/>
              </a:rPr>
              <a:t> </a:t>
            </a:r>
            <a:r>
              <a:rPr lang="en-US" sz="2600" dirty="0" err="1">
                <a:latin typeface="Arial"/>
                <a:ea typeface="Arial"/>
                <a:cs typeface="Arial"/>
                <a:sym typeface="Arial"/>
              </a:rPr>
              <a:t>phẩm</a:t>
            </a:r>
            <a:r>
              <a:rPr lang="en-US" sz="2600" dirty="0">
                <a:latin typeface="Arial"/>
                <a:ea typeface="Arial"/>
                <a:cs typeface="Arial"/>
                <a:sym typeface="Arial"/>
              </a:rPr>
              <a:t> </a:t>
            </a:r>
            <a:r>
              <a:rPr lang="en-US" sz="2600" dirty="0" err="1">
                <a:latin typeface="Arial"/>
                <a:ea typeface="Arial"/>
                <a:cs typeface="Arial"/>
                <a:sym typeface="Arial"/>
              </a:rPr>
              <a:t>để</a:t>
            </a:r>
            <a:r>
              <a:rPr lang="en-US" sz="2600" dirty="0">
                <a:latin typeface="Arial"/>
                <a:ea typeface="Arial"/>
                <a:cs typeface="Arial"/>
                <a:sym typeface="Arial"/>
              </a:rPr>
              <a:t> </a:t>
            </a:r>
            <a:r>
              <a:rPr lang="en-US" sz="2600" dirty="0" err="1">
                <a:latin typeface="Arial"/>
                <a:ea typeface="Arial"/>
                <a:cs typeface="Arial"/>
                <a:sym typeface="Arial"/>
              </a:rPr>
              <a:t>GV</a:t>
            </a:r>
            <a:r>
              <a:rPr lang="en-US" sz="2600" dirty="0">
                <a:latin typeface="Arial"/>
                <a:ea typeface="Arial"/>
                <a:cs typeface="Arial"/>
                <a:sym typeface="Arial"/>
              </a:rPr>
              <a:t> </a:t>
            </a:r>
            <a:r>
              <a:rPr lang="en-US" sz="2600" dirty="0" err="1">
                <a:latin typeface="Arial"/>
                <a:ea typeface="Arial"/>
                <a:cs typeface="Arial"/>
                <a:sym typeface="Arial"/>
              </a:rPr>
              <a:t>tổ</a:t>
            </a:r>
            <a:r>
              <a:rPr lang="en-US" sz="2600" dirty="0">
                <a:latin typeface="Arial"/>
                <a:ea typeface="Arial"/>
                <a:cs typeface="Arial"/>
                <a:sym typeface="Arial"/>
              </a:rPr>
              <a:t> </a:t>
            </a:r>
            <a:r>
              <a:rPr lang="en-US" sz="2600" dirty="0" err="1">
                <a:latin typeface="Arial"/>
                <a:ea typeface="Arial"/>
                <a:cs typeface="Arial"/>
                <a:sym typeface="Arial"/>
              </a:rPr>
              <a:t>chức</a:t>
            </a:r>
            <a:r>
              <a:rPr lang="en-US" sz="2600" dirty="0">
                <a:latin typeface="Arial"/>
                <a:ea typeface="Arial"/>
                <a:cs typeface="Arial"/>
                <a:sym typeface="Arial"/>
              </a:rPr>
              <a:t> </a:t>
            </a:r>
            <a:r>
              <a:rPr lang="en-US" sz="2600" dirty="0" err="1">
                <a:latin typeface="Arial"/>
                <a:ea typeface="Arial"/>
                <a:cs typeface="Arial"/>
                <a:sym typeface="Arial"/>
              </a:rPr>
              <a:t>hoạt</a:t>
            </a:r>
            <a:r>
              <a:rPr lang="en-US" sz="2600" dirty="0">
                <a:latin typeface="Arial"/>
                <a:ea typeface="Arial"/>
                <a:cs typeface="Arial"/>
                <a:sym typeface="Arial"/>
              </a:rPr>
              <a:t> </a:t>
            </a:r>
            <a:r>
              <a:rPr lang="en-US" sz="2600" dirty="0" err="1">
                <a:latin typeface="Arial"/>
                <a:ea typeface="Arial"/>
                <a:cs typeface="Arial"/>
                <a:sym typeface="Arial"/>
              </a:rPr>
              <a:t>động</a:t>
            </a:r>
            <a:r>
              <a:rPr lang="en-US" sz="2600" dirty="0">
                <a:latin typeface="Arial"/>
                <a:ea typeface="Arial"/>
                <a:cs typeface="Arial"/>
                <a:sym typeface="Arial"/>
              </a:rPr>
              <a:t> </a:t>
            </a:r>
            <a:r>
              <a:rPr lang="en-US" sz="2600" dirty="0" err="1">
                <a:latin typeface="Arial"/>
                <a:ea typeface="Arial"/>
                <a:cs typeface="Arial"/>
                <a:sym typeface="Arial"/>
              </a:rPr>
              <a:t>trải</a:t>
            </a:r>
            <a:r>
              <a:rPr lang="en-US" sz="2600" dirty="0">
                <a:latin typeface="Arial"/>
                <a:ea typeface="Arial"/>
                <a:cs typeface="Arial"/>
                <a:sym typeface="Arial"/>
              </a:rPr>
              <a:t> </a:t>
            </a:r>
            <a:r>
              <a:rPr lang="en-US" sz="2600" dirty="0" err="1">
                <a:latin typeface="Arial"/>
                <a:ea typeface="Arial"/>
                <a:cs typeface="Arial"/>
                <a:sym typeface="Arial"/>
              </a:rPr>
              <a:t>nghiệm</a:t>
            </a:r>
            <a:r>
              <a:rPr lang="en-US" sz="2600" dirty="0">
                <a:latin typeface="Arial"/>
                <a:ea typeface="Arial"/>
                <a:cs typeface="Arial"/>
                <a:sym typeface="Arial"/>
              </a:rPr>
              <a:t> </a:t>
            </a:r>
            <a:r>
              <a:rPr lang="en-US" sz="2600" dirty="0" err="1">
                <a:latin typeface="Arial"/>
                <a:ea typeface="Arial"/>
                <a:cs typeface="Arial"/>
                <a:sym typeface="Arial"/>
              </a:rPr>
              <a:t>trên</a:t>
            </a:r>
            <a:r>
              <a:rPr lang="en-US" sz="2600" dirty="0">
                <a:latin typeface="Arial"/>
                <a:ea typeface="Arial"/>
                <a:cs typeface="Arial"/>
                <a:sym typeface="Arial"/>
              </a:rPr>
              <a:t> </a:t>
            </a:r>
            <a:r>
              <a:rPr lang="en-US" sz="2600" dirty="0" err="1">
                <a:latin typeface="Arial"/>
                <a:ea typeface="Arial"/>
                <a:cs typeface="Arial"/>
                <a:sym typeface="Arial"/>
              </a:rPr>
              <a:t>lớp</a:t>
            </a:r>
            <a:r>
              <a:rPr lang="en-US" sz="2600" dirty="0">
                <a:latin typeface="Arial"/>
                <a:ea typeface="Arial"/>
                <a:cs typeface="Arial"/>
                <a:sym typeface="Arial"/>
              </a:rPr>
              <a:t>.</a:t>
            </a:r>
            <a:endParaRPr sz="2600" dirty="0">
              <a:latin typeface="Arial"/>
              <a:ea typeface="Arial"/>
              <a:cs typeface="Arial"/>
              <a:sym typeface="Arial"/>
            </a:endParaRPr>
          </a:p>
          <a:p>
            <a:pPr marL="228600" lvl="0" indent="-228600" algn="just" rtl="0">
              <a:lnSpc>
                <a:spcPct val="90000"/>
              </a:lnSpc>
              <a:spcBef>
                <a:spcPts val="1000"/>
              </a:spcBef>
              <a:spcAft>
                <a:spcPts val="0"/>
              </a:spcAft>
              <a:buClr>
                <a:schemeClr val="dk1"/>
              </a:buClr>
              <a:buSzPts val="2600"/>
              <a:buChar char="•"/>
            </a:pPr>
            <a:r>
              <a:rPr lang="en-US" sz="2600" dirty="0" err="1">
                <a:latin typeface="Arial"/>
                <a:ea typeface="Arial"/>
                <a:cs typeface="Arial"/>
                <a:sym typeface="Arial"/>
              </a:rPr>
              <a:t>Kết</a:t>
            </a:r>
            <a:r>
              <a:rPr lang="en-US" sz="2600" dirty="0">
                <a:latin typeface="Arial"/>
                <a:ea typeface="Arial"/>
                <a:cs typeface="Arial"/>
                <a:sym typeface="Arial"/>
              </a:rPr>
              <a:t> </a:t>
            </a:r>
            <a:r>
              <a:rPr lang="en-US" sz="2600" dirty="0" err="1">
                <a:latin typeface="Arial"/>
                <a:ea typeface="Arial"/>
                <a:cs typeface="Arial"/>
                <a:sym typeface="Arial"/>
              </a:rPr>
              <a:t>nối</a:t>
            </a:r>
            <a:r>
              <a:rPr lang="en-US" sz="2600" dirty="0">
                <a:latin typeface="Arial"/>
                <a:ea typeface="Arial"/>
                <a:cs typeface="Arial"/>
                <a:sym typeface="Arial"/>
              </a:rPr>
              <a:t> </a:t>
            </a:r>
            <a:r>
              <a:rPr lang="en-US" sz="2600" dirty="0" err="1">
                <a:latin typeface="Arial"/>
                <a:ea typeface="Arial"/>
                <a:cs typeface="Arial"/>
                <a:sym typeface="Arial"/>
              </a:rPr>
              <a:t>gia</a:t>
            </a:r>
            <a:r>
              <a:rPr lang="en-US" sz="2600" dirty="0">
                <a:latin typeface="Arial"/>
                <a:ea typeface="Arial"/>
                <a:cs typeface="Arial"/>
                <a:sym typeface="Arial"/>
              </a:rPr>
              <a:t> </a:t>
            </a:r>
            <a:r>
              <a:rPr lang="en-US" sz="2600" dirty="0" err="1">
                <a:latin typeface="Arial"/>
                <a:ea typeface="Arial"/>
                <a:cs typeface="Arial"/>
                <a:sym typeface="Arial"/>
              </a:rPr>
              <a:t>đình</a:t>
            </a:r>
            <a:r>
              <a:rPr lang="en-US" sz="2600" dirty="0">
                <a:latin typeface="Arial"/>
                <a:ea typeface="Arial"/>
                <a:cs typeface="Arial"/>
                <a:sym typeface="Arial"/>
              </a:rPr>
              <a:t> </a:t>
            </a:r>
            <a:r>
              <a:rPr lang="en-US" sz="2600" dirty="0" err="1">
                <a:latin typeface="Arial"/>
                <a:ea typeface="Arial"/>
                <a:cs typeface="Arial"/>
                <a:sym typeface="Arial"/>
              </a:rPr>
              <a:t>và</a:t>
            </a:r>
            <a:r>
              <a:rPr lang="en-US" sz="2600" dirty="0">
                <a:latin typeface="Arial"/>
                <a:ea typeface="Arial"/>
                <a:cs typeface="Arial"/>
                <a:sym typeface="Arial"/>
              </a:rPr>
              <a:t> </a:t>
            </a:r>
            <a:r>
              <a:rPr lang="en-US" sz="2600" dirty="0" err="1">
                <a:latin typeface="Arial"/>
                <a:ea typeface="Arial"/>
                <a:cs typeface="Arial"/>
                <a:sym typeface="Arial"/>
              </a:rPr>
              <a:t>nhà</a:t>
            </a:r>
            <a:r>
              <a:rPr lang="en-US" sz="2600" dirty="0">
                <a:latin typeface="Arial"/>
                <a:ea typeface="Arial"/>
                <a:cs typeface="Arial"/>
                <a:sym typeface="Arial"/>
              </a:rPr>
              <a:t> </a:t>
            </a:r>
            <a:r>
              <a:rPr lang="en-US" sz="2600" dirty="0" err="1">
                <a:latin typeface="Arial"/>
                <a:ea typeface="Arial"/>
                <a:cs typeface="Arial"/>
                <a:sym typeface="Arial"/>
              </a:rPr>
              <a:t>trường</a:t>
            </a:r>
            <a:r>
              <a:rPr lang="en-US" sz="2600" dirty="0">
                <a:latin typeface="Arial"/>
                <a:ea typeface="Arial"/>
                <a:cs typeface="Arial"/>
                <a:sym typeface="Arial"/>
              </a:rPr>
              <a:t> </a:t>
            </a:r>
            <a:r>
              <a:rPr lang="en-US" sz="2600" dirty="0" err="1">
                <a:latin typeface="Arial"/>
                <a:ea typeface="Arial"/>
                <a:cs typeface="Arial"/>
                <a:sym typeface="Arial"/>
              </a:rPr>
              <a:t>cùng</a:t>
            </a:r>
            <a:r>
              <a:rPr lang="en-US" sz="2600" dirty="0">
                <a:latin typeface="Arial"/>
                <a:ea typeface="Arial"/>
                <a:cs typeface="Arial"/>
                <a:sym typeface="Arial"/>
              </a:rPr>
              <a:t> </a:t>
            </a:r>
            <a:r>
              <a:rPr lang="en-US" sz="2600" dirty="0" err="1">
                <a:latin typeface="Arial"/>
                <a:ea typeface="Arial"/>
                <a:cs typeface="Arial"/>
                <a:sym typeface="Arial"/>
              </a:rPr>
              <a:t>tham</a:t>
            </a:r>
            <a:r>
              <a:rPr lang="en-US" sz="2600" dirty="0">
                <a:latin typeface="Arial"/>
                <a:ea typeface="Arial"/>
                <a:cs typeface="Arial"/>
                <a:sym typeface="Arial"/>
              </a:rPr>
              <a:t> </a:t>
            </a:r>
            <a:r>
              <a:rPr lang="en-US" sz="2600" dirty="0" err="1">
                <a:latin typeface="Arial"/>
                <a:ea typeface="Arial"/>
                <a:cs typeface="Arial"/>
                <a:sym typeface="Arial"/>
              </a:rPr>
              <a:t>gia</a:t>
            </a:r>
            <a:r>
              <a:rPr lang="en-US" sz="2600" dirty="0">
                <a:latin typeface="Arial"/>
                <a:ea typeface="Arial"/>
                <a:cs typeface="Arial"/>
                <a:sym typeface="Arial"/>
              </a:rPr>
              <a:t> </a:t>
            </a:r>
            <a:r>
              <a:rPr lang="en-US" sz="2600" dirty="0" err="1">
                <a:latin typeface="Arial"/>
                <a:ea typeface="Arial"/>
                <a:cs typeface="Arial"/>
                <a:sym typeface="Arial"/>
              </a:rPr>
              <a:t>giáo</a:t>
            </a:r>
            <a:r>
              <a:rPr lang="en-US" sz="2600" dirty="0">
                <a:latin typeface="Arial"/>
                <a:ea typeface="Arial"/>
                <a:cs typeface="Arial"/>
                <a:sym typeface="Arial"/>
              </a:rPr>
              <a:t> </a:t>
            </a:r>
            <a:r>
              <a:rPr lang="en-US" sz="2600" dirty="0" err="1">
                <a:latin typeface="Arial"/>
                <a:ea typeface="Arial"/>
                <a:cs typeface="Arial"/>
                <a:sym typeface="Arial"/>
              </a:rPr>
              <a:t>dục</a:t>
            </a:r>
            <a:r>
              <a:rPr lang="en-US" sz="2600" dirty="0">
                <a:latin typeface="Arial"/>
                <a:ea typeface="Arial"/>
                <a:cs typeface="Arial"/>
                <a:sym typeface="Arial"/>
              </a:rPr>
              <a:t> HS, </a:t>
            </a:r>
            <a:r>
              <a:rPr lang="en-US" sz="2600" dirty="0" err="1">
                <a:latin typeface="Arial"/>
                <a:ea typeface="Arial"/>
                <a:cs typeface="Arial"/>
                <a:sym typeface="Arial"/>
              </a:rPr>
              <a:t>gia</a:t>
            </a:r>
            <a:r>
              <a:rPr lang="en-US" sz="2600" dirty="0">
                <a:latin typeface="Arial"/>
                <a:ea typeface="Arial"/>
                <a:cs typeface="Arial"/>
                <a:sym typeface="Arial"/>
              </a:rPr>
              <a:t> </a:t>
            </a:r>
            <a:r>
              <a:rPr lang="en-US" sz="2600" dirty="0" err="1">
                <a:latin typeface="Arial"/>
                <a:ea typeface="Arial"/>
                <a:cs typeface="Arial"/>
                <a:sym typeface="Arial"/>
              </a:rPr>
              <a:t>đình</a:t>
            </a:r>
            <a:r>
              <a:rPr lang="en-US" sz="2600" dirty="0">
                <a:latin typeface="Arial"/>
                <a:ea typeface="Arial"/>
                <a:cs typeface="Arial"/>
                <a:sym typeface="Arial"/>
              </a:rPr>
              <a:t> </a:t>
            </a:r>
            <a:r>
              <a:rPr lang="en-US" sz="2600" dirty="0" err="1">
                <a:latin typeface="Arial"/>
                <a:ea typeface="Arial"/>
                <a:cs typeface="Arial"/>
                <a:sym typeface="Arial"/>
              </a:rPr>
              <a:t>biết</a:t>
            </a:r>
            <a:r>
              <a:rPr lang="en-US" sz="2600" dirty="0">
                <a:latin typeface="Arial"/>
                <a:ea typeface="Arial"/>
                <a:cs typeface="Arial"/>
                <a:sym typeface="Arial"/>
              </a:rPr>
              <a:t> </a:t>
            </a:r>
            <a:r>
              <a:rPr lang="en-US" sz="2600" dirty="0" err="1">
                <a:latin typeface="Arial"/>
                <a:ea typeface="Arial"/>
                <a:cs typeface="Arial"/>
                <a:sym typeface="Arial"/>
              </a:rPr>
              <a:t>cách</a:t>
            </a:r>
            <a:r>
              <a:rPr lang="en-US" sz="2600" dirty="0">
                <a:latin typeface="Arial"/>
                <a:ea typeface="Arial"/>
                <a:cs typeface="Arial"/>
                <a:sym typeface="Arial"/>
              </a:rPr>
              <a:t> </a:t>
            </a:r>
            <a:r>
              <a:rPr lang="en-US" sz="2600" dirty="0" err="1">
                <a:latin typeface="Arial"/>
                <a:ea typeface="Arial"/>
                <a:cs typeface="Arial"/>
                <a:sym typeface="Arial"/>
              </a:rPr>
              <a:t>hỗ</a:t>
            </a:r>
            <a:r>
              <a:rPr lang="en-US" sz="2600" dirty="0">
                <a:latin typeface="Arial"/>
                <a:ea typeface="Arial"/>
                <a:cs typeface="Arial"/>
                <a:sym typeface="Arial"/>
              </a:rPr>
              <a:t> </a:t>
            </a:r>
            <a:r>
              <a:rPr lang="en-US" sz="2600" dirty="0" err="1">
                <a:latin typeface="Arial"/>
                <a:ea typeface="Arial"/>
                <a:cs typeface="Arial"/>
                <a:sym typeface="Arial"/>
              </a:rPr>
              <a:t>trợ</a:t>
            </a:r>
            <a:r>
              <a:rPr lang="en-US" sz="2600" dirty="0">
                <a:latin typeface="Arial"/>
                <a:ea typeface="Arial"/>
                <a:cs typeface="Arial"/>
                <a:sym typeface="Arial"/>
              </a:rPr>
              <a:t> con </a:t>
            </a:r>
            <a:r>
              <a:rPr lang="en-US" sz="2600" dirty="0" err="1">
                <a:latin typeface="Arial"/>
                <a:ea typeface="Arial"/>
                <a:cs typeface="Arial"/>
                <a:sym typeface="Arial"/>
              </a:rPr>
              <a:t>em</a:t>
            </a:r>
            <a:r>
              <a:rPr lang="en-US" sz="2600" dirty="0">
                <a:latin typeface="Arial"/>
                <a:ea typeface="Arial"/>
                <a:cs typeface="Arial"/>
                <a:sym typeface="Arial"/>
              </a:rPr>
              <a:t>.</a:t>
            </a:r>
            <a:endParaRPr sz="2600" dirty="0">
              <a:latin typeface="Arial"/>
              <a:ea typeface="Arial"/>
              <a:cs typeface="Arial"/>
              <a:sym typeface="Arial"/>
            </a:endParaRPr>
          </a:p>
          <a:p>
            <a:pPr marL="228600" lvl="0" indent="-228600" algn="just" rtl="0">
              <a:lnSpc>
                <a:spcPct val="90000"/>
              </a:lnSpc>
              <a:spcBef>
                <a:spcPts val="1000"/>
              </a:spcBef>
              <a:spcAft>
                <a:spcPts val="0"/>
              </a:spcAft>
              <a:buClr>
                <a:schemeClr val="dk1"/>
              </a:buClr>
              <a:buSzPts val="2600"/>
              <a:buChar char="•"/>
            </a:pPr>
            <a:r>
              <a:rPr lang="en-US" sz="2600" dirty="0" err="1">
                <a:latin typeface="Arial"/>
                <a:ea typeface="Arial"/>
                <a:cs typeface="Arial"/>
                <a:sym typeface="Arial"/>
              </a:rPr>
              <a:t>Là</a:t>
            </a:r>
            <a:r>
              <a:rPr lang="en-US" sz="2600" dirty="0">
                <a:latin typeface="Arial"/>
                <a:ea typeface="Arial"/>
                <a:cs typeface="Arial"/>
                <a:sym typeface="Arial"/>
              </a:rPr>
              <a:t> </a:t>
            </a:r>
            <a:r>
              <a:rPr lang="en-US" sz="2600" dirty="0" err="1">
                <a:latin typeface="Arial"/>
                <a:ea typeface="Arial"/>
                <a:cs typeface="Arial"/>
                <a:sym typeface="Arial"/>
              </a:rPr>
              <a:t>điểm</a:t>
            </a:r>
            <a:r>
              <a:rPr lang="en-US" sz="2600" dirty="0">
                <a:latin typeface="Arial"/>
                <a:ea typeface="Arial"/>
                <a:cs typeface="Arial"/>
                <a:sym typeface="Arial"/>
              </a:rPr>
              <a:t> </a:t>
            </a:r>
            <a:r>
              <a:rPr lang="en-US" sz="2600" dirty="0" err="1">
                <a:latin typeface="Arial"/>
                <a:ea typeface="Arial"/>
                <a:cs typeface="Arial"/>
                <a:sym typeface="Arial"/>
              </a:rPr>
              <a:t>tựa</a:t>
            </a:r>
            <a:r>
              <a:rPr lang="en-US" sz="2600" dirty="0">
                <a:latin typeface="Arial"/>
                <a:ea typeface="Arial"/>
                <a:cs typeface="Arial"/>
                <a:sym typeface="Arial"/>
              </a:rPr>
              <a:t> </a:t>
            </a:r>
            <a:r>
              <a:rPr lang="en-US" sz="2600" dirty="0" err="1">
                <a:latin typeface="Arial"/>
                <a:ea typeface="Arial"/>
                <a:cs typeface="Arial"/>
                <a:sym typeface="Arial"/>
              </a:rPr>
              <a:t>để</a:t>
            </a:r>
            <a:r>
              <a:rPr lang="en-US" sz="2600" dirty="0">
                <a:latin typeface="Arial"/>
                <a:ea typeface="Arial"/>
                <a:cs typeface="Arial"/>
                <a:sym typeface="Arial"/>
              </a:rPr>
              <a:t> </a:t>
            </a:r>
            <a:r>
              <a:rPr lang="en-US" sz="2600" dirty="0" err="1">
                <a:latin typeface="Arial"/>
                <a:ea typeface="Arial"/>
                <a:cs typeface="Arial"/>
                <a:sym typeface="Arial"/>
              </a:rPr>
              <a:t>GV</a:t>
            </a:r>
            <a:r>
              <a:rPr lang="en-US" sz="2600" dirty="0">
                <a:latin typeface="Arial"/>
                <a:ea typeface="Arial"/>
                <a:cs typeface="Arial"/>
                <a:sym typeface="Arial"/>
              </a:rPr>
              <a:t> </a:t>
            </a:r>
            <a:r>
              <a:rPr lang="en-US" sz="2600" dirty="0" err="1">
                <a:latin typeface="Arial"/>
                <a:ea typeface="Arial"/>
                <a:cs typeface="Arial"/>
                <a:sym typeface="Arial"/>
              </a:rPr>
              <a:t>phát</a:t>
            </a:r>
            <a:r>
              <a:rPr lang="en-US" sz="2600" dirty="0">
                <a:latin typeface="Arial"/>
                <a:ea typeface="Arial"/>
                <a:cs typeface="Arial"/>
                <a:sym typeface="Arial"/>
              </a:rPr>
              <a:t> </a:t>
            </a:r>
            <a:r>
              <a:rPr lang="en-US" sz="2600" dirty="0" err="1">
                <a:latin typeface="Arial"/>
                <a:ea typeface="Arial"/>
                <a:cs typeface="Arial"/>
                <a:sym typeface="Arial"/>
              </a:rPr>
              <a:t>triển</a:t>
            </a:r>
            <a:r>
              <a:rPr lang="en-US" sz="2600" dirty="0">
                <a:latin typeface="Arial"/>
                <a:ea typeface="Arial"/>
                <a:cs typeface="Arial"/>
                <a:sym typeface="Arial"/>
              </a:rPr>
              <a:t> </a:t>
            </a:r>
            <a:r>
              <a:rPr lang="en-US" sz="2600" dirty="0" err="1">
                <a:latin typeface="Arial"/>
                <a:ea typeface="Arial"/>
                <a:cs typeface="Arial"/>
                <a:sym typeface="Arial"/>
              </a:rPr>
              <a:t>hoạt</a:t>
            </a:r>
            <a:r>
              <a:rPr lang="en-US" sz="2600" dirty="0">
                <a:latin typeface="Arial"/>
                <a:ea typeface="Arial"/>
                <a:cs typeface="Arial"/>
                <a:sym typeface="Arial"/>
              </a:rPr>
              <a:t> </a:t>
            </a:r>
            <a:r>
              <a:rPr lang="en-US" sz="2600" dirty="0" err="1">
                <a:latin typeface="Arial"/>
                <a:ea typeface="Arial"/>
                <a:cs typeface="Arial"/>
                <a:sym typeface="Arial"/>
              </a:rPr>
              <a:t>động</a:t>
            </a:r>
            <a:r>
              <a:rPr lang="en-US" sz="2600" dirty="0">
                <a:latin typeface="Arial"/>
                <a:ea typeface="Arial"/>
                <a:cs typeface="Arial"/>
                <a:sym typeface="Arial"/>
              </a:rPr>
              <a:t> </a:t>
            </a:r>
            <a:r>
              <a:rPr lang="en-US" sz="2600" dirty="0" err="1">
                <a:latin typeface="Arial"/>
                <a:ea typeface="Arial"/>
                <a:cs typeface="Arial"/>
                <a:sym typeface="Arial"/>
              </a:rPr>
              <a:t>rèn</a:t>
            </a:r>
            <a:r>
              <a:rPr lang="en-US" sz="2600" dirty="0">
                <a:latin typeface="Arial"/>
                <a:ea typeface="Arial"/>
                <a:cs typeface="Arial"/>
                <a:sym typeface="Arial"/>
              </a:rPr>
              <a:t> </a:t>
            </a:r>
            <a:r>
              <a:rPr lang="en-US" sz="2600" dirty="0" err="1">
                <a:latin typeface="Arial"/>
                <a:ea typeface="Arial"/>
                <a:cs typeface="Arial"/>
                <a:sym typeface="Arial"/>
              </a:rPr>
              <a:t>luyện</a:t>
            </a:r>
            <a:r>
              <a:rPr lang="en-US" sz="2600" dirty="0">
                <a:latin typeface="Arial"/>
                <a:ea typeface="Arial"/>
                <a:cs typeface="Arial"/>
                <a:sym typeface="Arial"/>
              </a:rPr>
              <a:t> </a:t>
            </a:r>
            <a:r>
              <a:rPr lang="en-US" sz="2600" dirty="0" err="1">
                <a:latin typeface="Arial"/>
                <a:ea typeface="Arial"/>
                <a:cs typeface="Arial"/>
                <a:sym typeface="Arial"/>
              </a:rPr>
              <a:t>kĩ</a:t>
            </a:r>
            <a:r>
              <a:rPr lang="en-US" sz="2600" dirty="0">
                <a:latin typeface="Arial"/>
                <a:ea typeface="Arial"/>
                <a:cs typeface="Arial"/>
                <a:sym typeface="Arial"/>
              </a:rPr>
              <a:t> </a:t>
            </a:r>
            <a:r>
              <a:rPr lang="en-US" sz="2600" dirty="0" err="1">
                <a:latin typeface="Arial"/>
                <a:ea typeface="Arial"/>
                <a:cs typeface="Arial"/>
                <a:sym typeface="Arial"/>
              </a:rPr>
              <a:t>năng</a:t>
            </a:r>
            <a:r>
              <a:rPr lang="en-US" sz="2600" dirty="0">
                <a:latin typeface="Arial"/>
                <a:ea typeface="Arial"/>
                <a:cs typeface="Arial"/>
                <a:sym typeface="Arial"/>
              </a:rPr>
              <a:t> </a:t>
            </a:r>
            <a:r>
              <a:rPr lang="en-US" sz="2600" dirty="0" err="1">
                <a:latin typeface="Arial"/>
                <a:ea typeface="Arial"/>
                <a:cs typeface="Arial"/>
                <a:sym typeface="Arial"/>
              </a:rPr>
              <a:t>hướng</a:t>
            </a:r>
            <a:r>
              <a:rPr lang="en-US" sz="2600" dirty="0">
                <a:latin typeface="Arial"/>
                <a:ea typeface="Arial"/>
                <a:cs typeface="Arial"/>
                <a:sym typeface="Arial"/>
              </a:rPr>
              <a:t> </a:t>
            </a:r>
            <a:r>
              <a:rPr lang="en-US" sz="2600" dirty="0" err="1">
                <a:latin typeface="Arial"/>
                <a:ea typeface="Arial"/>
                <a:cs typeface="Arial"/>
                <a:sym typeface="Arial"/>
              </a:rPr>
              <a:t>đến</a:t>
            </a:r>
            <a:r>
              <a:rPr lang="en-US" sz="2600" dirty="0">
                <a:latin typeface="Arial"/>
                <a:ea typeface="Arial"/>
                <a:cs typeface="Arial"/>
                <a:sym typeface="Arial"/>
              </a:rPr>
              <a:t> </a:t>
            </a:r>
            <a:r>
              <a:rPr lang="en-US" sz="2600" dirty="0" err="1">
                <a:latin typeface="Arial"/>
                <a:ea typeface="Arial"/>
                <a:cs typeface="Arial"/>
                <a:sym typeface="Arial"/>
              </a:rPr>
              <a:t>mục</a:t>
            </a:r>
            <a:r>
              <a:rPr lang="en-US" sz="2600" dirty="0">
                <a:latin typeface="Arial"/>
                <a:ea typeface="Arial"/>
                <a:cs typeface="Arial"/>
                <a:sym typeface="Arial"/>
              </a:rPr>
              <a:t> </a:t>
            </a:r>
            <a:r>
              <a:rPr lang="en-US" sz="2600" dirty="0" err="1">
                <a:latin typeface="Arial"/>
                <a:ea typeface="Arial"/>
                <a:cs typeface="Arial"/>
                <a:sym typeface="Arial"/>
              </a:rPr>
              <a:t>tiêu</a:t>
            </a:r>
            <a:r>
              <a:rPr lang="en-US" sz="2600" dirty="0">
                <a:latin typeface="Arial"/>
                <a:ea typeface="Arial"/>
                <a:cs typeface="Arial"/>
                <a:sym typeface="Arial"/>
              </a:rPr>
              <a:t>.</a:t>
            </a:r>
            <a:endParaRPr sz="2600" dirty="0">
              <a:latin typeface="Arial"/>
              <a:ea typeface="Arial"/>
              <a:cs typeface="Arial"/>
              <a:sym typeface="Arial"/>
            </a:endParaRPr>
          </a:p>
          <a:p>
            <a:pPr marL="685800" lvl="1" indent="-76200" algn="l" rtl="0">
              <a:lnSpc>
                <a:spcPct val="90000"/>
              </a:lnSpc>
              <a:spcBef>
                <a:spcPts val="500"/>
              </a:spcBef>
              <a:spcAft>
                <a:spcPts val="0"/>
              </a:spcAft>
              <a:buClr>
                <a:schemeClr val="dk1"/>
              </a:buClr>
              <a:buSzPts val="2400"/>
              <a:buNone/>
            </a:pPr>
            <a:endParaRPr sz="2400" dirty="0">
              <a:latin typeface="Arial"/>
              <a:ea typeface="Arial"/>
              <a:cs typeface="Arial"/>
              <a:sym typeface="Arial"/>
            </a:endParaRPr>
          </a:p>
        </p:txBody>
      </p:sp>
      <p:pic>
        <p:nvPicPr>
          <p:cNvPr id="2" name="Picture 1">
            <a:extLst>
              <a:ext uri="{FF2B5EF4-FFF2-40B4-BE49-F238E27FC236}">
                <a16:creationId xmlns:a16="http://schemas.microsoft.com/office/drawing/2014/main" id="{731445CC-DC79-338B-4C6D-4AD266B0BBC8}"/>
              </a:ext>
            </a:extLst>
          </p:cNvPr>
          <p:cNvPicPr>
            <a:picLocks noChangeAspect="1"/>
          </p:cNvPicPr>
          <p:nvPr/>
        </p:nvPicPr>
        <p:blipFill>
          <a:blip r:embed="rId3"/>
          <a:stretch>
            <a:fillRect/>
          </a:stretch>
        </p:blipFill>
        <p:spPr>
          <a:xfrm>
            <a:off x="7538283" y="947525"/>
            <a:ext cx="3837529" cy="5336281"/>
          </a:xfrm>
          <a:prstGeom prst="rect">
            <a:avLst/>
          </a:prstGeom>
        </p:spPr>
      </p:pic>
    </p:spTree>
    <p:extLst>
      <p:ext uri="{BB962C8B-B14F-4D97-AF65-F5344CB8AC3E}">
        <p14:creationId xmlns:p14="http://schemas.microsoft.com/office/powerpoint/2010/main" val="278719165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549"/>
        <p:cNvGrpSpPr/>
        <p:nvPr/>
      </p:nvGrpSpPr>
      <p:grpSpPr>
        <a:xfrm>
          <a:off x="0" y="0"/>
          <a:ext cx="0" cy="0"/>
          <a:chOff x="0" y="0"/>
          <a:chExt cx="0" cy="0"/>
        </a:xfrm>
      </p:grpSpPr>
      <p:sp>
        <p:nvSpPr>
          <p:cNvPr id="550" name="Google Shape;550;p24"/>
          <p:cNvSpPr txBox="1">
            <a:spLocks noGrp="1"/>
          </p:cNvSpPr>
          <p:nvPr>
            <p:ph type="title"/>
          </p:nvPr>
        </p:nvSpPr>
        <p:spPr>
          <a:xfrm>
            <a:off x="430826" y="933061"/>
            <a:ext cx="6893518" cy="710974"/>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70C0"/>
              </a:buClr>
              <a:buSzPts val="3600"/>
              <a:buFont typeface="Times New Roman"/>
              <a:buNone/>
            </a:pPr>
            <a:r>
              <a:rPr lang="en-US" sz="3600" b="1">
                <a:solidFill>
                  <a:srgbClr val="0070C0"/>
                </a:solidFill>
                <a:latin typeface="Times New Roman"/>
                <a:ea typeface="Times New Roman"/>
                <a:cs typeface="Times New Roman"/>
                <a:sym typeface="Times New Roman"/>
              </a:rPr>
              <a:t>ƯU ĐIỂM KHI SỬ DỤNG SÁCH</a:t>
            </a:r>
            <a:endParaRPr sz="3600"/>
          </a:p>
        </p:txBody>
      </p:sp>
      <p:grpSp>
        <p:nvGrpSpPr>
          <p:cNvPr id="551" name="Google Shape;551;p24"/>
          <p:cNvGrpSpPr/>
          <p:nvPr/>
        </p:nvGrpSpPr>
        <p:grpSpPr>
          <a:xfrm>
            <a:off x="642389" y="933061"/>
            <a:ext cx="10890114" cy="5579704"/>
            <a:chOff x="132" y="0"/>
            <a:chExt cx="10890114" cy="5579704"/>
          </a:xfrm>
        </p:grpSpPr>
        <p:sp>
          <p:nvSpPr>
            <p:cNvPr id="552" name="Google Shape;552;p24"/>
            <p:cNvSpPr/>
            <p:nvPr/>
          </p:nvSpPr>
          <p:spPr>
            <a:xfrm>
              <a:off x="816778" y="0"/>
              <a:ext cx="9256823" cy="5579704"/>
            </a:xfrm>
            <a:prstGeom prst="rightArrow">
              <a:avLst>
                <a:gd name="adj1" fmla="val 50000"/>
                <a:gd name="adj2" fmla="val 50000"/>
              </a:avLst>
            </a:prstGeom>
            <a:solidFill>
              <a:srgbClr val="F7D5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24"/>
            <p:cNvSpPr/>
            <p:nvPr/>
          </p:nvSpPr>
          <p:spPr>
            <a:xfrm>
              <a:off x="132" y="1673911"/>
              <a:ext cx="1593675" cy="2231882"/>
            </a:xfrm>
            <a:prstGeom prst="roundRect">
              <a:avLst>
                <a:gd name="adj" fmla="val 16667"/>
              </a:avLst>
            </a:prstGeom>
            <a:solidFill>
              <a:schemeClr val="accent2"/>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24"/>
            <p:cNvSpPr txBox="1"/>
            <p:nvPr/>
          </p:nvSpPr>
          <p:spPr>
            <a:xfrm>
              <a:off x="77929" y="1751708"/>
              <a:ext cx="1438081" cy="2076288"/>
            </a:xfrm>
            <a:prstGeom prst="rect">
              <a:avLst/>
            </a:prstGeom>
            <a:noFill/>
            <a:ln>
              <a:noFill/>
            </a:ln>
          </p:spPr>
          <p:txBody>
            <a:bodyPr spcFirstLastPara="1" wrap="square" lIns="68575" tIns="68575" rIns="68575" bIns="68575" anchor="ctr" anchorCtr="0">
              <a:noAutofit/>
            </a:bodyPr>
            <a:lstStyle/>
            <a:p>
              <a:pPr marL="0" marR="0" lvl="0" indent="0" algn="ctr" rtl="0">
                <a:lnSpc>
                  <a:spcPct val="90000"/>
                </a:lnSpc>
                <a:spcBef>
                  <a:spcPts val="0"/>
                </a:spcBef>
                <a:spcAft>
                  <a:spcPts val="0"/>
                </a:spcAft>
                <a:buNone/>
              </a:pPr>
              <a:r>
                <a:rPr lang="en-US" sz="1800">
                  <a:solidFill>
                    <a:schemeClr val="lt1"/>
                  </a:solidFill>
                  <a:latin typeface="Calibri"/>
                  <a:ea typeface="Calibri"/>
                  <a:cs typeface="Calibri"/>
                  <a:sym typeface="Calibri"/>
                </a:rPr>
                <a:t>Học sinh dễ thực hiện</a:t>
              </a:r>
              <a:endParaRPr sz="1800">
                <a:solidFill>
                  <a:schemeClr val="lt1"/>
                </a:solidFill>
                <a:latin typeface="Calibri"/>
                <a:ea typeface="Calibri"/>
                <a:cs typeface="Calibri"/>
                <a:sym typeface="Calibri"/>
              </a:endParaRPr>
            </a:p>
          </p:txBody>
        </p:sp>
        <p:sp>
          <p:nvSpPr>
            <p:cNvPr id="555" name="Google Shape;555;p24"/>
            <p:cNvSpPr/>
            <p:nvPr/>
          </p:nvSpPr>
          <p:spPr>
            <a:xfrm>
              <a:off x="1859420" y="1673911"/>
              <a:ext cx="1593675" cy="2231882"/>
            </a:xfrm>
            <a:prstGeom prst="roundRect">
              <a:avLst>
                <a:gd name="adj" fmla="val 16667"/>
              </a:avLst>
            </a:prstGeom>
            <a:solidFill>
              <a:schemeClr val="accent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24"/>
            <p:cNvSpPr txBox="1"/>
            <p:nvPr/>
          </p:nvSpPr>
          <p:spPr>
            <a:xfrm>
              <a:off x="1937217" y="1751708"/>
              <a:ext cx="1438081" cy="2076288"/>
            </a:xfrm>
            <a:prstGeom prst="rect">
              <a:avLst/>
            </a:prstGeom>
            <a:noFill/>
            <a:ln>
              <a:noFill/>
            </a:ln>
          </p:spPr>
          <p:txBody>
            <a:bodyPr spcFirstLastPara="1" wrap="square" lIns="68575" tIns="68575" rIns="68575" bIns="68575" anchor="ctr" anchorCtr="0">
              <a:noAutofit/>
            </a:bodyPr>
            <a:lstStyle/>
            <a:p>
              <a:pPr marL="0" marR="0" lvl="0" indent="0" algn="ctr" rtl="0">
                <a:lnSpc>
                  <a:spcPct val="90000"/>
                </a:lnSpc>
                <a:spcBef>
                  <a:spcPts val="0"/>
                </a:spcBef>
                <a:spcAft>
                  <a:spcPts val="0"/>
                </a:spcAft>
                <a:buNone/>
              </a:pPr>
              <a:r>
                <a:rPr lang="en-US" sz="1800">
                  <a:solidFill>
                    <a:schemeClr val="lt1"/>
                  </a:solidFill>
                  <a:latin typeface="Calibri"/>
                  <a:ea typeface="Calibri"/>
                  <a:cs typeface="Calibri"/>
                  <a:sym typeface="Calibri"/>
                </a:rPr>
                <a:t>Giáo viên dễ dàng tổ chức hoạt động</a:t>
              </a:r>
              <a:endParaRPr sz="1800">
                <a:solidFill>
                  <a:schemeClr val="lt1"/>
                </a:solidFill>
                <a:latin typeface="Calibri"/>
                <a:ea typeface="Calibri"/>
                <a:cs typeface="Calibri"/>
                <a:sym typeface="Calibri"/>
              </a:endParaRPr>
            </a:p>
          </p:txBody>
        </p:sp>
        <p:sp>
          <p:nvSpPr>
            <p:cNvPr id="557" name="Google Shape;557;p24"/>
            <p:cNvSpPr/>
            <p:nvPr/>
          </p:nvSpPr>
          <p:spPr>
            <a:xfrm>
              <a:off x="3718708" y="1673911"/>
              <a:ext cx="1593675" cy="2231882"/>
            </a:xfrm>
            <a:prstGeom prst="roundRect">
              <a:avLst>
                <a:gd name="adj" fmla="val 16667"/>
              </a:avLst>
            </a:prstGeom>
            <a:solidFill>
              <a:schemeClr val="accent4"/>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24"/>
            <p:cNvSpPr txBox="1"/>
            <p:nvPr/>
          </p:nvSpPr>
          <p:spPr>
            <a:xfrm>
              <a:off x="3796505" y="1751708"/>
              <a:ext cx="1438081" cy="2076288"/>
            </a:xfrm>
            <a:prstGeom prst="rect">
              <a:avLst/>
            </a:prstGeom>
            <a:noFill/>
            <a:ln>
              <a:noFill/>
            </a:ln>
          </p:spPr>
          <p:txBody>
            <a:bodyPr spcFirstLastPara="1" wrap="square" lIns="68575" tIns="68575" rIns="68575" bIns="68575" anchor="ctr" anchorCtr="0">
              <a:noAutofit/>
            </a:bodyPr>
            <a:lstStyle/>
            <a:p>
              <a:pPr marL="0" marR="0" lvl="0" indent="0" algn="ctr" rtl="0">
                <a:lnSpc>
                  <a:spcPct val="90000"/>
                </a:lnSpc>
                <a:spcBef>
                  <a:spcPts val="0"/>
                </a:spcBef>
                <a:spcAft>
                  <a:spcPts val="0"/>
                </a:spcAft>
                <a:buNone/>
              </a:pPr>
              <a:r>
                <a:rPr lang="en-US" sz="1800">
                  <a:solidFill>
                    <a:schemeClr val="lt1"/>
                  </a:solidFill>
                  <a:latin typeface="Calibri"/>
                  <a:ea typeface="Calibri"/>
                  <a:cs typeface="Calibri"/>
                  <a:sym typeface="Calibri"/>
                </a:rPr>
                <a:t>Giáo viên tìm thấy “chìa khoá” để giải quyết nhiều vấn đề khác nhau</a:t>
              </a:r>
              <a:endParaRPr sz="1800">
                <a:solidFill>
                  <a:schemeClr val="lt1"/>
                </a:solidFill>
                <a:latin typeface="Calibri"/>
                <a:ea typeface="Calibri"/>
                <a:cs typeface="Calibri"/>
                <a:sym typeface="Calibri"/>
              </a:endParaRPr>
            </a:p>
          </p:txBody>
        </p:sp>
        <p:sp>
          <p:nvSpPr>
            <p:cNvPr id="559" name="Google Shape;559;p24"/>
            <p:cNvSpPr/>
            <p:nvPr/>
          </p:nvSpPr>
          <p:spPr>
            <a:xfrm>
              <a:off x="5577996" y="1673911"/>
              <a:ext cx="1593675" cy="2231882"/>
            </a:xfrm>
            <a:prstGeom prst="roundRect">
              <a:avLst>
                <a:gd name="adj" fmla="val 16667"/>
              </a:avLst>
            </a:prstGeom>
            <a:solidFill>
              <a:srgbClr val="4372C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24"/>
            <p:cNvSpPr txBox="1"/>
            <p:nvPr/>
          </p:nvSpPr>
          <p:spPr>
            <a:xfrm>
              <a:off x="5655793" y="1751708"/>
              <a:ext cx="1438081" cy="2076288"/>
            </a:xfrm>
            <a:prstGeom prst="rect">
              <a:avLst/>
            </a:prstGeom>
            <a:noFill/>
            <a:ln>
              <a:noFill/>
            </a:ln>
          </p:spPr>
          <p:txBody>
            <a:bodyPr spcFirstLastPara="1" wrap="square" lIns="68575" tIns="68575" rIns="68575" bIns="68575" anchor="ctr" anchorCtr="0">
              <a:noAutofit/>
            </a:bodyPr>
            <a:lstStyle/>
            <a:p>
              <a:pPr marL="0" marR="0" lvl="0" indent="0" algn="ctr" rtl="0">
                <a:lnSpc>
                  <a:spcPct val="90000"/>
                </a:lnSpc>
                <a:spcBef>
                  <a:spcPts val="0"/>
                </a:spcBef>
                <a:spcAft>
                  <a:spcPts val="0"/>
                </a:spcAft>
                <a:buNone/>
              </a:pPr>
              <a:r>
                <a:rPr lang="en-US" sz="1800">
                  <a:solidFill>
                    <a:schemeClr val="lt1"/>
                  </a:solidFill>
                  <a:latin typeface="Calibri"/>
                  <a:ea typeface="Calibri"/>
                  <a:cs typeface="Calibri"/>
                  <a:sym typeface="Calibri"/>
                </a:rPr>
                <a:t>Phụ huynh và cộng đồng tìm thấy vị trí của mình trong giáo dục con trẻ</a:t>
              </a:r>
              <a:endParaRPr sz="1800">
                <a:solidFill>
                  <a:schemeClr val="lt1"/>
                </a:solidFill>
                <a:latin typeface="Calibri"/>
                <a:ea typeface="Calibri"/>
                <a:cs typeface="Calibri"/>
                <a:sym typeface="Calibri"/>
              </a:endParaRPr>
            </a:p>
          </p:txBody>
        </p:sp>
        <p:sp>
          <p:nvSpPr>
            <p:cNvPr id="561" name="Google Shape;561;p24"/>
            <p:cNvSpPr/>
            <p:nvPr/>
          </p:nvSpPr>
          <p:spPr>
            <a:xfrm>
              <a:off x="7437284" y="1673911"/>
              <a:ext cx="1593675" cy="2231882"/>
            </a:xfrm>
            <a:prstGeom prst="roundRect">
              <a:avLst>
                <a:gd name="adj" fmla="val 16667"/>
              </a:avLst>
            </a:prstGeom>
            <a:solidFill>
              <a:schemeClr val="accent6"/>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24"/>
            <p:cNvSpPr txBox="1"/>
            <p:nvPr/>
          </p:nvSpPr>
          <p:spPr>
            <a:xfrm>
              <a:off x="7515081" y="1751708"/>
              <a:ext cx="1438081" cy="2076288"/>
            </a:xfrm>
            <a:prstGeom prst="rect">
              <a:avLst/>
            </a:prstGeom>
            <a:noFill/>
            <a:ln>
              <a:noFill/>
            </a:ln>
          </p:spPr>
          <p:txBody>
            <a:bodyPr spcFirstLastPara="1" wrap="square" lIns="68575" tIns="68575" rIns="68575" bIns="68575" anchor="ctr" anchorCtr="0">
              <a:noAutofit/>
            </a:bodyPr>
            <a:lstStyle/>
            <a:p>
              <a:pPr marL="0" marR="0" lvl="0" indent="0" algn="ctr" rtl="0">
                <a:lnSpc>
                  <a:spcPct val="90000"/>
                </a:lnSpc>
                <a:spcBef>
                  <a:spcPts val="0"/>
                </a:spcBef>
                <a:spcAft>
                  <a:spcPts val="0"/>
                </a:spcAft>
                <a:buNone/>
              </a:pPr>
              <a:r>
                <a:rPr lang="en-US" sz="1800">
                  <a:solidFill>
                    <a:schemeClr val="lt1"/>
                  </a:solidFill>
                  <a:latin typeface="Calibri"/>
                  <a:ea typeface="Calibri"/>
                  <a:cs typeface="Calibri"/>
                  <a:sym typeface="Calibri"/>
                </a:rPr>
                <a:t>Giúp giáo viên sử dụng hiệu quả thời gian trên lớp học</a:t>
              </a:r>
              <a:endParaRPr sz="1800">
                <a:solidFill>
                  <a:schemeClr val="lt1"/>
                </a:solidFill>
                <a:latin typeface="Calibri"/>
                <a:ea typeface="Calibri"/>
                <a:cs typeface="Calibri"/>
                <a:sym typeface="Calibri"/>
              </a:endParaRPr>
            </a:p>
          </p:txBody>
        </p:sp>
        <p:sp>
          <p:nvSpPr>
            <p:cNvPr id="563" name="Google Shape;563;p24"/>
            <p:cNvSpPr/>
            <p:nvPr/>
          </p:nvSpPr>
          <p:spPr>
            <a:xfrm>
              <a:off x="9296571" y="1673911"/>
              <a:ext cx="1593675" cy="2231882"/>
            </a:xfrm>
            <a:prstGeom prst="roundRect">
              <a:avLst>
                <a:gd name="adj" fmla="val 16667"/>
              </a:avLst>
            </a:prstGeom>
            <a:solidFill>
              <a:schemeClr val="accent2"/>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24"/>
            <p:cNvSpPr txBox="1"/>
            <p:nvPr/>
          </p:nvSpPr>
          <p:spPr>
            <a:xfrm>
              <a:off x="9374368" y="1751708"/>
              <a:ext cx="1438081" cy="2076288"/>
            </a:xfrm>
            <a:prstGeom prst="rect">
              <a:avLst/>
            </a:prstGeom>
            <a:noFill/>
            <a:ln>
              <a:noFill/>
            </a:ln>
          </p:spPr>
          <p:txBody>
            <a:bodyPr spcFirstLastPara="1" wrap="square" lIns="68575" tIns="68575" rIns="68575" bIns="68575" anchor="ctr" anchorCtr="0">
              <a:noAutofit/>
            </a:bodyPr>
            <a:lstStyle/>
            <a:p>
              <a:pPr marL="0" marR="0" lvl="0" indent="0" algn="ctr" rtl="0">
                <a:lnSpc>
                  <a:spcPct val="90000"/>
                </a:lnSpc>
                <a:spcBef>
                  <a:spcPts val="0"/>
                </a:spcBef>
                <a:spcAft>
                  <a:spcPts val="0"/>
                </a:spcAft>
                <a:buNone/>
              </a:pPr>
              <a:r>
                <a:rPr lang="en-US" sz="1800">
                  <a:solidFill>
                    <a:schemeClr val="lt1"/>
                  </a:solidFill>
                  <a:latin typeface="Calibri"/>
                  <a:ea typeface="Calibri"/>
                  <a:cs typeface="Calibri"/>
                  <a:sym typeface="Calibri"/>
                </a:rPr>
                <a:t>Giáo viên tìm thấy sự đa dạng về hình thức và phương pháp tổ chức hoạt động trải nghiệm</a:t>
              </a:r>
              <a:endParaRPr sz="1800">
                <a:solidFill>
                  <a:schemeClr val="lt1"/>
                </a:solidFill>
                <a:latin typeface="Calibri"/>
                <a:ea typeface="Calibri"/>
                <a:cs typeface="Calibri"/>
                <a:sym typeface="Calibri"/>
              </a:endParaRPr>
            </a:p>
          </p:txBody>
        </p:sp>
      </p:gr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82686" y="1568918"/>
            <a:ext cx="11153502" cy="4242335"/>
          </a:xfrm>
        </p:spPr>
        <p:txBody>
          <a:bodyPr>
            <a:noAutofit/>
          </a:bodyPr>
          <a:lstStyle/>
          <a:p>
            <a:pPr algn="ctr">
              <a:lnSpc>
                <a:spcPct val="120000"/>
              </a:lnSpc>
            </a:pPr>
            <a:r>
              <a:rPr lang="en-US" sz="4800" b="1" dirty="0">
                <a:solidFill>
                  <a:srgbClr val="002060"/>
                </a:solidFill>
              </a:rPr>
              <a:t>NHIỆT LIỆT CHÀO MỪNG </a:t>
            </a:r>
            <a:br>
              <a:rPr lang="en-US" sz="4800" b="1" dirty="0">
                <a:solidFill>
                  <a:srgbClr val="002060"/>
                </a:solidFill>
              </a:rPr>
            </a:br>
            <a:r>
              <a:rPr lang="en-US" sz="4800" b="1" dirty="0">
                <a:solidFill>
                  <a:srgbClr val="002060"/>
                </a:solidFill>
              </a:rPr>
              <a:t>TẤT CẢ CÁC THẦY CÔ THAM GIA TẬP HUẤN SỬ DỤNG </a:t>
            </a:r>
            <a:r>
              <a:rPr lang="en-US" sz="4800" b="1">
                <a:solidFill>
                  <a:srgbClr val="002060"/>
                </a:solidFill>
              </a:rPr>
              <a:t>SGK HOẠT </a:t>
            </a:r>
            <a:r>
              <a:rPr lang="en-US" sz="4800" b="1" dirty="0">
                <a:solidFill>
                  <a:srgbClr val="002060"/>
                </a:solidFill>
              </a:rPr>
              <a:t>ĐỘNG TRẢI NGHIỆM, </a:t>
            </a:r>
            <a:br>
              <a:rPr lang="en-US" sz="4800" b="1" dirty="0">
                <a:solidFill>
                  <a:srgbClr val="002060"/>
                </a:solidFill>
              </a:rPr>
            </a:br>
            <a:r>
              <a:rPr lang="en-US" sz="4800" b="1" dirty="0">
                <a:solidFill>
                  <a:srgbClr val="002060"/>
                </a:solidFill>
              </a:rPr>
              <a:t>HƯỚNG NGHIỆP 12</a:t>
            </a:r>
          </a:p>
        </p:txBody>
      </p:sp>
    </p:spTree>
    <p:extLst>
      <p:ext uri="{BB962C8B-B14F-4D97-AF65-F5344CB8AC3E}">
        <p14:creationId xmlns:p14="http://schemas.microsoft.com/office/powerpoint/2010/main" val="104004738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687"/>
        <p:cNvGrpSpPr/>
        <p:nvPr/>
      </p:nvGrpSpPr>
      <p:grpSpPr>
        <a:xfrm>
          <a:off x="0" y="0"/>
          <a:ext cx="0" cy="0"/>
          <a:chOff x="0" y="0"/>
          <a:chExt cx="0" cy="0"/>
        </a:xfrm>
      </p:grpSpPr>
      <p:sp>
        <p:nvSpPr>
          <p:cNvPr id="688" name="Google Shape;688;g113ac30190f_0_550"/>
          <p:cNvSpPr txBox="1"/>
          <p:nvPr/>
        </p:nvSpPr>
        <p:spPr>
          <a:xfrm>
            <a:off x="1167839" y="1101773"/>
            <a:ext cx="9718500" cy="6669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732" b="1" dirty="0" err="1">
                <a:solidFill>
                  <a:srgbClr val="00B050"/>
                </a:solidFill>
                <a:latin typeface="Arial" panose="020B0604020202020204" pitchFamily="34" charset="0"/>
                <a:ea typeface="Calibri"/>
                <a:cs typeface="Arial" panose="020B0604020202020204" pitchFamily="34" charset="0"/>
                <a:sym typeface="Calibri"/>
              </a:rPr>
              <a:t>Cấu</a:t>
            </a:r>
            <a:r>
              <a:rPr lang="en-US" sz="3732" b="1" dirty="0">
                <a:solidFill>
                  <a:srgbClr val="00B050"/>
                </a:solidFill>
                <a:latin typeface="Arial" panose="020B0604020202020204" pitchFamily="34" charset="0"/>
                <a:ea typeface="Calibri"/>
                <a:cs typeface="Arial" panose="020B0604020202020204" pitchFamily="34" charset="0"/>
                <a:sym typeface="Calibri"/>
              </a:rPr>
              <a:t> </a:t>
            </a:r>
            <a:r>
              <a:rPr lang="en-US" sz="3732" b="1" dirty="0" err="1">
                <a:solidFill>
                  <a:srgbClr val="00B050"/>
                </a:solidFill>
                <a:latin typeface="Arial" panose="020B0604020202020204" pitchFamily="34" charset="0"/>
                <a:ea typeface="Calibri"/>
                <a:cs typeface="Arial" panose="020B0604020202020204" pitchFamily="34" charset="0"/>
                <a:sym typeface="Calibri"/>
              </a:rPr>
              <a:t>trúc</a:t>
            </a:r>
            <a:r>
              <a:rPr lang="en-US" sz="3732" b="1" dirty="0">
                <a:solidFill>
                  <a:srgbClr val="00B050"/>
                </a:solidFill>
                <a:latin typeface="Arial" panose="020B0604020202020204" pitchFamily="34" charset="0"/>
                <a:ea typeface="Calibri"/>
                <a:cs typeface="Arial" panose="020B0604020202020204" pitchFamily="34" charset="0"/>
                <a:sym typeface="Calibri"/>
              </a:rPr>
              <a:t> </a:t>
            </a:r>
            <a:r>
              <a:rPr lang="en-US" sz="3732" b="1" dirty="0" err="1">
                <a:solidFill>
                  <a:srgbClr val="00B050"/>
                </a:solidFill>
                <a:latin typeface="Arial" panose="020B0604020202020204" pitchFamily="34" charset="0"/>
                <a:ea typeface="Calibri"/>
                <a:cs typeface="Arial" panose="020B0604020202020204" pitchFamily="34" charset="0"/>
                <a:sym typeface="Calibri"/>
              </a:rPr>
              <a:t>sách</a:t>
            </a:r>
            <a:r>
              <a:rPr lang="en-US" sz="3732" b="1" dirty="0">
                <a:solidFill>
                  <a:srgbClr val="00B050"/>
                </a:solidFill>
                <a:latin typeface="Arial" panose="020B0604020202020204" pitchFamily="34" charset="0"/>
                <a:ea typeface="Calibri"/>
                <a:cs typeface="Arial" panose="020B0604020202020204" pitchFamily="34" charset="0"/>
                <a:sym typeface="Calibri"/>
              </a:rPr>
              <a:t> </a:t>
            </a:r>
            <a:r>
              <a:rPr lang="en-US" sz="3732" b="1" dirty="0" err="1">
                <a:solidFill>
                  <a:srgbClr val="00B050"/>
                </a:solidFill>
                <a:latin typeface="Arial" panose="020B0604020202020204" pitchFamily="34" charset="0"/>
                <a:ea typeface="Calibri"/>
                <a:cs typeface="Arial" panose="020B0604020202020204" pitchFamily="34" charset="0"/>
                <a:sym typeface="Calibri"/>
              </a:rPr>
              <a:t>giáo</a:t>
            </a:r>
            <a:r>
              <a:rPr lang="en-US" sz="3732" b="1" dirty="0">
                <a:solidFill>
                  <a:srgbClr val="00B050"/>
                </a:solidFill>
                <a:latin typeface="Arial" panose="020B0604020202020204" pitchFamily="34" charset="0"/>
                <a:ea typeface="Calibri"/>
                <a:cs typeface="Arial" panose="020B0604020202020204" pitchFamily="34" charset="0"/>
                <a:sym typeface="Calibri"/>
              </a:rPr>
              <a:t> </a:t>
            </a:r>
            <a:r>
              <a:rPr lang="en-US" sz="3732" b="1" dirty="0" err="1">
                <a:solidFill>
                  <a:srgbClr val="00B050"/>
                </a:solidFill>
                <a:latin typeface="Arial" panose="020B0604020202020204" pitchFamily="34" charset="0"/>
                <a:ea typeface="Calibri"/>
                <a:cs typeface="Arial" panose="020B0604020202020204" pitchFamily="34" charset="0"/>
                <a:sym typeface="Calibri"/>
              </a:rPr>
              <a:t>viên</a:t>
            </a:r>
            <a:endParaRPr sz="4266" b="1" dirty="0">
              <a:solidFill>
                <a:srgbClr val="00B050"/>
              </a:solidFill>
              <a:latin typeface="Arial" panose="020B0604020202020204" pitchFamily="34" charset="0"/>
              <a:ea typeface="Calibri"/>
              <a:cs typeface="Arial" panose="020B0604020202020204" pitchFamily="34" charset="0"/>
              <a:sym typeface="Calibri"/>
            </a:endParaRPr>
          </a:p>
        </p:txBody>
      </p:sp>
      <p:grpSp>
        <p:nvGrpSpPr>
          <p:cNvPr id="689" name="Google Shape;689;g113ac30190f_0_550"/>
          <p:cNvGrpSpPr/>
          <p:nvPr/>
        </p:nvGrpSpPr>
        <p:grpSpPr>
          <a:xfrm>
            <a:off x="613085" y="1794839"/>
            <a:ext cx="10967905" cy="4249345"/>
            <a:chOff x="2055" y="2137"/>
            <a:chExt cx="10967905" cy="4249345"/>
          </a:xfrm>
        </p:grpSpPr>
        <p:sp>
          <p:nvSpPr>
            <p:cNvPr id="690" name="Google Shape;690;g113ac30190f_0_550"/>
            <p:cNvSpPr/>
            <p:nvPr/>
          </p:nvSpPr>
          <p:spPr>
            <a:xfrm>
              <a:off x="2055" y="2137"/>
              <a:ext cx="5836875" cy="2116500"/>
            </a:xfrm>
            <a:prstGeom prst="roundRect">
              <a:avLst>
                <a:gd name="adj" fmla="val 10000"/>
              </a:avLst>
            </a:prstGeom>
            <a:gradFill>
              <a:gsLst>
                <a:gs pos="0">
                  <a:srgbClr val="F08B54"/>
                </a:gs>
                <a:gs pos="50000">
                  <a:srgbClr val="F67A26"/>
                </a:gs>
                <a:gs pos="100000">
                  <a:srgbClr val="E36A18"/>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g113ac30190f_0_550"/>
            <p:cNvSpPr txBox="1"/>
            <p:nvPr/>
          </p:nvSpPr>
          <p:spPr>
            <a:xfrm>
              <a:off x="64047" y="64129"/>
              <a:ext cx="5165283" cy="1992600"/>
            </a:xfrm>
            <a:prstGeom prst="rect">
              <a:avLst/>
            </a:prstGeom>
            <a:noFill/>
            <a:ln>
              <a:noFill/>
            </a:ln>
          </p:spPr>
          <p:txBody>
            <a:bodyPr spcFirstLastPara="1" wrap="square" lIns="68575" tIns="68575" rIns="68575" bIns="68575" anchor="ctr" anchorCtr="0">
              <a:noAutofit/>
            </a:bodyPr>
            <a:lstStyle/>
            <a:p>
              <a:pPr marL="0" marR="0" lvl="0" indent="0" algn="ctr" rtl="0">
                <a:spcBef>
                  <a:spcPts val="0"/>
                </a:spcBef>
                <a:spcAft>
                  <a:spcPts val="0"/>
                </a:spcAft>
                <a:buNone/>
              </a:pPr>
              <a:r>
                <a:rPr lang="en-US" sz="1800" b="1" dirty="0" err="1">
                  <a:solidFill>
                    <a:schemeClr val="lt1"/>
                  </a:solidFill>
                  <a:latin typeface="Arial"/>
                  <a:ea typeface="Arial"/>
                  <a:cs typeface="Arial"/>
                  <a:sym typeface="Arial"/>
                </a:rPr>
                <a:t>PHẦN</a:t>
              </a:r>
              <a:r>
                <a:rPr lang="en-US" sz="1800" b="1" dirty="0">
                  <a:solidFill>
                    <a:schemeClr val="lt1"/>
                  </a:solidFill>
                  <a:latin typeface="Arial"/>
                  <a:ea typeface="Arial"/>
                  <a:cs typeface="Arial"/>
                  <a:sym typeface="Arial"/>
                </a:rPr>
                <a:t> 1: </a:t>
              </a:r>
              <a:endParaRPr sz="1800" b="1" dirty="0">
                <a:solidFill>
                  <a:schemeClr val="lt1"/>
                </a:solidFill>
                <a:latin typeface="Arial"/>
                <a:ea typeface="Arial"/>
                <a:cs typeface="Arial"/>
                <a:sym typeface="Arial"/>
              </a:endParaRPr>
            </a:p>
            <a:p>
              <a:pPr marL="0" marR="0" lvl="0" indent="0" algn="ctr" rtl="0">
                <a:spcBef>
                  <a:spcPts val="630"/>
                </a:spcBef>
                <a:spcAft>
                  <a:spcPts val="0"/>
                </a:spcAft>
                <a:buNone/>
              </a:pPr>
              <a:r>
                <a:rPr lang="en-US" sz="1800" b="1" dirty="0">
                  <a:solidFill>
                    <a:schemeClr val="lt1"/>
                  </a:solidFill>
                  <a:latin typeface="Arial"/>
                  <a:ea typeface="Arial"/>
                  <a:cs typeface="Arial"/>
                  <a:sym typeface="Arial"/>
                </a:rPr>
                <a:t>GIỚI THIỆU </a:t>
              </a:r>
              <a:r>
                <a:rPr lang="en-US" sz="1800" b="1">
                  <a:solidFill>
                    <a:schemeClr val="lt1"/>
                  </a:solidFill>
                  <a:latin typeface="Arial"/>
                  <a:ea typeface="Arial"/>
                  <a:cs typeface="Arial"/>
                  <a:sym typeface="Arial"/>
                </a:rPr>
                <a:t>CHƯƠNG TRÌNH VÀ HƯỚNG DẪN TỔ CHỨC HOẠT ĐỘNG TRẢI </a:t>
              </a:r>
              <a:r>
                <a:rPr lang="en-US" sz="1800" b="1" dirty="0">
                  <a:solidFill>
                    <a:schemeClr val="lt1"/>
                  </a:solidFill>
                  <a:latin typeface="Arial"/>
                  <a:ea typeface="Arial"/>
                  <a:cs typeface="Arial"/>
                  <a:sym typeface="Arial"/>
                </a:rPr>
                <a:t>NGHIỆM, HƯỚNG NGHIỆP 12</a:t>
              </a:r>
              <a:endParaRPr sz="1800" b="1" dirty="0">
                <a:solidFill>
                  <a:schemeClr val="lt1"/>
                </a:solidFill>
                <a:latin typeface="Arial"/>
                <a:ea typeface="Arial"/>
                <a:cs typeface="Arial"/>
                <a:sym typeface="Arial"/>
              </a:endParaRPr>
            </a:p>
          </p:txBody>
        </p:sp>
        <p:sp>
          <p:nvSpPr>
            <p:cNvPr id="698" name="Google Shape;698;g113ac30190f_0_550"/>
            <p:cNvSpPr/>
            <p:nvPr/>
          </p:nvSpPr>
          <p:spPr>
            <a:xfrm>
              <a:off x="6373660" y="10985"/>
              <a:ext cx="4596300" cy="2116500"/>
            </a:xfrm>
            <a:prstGeom prst="roundRect">
              <a:avLst>
                <a:gd name="adj" fmla="val 10000"/>
              </a:avLst>
            </a:prstGeom>
            <a:gradFill>
              <a:gsLst>
                <a:gs pos="0">
                  <a:srgbClr val="F08B54"/>
                </a:gs>
                <a:gs pos="50000">
                  <a:srgbClr val="F67A26"/>
                </a:gs>
                <a:gs pos="100000">
                  <a:srgbClr val="E36A18"/>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699;g113ac30190f_0_550"/>
            <p:cNvSpPr txBox="1"/>
            <p:nvPr/>
          </p:nvSpPr>
          <p:spPr>
            <a:xfrm>
              <a:off x="6435652" y="72977"/>
              <a:ext cx="4472400" cy="1992600"/>
            </a:xfrm>
            <a:prstGeom prst="rect">
              <a:avLst/>
            </a:prstGeom>
            <a:noFill/>
            <a:ln>
              <a:noFill/>
            </a:ln>
          </p:spPr>
          <p:txBody>
            <a:bodyPr spcFirstLastPara="1" wrap="square" lIns="68575" tIns="68575" rIns="68575" bIns="68575" anchor="ctr" anchorCtr="0">
              <a:noAutofit/>
            </a:bodyPr>
            <a:lstStyle/>
            <a:p>
              <a:pPr marL="0" marR="0" lvl="0" indent="0" algn="ctr" rtl="0">
                <a:spcBef>
                  <a:spcPts val="0"/>
                </a:spcBef>
                <a:spcAft>
                  <a:spcPts val="0"/>
                </a:spcAft>
                <a:buNone/>
              </a:pPr>
              <a:r>
                <a:rPr lang="en-US" sz="1800" b="1">
                  <a:solidFill>
                    <a:schemeClr val="lt1"/>
                  </a:solidFill>
                  <a:latin typeface="Arial"/>
                  <a:ea typeface="Arial"/>
                  <a:cs typeface="Arial"/>
                  <a:sym typeface="Arial"/>
                </a:rPr>
                <a:t>PHẦN 2: </a:t>
              </a:r>
              <a:endParaRPr sz="1800" b="1">
                <a:solidFill>
                  <a:schemeClr val="lt1"/>
                </a:solidFill>
                <a:latin typeface="Arial"/>
                <a:ea typeface="Arial"/>
                <a:cs typeface="Arial"/>
                <a:sym typeface="Arial"/>
              </a:endParaRPr>
            </a:p>
            <a:p>
              <a:pPr marL="0" marR="0" lvl="0" indent="0" algn="ctr" rtl="0">
                <a:spcBef>
                  <a:spcPts val="630"/>
                </a:spcBef>
                <a:spcAft>
                  <a:spcPts val="0"/>
                </a:spcAft>
                <a:buNone/>
              </a:pPr>
              <a:r>
                <a:rPr lang="en-US" sz="1800" b="1">
                  <a:solidFill>
                    <a:schemeClr val="lt1"/>
                  </a:solidFill>
                  <a:latin typeface="Arial"/>
                  <a:ea typeface="Arial"/>
                  <a:cs typeface="Arial"/>
                  <a:sym typeface="Arial"/>
                </a:rPr>
                <a:t>HƯỚNG DẪN TỔ CHỨC                  THỰC HIỆN CÁC CHỦ ĐỀ</a:t>
              </a:r>
              <a:endParaRPr sz="1800">
                <a:solidFill>
                  <a:schemeClr val="lt1"/>
                </a:solidFill>
                <a:latin typeface="Arial"/>
                <a:ea typeface="Arial"/>
                <a:cs typeface="Arial"/>
                <a:sym typeface="Arial"/>
              </a:endParaRPr>
            </a:p>
          </p:txBody>
        </p:sp>
        <p:sp>
          <p:nvSpPr>
            <p:cNvPr id="700" name="Google Shape;700;g113ac30190f_0_550"/>
            <p:cNvSpPr/>
            <p:nvPr/>
          </p:nvSpPr>
          <p:spPr>
            <a:xfrm>
              <a:off x="7003701" y="2406072"/>
              <a:ext cx="1599000" cy="1845410"/>
            </a:xfrm>
            <a:prstGeom prst="roundRect">
              <a:avLst>
                <a:gd name="adj" fmla="val 10000"/>
              </a:avLst>
            </a:prstGeom>
            <a:gradFill>
              <a:gsLst>
                <a:gs pos="0">
                  <a:srgbClr val="FFC647"/>
                </a:gs>
                <a:gs pos="50000">
                  <a:srgbClr val="FFC600"/>
                </a:gs>
                <a:gs pos="100000">
                  <a:srgbClr val="E3B400"/>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g113ac30190f_0_550"/>
            <p:cNvSpPr txBox="1"/>
            <p:nvPr/>
          </p:nvSpPr>
          <p:spPr>
            <a:xfrm>
              <a:off x="7050531" y="2452902"/>
              <a:ext cx="1505100" cy="1734572"/>
            </a:xfrm>
            <a:prstGeom prst="rect">
              <a:avLst/>
            </a:prstGeom>
            <a:noFill/>
            <a:ln>
              <a:noFill/>
            </a:ln>
          </p:spPr>
          <p:txBody>
            <a:bodyPr spcFirstLastPara="1" wrap="square" lIns="57150" tIns="57150" rIns="57150" bIns="57150" anchor="ctr" anchorCtr="0">
              <a:noAutofit/>
            </a:bodyPr>
            <a:lstStyle/>
            <a:p>
              <a:pPr marL="0" marR="0" lvl="0" indent="0" algn="ctr" rtl="0">
                <a:lnSpc>
                  <a:spcPct val="90000"/>
                </a:lnSpc>
                <a:spcBef>
                  <a:spcPts val="0"/>
                </a:spcBef>
                <a:spcAft>
                  <a:spcPts val="0"/>
                </a:spcAft>
                <a:buNone/>
              </a:pPr>
              <a:r>
                <a:rPr lang="en-US" sz="1500" b="1">
                  <a:solidFill>
                    <a:schemeClr val="dk1"/>
                  </a:solidFill>
                  <a:latin typeface="Arial"/>
                  <a:ea typeface="Arial"/>
                  <a:cs typeface="Arial"/>
                  <a:sym typeface="Arial"/>
                </a:rPr>
                <a:t>Hướng dẫn chung</a:t>
              </a:r>
              <a:endParaRPr sz="1500" b="1">
                <a:solidFill>
                  <a:schemeClr val="dk1"/>
                </a:solidFill>
                <a:latin typeface="Arial"/>
                <a:ea typeface="Arial"/>
                <a:cs typeface="Arial"/>
                <a:sym typeface="Arial"/>
              </a:endParaRPr>
            </a:p>
          </p:txBody>
        </p:sp>
        <p:sp>
          <p:nvSpPr>
            <p:cNvPr id="702" name="Google Shape;702;g113ac30190f_0_550"/>
            <p:cNvSpPr/>
            <p:nvPr/>
          </p:nvSpPr>
          <p:spPr>
            <a:xfrm>
              <a:off x="8736899" y="2406072"/>
              <a:ext cx="1599000" cy="1845410"/>
            </a:xfrm>
            <a:prstGeom prst="roundRect">
              <a:avLst>
                <a:gd name="adj" fmla="val 10000"/>
              </a:avLst>
            </a:prstGeom>
            <a:gradFill>
              <a:gsLst>
                <a:gs pos="0">
                  <a:srgbClr val="FFC647"/>
                </a:gs>
                <a:gs pos="50000">
                  <a:srgbClr val="FFC600"/>
                </a:gs>
                <a:gs pos="100000">
                  <a:srgbClr val="E3B400"/>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g113ac30190f_0_550"/>
            <p:cNvSpPr txBox="1"/>
            <p:nvPr/>
          </p:nvSpPr>
          <p:spPr>
            <a:xfrm>
              <a:off x="8783729" y="2452902"/>
              <a:ext cx="1505100" cy="1798580"/>
            </a:xfrm>
            <a:prstGeom prst="rect">
              <a:avLst/>
            </a:prstGeom>
            <a:noFill/>
            <a:ln>
              <a:noFill/>
            </a:ln>
          </p:spPr>
          <p:txBody>
            <a:bodyPr spcFirstLastPara="1" wrap="square" lIns="57150" tIns="57150" rIns="57150" bIns="57150" anchor="ctr" anchorCtr="0">
              <a:noAutofit/>
            </a:bodyPr>
            <a:lstStyle/>
            <a:p>
              <a:pPr marL="0" marR="0" lvl="0" indent="0" algn="ctr" rtl="0">
                <a:lnSpc>
                  <a:spcPct val="90000"/>
                </a:lnSpc>
                <a:spcBef>
                  <a:spcPts val="0"/>
                </a:spcBef>
                <a:spcAft>
                  <a:spcPts val="0"/>
                </a:spcAft>
                <a:buNone/>
              </a:pPr>
              <a:r>
                <a:rPr lang="en-US" sz="1500" b="1">
                  <a:solidFill>
                    <a:schemeClr val="dk1"/>
                  </a:solidFill>
                  <a:latin typeface="Arial"/>
                  <a:ea typeface="Arial"/>
                  <a:cs typeface="Arial"/>
                  <a:sym typeface="Arial"/>
                </a:rPr>
                <a:t>Hướng dẫn</a:t>
              </a:r>
              <a:endParaRPr sz="1500" b="1">
                <a:solidFill>
                  <a:schemeClr val="dk1"/>
                </a:solidFill>
                <a:latin typeface="Arial"/>
                <a:ea typeface="Arial"/>
                <a:cs typeface="Arial"/>
                <a:sym typeface="Arial"/>
              </a:endParaRPr>
            </a:p>
            <a:p>
              <a:pPr marL="0" marR="0" lvl="0" indent="0" algn="ctr" rtl="0">
                <a:lnSpc>
                  <a:spcPct val="90000"/>
                </a:lnSpc>
                <a:spcBef>
                  <a:spcPts val="525"/>
                </a:spcBef>
                <a:spcAft>
                  <a:spcPts val="0"/>
                </a:spcAft>
                <a:buNone/>
              </a:pPr>
              <a:r>
                <a:rPr lang="en-US" sz="1500" b="1">
                  <a:solidFill>
                    <a:schemeClr val="dk1"/>
                  </a:solidFill>
                  <a:latin typeface="Arial"/>
                  <a:ea typeface="Arial"/>
                  <a:cs typeface="Arial"/>
                  <a:sym typeface="Arial"/>
                </a:rPr>
                <a:t>thực hiện </a:t>
              </a:r>
              <a:endParaRPr/>
            </a:p>
            <a:p>
              <a:pPr marL="0" marR="0" lvl="0" indent="0" algn="ctr" rtl="0">
                <a:lnSpc>
                  <a:spcPct val="90000"/>
                </a:lnSpc>
                <a:spcBef>
                  <a:spcPts val="525"/>
                </a:spcBef>
                <a:spcAft>
                  <a:spcPts val="0"/>
                </a:spcAft>
                <a:buNone/>
              </a:pPr>
              <a:r>
                <a:rPr lang="en-US" sz="1500" b="1">
                  <a:solidFill>
                    <a:schemeClr val="dk1"/>
                  </a:solidFill>
                  <a:latin typeface="Arial"/>
                  <a:ea typeface="Arial"/>
                  <a:cs typeface="Arial"/>
                  <a:sym typeface="Arial"/>
                </a:rPr>
                <a:t>các chủ đề </a:t>
              </a:r>
              <a:endParaRPr/>
            </a:p>
            <a:p>
              <a:pPr marL="0" marR="0" lvl="0" indent="0" algn="ctr" rtl="0">
                <a:lnSpc>
                  <a:spcPct val="90000"/>
                </a:lnSpc>
                <a:spcBef>
                  <a:spcPts val="525"/>
                </a:spcBef>
                <a:spcAft>
                  <a:spcPts val="0"/>
                </a:spcAft>
                <a:buNone/>
              </a:pPr>
              <a:r>
                <a:rPr lang="en-US" sz="1500" b="1">
                  <a:solidFill>
                    <a:schemeClr val="dk1"/>
                  </a:solidFill>
                  <a:latin typeface="Arial"/>
                  <a:ea typeface="Arial"/>
                  <a:cs typeface="Arial"/>
                  <a:sym typeface="Arial"/>
                </a:rPr>
                <a:t>trải nghiệm</a:t>
              </a:r>
              <a:endParaRPr sz="1500" b="1">
                <a:solidFill>
                  <a:schemeClr val="dk1"/>
                </a:solidFill>
                <a:latin typeface="Arial"/>
                <a:ea typeface="Arial"/>
                <a:cs typeface="Arial"/>
                <a:sym typeface="Arial"/>
              </a:endParaRPr>
            </a:p>
            <a:p>
              <a:pPr marL="0" marR="0" lvl="0" indent="0" algn="ctr" rtl="0">
                <a:lnSpc>
                  <a:spcPct val="90000"/>
                </a:lnSpc>
                <a:spcBef>
                  <a:spcPts val="525"/>
                </a:spcBef>
                <a:spcAft>
                  <a:spcPts val="0"/>
                </a:spcAft>
                <a:buNone/>
              </a:pPr>
              <a:r>
                <a:rPr lang="en-US" sz="1500" b="1">
                  <a:solidFill>
                    <a:schemeClr val="dk1"/>
                  </a:solidFill>
                  <a:latin typeface="Arial"/>
                  <a:ea typeface="Arial"/>
                  <a:cs typeface="Arial"/>
                  <a:sym typeface="Arial"/>
                </a:rPr>
                <a:t>thường xuyên </a:t>
              </a:r>
              <a:endParaRPr/>
            </a:p>
            <a:p>
              <a:pPr marL="0" marR="0" lvl="0" indent="0" algn="ctr" rtl="0">
                <a:lnSpc>
                  <a:spcPct val="90000"/>
                </a:lnSpc>
                <a:spcBef>
                  <a:spcPts val="525"/>
                </a:spcBef>
                <a:spcAft>
                  <a:spcPts val="0"/>
                </a:spcAft>
                <a:buNone/>
              </a:pPr>
              <a:r>
                <a:rPr lang="en-US" sz="1500" b="1">
                  <a:solidFill>
                    <a:schemeClr val="dk1"/>
                  </a:solidFill>
                  <a:latin typeface="Arial"/>
                  <a:ea typeface="Arial"/>
                  <a:cs typeface="Arial"/>
                  <a:sym typeface="Arial"/>
                </a:rPr>
                <a:t>(9 chủ đề)</a:t>
              </a:r>
              <a:endParaRPr sz="1500" b="1">
                <a:solidFill>
                  <a:schemeClr val="dk1"/>
                </a:solidFill>
                <a:latin typeface="Arial"/>
                <a:ea typeface="Arial"/>
                <a:cs typeface="Arial"/>
                <a:sym typeface="Arial"/>
              </a:endParaRPr>
            </a:p>
          </p:txBody>
        </p:sp>
      </p:gr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332"/>
        <p:cNvGrpSpPr/>
        <p:nvPr/>
      </p:nvGrpSpPr>
      <p:grpSpPr>
        <a:xfrm>
          <a:off x="0" y="0"/>
          <a:ext cx="0" cy="0"/>
          <a:chOff x="0" y="0"/>
          <a:chExt cx="0" cy="0"/>
        </a:xfrm>
      </p:grpSpPr>
      <p:sp>
        <p:nvSpPr>
          <p:cNvPr id="333" name="Google Shape;333;p10"/>
          <p:cNvSpPr txBox="1">
            <a:spLocks noGrp="1"/>
          </p:cNvSpPr>
          <p:nvPr>
            <p:ph type="title"/>
          </p:nvPr>
        </p:nvSpPr>
        <p:spPr>
          <a:xfrm>
            <a:off x="3029338" y="2629677"/>
            <a:ext cx="8801877" cy="1413247"/>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4000"/>
              <a:buFont typeface="Calibri"/>
              <a:buNone/>
            </a:pPr>
            <a:r>
              <a:rPr lang="en-US" sz="4000" b="1"/>
              <a:t>Đánh giá kết quả giáo dục trong </a:t>
            </a:r>
            <a:br>
              <a:rPr lang="en-US" sz="4000" b="1"/>
            </a:br>
            <a:r>
              <a:rPr lang="en-US" sz="4000" b="1"/>
              <a:t>Hoạt động trải nghiệm, hướng nghiệp</a:t>
            </a:r>
            <a:endParaRPr sz="4000" b="1"/>
          </a:p>
        </p:txBody>
      </p:sp>
      <p:pic>
        <p:nvPicPr>
          <p:cNvPr id="334" name="Google Shape;334;p10"/>
          <p:cNvPicPr preferRelativeResize="0"/>
          <p:nvPr/>
        </p:nvPicPr>
        <p:blipFill rotWithShape="1">
          <a:blip r:embed="rId3">
            <a:alphaModFix/>
          </a:blip>
          <a:srcRect/>
          <a:stretch/>
        </p:blipFill>
        <p:spPr>
          <a:xfrm>
            <a:off x="48013" y="1959937"/>
            <a:ext cx="2981325" cy="2752725"/>
          </a:xfrm>
          <a:prstGeom prst="rect">
            <a:avLst/>
          </a:prstGeom>
          <a:noFill/>
          <a:ln>
            <a:noFill/>
          </a:ln>
        </p:spPr>
      </p:pic>
    </p:spTree>
    <p:extLst>
      <p:ext uri="{BB962C8B-B14F-4D97-AF65-F5344CB8AC3E}">
        <p14:creationId xmlns:p14="http://schemas.microsoft.com/office/powerpoint/2010/main" val="17404524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338"/>
        <p:cNvGrpSpPr/>
        <p:nvPr/>
      </p:nvGrpSpPr>
      <p:grpSpPr>
        <a:xfrm>
          <a:off x="0" y="0"/>
          <a:ext cx="0" cy="0"/>
          <a:chOff x="0" y="0"/>
          <a:chExt cx="0" cy="0"/>
        </a:xfrm>
      </p:grpSpPr>
      <p:sp>
        <p:nvSpPr>
          <p:cNvPr id="339" name="Google Shape;339;p11"/>
          <p:cNvSpPr txBox="1">
            <a:spLocks noGrp="1"/>
          </p:cNvSpPr>
          <p:nvPr>
            <p:ph type="title"/>
          </p:nvPr>
        </p:nvSpPr>
        <p:spPr>
          <a:xfrm>
            <a:off x="857092" y="774441"/>
            <a:ext cx="9143538" cy="609600"/>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dk1"/>
              </a:buClr>
              <a:buSzPct val="100000"/>
              <a:buFont typeface="Calibri"/>
              <a:buNone/>
            </a:pPr>
            <a:r>
              <a:rPr lang="en-US" b="1"/>
              <a:t>Nội dung đánh giá </a:t>
            </a:r>
            <a:endParaRPr b="1"/>
          </a:p>
        </p:txBody>
      </p:sp>
      <p:grpSp>
        <p:nvGrpSpPr>
          <p:cNvPr id="340" name="Google Shape;340;p11"/>
          <p:cNvGrpSpPr/>
          <p:nvPr/>
        </p:nvGrpSpPr>
        <p:grpSpPr>
          <a:xfrm>
            <a:off x="967867" y="1297871"/>
            <a:ext cx="10637264" cy="4795657"/>
            <a:chOff x="358267" y="2471"/>
            <a:chExt cx="10637264" cy="4795657"/>
          </a:xfrm>
        </p:grpSpPr>
        <p:sp>
          <p:nvSpPr>
            <p:cNvPr id="341" name="Google Shape;341;p11"/>
            <p:cNvSpPr/>
            <p:nvPr/>
          </p:nvSpPr>
          <p:spPr>
            <a:xfrm>
              <a:off x="358267" y="895685"/>
              <a:ext cx="2678966" cy="3168520"/>
            </a:xfrm>
            <a:prstGeom prst="roundRect">
              <a:avLst>
                <a:gd name="adj" fmla="val 10000"/>
              </a:avLst>
            </a:prstGeom>
            <a:solidFill>
              <a:srgbClr val="599BD5"/>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11"/>
            <p:cNvSpPr txBox="1"/>
            <p:nvPr/>
          </p:nvSpPr>
          <p:spPr>
            <a:xfrm>
              <a:off x="436731" y="974149"/>
              <a:ext cx="2522038" cy="3011592"/>
            </a:xfrm>
            <a:prstGeom prst="rect">
              <a:avLst/>
            </a:prstGeom>
            <a:noFill/>
            <a:ln>
              <a:noFill/>
            </a:ln>
          </p:spPr>
          <p:txBody>
            <a:bodyPr spcFirstLastPara="1" wrap="square" lIns="11425" tIns="11425" rIns="11425" bIns="11425" anchor="ctr" anchorCtr="0">
              <a:noAutofit/>
            </a:bodyPr>
            <a:lstStyle/>
            <a:p>
              <a:pPr marL="0" marR="0" lvl="0" indent="0" algn="l" rtl="0">
                <a:lnSpc>
                  <a:spcPct val="90000"/>
                </a:lnSpc>
                <a:spcBef>
                  <a:spcPts val="0"/>
                </a:spcBef>
                <a:spcAft>
                  <a:spcPts val="0"/>
                </a:spcAft>
                <a:buNone/>
              </a:pPr>
              <a:r>
                <a:rPr lang="en-US" sz="1800" b="1" dirty="0" err="1">
                  <a:solidFill>
                    <a:schemeClr val="lt1"/>
                  </a:solidFill>
                  <a:latin typeface="Calibri"/>
                  <a:ea typeface="Calibri"/>
                  <a:cs typeface="Calibri"/>
                  <a:sym typeface="Calibri"/>
                </a:rPr>
                <a:t>Biểu</a:t>
              </a:r>
              <a:r>
                <a:rPr lang="en-US" sz="1800" b="1" dirty="0">
                  <a:solidFill>
                    <a:schemeClr val="lt1"/>
                  </a:solidFill>
                  <a:latin typeface="Calibri"/>
                  <a:ea typeface="Calibri"/>
                  <a:cs typeface="Calibri"/>
                  <a:sym typeface="Calibri"/>
                </a:rPr>
                <a:t> </a:t>
              </a:r>
              <a:r>
                <a:rPr lang="en-US" sz="1800" b="1" dirty="0" err="1">
                  <a:solidFill>
                    <a:schemeClr val="lt1"/>
                  </a:solidFill>
                  <a:latin typeface="Calibri"/>
                  <a:ea typeface="Calibri"/>
                  <a:cs typeface="Calibri"/>
                  <a:sym typeface="Calibri"/>
                </a:rPr>
                <a:t>hiện</a:t>
              </a:r>
              <a:r>
                <a:rPr lang="en-US" sz="1800" b="1" dirty="0">
                  <a:solidFill>
                    <a:schemeClr val="lt1"/>
                  </a:solidFill>
                  <a:latin typeface="Calibri"/>
                  <a:ea typeface="Calibri"/>
                  <a:cs typeface="Calibri"/>
                  <a:sym typeface="Calibri"/>
                </a:rPr>
                <a:t> </a:t>
              </a:r>
              <a:r>
                <a:rPr lang="en-US" sz="1800" b="1" dirty="0" err="1">
                  <a:solidFill>
                    <a:schemeClr val="lt1"/>
                  </a:solidFill>
                  <a:latin typeface="Calibri"/>
                  <a:ea typeface="Calibri"/>
                  <a:cs typeface="Calibri"/>
                  <a:sym typeface="Calibri"/>
                </a:rPr>
                <a:t>của</a:t>
              </a:r>
              <a:r>
                <a:rPr lang="en-US" sz="1800" b="1" dirty="0">
                  <a:solidFill>
                    <a:schemeClr val="lt1"/>
                  </a:solidFill>
                  <a:latin typeface="Calibri"/>
                  <a:ea typeface="Calibri"/>
                  <a:cs typeface="Calibri"/>
                  <a:sym typeface="Calibri"/>
                </a:rPr>
                <a:t> </a:t>
              </a:r>
              <a:r>
                <a:rPr lang="en-US" sz="1800" b="1" dirty="0" err="1">
                  <a:solidFill>
                    <a:schemeClr val="lt1"/>
                  </a:solidFill>
                  <a:latin typeface="Calibri"/>
                  <a:ea typeface="Calibri"/>
                  <a:cs typeface="Calibri"/>
                  <a:sym typeface="Calibri"/>
                </a:rPr>
                <a:t>phẩm</a:t>
              </a:r>
              <a:r>
                <a:rPr lang="en-US" sz="1800" b="1" dirty="0">
                  <a:solidFill>
                    <a:schemeClr val="lt1"/>
                  </a:solidFill>
                  <a:latin typeface="Calibri"/>
                  <a:ea typeface="Calibri"/>
                  <a:cs typeface="Calibri"/>
                  <a:sym typeface="Calibri"/>
                </a:rPr>
                <a:t> </a:t>
              </a:r>
              <a:r>
                <a:rPr lang="en-US" sz="1800" b="1" dirty="0" err="1">
                  <a:solidFill>
                    <a:schemeClr val="lt1"/>
                  </a:solidFill>
                  <a:latin typeface="Calibri"/>
                  <a:ea typeface="Calibri"/>
                  <a:cs typeface="Calibri"/>
                  <a:sym typeface="Calibri"/>
                </a:rPr>
                <a:t>chất</a:t>
              </a:r>
              <a:r>
                <a:rPr lang="en-US" sz="1800" b="1" dirty="0">
                  <a:solidFill>
                    <a:schemeClr val="lt1"/>
                  </a:solidFill>
                  <a:latin typeface="Calibri"/>
                  <a:ea typeface="Calibri"/>
                  <a:cs typeface="Calibri"/>
                  <a:sym typeface="Calibri"/>
                </a:rPr>
                <a:t> </a:t>
              </a:r>
              <a:r>
                <a:rPr lang="en-US" sz="1800" b="1" dirty="0" err="1">
                  <a:solidFill>
                    <a:schemeClr val="lt1"/>
                  </a:solidFill>
                  <a:latin typeface="Calibri"/>
                  <a:ea typeface="Calibri"/>
                  <a:cs typeface="Calibri"/>
                  <a:sym typeface="Calibri"/>
                </a:rPr>
                <a:t>và</a:t>
              </a:r>
              <a:r>
                <a:rPr lang="en-US" sz="1800" b="1" dirty="0">
                  <a:solidFill>
                    <a:schemeClr val="lt1"/>
                  </a:solidFill>
                  <a:latin typeface="Calibri"/>
                  <a:ea typeface="Calibri"/>
                  <a:cs typeface="Calibri"/>
                  <a:sym typeface="Calibri"/>
                </a:rPr>
                <a:t> </a:t>
              </a:r>
              <a:r>
                <a:rPr lang="en-US" sz="1800" b="1" dirty="0" err="1">
                  <a:solidFill>
                    <a:schemeClr val="lt1"/>
                  </a:solidFill>
                  <a:latin typeface="Calibri"/>
                  <a:ea typeface="Calibri"/>
                  <a:cs typeface="Calibri"/>
                  <a:sym typeface="Calibri"/>
                </a:rPr>
                <a:t>năng</a:t>
              </a:r>
              <a:r>
                <a:rPr lang="en-US" sz="1800" b="1" dirty="0">
                  <a:solidFill>
                    <a:schemeClr val="lt1"/>
                  </a:solidFill>
                  <a:latin typeface="Calibri"/>
                  <a:ea typeface="Calibri"/>
                  <a:cs typeface="Calibri"/>
                  <a:sym typeface="Calibri"/>
                </a:rPr>
                <a:t> </a:t>
              </a:r>
              <a:r>
                <a:rPr lang="en-US" sz="1800" b="1" dirty="0" err="1">
                  <a:solidFill>
                    <a:schemeClr val="lt1"/>
                  </a:solidFill>
                  <a:latin typeface="Calibri"/>
                  <a:ea typeface="Calibri"/>
                  <a:cs typeface="Calibri"/>
                  <a:sym typeface="Calibri"/>
                </a:rPr>
                <a:t>lực</a:t>
              </a:r>
              <a:r>
                <a:rPr lang="en-US" sz="1800" b="1" dirty="0">
                  <a:solidFill>
                    <a:schemeClr val="lt1"/>
                  </a:solidFill>
                  <a:latin typeface="Calibri"/>
                  <a:ea typeface="Calibri"/>
                  <a:cs typeface="Calibri"/>
                  <a:sym typeface="Calibri"/>
                </a:rPr>
                <a:t> </a:t>
              </a:r>
              <a:r>
                <a:rPr lang="en-US" sz="1800" b="1" dirty="0" err="1">
                  <a:solidFill>
                    <a:schemeClr val="lt1"/>
                  </a:solidFill>
                  <a:latin typeface="Calibri"/>
                  <a:ea typeface="Calibri"/>
                  <a:cs typeface="Calibri"/>
                  <a:sym typeface="Calibri"/>
                </a:rPr>
                <a:t>đã</a:t>
              </a:r>
              <a:r>
                <a:rPr lang="en-US" sz="1800" b="1" dirty="0">
                  <a:solidFill>
                    <a:schemeClr val="lt1"/>
                  </a:solidFill>
                  <a:latin typeface="Calibri"/>
                  <a:ea typeface="Calibri"/>
                  <a:cs typeface="Calibri"/>
                  <a:sym typeface="Calibri"/>
                </a:rPr>
                <a:t> </a:t>
              </a:r>
              <a:r>
                <a:rPr lang="en-US" sz="1800" b="1" dirty="0" err="1">
                  <a:solidFill>
                    <a:schemeClr val="lt1"/>
                  </a:solidFill>
                  <a:latin typeface="Calibri"/>
                  <a:ea typeface="Calibri"/>
                  <a:cs typeface="Calibri"/>
                  <a:sym typeface="Calibri"/>
                </a:rPr>
                <a:t>được</a:t>
              </a:r>
              <a:r>
                <a:rPr lang="en-US" sz="1800" b="1" dirty="0">
                  <a:solidFill>
                    <a:schemeClr val="lt1"/>
                  </a:solidFill>
                  <a:latin typeface="Calibri"/>
                  <a:ea typeface="Calibri"/>
                  <a:cs typeface="Calibri"/>
                  <a:sym typeface="Calibri"/>
                </a:rPr>
                <a:t> </a:t>
              </a:r>
              <a:r>
                <a:rPr lang="en-US" sz="1800" b="1" dirty="0" err="1">
                  <a:solidFill>
                    <a:schemeClr val="lt1"/>
                  </a:solidFill>
                  <a:latin typeface="Calibri"/>
                  <a:ea typeface="Calibri"/>
                  <a:cs typeface="Calibri"/>
                  <a:sym typeface="Calibri"/>
                </a:rPr>
                <a:t>xác</a:t>
              </a:r>
              <a:r>
                <a:rPr lang="en-US" sz="1800" b="1" dirty="0">
                  <a:solidFill>
                    <a:schemeClr val="lt1"/>
                  </a:solidFill>
                  <a:latin typeface="Calibri"/>
                  <a:ea typeface="Calibri"/>
                  <a:cs typeface="Calibri"/>
                  <a:sym typeface="Calibri"/>
                </a:rPr>
                <a:t> </a:t>
              </a:r>
              <a:r>
                <a:rPr lang="en-US" sz="1800" b="1" dirty="0" err="1">
                  <a:solidFill>
                    <a:schemeClr val="lt1"/>
                  </a:solidFill>
                  <a:latin typeface="Calibri"/>
                  <a:ea typeface="Calibri"/>
                  <a:cs typeface="Calibri"/>
                  <a:sym typeface="Calibri"/>
                </a:rPr>
                <a:t>định</a:t>
              </a:r>
              <a:r>
                <a:rPr lang="en-US" sz="1800" b="1" dirty="0">
                  <a:solidFill>
                    <a:schemeClr val="lt1"/>
                  </a:solidFill>
                  <a:latin typeface="Calibri"/>
                  <a:ea typeface="Calibri"/>
                  <a:cs typeface="Calibri"/>
                  <a:sym typeface="Calibri"/>
                </a:rPr>
                <a:t> </a:t>
              </a:r>
              <a:r>
                <a:rPr lang="en-US" sz="1800" b="1" dirty="0" err="1">
                  <a:solidFill>
                    <a:schemeClr val="lt1"/>
                  </a:solidFill>
                  <a:latin typeface="Calibri"/>
                  <a:ea typeface="Calibri"/>
                  <a:cs typeface="Calibri"/>
                  <a:sym typeface="Calibri"/>
                </a:rPr>
                <a:t>trong</a:t>
              </a:r>
              <a:r>
                <a:rPr lang="en-US" sz="1800" b="1" dirty="0">
                  <a:solidFill>
                    <a:schemeClr val="lt1"/>
                  </a:solidFill>
                  <a:latin typeface="Calibri"/>
                  <a:ea typeface="Calibri"/>
                  <a:cs typeface="Calibri"/>
                  <a:sym typeface="Calibri"/>
                </a:rPr>
                <a:t> </a:t>
              </a:r>
              <a:r>
                <a:rPr lang="en-US" sz="1800" b="1" dirty="0" err="1">
                  <a:solidFill>
                    <a:schemeClr val="lt1"/>
                  </a:solidFill>
                  <a:latin typeface="Calibri"/>
                  <a:ea typeface="Calibri"/>
                  <a:cs typeface="Calibri"/>
                  <a:sym typeface="Calibri"/>
                </a:rPr>
                <a:t>chương</a:t>
              </a:r>
              <a:r>
                <a:rPr lang="en-US" sz="1800" b="1" dirty="0">
                  <a:solidFill>
                    <a:schemeClr val="lt1"/>
                  </a:solidFill>
                  <a:latin typeface="Calibri"/>
                  <a:ea typeface="Calibri"/>
                  <a:cs typeface="Calibri"/>
                  <a:sym typeface="Calibri"/>
                </a:rPr>
                <a:t> </a:t>
              </a:r>
              <a:r>
                <a:rPr lang="en-US" sz="1800" b="1" dirty="0" err="1">
                  <a:solidFill>
                    <a:schemeClr val="lt1"/>
                  </a:solidFill>
                  <a:latin typeface="Calibri"/>
                  <a:ea typeface="Calibri"/>
                  <a:cs typeface="Calibri"/>
                  <a:sym typeface="Calibri"/>
                </a:rPr>
                <a:t>trình</a:t>
              </a:r>
              <a:r>
                <a:rPr lang="en-US" sz="1800" b="1" dirty="0">
                  <a:solidFill>
                    <a:schemeClr val="lt1"/>
                  </a:solidFill>
                  <a:latin typeface="Calibri"/>
                  <a:ea typeface="Calibri"/>
                  <a:cs typeface="Calibri"/>
                  <a:sym typeface="Calibri"/>
                </a:rPr>
                <a:t>:</a:t>
              </a:r>
              <a:endParaRPr sz="1800" b="1" dirty="0">
                <a:solidFill>
                  <a:schemeClr val="lt1"/>
                </a:solidFill>
                <a:latin typeface="Calibri"/>
                <a:ea typeface="Calibri"/>
                <a:cs typeface="Calibri"/>
                <a:sym typeface="Calibri"/>
              </a:endParaRPr>
            </a:p>
            <a:p>
              <a:pPr marL="0" marR="0" lvl="0" indent="0" algn="l" rtl="0">
                <a:lnSpc>
                  <a:spcPct val="90000"/>
                </a:lnSpc>
                <a:spcBef>
                  <a:spcPts val="630"/>
                </a:spcBef>
                <a:spcAft>
                  <a:spcPts val="0"/>
                </a:spcAft>
                <a:buNone/>
              </a:pPr>
              <a:r>
                <a:rPr lang="en-US" sz="1800" dirty="0">
                  <a:solidFill>
                    <a:schemeClr val="lt1"/>
                  </a:solidFill>
                  <a:latin typeface="Calibri"/>
                  <a:ea typeface="Calibri"/>
                  <a:cs typeface="Calibri"/>
                  <a:sym typeface="Calibri"/>
                </a:rPr>
                <a:t>- </a:t>
              </a:r>
              <a:r>
                <a:rPr lang="en-US" sz="1800" dirty="0" err="1">
                  <a:solidFill>
                    <a:schemeClr val="lt1"/>
                  </a:solidFill>
                  <a:latin typeface="Calibri"/>
                  <a:ea typeface="Calibri"/>
                  <a:cs typeface="Calibri"/>
                  <a:sym typeface="Calibri"/>
                </a:rPr>
                <a:t>Năng</a:t>
              </a:r>
              <a:r>
                <a:rPr lang="en-US" sz="1800" dirty="0">
                  <a:solidFill>
                    <a:schemeClr val="lt1"/>
                  </a:solidFill>
                  <a:latin typeface="Calibri"/>
                  <a:ea typeface="Calibri"/>
                  <a:cs typeface="Calibri"/>
                  <a:sym typeface="Calibri"/>
                </a:rPr>
                <a:t> </a:t>
              </a:r>
              <a:r>
                <a:rPr lang="en-US" sz="1800" dirty="0" err="1">
                  <a:solidFill>
                    <a:schemeClr val="lt1"/>
                  </a:solidFill>
                  <a:latin typeface="Calibri"/>
                  <a:ea typeface="Calibri"/>
                  <a:cs typeface="Calibri"/>
                  <a:sym typeface="Calibri"/>
                </a:rPr>
                <a:t>lực</a:t>
              </a:r>
              <a:r>
                <a:rPr lang="en-US" sz="1800" dirty="0">
                  <a:solidFill>
                    <a:schemeClr val="lt1"/>
                  </a:solidFill>
                  <a:latin typeface="Calibri"/>
                  <a:ea typeface="Calibri"/>
                  <a:cs typeface="Calibri"/>
                  <a:sym typeface="Calibri"/>
                </a:rPr>
                <a:t> </a:t>
              </a:r>
              <a:r>
                <a:rPr lang="en-US" sz="1800" dirty="0" err="1">
                  <a:solidFill>
                    <a:schemeClr val="lt1"/>
                  </a:solidFill>
                  <a:latin typeface="Calibri"/>
                  <a:ea typeface="Calibri"/>
                  <a:cs typeface="Calibri"/>
                  <a:sym typeface="Calibri"/>
                </a:rPr>
                <a:t>thích</a:t>
              </a:r>
              <a:r>
                <a:rPr lang="en-US" sz="1800" dirty="0">
                  <a:solidFill>
                    <a:schemeClr val="lt1"/>
                  </a:solidFill>
                  <a:latin typeface="Calibri"/>
                  <a:ea typeface="Calibri"/>
                  <a:cs typeface="Calibri"/>
                  <a:sym typeface="Calibri"/>
                </a:rPr>
                <a:t> </a:t>
              </a:r>
              <a:r>
                <a:rPr lang="en-US" sz="1800" dirty="0" err="1">
                  <a:solidFill>
                    <a:schemeClr val="lt1"/>
                  </a:solidFill>
                  <a:latin typeface="Calibri"/>
                  <a:ea typeface="Calibri"/>
                  <a:cs typeface="Calibri"/>
                  <a:sym typeface="Calibri"/>
                </a:rPr>
                <a:t>ứng</a:t>
              </a:r>
              <a:r>
                <a:rPr lang="en-US" sz="1800" dirty="0">
                  <a:solidFill>
                    <a:schemeClr val="lt1"/>
                  </a:solidFill>
                  <a:latin typeface="Calibri"/>
                  <a:ea typeface="Calibri"/>
                  <a:cs typeface="Calibri"/>
                  <a:sym typeface="Calibri"/>
                </a:rPr>
                <a:t> </a:t>
              </a:r>
              <a:r>
                <a:rPr lang="en-US" sz="1800" dirty="0" err="1">
                  <a:solidFill>
                    <a:schemeClr val="lt1"/>
                  </a:solidFill>
                  <a:latin typeface="Calibri"/>
                  <a:ea typeface="Calibri"/>
                  <a:cs typeface="Calibri"/>
                  <a:sym typeface="Calibri"/>
                </a:rPr>
                <a:t>với</a:t>
              </a:r>
              <a:r>
                <a:rPr lang="en-US" sz="1800" dirty="0">
                  <a:solidFill>
                    <a:schemeClr val="lt1"/>
                  </a:solidFill>
                  <a:latin typeface="Calibri"/>
                  <a:ea typeface="Calibri"/>
                  <a:cs typeface="Calibri"/>
                  <a:sym typeface="Calibri"/>
                </a:rPr>
                <a:t> </a:t>
              </a:r>
              <a:r>
                <a:rPr lang="en-US" sz="1800" dirty="0" err="1">
                  <a:solidFill>
                    <a:schemeClr val="lt1"/>
                  </a:solidFill>
                  <a:latin typeface="Calibri"/>
                  <a:ea typeface="Calibri"/>
                  <a:cs typeface="Calibri"/>
                  <a:sym typeface="Calibri"/>
                </a:rPr>
                <a:t>cuộc</a:t>
              </a:r>
              <a:r>
                <a:rPr lang="en-US" sz="1800" dirty="0">
                  <a:solidFill>
                    <a:schemeClr val="lt1"/>
                  </a:solidFill>
                  <a:latin typeface="Calibri"/>
                  <a:ea typeface="Calibri"/>
                  <a:cs typeface="Calibri"/>
                  <a:sym typeface="Calibri"/>
                </a:rPr>
                <a:t> </a:t>
              </a:r>
              <a:r>
                <a:rPr lang="en-US" sz="1800" dirty="0" err="1">
                  <a:solidFill>
                    <a:schemeClr val="lt1"/>
                  </a:solidFill>
                  <a:latin typeface="Calibri"/>
                  <a:ea typeface="Calibri"/>
                  <a:cs typeface="Calibri"/>
                  <a:sym typeface="Calibri"/>
                </a:rPr>
                <a:t>sống</a:t>
              </a:r>
              <a:r>
                <a:rPr lang="en-US" sz="1800" dirty="0">
                  <a:solidFill>
                    <a:schemeClr val="lt1"/>
                  </a:solidFill>
                  <a:latin typeface="Calibri"/>
                  <a:ea typeface="Calibri"/>
                  <a:cs typeface="Calibri"/>
                  <a:sym typeface="Calibri"/>
                </a:rPr>
                <a:t>, </a:t>
              </a:r>
              <a:endParaRPr sz="1800" dirty="0">
                <a:solidFill>
                  <a:schemeClr val="lt1"/>
                </a:solidFill>
                <a:latin typeface="Calibri"/>
                <a:ea typeface="Calibri"/>
                <a:cs typeface="Calibri"/>
                <a:sym typeface="Calibri"/>
              </a:endParaRPr>
            </a:p>
            <a:p>
              <a:pPr marL="0" marR="0" lvl="0" indent="0" algn="l" rtl="0">
                <a:lnSpc>
                  <a:spcPct val="90000"/>
                </a:lnSpc>
                <a:spcBef>
                  <a:spcPts val="630"/>
                </a:spcBef>
                <a:spcAft>
                  <a:spcPts val="0"/>
                </a:spcAft>
                <a:buNone/>
              </a:pPr>
              <a:r>
                <a:rPr lang="en-US" sz="1800" dirty="0">
                  <a:solidFill>
                    <a:schemeClr val="lt1"/>
                  </a:solidFill>
                  <a:latin typeface="Calibri"/>
                  <a:ea typeface="Calibri"/>
                  <a:cs typeface="Calibri"/>
                  <a:sym typeface="Calibri"/>
                </a:rPr>
                <a:t>- </a:t>
              </a:r>
              <a:r>
                <a:rPr lang="en-US" sz="1800" dirty="0" err="1">
                  <a:solidFill>
                    <a:schemeClr val="lt1"/>
                  </a:solidFill>
                  <a:latin typeface="Calibri"/>
                  <a:ea typeface="Calibri"/>
                  <a:cs typeface="Calibri"/>
                  <a:sym typeface="Calibri"/>
                </a:rPr>
                <a:t>Năng</a:t>
              </a:r>
              <a:r>
                <a:rPr lang="en-US" sz="1800" dirty="0">
                  <a:solidFill>
                    <a:schemeClr val="lt1"/>
                  </a:solidFill>
                  <a:latin typeface="Calibri"/>
                  <a:ea typeface="Calibri"/>
                  <a:cs typeface="Calibri"/>
                  <a:sym typeface="Calibri"/>
                </a:rPr>
                <a:t> </a:t>
              </a:r>
              <a:r>
                <a:rPr lang="en-US" sz="1800" dirty="0" err="1">
                  <a:solidFill>
                    <a:schemeClr val="lt1"/>
                  </a:solidFill>
                  <a:latin typeface="Calibri"/>
                  <a:ea typeface="Calibri"/>
                  <a:cs typeface="Calibri"/>
                  <a:sym typeface="Calibri"/>
                </a:rPr>
                <a:t>lực</a:t>
              </a:r>
              <a:r>
                <a:rPr lang="en-US" sz="1800" dirty="0">
                  <a:solidFill>
                    <a:schemeClr val="lt1"/>
                  </a:solidFill>
                  <a:latin typeface="Calibri"/>
                  <a:ea typeface="Calibri"/>
                  <a:cs typeface="Calibri"/>
                  <a:sym typeface="Calibri"/>
                </a:rPr>
                <a:t> </a:t>
              </a:r>
              <a:r>
                <a:rPr lang="en-US" sz="1800" dirty="0" err="1">
                  <a:solidFill>
                    <a:schemeClr val="lt1"/>
                  </a:solidFill>
                  <a:latin typeface="Calibri"/>
                  <a:ea typeface="Calibri"/>
                  <a:cs typeface="Calibri"/>
                  <a:sym typeface="Calibri"/>
                </a:rPr>
                <a:t>thiết</a:t>
              </a:r>
              <a:r>
                <a:rPr lang="en-US" sz="1800" dirty="0">
                  <a:solidFill>
                    <a:schemeClr val="lt1"/>
                  </a:solidFill>
                  <a:latin typeface="Calibri"/>
                  <a:ea typeface="Calibri"/>
                  <a:cs typeface="Calibri"/>
                  <a:sym typeface="Calibri"/>
                </a:rPr>
                <a:t> </a:t>
              </a:r>
              <a:r>
                <a:rPr lang="en-US" sz="1800" dirty="0" err="1">
                  <a:solidFill>
                    <a:schemeClr val="lt1"/>
                  </a:solidFill>
                  <a:latin typeface="Calibri"/>
                  <a:ea typeface="Calibri"/>
                  <a:cs typeface="Calibri"/>
                  <a:sym typeface="Calibri"/>
                </a:rPr>
                <a:t>kế</a:t>
              </a:r>
              <a:r>
                <a:rPr lang="en-US" sz="1800" dirty="0">
                  <a:solidFill>
                    <a:schemeClr val="lt1"/>
                  </a:solidFill>
                  <a:latin typeface="Calibri"/>
                  <a:ea typeface="Calibri"/>
                  <a:cs typeface="Calibri"/>
                  <a:sym typeface="Calibri"/>
                </a:rPr>
                <a:t> </a:t>
              </a:r>
              <a:r>
                <a:rPr lang="en-US" sz="1800" dirty="0" err="1">
                  <a:solidFill>
                    <a:schemeClr val="lt1"/>
                  </a:solidFill>
                  <a:latin typeface="Calibri"/>
                  <a:ea typeface="Calibri"/>
                  <a:cs typeface="Calibri"/>
                  <a:sym typeface="Calibri"/>
                </a:rPr>
                <a:t>và</a:t>
              </a:r>
              <a:r>
                <a:rPr lang="en-US" sz="1800" dirty="0">
                  <a:solidFill>
                    <a:schemeClr val="lt1"/>
                  </a:solidFill>
                  <a:latin typeface="Calibri"/>
                  <a:ea typeface="Calibri"/>
                  <a:cs typeface="Calibri"/>
                  <a:sym typeface="Calibri"/>
                </a:rPr>
                <a:t> </a:t>
              </a:r>
              <a:r>
                <a:rPr lang="en-US" sz="1800" dirty="0" err="1">
                  <a:solidFill>
                    <a:schemeClr val="lt1"/>
                  </a:solidFill>
                  <a:latin typeface="Calibri"/>
                  <a:ea typeface="Calibri"/>
                  <a:cs typeface="Calibri"/>
                  <a:sym typeface="Calibri"/>
                </a:rPr>
                <a:t>tổ</a:t>
              </a:r>
              <a:r>
                <a:rPr lang="en-US" sz="1800" dirty="0">
                  <a:solidFill>
                    <a:schemeClr val="lt1"/>
                  </a:solidFill>
                  <a:latin typeface="Calibri"/>
                  <a:ea typeface="Calibri"/>
                  <a:cs typeface="Calibri"/>
                  <a:sym typeface="Calibri"/>
                </a:rPr>
                <a:t> </a:t>
              </a:r>
              <a:r>
                <a:rPr lang="en-US" sz="1800" dirty="0" err="1">
                  <a:solidFill>
                    <a:schemeClr val="lt1"/>
                  </a:solidFill>
                  <a:latin typeface="Calibri"/>
                  <a:ea typeface="Calibri"/>
                  <a:cs typeface="Calibri"/>
                  <a:sym typeface="Calibri"/>
                </a:rPr>
                <a:t>chức</a:t>
              </a:r>
              <a:r>
                <a:rPr lang="en-US" sz="1800" dirty="0">
                  <a:solidFill>
                    <a:schemeClr val="lt1"/>
                  </a:solidFill>
                  <a:latin typeface="Calibri"/>
                  <a:ea typeface="Calibri"/>
                  <a:cs typeface="Calibri"/>
                  <a:sym typeface="Calibri"/>
                </a:rPr>
                <a:t> </a:t>
              </a:r>
              <a:r>
                <a:rPr lang="en-US" sz="1800" dirty="0" err="1">
                  <a:solidFill>
                    <a:schemeClr val="lt1"/>
                  </a:solidFill>
                  <a:latin typeface="Calibri"/>
                  <a:ea typeface="Calibri"/>
                  <a:cs typeface="Calibri"/>
                  <a:sym typeface="Calibri"/>
                </a:rPr>
                <a:t>hoạt</a:t>
              </a:r>
              <a:r>
                <a:rPr lang="en-US" sz="1800" dirty="0">
                  <a:solidFill>
                    <a:schemeClr val="lt1"/>
                  </a:solidFill>
                  <a:latin typeface="Calibri"/>
                  <a:ea typeface="Calibri"/>
                  <a:cs typeface="Calibri"/>
                  <a:sym typeface="Calibri"/>
                </a:rPr>
                <a:t> </a:t>
              </a:r>
              <a:r>
                <a:rPr lang="en-US" sz="1800" dirty="0" err="1">
                  <a:solidFill>
                    <a:schemeClr val="lt1"/>
                  </a:solidFill>
                  <a:latin typeface="Calibri"/>
                  <a:ea typeface="Calibri"/>
                  <a:cs typeface="Calibri"/>
                  <a:sym typeface="Calibri"/>
                </a:rPr>
                <a:t>động</a:t>
              </a:r>
              <a:r>
                <a:rPr lang="en-US" sz="1800" dirty="0">
                  <a:solidFill>
                    <a:schemeClr val="lt1"/>
                  </a:solidFill>
                  <a:latin typeface="Calibri"/>
                  <a:ea typeface="Calibri"/>
                  <a:cs typeface="Calibri"/>
                  <a:sym typeface="Calibri"/>
                </a:rPr>
                <a:t>, </a:t>
              </a:r>
              <a:endParaRPr sz="1800" dirty="0">
                <a:solidFill>
                  <a:schemeClr val="lt1"/>
                </a:solidFill>
                <a:latin typeface="Calibri"/>
                <a:ea typeface="Calibri"/>
                <a:cs typeface="Calibri"/>
                <a:sym typeface="Calibri"/>
              </a:endParaRPr>
            </a:p>
            <a:p>
              <a:pPr marL="0" marR="0" lvl="0" indent="0" algn="l" rtl="0">
                <a:lnSpc>
                  <a:spcPct val="90000"/>
                </a:lnSpc>
                <a:spcBef>
                  <a:spcPts val="630"/>
                </a:spcBef>
                <a:spcAft>
                  <a:spcPts val="0"/>
                </a:spcAft>
                <a:buNone/>
              </a:pPr>
              <a:r>
                <a:rPr lang="en-US" sz="1800" dirty="0">
                  <a:solidFill>
                    <a:schemeClr val="lt1"/>
                  </a:solidFill>
                  <a:latin typeface="Calibri"/>
                  <a:ea typeface="Calibri"/>
                  <a:cs typeface="Calibri"/>
                  <a:sym typeface="Calibri"/>
                </a:rPr>
                <a:t>- </a:t>
              </a:r>
              <a:r>
                <a:rPr lang="en-US" sz="1800" dirty="0" err="1">
                  <a:solidFill>
                    <a:schemeClr val="lt1"/>
                  </a:solidFill>
                  <a:latin typeface="Calibri"/>
                  <a:ea typeface="Calibri"/>
                  <a:cs typeface="Calibri"/>
                  <a:sym typeface="Calibri"/>
                </a:rPr>
                <a:t>Năng</a:t>
              </a:r>
              <a:r>
                <a:rPr lang="en-US" sz="1800" dirty="0">
                  <a:solidFill>
                    <a:schemeClr val="lt1"/>
                  </a:solidFill>
                  <a:latin typeface="Calibri"/>
                  <a:ea typeface="Calibri"/>
                  <a:cs typeface="Calibri"/>
                  <a:sym typeface="Calibri"/>
                </a:rPr>
                <a:t> </a:t>
              </a:r>
              <a:r>
                <a:rPr lang="en-US" sz="1800" dirty="0" err="1">
                  <a:solidFill>
                    <a:schemeClr val="lt1"/>
                  </a:solidFill>
                  <a:latin typeface="Calibri"/>
                  <a:ea typeface="Calibri"/>
                  <a:cs typeface="Calibri"/>
                  <a:sym typeface="Calibri"/>
                </a:rPr>
                <a:t>lực</a:t>
              </a:r>
              <a:r>
                <a:rPr lang="en-US" sz="1800" dirty="0">
                  <a:solidFill>
                    <a:schemeClr val="lt1"/>
                  </a:solidFill>
                  <a:latin typeface="Calibri"/>
                  <a:ea typeface="Calibri"/>
                  <a:cs typeface="Calibri"/>
                  <a:sym typeface="Calibri"/>
                </a:rPr>
                <a:t> </a:t>
              </a:r>
              <a:r>
                <a:rPr lang="en-US" sz="1800" dirty="0" err="1">
                  <a:solidFill>
                    <a:schemeClr val="lt1"/>
                  </a:solidFill>
                  <a:latin typeface="Calibri"/>
                  <a:ea typeface="Calibri"/>
                  <a:cs typeface="Calibri"/>
                  <a:sym typeface="Calibri"/>
                </a:rPr>
                <a:t>định</a:t>
              </a:r>
              <a:r>
                <a:rPr lang="en-US" sz="1800" dirty="0">
                  <a:solidFill>
                    <a:schemeClr val="lt1"/>
                  </a:solidFill>
                  <a:latin typeface="Calibri"/>
                  <a:ea typeface="Calibri"/>
                  <a:cs typeface="Calibri"/>
                  <a:sym typeface="Calibri"/>
                </a:rPr>
                <a:t> </a:t>
              </a:r>
              <a:r>
                <a:rPr lang="en-US" sz="1800" dirty="0" err="1">
                  <a:solidFill>
                    <a:schemeClr val="lt1"/>
                  </a:solidFill>
                  <a:latin typeface="Calibri"/>
                  <a:ea typeface="Calibri"/>
                  <a:cs typeface="Calibri"/>
                  <a:sym typeface="Calibri"/>
                </a:rPr>
                <a:t>hướng</a:t>
              </a:r>
              <a:r>
                <a:rPr lang="en-US" sz="1800" dirty="0">
                  <a:solidFill>
                    <a:schemeClr val="lt1"/>
                  </a:solidFill>
                  <a:latin typeface="Calibri"/>
                  <a:ea typeface="Calibri"/>
                  <a:cs typeface="Calibri"/>
                  <a:sym typeface="Calibri"/>
                </a:rPr>
                <a:t> </a:t>
              </a:r>
              <a:r>
                <a:rPr lang="en-US" sz="1800" dirty="0" err="1">
                  <a:solidFill>
                    <a:schemeClr val="lt1"/>
                  </a:solidFill>
                  <a:latin typeface="Calibri"/>
                  <a:ea typeface="Calibri"/>
                  <a:cs typeface="Calibri"/>
                  <a:sym typeface="Calibri"/>
                </a:rPr>
                <a:t>nghề</a:t>
              </a:r>
              <a:r>
                <a:rPr lang="en-US" sz="1800" dirty="0">
                  <a:solidFill>
                    <a:schemeClr val="lt1"/>
                  </a:solidFill>
                  <a:latin typeface="Calibri"/>
                  <a:ea typeface="Calibri"/>
                  <a:cs typeface="Calibri"/>
                  <a:sym typeface="Calibri"/>
                </a:rPr>
                <a:t> </a:t>
              </a:r>
              <a:r>
                <a:rPr lang="en-US" sz="1800" dirty="0" err="1">
                  <a:solidFill>
                    <a:schemeClr val="lt1"/>
                  </a:solidFill>
                  <a:latin typeface="Calibri"/>
                  <a:ea typeface="Calibri"/>
                  <a:cs typeface="Calibri"/>
                  <a:sym typeface="Calibri"/>
                </a:rPr>
                <a:t>nghiệp</a:t>
              </a:r>
              <a:r>
                <a:rPr lang="en-US" sz="1800" dirty="0">
                  <a:solidFill>
                    <a:schemeClr val="lt1"/>
                  </a:solidFill>
                  <a:latin typeface="Calibri"/>
                  <a:ea typeface="Calibri"/>
                  <a:cs typeface="Calibri"/>
                  <a:sym typeface="Calibri"/>
                </a:rPr>
                <a:t>. </a:t>
              </a:r>
              <a:endParaRPr sz="1800" dirty="0">
                <a:solidFill>
                  <a:schemeClr val="lt1"/>
                </a:solidFill>
                <a:latin typeface="Calibri"/>
                <a:ea typeface="Calibri"/>
                <a:cs typeface="Calibri"/>
                <a:sym typeface="Calibri"/>
              </a:endParaRPr>
            </a:p>
          </p:txBody>
        </p:sp>
        <p:sp>
          <p:nvSpPr>
            <p:cNvPr id="343" name="Google Shape;343;p11"/>
            <p:cNvSpPr/>
            <p:nvPr/>
          </p:nvSpPr>
          <p:spPr>
            <a:xfrm rot="-3418422">
              <a:off x="2589963" y="1630612"/>
              <a:ext cx="1966127" cy="50224"/>
            </a:xfrm>
            <a:custGeom>
              <a:avLst/>
              <a:gdLst/>
              <a:ahLst/>
              <a:cxnLst/>
              <a:rect l="l" t="t" r="r" b="b"/>
              <a:pathLst>
                <a:path w="120000" h="120000" extrusionOk="0">
                  <a:moveTo>
                    <a:pt x="0" y="60000"/>
                  </a:moveTo>
                  <a:lnTo>
                    <a:pt x="120000" y="60000"/>
                  </a:lnTo>
                </a:path>
              </a:pathLst>
            </a:custGeom>
            <a:noFill/>
            <a:ln w="12700" cap="flat" cmpd="sng">
              <a:solidFill>
                <a:schemeClr val="accent2"/>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11"/>
            <p:cNvSpPr txBox="1"/>
            <p:nvPr/>
          </p:nvSpPr>
          <p:spPr>
            <a:xfrm rot="-3418422">
              <a:off x="3523874" y="1606571"/>
              <a:ext cx="98306" cy="98306"/>
            </a:xfrm>
            <a:prstGeom prst="rect">
              <a:avLst/>
            </a:prstGeom>
            <a:noFill/>
            <a:ln>
              <a:noFill/>
            </a:ln>
          </p:spPr>
          <p:txBody>
            <a:bodyPr spcFirstLastPara="1" wrap="square" lIns="12700" tIns="0" rIns="12700" bIns="0" anchor="ctr" anchorCtr="0">
              <a:noAutofit/>
            </a:bodyPr>
            <a:lstStyle/>
            <a:p>
              <a:pPr marL="0" marR="0" lvl="0" indent="0" algn="ctr" rtl="0">
                <a:lnSpc>
                  <a:spcPct val="90000"/>
                </a:lnSpc>
                <a:spcBef>
                  <a:spcPts val="0"/>
                </a:spcBef>
                <a:spcAft>
                  <a:spcPts val="0"/>
                </a:spcAft>
                <a:buNone/>
              </a:pPr>
              <a:endParaRPr sz="1400">
                <a:solidFill>
                  <a:schemeClr val="dk1"/>
                </a:solidFill>
                <a:latin typeface="Calibri"/>
                <a:ea typeface="Calibri"/>
                <a:cs typeface="Calibri"/>
                <a:sym typeface="Calibri"/>
              </a:endParaRPr>
            </a:p>
          </p:txBody>
        </p:sp>
        <p:sp>
          <p:nvSpPr>
            <p:cNvPr id="345" name="Google Shape;345;p11"/>
            <p:cNvSpPr/>
            <p:nvPr/>
          </p:nvSpPr>
          <p:spPr>
            <a:xfrm>
              <a:off x="4108820" y="161762"/>
              <a:ext cx="2678966" cy="1339483"/>
            </a:xfrm>
            <a:prstGeom prst="roundRect">
              <a:avLst>
                <a:gd name="adj" fmla="val 10000"/>
              </a:avLst>
            </a:prstGeom>
            <a:solidFill>
              <a:schemeClr val="accent2"/>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11"/>
            <p:cNvSpPr txBox="1"/>
            <p:nvPr/>
          </p:nvSpPr>
          <p:spPr>
            <a:xfrm>
              <a:off x="4148052" y="200994"/>
              <a:ext cx="2600502" cy="1261019"/>
            </a:xfrm>
            <a:prstGeom prst="rect">
              <a:avLst/>
            </a:prstGeom>
            <a:noFill/>
            <a:ln>
              <a:noFill/>
            </a:ln>
          </p:spPr>
          <p:txBody>
            <a:bodyPr spcFirstLastPara="1" wrap="square" lIns="10150" tIns="10150" rIns="10150" bIns="10150" anchor="ctr" anchorCtr="0">
              <a:noAutofit/>
            </a:bodyPr>
            <a:lstStyle/>
            <a:p>
              <a:pPr marL="0" marR="0" lvl="0" indent="0" algn="l" rtl="0">
                <a:lnSpc>
                  <a:spcPct val="90000"/>
                </a:lnSpc>
                <a:spcBef>
                  <a:spcPts val="0"/>
                </a:spcBef>
                <a:spcAft>
                  <a:spcPts val="0"/>
                </a:spcAft>
                <a:buNone/>
              </a:pPr>
              <a:r>
                <a:rPr lang="en-US" sz="1600">
                  <a:solidFill>
                    <a:schemeClr val="lt1"/>
                  </a:solidFill>
                  <a:latin typeface="Calibri"/>
                  <a:ea typeface="Calibri"/>
                  <a:cs typeface="Calibri"/>
                  <a:sym typeface="Calibri"/>
                </a:rPr>
                <a:t>Các yêu cầu cần đạt về sự phát triển phẩm chất và năng lực của mỗi cá nhân </a:t>
              </a:r>
              <a:endParaRPr sz="1600">
                <a:solidFill>
                  <a:schemeClr val="lt1"/>
                </a:solidFill>
                <a:latin typeface="Calibri"/>
                <a:ea typeface="Calibri"/>
                <a:cs typeface="Calibri"/>
                <a:sym typeface="Calibri"/>
              </a:endParaRPr>
            </a:p>
          </p:txBody>
        </p:sp>
        <p:sp>
          <p:nvSpPr>
            <p:cNvPr id="347" name="Google Shape;347;p11"/>
            <p:cNvSpPr/>
            <p:nvPr/>
          </p:nvSpPr>
          <p:spPr>
            <a:xfrm>
              <a:off x="6787787" y="806391"/>
              <a:ext cx="1071586" cy="50224"/>
            </a:xfrm>
            <a:custGeom>
              <a:avLst/>
              <a:gdLst/>
              <a:ahLst/>
              <a:cxnLst/>
              <a:rect l="l" t="t" r="r" b="b"/>
              <a:pathLst>
                <a:path w="120000" h="120000" extrusionOk="0">
                  <a:moveTo>
                    <a:pt x="0" y="60000"/>
                  </a:moveTo>
                  <a:lnTo>
                    <a:pt x="120000" y="60000"/>
                  </a:lnTo>
                </a:path>
              </a:pathLst>
            </a:custGeom>
            <a:noFill/>
            <a:ln w="12700" cap="flat" cmpd="sng">
              <a:solidFill>
                <a:schemeClr val="accent3"/>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11"/>
            <p:cNvSpPr txBox="1"/>
            <p:nvPr/>
          </p:nvSpPr>
          <p:spPr>
            <a:xfrm>
              <a:off x="7296790" y="804714"/>
              <a:ext cx="53579" cy="53579"/>
            </a:xfrm>
            <a:prstGeom prst="rect">
              <a:avLst/>
            </a:prstGeom>
            <a:noFill/>
            <a:ln>
              <a:noFill/>
            </a:ln>
          </p:spPr>
          <p:txBody>
            <a:bodyPr spcFirstLastPara="1" wrap="square" lIns="12700" tIns="0" rIns="12700" bIns="0" anchor="ctr" anchorCtr="0">
              <a:noAutofit/>
            </a:bodyPr>
            <a:lstStyle/>
            <a:p>
              <a:pPr marL="0" marR="0" lvl="0" indent="0" algn="ctr" rtl="0">
                <a:lnSpc>
                  <a:spcPct val="90000"/>
                </a:lnSpc>
                <a:spcBef>
                  <a:spcPts val="0"/>
                </a:spcBef>
                <a:spcAft>
                  <a:spcPts val="0"/>
                </a:spcAft>
                <a:buNone/>
              </a:pPr>
              <a:endParaRPr sz="1400">
                <a:solidFill>
                  <a:schemeClr val="dk1"/>
                </a:solidFill>
                <a:latin typeface="Calibri"/>
                <a:ea typeface="Calibri"/>
                <a:cs typeface="Calibri"/>
                <a:sym typeface="Calibri"/>
              </a:endParaRPr>
            </a:p>
          </p:txBody>
        </p:sp>
        <p:sp>
          <p:nvSpPr>
            <p:cNvPr id="349" name="Google Shape;349;p11"/>
            <p:cNvSpPr/>
            <p:nvPr/>
          </p:nvSpPr>
          <p:spPr>
            <a:xfrm>
              <a:off x="7859373" y="2471"/>
              <a:ext cx="3090696" cy="1658065"/>
            </a:xfrm>
            <a:prstGeom prst="roundRect">
              <a:avLst>
                <a:gd name="adj" fmla="val 10000"/>
              </a:avLst>
            </a:prstGeom>
            <a:solidFill>
              <a:schemeClr val="accent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11"/>
            <p:cNvSpPr txBox="1"/>
            <p:nvPr/>
          </p:nvSpPr>
          <p:spPr>
            <a:xfrm>
              <a:off x="7907936" y="51034"/>
              <a:ext cx="2993570" cy="1560939"/>
            </a:xfrm>
            <a:prstGeom prst="rect">
              <a:avLst/>
            </a:prstGeom>
            <a:noFill/>
            <a:ln>
              <a:noFill/>
            </a:ln>
          </p:spPr>
          <p:txBody>
            <a:bodyPr spcFirstLastPara="1" wrap="square" lIns="10150" tIns="10150" rIns="10150" bIns="10150" anchor="ctr" anchorCtr="0">
              <a:noAutofit/>
            </a:bodyPr>
            <a:lstStyle/>
            <a:p>
              <a:pPr marL="0" marR="0" lvl="0" indent="0" algn="l" rtl="0">
                <a:lnSpc>
                  <a:spcPct val="90000"/>
                </a:lnSpc>
                <a:spcBef>
                  <a:spcPts val="0"/>
                </a:spcBef>
                <a:spcAft>
                  <a:spcPts val="0"/>
                </a:spcAft>
                <a:buNone/>
              </a:pPr>
              <a:r>
                <a:rPr lang="en-US" sz="1600" dirty="0" err="1">
                  <a:solidFill>
                    <a:schemeClr val="lt1"/>
                  </a:solidFill>
                  <a:latin typeface="Calibri"/>
                  <a:ea typeface="Calibri"/>
                  <a:cs typeface="Calibri"/>
                  <a:sym typeface="Calibri"/>
                </a:rPr>
                <a:t>Chủ</a:t>
              </a:r>
              <a:r>
                <a:rPr lang="en-US" sz="1600" dirty="0">
                  <a:solidFill>
                    <a:schemeClr val="lt1"/>
                  </a:solidFill>
                  <a:latin typeface="Calibri"/>
                  <a:ea typeface="Calibri"/>
                  <a:cs typeface="Calibri"/>
                  <a:sym typeface="Calibri"/>
                </a:rPr>
                <a:t> </a:t>
              </a:r>
              <a:r>
                <a:rPr lang="en-US" sz="1600" dirty="0" err="1">
                  <a:solidFill>
                    <a:schemeClr val="lt1"/>
                  </a:solidFill>
                  <a:latin typeface="Calibri"/>
                  <a:ea typeface="Calibri"/>
                  <a:cs typeface="Calibri"/>
                  <a:sym typeface="Calibri"/>
                </a:rPr>
                <a:t>yếu</a:t>
              </a:r>
              <a:r>
                <a:rPr lang="en-US" sz="1600" dirty="0">
                  <a:solidFill>
                    <a:schemeClr val="lt1"/>
                  </a:solidFill>
                  <a:latin typeface="Calibri"/>
                  <a:ea typeface="Calibri"/>
                  <a:cs typeface="Calibri"/>
                  <a:sym typeface="Calibri"/>
                </a:rPr>
                <a:t> </a:t>
              </a:r>
              <a:r>
                <a:rPr lang="en-US" sz="1600" dirty="0" err="1">
                  <a:solidFill>
                    <a:schemeClr val="lt1"/>
                  </a:solidFill>
                  <a:latin typeface="Calibri"/>
                  <a:ea typeface="Calibri"/>
                  <a:cs typeface="Calibri"/>
                  <a:sym typeface="Calibri"/>
                </a:rPr>
                <a:t>được</a:t>
              </a:r>
              <a:r>
                <a:rPr lang="en-US" sz="1600" dirty="0">
                  <a:solidFill>
                    <a:schemeClr val="lt1"/>
                  </a:solidFill>
                  <a:latin typeface="Calibri"/>
                  <a:ea typeface="Calibri"/>
                  <a:cs typeface="Calibri"/>
                  <a:sym typeface="Calibri"/>
                </a:rPr>
                <a:t> </a:t>
              </a:r>
              <a:r>
                <a:rPr lang="en-US" sz="1600" dirty="0" err="1">
                  <a:solidFill>
                    <a:schemeClr val="lt1"/>
                  </a:solidFill>
                  <a:latin typeface="Calibri"/>
                  <a:ea typeface="Calibri"/>
                  <a:cs typeface="Calibri"/>
                  <a:sym typeface="Calibri"/>
                </a:rPr>
                <a:t>đánh</a:t>
              </a:r>
              <a:r>
                <a:rPr lang="en-US" sz="1600" dirty="0">
                  <a:solidFill>
                    <a:schemeClr val="lt1"/>
                  </a:solidFill>
                  <a:latin typeface="Calibri"/>
                  <a:ea typeface="Calibri"/>
                  <a:cs typeface="Calibri"/>
                  <a:sym typeface="Calibri"/>
                </a:rPr>
                <a:t> </a:t>
              </a:r>
              <a:r>
                <a:rPr lang="en-US" sz="1600" dirty="0" err="1">
                  <a:solidFill>
                    <a:schemeClr val="lt1"/>
                  </a:solidFill>
                  <a:latin typeface="Calibri"/>
                  <a:ea typeface="Calibri"/>
                  <a:cs typeface="Calibri"/>
                  <a:sym typeface="Calibri"/>
                </a:rPr>
                <a:t>giá</a:t>
              </a:r>
              <a:r>
                <a:rPr lang="en-US" sz="1600" dirty="0">
                  <a:solidFill>
                    <a:schemeClr val="lt1"/>
                  </a:solidFill>
                  <a:latin typeface="Calibri"/>
                  <a:ea typeface="Calibri"/>
                  <a:cs typeface="Calibri"/>
                  <a:sym typeface="Calibri"/>
                </a:rPr>
                <a:t> </a:t>
              </a:r>
              <a:r>
                <a:rPr lang="en-US" sz="1600" dirty="0" err="1">
                  <a:solidFill>
                    <a:schemeClr val="lt1"/>
                  </a:solidFill>
                  <a:latin typeface="Calibri"/>
                  <a:ea typeface="Calibri"/>
                  <a:cs typeface="Calibri"/>
                  <a:sym typeface="Calibri"/>
                </a:rPr>
                <a:t>thông</a:t>
              </a:r>
              <a:r>
                <a:rPr lang="en-US" sz="1600" dirty="0">
                  <a:solidFill>
                    <a:schemeClr val="lt1"/>
                  </a:solidFill>
                  <a:latin typeface="Calibri"/>
                  <a:ea typeface="Calibri"/>
                  <a:cs typeface="Calibri"/>
                  <a:sym typeface="Calibri"/>
                </a:rPr>
                <a:t> qua </a:t>
              </a:r>
              <a:r>
                <a:rPr lang="en-US" sz="1600" dirty="0" err="1">
                  <a:solidFill>
                    <a:schemeClr val="lt1"/>
                  </a:solidFill>
                  <a:latin typeface="Calibri"/>
                  <a:ea typeface="Calibri"/>
                  <a:cs typeface="Calibri"/>
                  <a:sym typeface="Calibri"/>
                </a:rPr>
                <a:t>Hoạt</a:t>
              </a:r>
              <a:r>
                <a:rPr lang="en-US" sz="1600" dirty="0">
                  <a:solidFill>
                    <a:schemeClr val="lt1"/>
                  </a:solidFill>
                  <a:latin typeface="Calibri"/>
                  <a:ea typeface="Calibri"/>
                  <a:cs typeface="Calibri"/>
                  <a:sym typeface="Calibri"/>
                </a:rPr>
                <a:t> </a:t>
              </a:r>
              <a:r>
                <a:rPr lang="en-US" sz="1600" dirty="0" err="1">
                  <a:solidFill>
                    <a:schemeClr val="lt1"/>
                  </a:solidFill>
                  <a:latin typeface="Calibri"/>
                  <a:ea typeface="Calibri"/>
                  <a:cs typeface="Calibri"/>
                  <a:sym typeface="Calibri"/>
                </a:rPr>
                <a:t>động</a:t>
              </a:r>
              <a:r>
                <a:rPr lang="en-US" sz="1600" dirty="0">
                  <a:solidFill>
                    <a:schemeClr val="lt1"/>
                  </a:solidFill>
                  <a:latin typeface="Calibri"/>
                  <a:ea typeface="Calibri"/>
                  <a:cs typeface="Calibri"/>
                  <a:sym typeface="Calibri"/>
                </a:rPr>
                <a:t> </a:t>
              </a:r>
              <a:r>
                <a:rPr lang="en-US" sz="1600" dirty="0" err="1">
                  <a:solidFill>
                    <a:schemeClr val="lt1"/>
                  </a:solidFill>
                  <a:latin typeface="Calibri"/>
                  <a:ea typeface="Calibri"/>
                  <a:cs typeface="Calibri"/>
                  <a:sym typeface="Calibri"/>
                </a:rPr>
                <a:t>giáo</a:t>
              </a:r>
              <a:r>
                <a:rPr lang="en-US" sz="1600" dirty="0">
                  <a:solidFill>
                    <a:schemeClr val="lt1"/>
                  </a:solidFill>
                  <a:latin typeface="Calibri"/>
                  <a:ea typeface="Calibri"/>
                  <a:cs typeface="Calibri"/>
                  <a:sym typeface="Calibri"/>
                </a:rPr>
                <a:t> </a:t>
              </a:r>
              <a:r>
                <a:rPr lang="en-US" sz="1600" dirty="0" err="1">
                  <a:solidFill>
                    <a:schemeClr val="lt1"/>
                  </a:solidFill>
                  <a:latin typeface="Calibri"/>
                  <a:ea typeface="Calibri"/>
                  <a:cs typeface="Calibri"/>
                  <a:sym typeface="Calibri"/>
                </a:rPr>
                <a:t>dục</a:t>
              </a:r>
              <a:r>
                <a:rPr lang="en-US" sz="1600" dirty="0">
                  <a:solidFill>
                    <a:schemeClr val="lt1"/>
                  </a:solidFill>
                  <a:latin typeface="Calibri"/>
                  <a:ea typeface="Calibri"/>
                  <a:cs typeface="Calibri"/>
                  <a:sym typeface="Calibri"/>
                </a:rPr>
                <a:t> </a:t>
              </a:r>
              <a:r>
                <a:rPr lang="en-US" sz="1600" dirty="0" err="1">
                  <a:solidFill>
                    <a:schemeClr val="lt1"/>
                  </a:solidFill>
                  <a:latin typeface="Calibri"/>
                  <a:ea typeface="Calibri"/>
                  <a:cs typeface="Calibri"/>
                  <a:sym typeface="Calibri"/>
                </a:rPr>
                <a:t>theo</a:t>
              </a:r>
              <a:r>
                <a:rPr lang="en-US" sz="1600" dirty="0">
                  <a:solidFill>
                    <a:schemeClr val="lt1"/>
                  </a:solidFill>
                  <a:latin typeface="Calibri"/>
                  <a:ea typeface="Calibri"/>
                  <a:cs typeface="Calibri"/>
                  <a:sym typeface="Calibri"/>
                </a:rPr>
                <a:t> </a:t>
              </a:r>
              <a:r>
                <a:rPr lang="en-US" sz="1600" dirty="0" err="1">
                  <a:solidFill>
                    <a:schemeClr val="lt1"/>
                  </a:solidFill>
                  <a:latin typeface="Calibri"/>
                  <a:ea typeface="Calibri"/>
                  <a:cs typeface="Calibri"/>
                  <a:sym typeface="Calibri"/>
                </a:rPr>
                <a:t>chủ</a:t>
              </a:r>
              <a:r>
                <a:rPr lang="en-US" sz="1600" dirty="0">
                  <a:solidFill>
                    <a:schemeClr val="lt1"/>
                  </a:solidFill>
                  <a:latin typeface="Calibri"/>
                  <a:ea typeface="Calibri"/>
                  <a:cs typeface="Calibri"/>
                  <a:sym typeface="Calibri"/>
                </a:rPr>
                <a:t> </a:t>
              </a:r>
              <a:r>
                <a:rPr lang="en-US" sz="1600" dirty="0" err="1">
                  <a:solidFill>
                    <a:schemeClr val="lt1"/>
                  </a:solidFill>
                  <a:latin typeface="Calibri"/>
                  <a:ea typeface="Calibri"/>
                  <a:cs typeface="Calibri"/>
                  <a:sym typeface="Calibri"/>
                </a:rPr>
                <a:t>đề</a:t>
              </a:r>
              <a:r>
                <a:rPr lang="en-US" sz="1600" dirty="0">
                  <a:solidFill>
                    <a:schemeClr val="lt1"/>
                  </a:solidFill>
                  <a:latin typeface="Calibri"/>
                  <a:ea typeface="Calibri"/>
                  <a:cs typeface="Calibri"/>
                  <a:sym typeface="Calibri"/>
                </a:rPr>
                <a:t>, </a:t>
              </a:r>
              <a:r>
                <a:rPr lang="en-US" sz="1600" dirty="0" err="1">
                  <a:solidFill>
                    <a:schemeClr val="lt1"/>
                  </a:solidFill>
                  <a:latin typeface="Calibri"/>
                  <a:ea typeface="Calibri"/>
                  <a:cs typeface="Calibri"/>
                  <a:sym typeface="Calibri"/>
                </a:rPr>
                <a:t>hoạt</a:t>
              </a:r>
              <a:r>
                <a:rPr lang="en-US" sz="1600" dirty="0">
                  <a:solidFill>
                    <a:schemeClr val="lt1"/>
                  </a:solidFill>
                  <a:latin typeface="Calibri"/>
                  <a:ea typeface="Calibri"/>
                  <a:cs typeface="Calibri"/>
                  <a:sym typeface="Calibri"/>
                </a:rPr>
                <a:t> </a:t>
              </a:r>
              <a:r>
                <a:rPr lang="en-US" sz="1600" dirty="0" err="1">
                  <a:solidFill>
                    <a:schemeClr val="lt1"/>
                  </a:solidFill>
                  <a:latin typeface="Calibri"/>
                  <a:ea typeface="Calibri"/>
                  <a:cs typeface="Calibri"/>
                  <a:sym typeface="Calibri"/>
                </a:rPr>
                <a:t>động</a:t>
              </a:r>
              <a:r>
                <a:rPr lang="en-US" sz="1600" dirty="0">
                  <a:solidFill>
                    <a:schemeClr val="lt1"/>
                  </a:solidFill>
                  <a:latin typeface="Calibri"/>
                  <a:ea typeface="Calibri"/>
                  <a:cs typeface="Calibri"/>
                  <a:sym typeface="Calibri"/>
                </a:rPr>
                <a:t> </a:t>
              </a:r>
              <a:r>
                <a:rPr lang="en-US" sz="1600" dirty="0" err="1">
                  <a:solidFill>
                    <a:schemeClr val="lt1"/>
                  </a:solidFill>
                  <a:latin typeface="Calibri"/>
                  <a:ea typeface="Calibri"/>
                  <a:cs typeface="Calibri"/>
                  <a:sym typeface="Calibri"/>
                </a:rPr>
                <a:t>hướng</a:t>
              </a:r>
              <a:r>
                <a:rPr lang="en-US" sz="1600" dirty="0">
                  <a:solidFill>
                    <a:schemeClr val="lt1"/>
                  </a:solidFill>
                  <a:latin typeface="Calibri"/>
                  <a:ea typeface="Calibri"/>
                  <a:cs typeface="Calibri"/>
                  <a:sym typeface="Calibri"/>
                </a:rPr>
                <a:t> </a:t>
              </a:r>
              <a:r>
                <a:rPr lang="en-US" sz="1600" dirty="0" err="1">
                  <a:solidFill>
                    <a:schemeClr val="lt1"/>
                  </a:solidFill>
                  <a:latin typeface="Calibri"/>
                  <a:ea typeface="Calibri"/>
                  <a:cs typeface="Calibri"/>
                  <a:sym typeface="Calibri"/>
                </a:rPr>
                <a:t>nghiệp</a:t>
              </a:r>
              <a:r>
                <a:rPr lang="en-US" sz="1600" dirty="0">
                  <a:solidFill>
                    <a:schemeClr val="lt1"/>
                  </a:solidFill>
                  <a:latin typeface="Calibri"/>
                  <a:ea typeface="Calibri"/>
                  <a:cs typeface="Calibri"/>
                  <a:sym typeface="Calibri"/>
                </a:rPr>
                <a:t>, </a:t>
              </a:r>
              <a:r>
                <a:rPr lang="en-US" sz="1600" dirty="0" err="1">
                  <a:solidFill>
                    <a:schemeClr val="lt1"/>
                  </a:solidFill>
                  <a:latin typeface="Calibri"/>
                  <a:ea typeface="Calibri"/>
                  <a:cs typeface="Calibri"/>
                  <a:sym typeface="Calibri"/>
                </a:rPr>
                <a:t>thông</a:t>
              </a:r>
              <a:r>
                <a:rPr lang="en-US" sz="1600" dirty="0">
                  <a:solidFill>
                    <a:schemeClr val="lt1"/>
                  </a:solidFill>
                  <a:latin typeface="Calibri"/>
                  <a:ea typeface="Calibri"/>
                  <a:cs typeface="Calibri"/>
                  <a:sym typeface="Calibri"/>
                </a:rPr>
                <a:t> qua </a:t>
              </a:r>
              <a:r>
                <a:rPr lang="en-US" sz="1600" dirty="0" err="1">
                  <a:solidFill>
                    <a:schemeClr val="lt1"/>
                  </a:solidFill>
                  <a:latin typeface="Calibri"/>
                  <a:ea typeface="Calibri"/>
                  <a:cs typeface="Calibri"/>
                  <a:sym typeface="Calibri"/>
                </a:rPr>
                <a:t>quá</a:t>
              </a:r>
              <a:r>
                <a:rPr lang="en-US" sz="1600" dirty="0">
                  <a:solidFill>
                    <a:schemeClr val="lt1"/>
                  </a:solidFill>
                  <a:latin typeface="Calibri"/>
                  <a:ea typeface="Calibri"/>
                  <a:cs typeface="Calibri"/>
                  <a:sym typeface="Calibri"/>
                </a:rPr>
                <a:t> </a:t>
              </a:r>
              <a:r>
                <a:rPr lang="en-US" sz="1600" dirty="0" err="1">
                  <a:solidFill>
                    <a:schemeClr val="lt1"/>
                  </a:solidFill>
                  <a:latin typeface="Calibri"/>
                  <a:ea typeface="Calibri"/>
                  <a:cs typeface="Calibri"/>
                  <a:sym typeface="Calibri"/>
                </a:rPr>
                <a:t>trình</a:t>
              </a:r>
              <a:r>
                <a:rPr lang="en-US" sz="1600" dirty="0">
                  <a:solidFill>
                    <a:schemeClr val="lt1"/>
                  </a:solidFill>
                  <a:latin typeface="Calibri"/>
                  <a:ea typeface="Calibri"/>
                  <a:cs typeface="Calibri"/>
                  <a:sym typeface="Calibri"/>
                </a:rPr>
                <a:t> </a:t>
              </a:r>
              <a:r>
                <a:rPr lang="en-US" sz="1600" dirty="0" err="1">
                  <a:solidFill>
                    <a:schemeClr val="lt1"/>
                  </a:solidFill>
                  <a:latin typeface="Calibri"/>
                  <a:ea typeface="Calibri"/>
                  <a:cs typeface="Calibri"/>
                  <a:sym typeface="Calibri"/>
                </a:rPr>
                <a:t>tham</a:t>
              </a:r>
              <a:r>
                <a:rPr lang="en-US" sz="1600" dirty="0">
                  <a:solidFill>
                    <a:schemeClr val="lt1"/>
                  </a:solidFill>
                  <a:latin typeface="Calibri"/>
                  <a:ea typeface="Calibri"/>
                  <a:cs typeface="Calibri"/>
                  <a:sym typeface="Calibri"/>
                </a:rPr>
                <a:t> </a:t>
              </a:r>
              <a:r>
                <a:rPr lang="en-US" sz="1600" dirty="0" err="1">
                  <a:solidFill>
                    <a:schemeClr val="lt1"/>
                  </a:solidFill>
                  <a:latin typeface="Calibri"/>
                  <a:ea typeface="Calibri"/>
                  <a:cs typeface="Calibri"/>
                  <a:sym typeface="Calibri"/>
                </a:rPr>
                <a:t>gia</a:t>
              </a:r>
              <a:r>
                <a:rPr lang="en-US" sz="1600" dirty="0">
                  <a:solidFill>
                    <a:schemeClr val="lt1"/>
                  </a:solidFill>
                  <a:latin typeface="Calibri"/>
                  <a:ea typeface="Calibri"/>
                  <a:cs typeface="Calibri"/>
                  <a:sym typeface="Calibri"/>
                </a:rPr>
                <a:t> </a:t>
              </a:r>
              <a:r>
                <a:rPr lang="en-US" sz="1600" dirty="0" err="1">
                  <a:solidFill>
                    <a:schemeClr val="lt1"/>
                  </a:solidFill>
                  <a:latin typeface="Calibri"/>
                  <a:ea typeface="Calibri"/>
                  <a:cs typeface="Calibri"/>
                  <a:sym typeface="Calibri"/>
                </a:rPr>
                <a:t>hoạt</a:t>
              </a:r>
              <a:r>
                <a:rPr lang="en-US" sz="1600" dirty="0">
                  <a:solidFill>
                    <a:schemeClr val="lt1"/>
                  </a:solidFill>
                  <a:latin typeface="Calibri"/>
                  <a:ea typeface="Calibri"/>
                  <a:cs typeface="Calibri"/>
                  <a:sym typeface="Calibri"/>
                </a:rPr>
                <a:t> </a:t>
              </a:r>
              <a:r>
                <a:rPr lang="en-US" sz="1600" dirty="0" err="1">
                  <a:solidFill>
                    <a:schemeClr val="lt1"/>
                  </a:solidFill>
                  <a:latin typeface="Calibri"/>
                  <a:ea typeface="Calibri"/>
                  <a:cs typeface="Calibri"/>
                  <a:sym typeface="Calibri"/>
                </a:rPr>
                <a:t>động</a:t>
              </a:r>
              <a:r>
                <a:rPr lang="en-US" sz="1600" dirty="0">
                  <a:solidFill>
                    <a:schemeClr val="lt1"/>
                  </a:solidFill>
                  <a:latin typeface="Calibri"/>
                  <a:ea typeface="Calibri"/>
                  <a:cs typeface="Calibri"/>
                  <a:sym typeface="Calibri"/>
                </a:rPr>
                <a:t> </a:t>
              </a:r>
              <a:r>
                <a:rPr lang="en-US" sz="1600" dirty="0" err="1">
                  <a:solidFill>
                    <a:schemeClr val="lt1"/>
                  </a:solidFill>
                  <a:latin typeface="Calibri"/>
                  <a:ea typeface="Calibri"/>
                  <a:cs typeface="Calibri"/>
                  <a:sym typeface="Calibri"/>
                </a:rPr>
                <a:t>tập</a:t>
              </a:r>
              <a:r>
                <a:rPr lang="en-US" sz="1600" dirty="0">
                  <a:solidFill>
                    <a:schemeClr val="lt1"/>
                  </a:solidFill>
                  <a:latin typeface="Calibri"/>
                  <a:ea typeface="Calibri"/>
                  <a:cs typeface="Calibri"/>
                  <a:sym typeface="Calibri"/>
                </a:rPr>
                <a:t> </a:t>
              </a:r>
              <a:r>
                <a:rPr lang="en-US" sz="1600" dirty="0" err="1">
                  <a:solidFill>
                    <a:schemeClr val="lt1"/>
                  </a:solidFill>
                  <a:latin typeface="Calibri"/>
                  <a:ea typeface="Calibri"/>
                  <a:cs typeface="Calibri"/>
                  <a:sym typeface="Calibri"/>
                </a:rPr>
                <a:t>thể</a:t>
              </a:r>
              <a:r>
                <a:rPr lang="en-US" sz="1600" dirty="0">
                  <a:solidFill>
                    <a:schemeClr val="lt1"/>
                  </a:solidFill>
                  <a:latin typeface="Calibri"/>
                  <a:ea typeface="Calibri"/>
                  <a:cs typeface="Calibri"/>
                  <a:sym typeface="Calibri"/>
                </a:rPr>
                <a:t> </a:t>
              </a:r>
              <a:r>
                <a:rPr lang="en-US" sz="1600" dirty="0" err="1">
                  <a:solidFill>
                    <a:schemeClr val="lt1"/>
                  </a:solidFill>
                  <a:latin typeface="Calibri"/>
                  <a:ea typeface="Calibri"/>
                  <a:cs typeface="Calibri"/>
                  <a:sym typeface="Calibri"/>
                </a:rPr>
                <a:t>và</a:t>
              </a:r>
              <a:r>
                <a:rPr lang="en-US" sz="1600" dirty="0">
                  <a:solidFill>
                    <a:schemeClr val="lt1"/>
                  </a:solidFill>
                  <a:latin typeface="Calibri"/>
                  <a:ea typeface="Calibri"/>
                  <a:cs typeface="Calibri"/>
                  <a:sym typeface="Calibri"/>
                </a:rPr>
                <a:t> </a:t>
              </a:r>
              <a:r>
                <a:rPr lang="en-US" sz="1600" dirty="0" err="1">
                  <a:solidFill>
                    <a:schemeClr val="lt1"/>
                  </a:solidFill>
                  <a:latin typeface="Calibri"/>
                  <a:ea typeface="Calibri"/>
                  <a:cs typeface="Calibri"/>
                  <a:sym typeface="Calibri"/>
                </a:rPr>
                <a:t>các</a:t>
              </a:r>
              <a:r>
                <a:rPr lang="en-US" sz="1600" dirty="0">
                  <a:solidFill>
                    <a:schemeClr val="lt1"/>
                  </a:solidFill>
                  <a:latin typeface="Calibri"/>
                  <a:ea typeface="Calibri"/>
                  <a:cs typeface="Calibri"/>
                  <a:sym typeface="Calibri"/>
                </a:rPr>
                <a:t> </a:t>
              </a:r>
              <a:r>
                <a:rPr lang="en-US" sz="1600" dirty="0" err="1">
                  <a:solidFill>
                    <a:schemeClr val="lt1"/>
                  </a:solidFill>
                  <a:latin typeface="Calibri"/>
                  <a:ea typeface="Calibri"/>
                  <a:cs typeface="Calibri"/>
                  <a:sym typeface="Calibri"/>
                </a:rPr>
                <a:t>sản</a:t>
              </a:r>
              <a:r>
                <a:rPr lang="en-US" sz="1600" dirty="0">
                  <a:solidFill>
                    <a:schemeClr val="lt1"/>
                  </a:solidFill>
                  <a:latin typeface="Calibri"/>
                  <a:ea typeface="Calibri"/>
                  <a:cs typeface="Calibri"/>
                  <a:sym typeface="Calibri"/>
                </a:rPr>
                <a:t> </a:t>
              </a:r>
              <a:r>
                <a:rPr lang="en-US" sz="1600" dirty="0" err="1">
                  <a:solidFill>
                    <a:schemeClr val="lt1"/>
                  </a:solidFill>
                  <a:latin typeface="Calibri"/>
                  <a:ea typeface="Calibri"/>
                  <a:cs typeface="Calibri"/>
                  <a:sym typeface="Calibri"/>
                </a:rPr>
                <a:t>phẩm</a:t>
              </a:r>
              <a:r>
                <a:rPr lang="en-US" sz="1600" dirty="0">
                  <a:solidFill>
                    <a:schemeClr val="lt1"/>
                  </a:solidFill>
                  <a:latin typeface="Calibri"/>
                  <a:ea typeface="Calibri"/>
                  <a:cs typeface="Calibri"/>
                  <a:sym typeface="Calibri"/>
                </a:rPr>
                <a:t> </a:t>
              </a:r>
              <a:r>
                <a:rPr lang="en-US" sz="1600" dirty="0" err="1">
                  <a:solidFill>
                    <a:schemeClr val="lt1"/>
                  </a:solidFill>
                  <a:latin typeface="Calibri"/>
                  <a:ea typeface="Calibri"/>
                  <a:cs typeface="Calibri"/>
                  <a:sym typeface="Calibri"/>
                </a:rPr>
                <a:t>của</a:t>
              </a:r>
              <a:r>
                <a:rPr lang="en-US" sz="1600" dirty="0">
                  <a:solidFill>
                    <a:schemeClr val="lt1"/>
                  </a:solidFill>
                  <a:latin typeface="Calibri"/>
                  <a:ea typeface="Calibri"/>
                  <a:cs typeface="Calibri"/>
                  <a:sym typeface="Calibri"/>
                </a:rPr>
                <a:t> HS </a:t>
              </a:r>
              <a:r>
                <a:rPr lang="en-US" sz="1600" dirty="0" err="1">
                  <a:solidFill>
                    <a:schemeClr val="lt1"/>
                  </a:solidFill>
                  <a:latin typeface="Calibri"/>
                  <a:ea typeface="Calibri"/>
                  <a:cs typeface="Calibri"/>
                  <a:sym typeface="Calibri"/>
                </a:rPr>
                <a:t>trong</a:t>
              </a:r>
              <a:r>
                <a:rPr lang="en-US" sz="1600" dirty="0">
                  <a:solidFill>
                    <a:schemeClr val="lt1"/>
                  </a:solidFill>
                  <a:latin typeface="Calibri"/>
                  <a:ea typeface="Calibri"/>
                  <a:cs typeface="Calibri"/>
                  <a:sym typeface="Calibri"/>
                </a:rPr>
                <a:t> </a:t>
              </a:r>
              <a:r>
                <a:rPr lang="en-US" sz="1600" dirty="0" err="1">
                  <a:solidFill>
                    <a:schemeClr val="lt1"/>
                  </a:solidFill>
                  <a:latin typeface="Calibri"/>
                  <a:ea typeface="Calibri"/>
                  <a:cs typeface="Calibri"/>
                  <a:sym typeface="Calibri"/>
                </a:rPr>
                <a:t>mỗi</a:t>
              </a:r>
              <a:r>
                <a:rPr lang="en-US" sz="1600" dirty="0">
                  <a:solidFill>
                    <a:schemeClr val="lt1"/>
                  </a:solidFill>
                  <a:latin typeface="Calibri"/>
                  <a:ea typeface="Calibri"/>
                  <a:cs typeface="Calibri"/>
                  <a:sym typeface="Calibri"/>
                </a:rPr>
                <a:t> </a:t>
              </a:r>
              <a:r>
                <a:rPr lang="en-US" sz="1600" dirty="0" err="1">
                  <a:solidFill>
                    <a:schemeClr val="lt1"/>
                  </a:solidFill>
                  <a:latin typeface="Calibri"/>
                  <a:ea typeface="Calibri"/>
                  <a:cs typeface="Calibri"/>
                  <a:sym typeface="Calibri"/>
                </a:rPr>
                <a:t>hoạt</a:t>
              </a:r>
              <a:r>
                <a:rPr lang="en-US" sz="1600" dirty="0">
                  <a:solidFill>
                    <a:schemeClr val="lt1"/>
                  </a:solidFill>
                  <a:latin typeface="Calibri"/>
                  <a:ea typeface="Calibri"/>
                  <a:cs typeface="Calibri"/>
                  <a:sym typeface="Calibri"/>
                </a:rPr>
                <a:t> </a:t>
              </a:r>
              <a:r>
                <a:rPr lang="en-US" sz="1600" dirty="0" err="1">
                  <a:solidFill>
                    <a:schemeClr val="lt1"/>
                  </a:solidFill>
                  <a:latin typeface="Calibri"/>
                  <a:ea typeface="Calibri"/>
                  <a:cs typeface="Calibri"/>
                  <a:sym typeface="Calibri"/>
                </a:rPr>
                <a:t>động</a:t>
              </a:r>
              <a:r>
                <a:rPr lang="en-US" sz="1600" dirty="0">
                  <a:solidFill>
                    <a:schemeClr val="lt1"/>
                  </a:solidFill>
                  <a:latin typeface="Calibri"/>
                  <a:ea typeface="Calibri"/>
                  <a:cs typeface="Calibri"/>
                  <a:sym typeface="Calibri"/>
                </a:rPr>
                <a:t>.</a:t>
              </a:r>
              <a:endParaRPr sz="1600" dirty="0">
                <a:solidFill>
                  <a:schemeClr val="lt1"/>
                </a:solidFill>
                <a:latin typeface="Calibri"/>
                <a:ea typeface="Calibri"/>
                <a:cs typeface="Calibri"/>
                <a:sym typeface="Calibri"/>
              </a:endParaRPr>
            </a:p>
          </p:txBody>
        </p:sp>
        <p:sp>
          <p:nvSpPr>
            <p:cNvPr id="351" name="Google Shape;351;p11"/>
            <p:cNvSpPr/>
            <p:nvPr/>
          </p:nvSpPr>
          <p:spPr>
            <a:xfrm rot="164306">
              <a:off x="3036621" y="2480461"/>
              <a:ext cx="1072811" cy="50224"/>
            </a:xfrm>
            <a:custGeom>
              <a:avLst/>
              <a:gdLst/>
              <a:ahLst/>
              <a:cxnLst/>
              <a:rect l="l" t="t" r="r" b="b"/>
              <a:pathLst>
                <a:path w="120000" h="120000" extrusionOk="0">
                  <a:moveTo>
                    <a:pt x="0" y="60000"/>
                  </a:moveTo>
                  <a:lnTo>
                    <a:pt x="120000" y="60000"/>
                  </a:lnTo>
                </a:path>
              </a:pathLst>
            </a:custGeom>
            <a:noFill/>
            <a:ln w="12700" cap="flat" cmpd="sng">
              <a:solidFill>
                <a:schemeClr val="accent2"/>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11"/>
            <p:cNvSpPr txBox="1"/>
            <p:nvPr/>
          </p:nvSpPr>
          <p:spPr>
            <a:xfrm rot="164306">
              <a:off x="3546207" y="2478753"/>
              <a:ext cx="53640" cy="53640"/>
            </a:xfrm>
            <a:prstGeom prst="rect">
              <a:avLst/>
            </a:prstGeom>
            <a:noFill/>
            <a:ln>
              <a:noFill/>
            </a:ln>
          </p:spPr>
          <p:txBody>
            <a:bodyPr spcFirstLastPara="1" wrap="square" lIns="12700" tIns="0" rIns="12700" bIns="0" anchor="ctr" anchorCtr="0">
              <a:noAutofit/>
            </a:bodyPr>
            <a:lstStyle/>
            <a:p>
              <a:pPr marL="0" marR="0" lvl="0" indent="0" algn="ctr" rtl="0">
                <a:lnSpc>
                  <a:spcPct val="90000"/>
                </a:lnSpc>
                <a:spcBef>
                  <a:spcPts val="0"/>
                </a:spcBef>
                <a:spcAft>
                  <a:spcPts val="0"/>
                </a:spcAft>
                <a:buNone/>
              </a:pPr>
              <a:endParaRPr sz="1400">
                <a:solidFill>
                  <a:schemeClr val="dk1"/>
                </a:solidFill>
                <a:latin typeface="Calibri"/>
                <a:ea typeface="Calibri"/>
                <a:cs typeface="Calibri"/>
                <a:sym typeface="Calibri"/>
              </a:endParaRPr>
            </a:p>
          </p:txBody>
        </p:sp>
        <p:sp>
          <p:nvSpPr>
            <p:cNvPr id="353" name="Google Shape;353;p11"/>
            <p:cNvSpPr/>
            <p:nvPr/>
          </p:nvSpPr>
          <p:spPr>
            <a:xfrm>
              <a:off x="4108820" y="1804678"/>
              <a:ext cx="2678966" cy="1453044"/>
            </a:xfrm>
            <a:prstGeom prst="roundRect">
              <a:avLst>
                <a:gd name="adj" fmla="val 10000"/>
              </a:avLst>
            </a:prstGeom>
            <a:solidFill>
              <a:schemeClr val="accent2"/>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11"/>
            <p:cNvSpPr txBox="1"/>
            <p:nvPr/>
          </p:nvSpPr>
          <p:spPr>
            <a:xfrm>
              <a:off x="4151378" y="1847236"/>
              <a:ext cx="2593850" cy="1367928"/>
            </a:xfrm>
            <a:prstGeom prst="rect">
              <a:avLst/>
            </a:prstGeom>
            <a:noFill/>
            <a:ln>
              <a:noFill/>
            </a:ln>
          </p:spPr>
          <p:txBody>
            <a:bodyPr spcFirstLastPara="1" wrap="square" lIns="10150" tIns="10150" rIns="10150" bIns="10150" anchor="ctr" anchorCtr="0">
              <a:noAutofit/>
            </a:bodyPr>
            <a:lstStyle/>
            <a:p>
              <a:pPr marL="0" marR="0" lvl="0" indent="0" algn="l" rtl="0">
                <a:lnSpc>
                  <a:spcPct val="90000"/>
                </a:lnSpc>
                <a:spcBef>
                  <a:spcPts val="0"/>
                </a:spcBef>
                <a:spcAft>
                  <a:spcPts val="0"/>
                </a:spcAft>
                <a:buNone/>
              </a:pPr>
              <a:r>
                <a:rPr lang="en-US" sz="1600" dirty="0" err="1">
                  <a:solidFill>
                    <a:schemeClr val="lt1"/>
                  </a:solidFill>
                  <a:latin typeface="Calibri"/>
                  <a:ea typeface="Calibri"/>
                  <a:cs typeface="Calibri"/>
                  <a:sym typeface="Calibri"/>
                </a:rPr>
                <a:t>Sự</a:t>
              </a:r>
              <a:r>
                <a:rPr lang="en-US" sz="1600" dirty="0">
                  <a:solidFill>
                    <a:schemeClr val="lt1"/>
                  </a:solidFill>
                  <a:latin typeface="Calibri"/>
                  <a:ea typeface="Calibri"/>
                  <a:cs typeface="Calibri"/>
                  <a:sym typeface="Calibri"/>
                </a:rPr>
                <a:t> </a:t>
              </a:r>
              <a:r>
                <a:rPr lang="en-US" sz="1600" dirty="0" err="1">
                  <a:solidFill>
                    <a:schemeClr val="lt1"/>
                  </a:solidFill>
                  <a:latin typeface="Calibri"/>
                  <a:ea typeface="Calibri"/>
                  <a:cs typeface="Calibri"/>
                  <a:sym typeface="Calibri"/>
                </a:rPr>
                <a:t>đóng</a:t>
              </a:r>
              <a:r>
                <a:rPr lang="en-US" sz="1600" dirty="0">
                  <a:solidFill>
                    <a:schemeClr val="lt1"/>
                  </a:solidFill>
                  <a:latin typeface="Calibri"/>
                  <a:ea typeface="Calibri"/>
                  <a:cs typeface="Calibri"/>
                  <a:sym typeface="Calibri"/>
                </a:rPr>
                <a:t> </a:t>
              </a:r>
              <a:r>
                <a:rPr lang="en-US" sz="1600" dirty="0" err="1">
                  <a:solidFill>
                    <a:schemeClr val="lt1"/>
                  </a:solidFill>
                  <a:latin typeface="Calibri"/>
                  <a:ea typeface="Calibri"/>
                  <a:cs typeface="Calibri"/>
                  <a:sym typeface="Calibri"/>
                </a:rPr>
                <a:t>góp</a:t>
              </a:r>
              <a:r>
                <a:rPr lang="en-US" sz="1600" dirty="0">
                  <a:solidFill>
                    <a:schemeClr val="lt1"/>
                  </a:solidFill>
                  <a:latin typeface="Calibri"/>
                  <a:ea typeface="Calibri"/>
                  <a:cs typeface="Calibri"/>
                  <a:sym typeface="Calibri"/>
                </a:rPr>
                <a:t> </a:t>
              </a:r>
              <a:r>
                <a:rPr lang="en-US" sz="1600" dirty="0" err="1">
                  <a:solidFill>
                    <a:schemeClr val="lt1"/>
                  </a:solidFill>
                  <a:latin typeface="Calibri"/>
                  <a:ea typeface="Calibri"/>
                  <a:cs typeface="Calibri"/>
                  <a:sym typeface="Calibri"/>
                </a:rPr>
                <a:t>của</a:t>
              </a:r>
              <a:r>
                <a:rPr lang="en-US" sz="1600" dirty="0">
                  <a:solidFill>
                    <a:schemeClr val="lt1"/>
                  </a:solidFill>
                  <a:latin typeface="Calibri"/>
                  <a:ea typeface="Calibri"/>
                  <a:cs typeface="Calibri"/>
                  <a:sym typeface="Calibri"/>
                </a:rPr>
                <a:t> HS </a:t>
              </a:r>
              <a:r>
                <a:rPr lang="en-US" sz="1600" dirty="0" err="1">
                  <a:solidFill>
                    <a:schemeClr val="lt1"/>
                  </a:solidFill>
                  <a:latin typeface="Calibri"/>
                  <a:ea typeface="Calibri"/>
                  <a:cs typeface="Calibri"/>
                  <a:sym typeface="Calibri"/>
                </a:rPr>
                <a:t>cho</a:t>
              </a:r>
              <a:r>
                <a:rPr lang="en-US" sz="1600" dirty="0">
                  <a:solidFill>
                    <a:schemeClr val="lt1"/>
                  </a:solidFill>
                  <a:latin typeface="Calibri"/>
                  <a:ea typeface="Calibri"/>
                  <a:cs typeface="Calibri"/>
                  <a:sym typeface="Calibri"/>
                </a:rPr>
                <a:t> </a:t>
              </a:r>
              <a:r>
                <a:rPr lang="en-US" sz="1600" dirty="0" err="1">
                  <a:solidFill>
                    <a:schemeClr val="lt1"/>
                  </a:solidFill>
                  <a:latin typeface="Calibri"/>
                  <a:ea typeface="Calibri"/>
                  <a:cs typeface="Calibri"/>
                  <a:sym typeface="Calibri"/>
                </a:rPr>
                <a:t>các</a:t>
              </a:r>
              <a:r>
                <a:rPr lang="en-US" sz="1600" dirty="0">
                  <a:solidFill>
                    <a:schemeClr val="lt1"/>
                  </a:solidFill>
                  <a:latin typeface="Calibri"/>
                  <a:ea typeface="Calibri"/>
                  <a:cs typeface="Calibri"/>
                  <a:sym typeface="Calibri"/>
                </a:rPr>
                <a:t> </a:t>
              </a:r>
              <a:r>
                <a:rPr lang="en-US" sz="1600" dirty="0" err="1">
                  <a:solidFill>
                    <a:schemeClr val="lt1"/>
                  </a:solidFill>
                  <a:latin typeface="Calibri"/>
                  <a:ea typeface="Calibri"/>
                  <a:cs typeface="Calibri"/>
                  <a:sym typeface="Calibri"/>
                </a:rPr>
                <a:t>hoạt</a:t>
              </a:r>
              <a:r>
                <a:rPr lang="en-US" sz="1600" dirty="0">
                  <a:solidFill>
                    <a:schemeClr val="lt1"/>
                  </a:solidFill>
                  <a:latin typeface="Calibri"/>
                  <a:ea typeface="Calibri"/>
                  <a:cs typeface="Calibri"/>
                  <a:sym typeface="Calibri"/>
                </a:rPr>
                <a:t> </a:t>
              </a:r>
              <a:r>
                <a:rPr lang="en-US" sz="1600" dirty="0" err="1">
                  <a:solidFill>
                    <a:schemeClr val="lt1"/>
                  </a:solidFill>
                  <a:latin typeface="Calibri"/>
                  <a:ea typeface="Calibri"/>
                  <a:cs typeface="Calibri"/>
                  <a:sym typeface="Calibri"/>
                </a:rPr>
                <a:t>động</a:t>
              </a:r>
              <a:r>
                <a:rPr lang="en-US" sz="1600" dirty="0">
                  <a:solidFill>
                    <a:schemeClr val="lt1"/>
                  </a:solidFill>
                  <a:latin typeface="Calibri"/>
                  <a:ea typeface="Calibri"/>
                  <a:cs typeface="Calibri"/>
                  <a:sym typeface="Calibri"/>
                </a:rPr>
                <a:t> </a:t>
              </a:r>
              <a:r>
                <a:rPr lang="en-US" sz="1600" dirty="0" err="1">
                  <a:solidFill>
                    <a:schemeClr val="lt1"/>
                  </a:solidFill>
                  <a:latin typeface="Calibri"/>
                  <a:ea typeface="Calibri"/>
                  <a:cs typeface="Calibri"/>
                  <a:sym typeface="Calibri"/>
                </a:rPr>
                <a:t>tập</a:t>
              </a:r>
              <a:r>
                <a:rPr lang="en-US" sz="1600" dirty="0">
                  <a:solidFill>
                    <a:schemeClr val="lt1"/>
                  </a:solidFill>
                  <a:latin typeface="Calibri"/>
                  <a:ea typeface="Calibri"/>
                  <a:cs typeface="Calibri"/>
                  <a:sym typeface="Calibri"/>
                </a:rPr>
                <a:t> </a:t>
              </a:r>
              <a:r>
                <a:rPr lang="en-US" sz="1600" dirty="0" err="1">
                  <a:solidFill>
                    <a:schemeClr val="lt1"/>
                  </a:solidFill>
                  <a:latin typeface="Calibri"/>
                  <a:ea typeface="Calibri"/>
                  <a:cs typeface="Calibri"/>
                  <a:sym typeface="Calibri"/>
                </a:rPr>
                <a:t>thể</a:t>
              </a:r>
              <a:r>
                <a:rPr lang="en-US" sz="1600" dirty="0">
                  <a:solidFill>
                    <a:schemeClr val="lt1"/>
                  </a:solidFill>
                  <a:latin typeface="Calibri"/>
                  <a:ea typeface="Calibri"/>
                  <a:cs typeface="Calibri"/>
                  <a:sym typeface="Calibri"/>
                </a:rPr>
                <a:t>, </a:t>
              </a:r>
              <a:r>
                <a:rPr lang="en-US" sz="1600" dirty="0" err="1">
                  <a:solidFill>
                    <a:schemeClr val="lt1"/>
                  </a:solidFill>
                  <a:latin typeface="Calibri"/>
                  <a:ea typeface="Calibri"/>
                  <a:cs typeface="Calibri"/>
                  <a:sym typeface="Calibri"/>
                </a:rPr>
                <a:t>số</a:t>
              </a:r>
              <a:r>
                <a:rPr lang="en-US" sz="1600" dirty="0">
                  <a:solidFill>
                    <a:schemeClr val="lt1"/>
                  </a:solidFill>
                  <a:latin typeface="Calibri"/>
                  <a:ea typeface="Calibri"/>
                  <a:cs typeface="Calibri"/>
                  <a:sym typeface="Calibri"/>
                </a:rPr>
                <a:t> </a:t>
              </a:r>
              <a:r>
                <a:rPr lang="en-US" sz="1600" dirty="0" err="1">
                  <a:solidFill>
                    <a:schemeClr val="lt1"/>
                  </a:solidFill>
                  <a:latin typeface="Calibri"/>
                  <a:ea typeface="Calibri"/>
                  <a:cs typeface="Calibri"/>
                  <a:sym typeface="Calibri"/>
                </a:rPr>
                <a:t>giờ</a:t>
              </a:r>
              <a:r>
                <a:rPr lang="en-US" sz="1600" dirty="0">
                  <a:solidFill>
                    <a:schemeClr val="lt1"/>
                  </a:solidFill>
                  <a:latin typeface="Calibri"/>
                  <a:ea typeface="Calibri"/>
                  <a:cs typeface="Calibri"/>
                  <a:sym typeface="Calibri"/>
                </a:rPr>
                <a:t> </a:t>
              </a:r>
              <a:r>
                <a:rPr lang="en-US" sz="1600" dirty="0" err="1">
                  <a:solidFill>
                    <a:schemeClr val="lt1"/>
                  </a:solidFill>
                  <a:latin typeface="Calibri"/>
                  <a:ea typeface="Calibri"/>
                  <a:cs typeface="Calibri"/>
                  <a:sym typeface="Calibri"/>
                </a:rPr>
                <a:t>tham</a:t>
              </a:r>
              <a:r>
                <a:rPr lang="en-US" sz="1600" dirty="0">
                  <a:solidFill>
                    <a:schemeClr val="lt1"/>
                  </a:solidFill>
                  <a:latin typeface="Calibri"/>
                  <a:ea typeface="Calibri"/>
                  <a:cs typeface="Calibri"/>
                  <a:sym typeface="Calibri"/>
                </a:rPr>
                <a:t> </a:t>
              </a:r>
              <a:r>
                <a:rPr lang="en-US" sz="1600" dirty="0" err="1">
                  <a:solidFill>
                    <a:schemeClr val="lt1"/>
                  </a:solidFill>
                  <a:latin typeface="Calibri"/>
                  <a:ea typeface="Calibri"/>
                  <a:cs typeface="Calibri"/>
                  <a:sym typeface="Calibri"/>
                </a:rPr>
                <a:t>gia</a:t>
              </a:r>
              <a:r>
                <a:rPr lang="en-US" sz="1600" dirty="0">
                  <a:solidFill>
                    <a:schemeClr val="lt1"/>
                  </a:solidFill>
                  <a:latin typeface="Calibri"/>
                  <a:ea typeface="Calibri"/>
                  <a:cs typeface="Calibri"/>
                  <a:sym typeface="Calibri"/>
                </a:rPr>
                <a:t> </a:t>
              </a:r>
              <a:r>
                <a:rPr lang="en-US" sz="1600" dirty="0" err="1">
                  <a:solidFill>
                    <a:schemeClr val="lt1"/>
                  </a:solidFill>
                  <a:latin typeface="Calibri"/>
                  <a:ea typeface="Calibri"/>
                  <a:cs typeface="Calibri"/>
                  <a:sym typeface="Calibri"/>
                </a:rPr>
                <a:t>các</a:t>
              </a:r>
              <a:r>
                <a:rPr lang="en-US" sz="1600" dirty="0">
                  <a:solidFill>
                    <a:schemeClr val="lt1"/>
                  </a:solidFill>
                  <a:latin typeface="Calibri"/>
                  <a:ea typeface="Calibri"/>
                  <a:cs typeface="Calibri"/>
                  <a:sym typeface="Calibri"/>
                </a:rPr>
                <a:t> </a:t>
              </a:r>
              <a:r>
                <a:rPr lang="en-US" sz="1600" dirty="0" err="1">
                  <a:solidFill>
                    <a:schemeClr val="lt1"/>
                  </a:solidFill>
                  <a:latin typeface="Calibri"/>
                  <a:ea typeface="Calibri"/>
                  <a:cs typeface="Calibri"/>
                  <a:sym typeface="Calibri"/>
                </a:rPr>
                <a:t>hoạt</a:t>
              </a:r>
              <a:r>
                <a:rPr lang="en-US" sz="1600" dirty="0">
                  <a:solidFill>
                    <a:schemeClr val="lt1"/>
                  </a:solidFill>
                  <a:latin typeface="Calibri"/>
                  <a:ea typeface="Calibri"/>
                  <a:cs typeface="Calibri"/>
                  <a:sym typeface="Calibri"/>
                </a:rPr>
                <a:t> </a:t>
              </a:r>
              <a:r>
                <a:rPr lang="en-US" sz="1600" dirty="0" err="1">
                  <a:solidFill>
                    <a:schemeClr val="lt1"/>
                  </a:solidFill>
                  <a:latin typeface="Calibri"/>
                  <a:ea typeface="Calibri"/>
                  <a:cs typeface="Calibri"/>
                  <a:sym typeface="Calibri"/>
                </a:rPr>
                <a:t>động</a:t>
              </a:r>
              <a:r>
                <a:rPr lang="en-US" sz="1600" dirty="0">
                  <a:solidFill>
                    <a:schemeClr val="lt1"/>
                  </a:solidFill>
                  <a:latin typeface="Calibri"/>
                  <a:ea typeface="Calibri"/>
                  <a:cs typeface="Calibri"/>
                  <a:sym typeface="Calibri"/>
                </a:rPr>
                <a:t> </a:t>
              </a:r>
              <a:r>
                <a:rPr lang="en-US" sz="1600" dirty="0" err="1">
                  <a:solidFill>
                    <a:schemeClr val="lt1"/>
                  </a:solidFill>
                  <a:latin typeface="Calibri"/>
                  <a:ea typeface="Calibri"/>
                  <a:cs typeface="Calibri"/>
                  <a:sym typeface="Calibri"/>
                </a:rPr>
                <a:t>và</a:t>
              </a:r>
              <a:r>
                <a:rPr lang="en-US" sz="1600" dirty="0">
                  <a:solidFill>
                    <a:schemeClr val="lt1"/>
                  </a:solidFill>
                  <a:latin typeface="Calibri"/>
                  <a:ea typeface="Calibri"/>
                  <a:cs typeface="Calibri"/>
                  <a:sym typeface="Calibri"/>
                </a:rPr>
                <a:t> </a:t>
              </a:r>
              <a:r>
                <a:rPr lang="en-US" sz="1600" dirty="0" err="1">
                  <a:solidFill>
                    <a:schemeClr val="lt1"/>
                  </a:solidFill>
                  <a:latin typeface="Calibri"/>
                  <a:ea typeface="Calibri"/>
                  <a:cs typeface="Calibri"/>
                  <a:sym typeface="Calibri"/>
                </a:rPr>
                <a:t>việc</a:t>
              </a:r>
              <a:r>
                <a:rPr lang="en-US" sz="1600" dirty="0">
                  <a:solidFill>
                    <a:schemeClr val="lt1"/>
                  </a:solidFill>
                  <a:latin typeface="Calibri"/>
                  <a:ea typeface="Calibri"/>
                  <a:cs typeface="Calibri"/>
                  <a:sym typeface="Calibri"/>
                </a:rPr>
                <a:t> </a:t>
              </a:r>
              <a:r>
                <a:rPr lang="en-US" sz="1600" dirty="0" err="1">
                  <a:solidFill>
                    <a:schemeClr val="lt1"/>
                  </a:solidFill>
                  <a:latin typeface="Calibri"/>
                  <a:ea typeface="Calibri"/>
                  <a:cs typeface="Calibri"/>
                  <a:sym typeface="Calibri"/>
                </a:rPr>
                <a:t>thực</a:t>
              </a:r>
              <a:r>
                <a:rPr lang="en-US" sz="1600" dirty="0">
                  <a:solidFill>
                    <a:schemeClr val="lt1"/>
                  </a:solidFill>
                  <a:latin typeface="Calibri"/>
                  <a:ea typeface="Calibri"/>
                  <a:cs typeface="Calibri"/>
                  <a:sym typeface="Calibri"/>
                </a:rPr>
                <a:t> </a:t>
              </a:r>
              <a:r>
                <a:rPr lang="en-US" sz="1600" dirty="0" err="1">
                  <a:solidFill>
                    <a:schemeClr val="lt1"/>
                  </a:solidFill>
                  <a:latin typeface="Calibri"/>
                  <a:ea typeface="Calibri"/>
                  <a:cs typeface="Calibri"/>
                  <a:sym typeface="Calibri"/>
                </a:rPr>
                <a:t>hiện</a:t>
              </a:r>
              <a:r>
                <a:rPr lang="en-US" sz="1600" dirty="0">
                  <a:solidFill>
                    <a:schemeClr val="lt1"/>
                  </a:solidFill>
                  <a:latin typeface="Calibri"/>
                  <a:ea typeface="Calibri"/>
                  <a:cs typeface="Calibri"/>
                  <a:sym typeface="Calibri"/>
                </a:rPr>
                <a:t> </a:t>
              </a:r>
              <a:r>
                <a:rPr lang="en-US" sz="1600" dirty="0" err="1">
                  <a:solidFill>
                    <a:schemeClr val="lt1"/>
                  </a:solidFill>
                  <a:latin typeface="Calibri"/>
                  <a:ea typeface="Calibri"/>
                  <a:cs typeface="Calibri"/>
                  <a:sym typeface="Calibri"/>
                </a:rPr>
                <a:t>có</a:t>
              </a:r>
              <a:r>
                <a:rPr lang="en-US" sz="1600" dirty="0">
                  <a:solidFill>
                    <a:schemeClr val="lt1"/>
                  </a:solidFill>
                  <a:latin typeface="Calibri"/>
                  <a:ea typeface="Calibri"/>
                  <a:cs typeface="Calibri"/>
                  <a:sym typeface="Calibri"/>
                </a:rPr>
                <a:t> </a:t>
              </a:r>
              <a:r>
                <a:rPr lang="en-US" sz="1600" dirty="0" err="1">
                  <a:solidFill>
                    <a:schemeClr val="lt1"/>
                  </a:solidFill>
                  <a:latin typeface="Calibri"/>
                  <a:ea typeface="Calibri"/>
                  <a:cs typeface="Calibri"/>
                  <a:sym typeface="Calibri"/>
                </a:rPr>
                <a:t>kết</a:t>
              </a:r>
              <a:r>
                <a:rPr lang="en-US" sz="1600" dirty="0">
                  <a:solidFill>
                    <a:schemeClr val="lt1"/>
                  </a:solidFill>
                  <a:latin typeface="Calibri"/>
                  <a:ea typeface="Calibri"/>
                  <a:cs typeface="Calibri"/>
                  <a:sym typeface="Calibri"/>
                </a:rPr>
                <a:t> </a:t>
              </a:r>
              <a:r>
                <a:rPr lang="en-US" sz="1600" dirty="0" err="1">
                  <a:solidFill>
                    <a:schemeClr val="lt1"/>
                  </a:solidFill>
                  <a:latin typeface="Calibri"/>
                  <a:ea typeface="Calibri"/>
                  <a:cs typeface="Calibri"/>
                  <a:sym typeface="Calibri"/>
                </a:rPr>
                <a:t>quả</a:t>
              </a:r>
              <a:r>
                <a:rPr lang="en-US" sz="1600" dirty="0">
                  <a:solidFill>
                    <a:schemeClr val="lt1"/>
                  </a:solidFill>
                  <a:latin typeface="Calibri"/>
                  <a:ea typeface="Calibri"/>
                  <a:cs typeface="Calibri"/>
                  <a:sym typeface="Calibri"/>
                </a:rPr>
                <a:t> </a:t>
              </a:r>
              <a:r>
                <a:rPr lang="en-US" sz="1600" dirty="0" err="1">
                  <a:solidFill>
                    <a:schemeClr val="lt1"/>
                  </a:solidFill>
                  <a:latin typeface="Calibri"/>
                  <a:ea typeface="Calibri"/>
                  <a:cs typeface="Calibri"/>
                  <a:sym typeface="Calibri"/>
                </a:rPr>
                <a:t>hoạt</a:t>
              </a:r>
              <a:r>
                <a:rPr lang="en-US" sz="1600" dirty="0">
                  <a:solidFill>
                    <a:schemeClr val="lt1"/>
                  </a:solidFill>
                  <a:latin typeface="Calibri"/>
                  <a:ea typeface="Calibri"/>
                  <a:cs typeface="Calibri"/>
                  <a:sym typeface="Calibri"/>
                </a:rPr>
                <a:t> </a:t>
              </a:r>
              <a:r>
                <a:rPr lang="en-US" sz="1600" dirty="0" err="1">
                  <a:solidFill>
                    <a:schemeClr val="lt1"/>
                  </a:solidFill>
                  <a:latin typeface="Calibri"/>
                  <a:ea typeface="Calibri"/>
                  <a:cs typeface="Calibri"/>
                  <a:sym typeface="Calibri"/>
                </a:rPr>
                <a:t>động</a:t>
              </a:r>
              <a:r>
                <a:rPr lang="en-US" sz="1600" dirty="0">
                  <a:solidFill>
                    <a:schemeClr val="lt1"/>
                  </a:solidFill>
                  <a:latin typeface="Calibri"/>
                  <a:ea typeface="Calibri"/>
                  <a:cs typeface="Calibri"/>
                  <a:sym typeface="Calibri"/>
                </a:rPr>
                <a:t> </a:t>
              </a:r>
              <a:r>
                <a:rPr lang="en-US" sz="1600" dirty="0" err="1">
                  <a:solidFill>
                    <a:schemeClr val="lt1"/>
                  </a:solidFill>
                  <a:latin typeface="Calibri"/>
                  <a:ea typeface="Calibri"/>
                  <a:cs typeface="Calibri"/>
                  <a:sym typeface="Calibri"/>
                </a:rPr>
                <a:t>chung</a:t>
              </a:r>
              <a:r>
                <a:rPr lang="en-US" sz="1600" dirty="0">
                  <a:solidFill>
                    <a:schemeClr val="lt1"/>
                  </a:solidFill>
                  <a:latin typeface="Calibri"/>
                  <a:ea typeface="Calibri"/>
                  <a:cs typeface="Calibri"/>
                  <a:sym typeface="Calibri"/>
                </a:rPr>
                <a:t> </a:t>
              </a:r>
              <a:r>
                <a:rPr lang="en-US" sz="1600" dirty="0" err="1">
                  <a:solidFill>
                    <a:schemeClr val="lt1"/>
                  </a:solidFill>
                  <a:latin typeface="Calibri"/>
                  <a:ea typeface="Calibri"/>
                  <a:cs typeface="Calibri"/>
                  <a:sym typeface="Calibri"/>
                </a:rPr>
                <a:t>của</a:t>
              </a:r>
              <a:r>
                <a:rPr lang="en-US" sz="1600" dirty="0">
                  <a:solidFill>
                    <a:schemeClr val="lt1"/>
                  </a:solidFill>
                  <a:latin typeface="Calibri"/>
                  <a:ea typeface="Calibri"/>
                  <a:cs typeface="Calibri"/>
                  <a:sym typeface="Calibri"/>
                </a:rPr>
                <a:t> </a:t>
              </a:r>
              <a:r>
                <a:rPr lang="en-US" sz="1600" dirty="0" err="1">
                  <a:solidFill>
                    <a:schemeClr val="lt1"/>
                  </a:solidFill>
                  <a:latin typeface="Calibri"/>
                  <a:ea typeface="Calibri"/>
                  <a:cs typeface="Calibri"/>
                  <a:sym typeface="Calibri"/>
                </a:rPr>
                <a:t>tập</a:t>
              </a:r>
              <a:r>
                <a:rPr lang="en-US" sz="1600" dirty="0">
                  <a:solidFill>
                    <a:schemeClr val="lt1"/>
                  </a:solidFill>
                  <a:latin typeface="Calibri"/>
                  <a:ea typeface="Calibri"/>
                  <a:cs typeface="Calibri"/>
                  <a:sym typeface="Calibri"/>
                </a:rPr>
                <a:t> </a:t>
              </a:r>
              <a:r>
                <a:rPr lang="en-US" sz="1600" dirty="0" err="1">
                  <a:solidFill>
                    <a:schemeClr val="lt1"/>
                  </a:solidFill>
                  <a:latin typeface="Calibri"/>
                  <a:ea typeface="Calibri"/>
                  <a:cs typeface="Calibri"/>
                  <a:sym typeface="Calibri"/>
                </a:rPr>
                <a:t>thể</a:t>
              </a:r>
              <a:r>
                <a:rPr lang="en-US" sz="1600" dirty="0">
                  <a:solidFill>
                    <a:schemeClr val="lt1"/>
                  </a:solidFill>
                  <a:latin typeface="Calibri"/>
                  <a:ea typeface="Calibri"/>
                  <a:cs typeface="Calibri"/>
                  <a:sym typeface="Calibri"/>
                </a:rPr>
                <a:t>. </a:t>
              </a:r>
              <a:endParaRPr sz="1600" dirty="0">
                <a:solidFill>
                  <a:schemeClr val="lt1"/>
                </a:solidFill>
                <a:latin typeface="Calibri"/>
                <a:ea typeface="Calibri"/>
                <a:cs typeface="Calibri"/>
                <a:sym typeface="Calibri"/>
              </a:endParaRPr>
            </a:p>
          </p:txBody>
        </p:sp>
        <p:sp>
          <p:nvSpPr>
            <p:cNvPr id="355" name="Google Shape;355;p11"/>
            <p:cNvSpPr/>
            <p:nvPr/>
          </p:nvSpPr>
          <p:spPr>
            <a:xfrm>
              <a:off x="6787787" y="2506088"/>
              <a:ext cx="1071586" cy="50224"/>
            </a:xfrm>
            <a:custGeom>
              <a:avLst/>
              <a:gdLst/>
              <a:ahLst/>
              <a:cxnLst/>
              <a:rect l="l" t="t" r="r" b="b"/>
              <a:pathLst>
                <a:path w="120000" h="120000" extrusionOk="0">
                  <a:moveTo>
                    <a:pt x="0" y="60000"/>
                  </a:moveTo>
                  <a:lnTo>
                    <a:pt x="120000" y="60000"/>
                  </a:lnTo>
                </a:path>
              </a:pathLst>
            </a:custGeom>
            <a:noFill/>
            <a:ln w="12700" cap="flat" cmpd="sng">
              <a:solidFill>
                <a:schemeClr val="accent3"/>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11"/>
            <p:cNvSpPr txBox="1"/>
            <p:nvPr/>
          </p:nvSpPr>
          <p:spPr>
            <a:xfrm>
              <a:off x="7296790" y="2504411"/>
              <a:ext cx="53579" cy="53579"/>
            </a:xfrm>
            <a:prstGeom prst="rect">
              <a:avLst/>
            </a:prstGeom>
            <a:noFill/>
            <a:ln>
              <a:noFill/>
            </a:ln>
          </p:spPr>
          <p:txBody>
            <a:bodyPr spcFirstLastPara="1" wrap="square" lIns="12700" tIns="0" rIns="12700" bIns="0" anchor="ctr" anchorCtr="0">
              <a:noAutofit/>
            </a:bodyPr>
            <a:lstStyle/>
            <a:p>
              <a:pPr marL="0" marR="0" lvl="0" indent="0" algn="ctr" rtl="0">
                <a:lnSpc>
                  <a:spcPct val="90000"/>
                </a:lnSpc>
                <a:spcBef>
                  <a:spcPts val="0"/>
                </a:spcBef>
                <a:spcAft>
                  <a:spcPts val="0"/>
                </a:spcAft>
                <a:buNone/>
              </a:pPr>
              <a:endParaRPr sz="1400">
                <a:solidFill>
                  <a:schemeClr val="dk1"/>
                </a:solidFill>
                <a:latin typeface="Calibri"/>
                <a:ea typeface="Calibri"/>
                <a:cs typeface="Calibri"/>
                <a:sym typeface="Calibri"/>
              </a:endParaRPr>
            </a:p>
          </p:txBody>
        </p:sp>
        <p:sp>
          <p:nvSpPr>
            <p:cNvPr id="357" name="Google Shape;357;p11"/>
            <p:cNvSpPr/>
            <p:nvPr/>
          </p:nvSpPr>
          <p:spPr>
            <a:xfrm>
              <a:off x="7859373" y="1861459"/>
              <a:ext cx="3045234" cy="1339483"/>
            </a:xfrm>
            <a:prstGeom prst="roundRect">
              <a:avLst>
                <a:gd name="adj" fmla="val 10000"/>
              </a:avLst>
            </a:prstGeom>
            <a:solidFill>
              <a:schemeClr val="accent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11"/>
            <p:cNvSpPr txBox="1"/>
            <p:nvPr/>
          </p:nvSpPr>
          <p:spPr>
            <a:xfrm>
              <a:off x="7898605" y="1900691"/>
              <a:ext cx="2966770" cy="1261019"/>
            </a:xfrm>
            <a:prstGeom prst="rect">
              <a:avLst/>
            </a:prstGeom>
            <a:noFill/>
            <a:ln>
              <a:noFill/>
            </a:ln>
          </p:spPr>
          <p:txBody>
            <a:bodyPr spcFirstLastPara="1" wrap="square" lIns="10150" tIns="10150" rIns="10150" bIns="10150" anchor="ctr" anchorCtr="0">
              <a:noAutofit/>
            </a:bodyPr>
            <a:lstStyle/>
            <a:p>
              <a:pPr marL="0" marR="0" lvl="0" indent="0" algn="l" rtl="0">
                <a:lnSpc>
                  <a:spcPct val="90000"/>
                </a:lnSpc>
                <a:spcBef>
                  <a:spcPts val="0"/>
                </a:spcBef>
                <a:spcAft>
                  <a:spcPts val="0"/>
                </a:spcAft>
                <a:buNone/>
              </a:pPr>
              <a:r>
                <a:rPr lang="en-US" sz="1600" dirty="0" err="1">
                  <a:solidFill>
                    <a:schemeClr val="lt1"/>
                  </a:solidFill>
                  <a:latin typeface="Calibri"/>
                  <a:ea typeface="Calibri"/>
                  <a:cs typeface="Calibri"/>
                  <a:sym typeface="Calibri"/>
                </a:rPr>
                <a:t>Chủ</a:t>
              </a:r>
              <a:r>
                <a:rPr lang="en-US" sz="1600" dirty="0">
                  <a:solidFill>
                    <a:schemeClr val="lt1"/>
                  </a:solidFill>
                  <a:latin typeface="Calibri"/>
                  <a:ea typeface="Calibri"/>
                  <a:cs typeface="Calibri"/>
                  <a:sym typeface="Calibri"/>
                </a:rPr>
                <a:t> </a:t>
              </a:r>
              <a:r>
                <a:rPr lang="en-US" sz="1600" dirty="0" err="1">
                  <a:solidFill>
                    <a:schemeClr val="lt1"/>
                  </a:solidFill>
                  <a:latin typeface="Calibri"/>
                  <a:ea typeface="Calibri"/>
                  <a:cs typeface="Calibri"/>
                  <a:sym typeface="Calibri"/>
                </a:rPr>
                <a:t>yếu</a:t>
              </a:r>
              <a:r>
                <a:rPr lang="en-US" sz="1600" dirty="0">
                  <a:solidFill>
                    <a:schemeClr val="lt1"/>
                  </a:solidFill>
                  <a:latin typeface="Calibri"/>
                  <a:ea typeface="Calibri"/>
                  <a:cs typeface="Calibri"/>
                  <a:sym typeface="Calibri"/>
                </a:rPr>
                <a:t> </a:t>
              </a:r>
              <a:r>
                <a:rPr lang="en-US" sz="1600" dirty="0" err="1">
                  <a:solidFill>
                    <a:schemeClr val="lt1"/>
                  </a:solidFill>
                  <a:latin typeface="Calibri"/>
                  <a:ea typeface="Calibri"/>
                  <a:cs typeface="Calibri"/>
                  <a:sym typeface="Calibri"/>
                </a:rPr>
                <a:t>được</a:t>
              </a:r>
              <a:r>
                <a:rPr lang="en-US" sz="1600" dirty="0">
                  <a:solidFill>
                    <a:schemeClr val="lt1"/>
                  </a:solidFill>
                  <a:latin typeface="Calibri"/>
                  <a:ea typeface="Calibri"/>
                  <a:cs typeface="Calibri"/>
                  <a:sym typeface="Calibri"/>
                </a:rPr>
                <a:t> </a:t>
              </a:r>
              <a:r>
                <a:rPr lang="en-US" sz="1600" dirty="0" err="1">
                  <a:solidFill>
                    <a:schemeClr val="lt1"/>
                  </a:solidFill>
                  <a:latin typeface="Calibri"/>
                  <a:ea typeface="Calibri"/>
                  <a:cs typeface="Calibri"/>
                  <a:sym typeface="Calibri"/>
                </a:rPr>
                <a:t>đánh</a:t>
              </a:r>
              <a:r>
                <a:rPr lang="en-US" sz="1600" dirty="0">
                  <a:solidFill>
                    <a:schemeClr val="lt1"/>
                  </a:solidFill>
                  <a:latin typeface="Calibri"/>
                  <a:ea typeface="Calibri"/>
                  <a:cs typeface="Calibri"/>
                  <a:sym typeface="Calibri"/>
                </a:rPr>
                <a:t> </a:t>
              </a:r>
              <a:r>
                <a:rPr lang="en-US" sz="1600" dirty="0" err="1">
                  <a:solidFill>
                    <a:schemeClr val="lt1"/>
                  </a:solidFill>
                  <a:latin typeface="Calibri"/>
                  <a:ea typeface="Calibri"/>
                  <a:cs typeface="Calibri"/>
                  <a:sym typeface="Calibri"/>
                </a:rPr>
                <a:t>giá</a:t>
              </a:r>
              <a:r>
                <a:rPr lang="en-US" sz="1600" dirty="0">
                  <a:solidFill>
                    <a:schemeClr val="lt1"/>
                  </a:solidFill>
                  <a:latin typeface="Calibri"/>
                  <a:ea typeface="Calibri"/>
                  <a:cs typeface="Calibri"/>
                  <a:sym typeface="Calibri"/>
                </a:rPr>
                <a:t> </a:t>
              </a:r>
              <a:r>
                <a:rPr lang="en-US" sz="1600" dirty="0" err="1">
                  <a:solidFill>
                    <a:schemeClr val="lt1"/>
                  </a:solidFill>
                  <a:latin typeface="Calibri"/>
                  <a:ea typeface="Calibri"/>
                  <a:cs typeface="Calibri"/>
                  <a:sym typeface="Calibri"/>
                </a:rPr>
                <a:t>thông</a:t>
              </a:r>
              <a:r>
                <a:rPr lang="en-US" sz="1600" dirty="0">
                  <a:solidFill>
                    <a:schemeClr val="lt1"/>
                  </a:solidFill>
                  <a:latin typeface="Calibri"/>
                  <a:ea typeface="Calibri"/>
                  <a:cs typeface="Calibri"/>
                  <a:sym typeface="Calibri"/>
                </a:rPr>
                <a:t> qua </a:t>
              </a:r>
              <a:r>
                <a:rPr lang="en-US" sz="1600" dirty="0" err="1">
                  <a:solidFill>
                    <a:schemeClr val="lt1"/>
                  </a:solidFill>
                  <a:latin typeface="Calibri"/>
                  <a:ea typeface="Calibri"/>
                  <a:cs typeface="Calibri"/>
                  <a:sym typeface="Calibri"/>
                </a:rPr>
                <a:t>Sinh</a:t>
              </a:r>
              <a:r>
                <a:rPr lang="en-US" sz="1600" dirty="0">
                  <a:solidFill>
                    <a:schemeClr val="lt1"/>
                  </a:solidFill>
                  <a:latin typeface="Calibri"/>
                  <a:ea typeface="Calibri"/>
                  <a:cs typeface="Calibri"/>
                  <a:sym typeface="Calibri"/>
                </a:rPr>
                <a:t> </a:t>
              </a:r>
              <a:r>
                <a:rPr lang="en-US" sz="1600" dirty="0" err="1">
                  <a:solidFill>
                    <a:schemeClr val="lt1"/>
                  </a:solidFill>
                  <a:latin typeface="Calibri"/>
                  <a:ea typeface="Calibri"/>
                  <a:cs typeface="Calibri"/>
                  <a:sym typeface="Calibri"/>
                </a:rPr>
                <a:t>hoạt</a:t>
              </a:r>
              <a:r>
                <a:rPr lang="en-US" sz="1600" dirty="0">
                  <a:solidFill>
                    <a:schemeClr val="lt1"/>
                  </a:solidFill>
                  <a:latin typeface="Calibri"/>
                  <a:ea typeface="Calibri"/>
                  <a:cs typeface="Calibri"/>
                  <a:sym typeface="Calibri"/>
                </a:rPr>
                <a:t> </a:t>
              </a:r>
              <a:r>
                <a:rPr lang="en-US" sz="1600" dirty="0" err="1">
                  <a:solidFill>
                    <a:schemeClr val="lt1"/>
                  </a:solidFill>
                  <a:latin typeface="Calibri"/>
                  <a:ea typeface="Calibri"/>
                  <a:cs typeface="Calibri"/>
                  <a:sym typeface="Calibri"/>
                </a:rPr>
                <a:t>dưới</a:t>
              </a:r>
              <a:r>
                <a:rPr lang="en-US" sz="1600" dirty="0">
                  <a:solidFill>
                    <a:schemeClr val="lt1"/>
                  </a:solidFill>
                  <a:latin typeface="Calibri"/>
                  <a:ea typeface="Calibri"/>
                  <a:cs typeface="Calibri"/>
                  <a:sym typeface="Calibri"/>
                </a:rPr>
                <a:t> </a:t>
              </a:r>
              <a:r>
                <a:rPr lang="en-US" sz="1600" dirty="0" err="1">
                  <a:solidFill>
                    <a:schemeClr val="lt1"/>
                  </a:solidFill>
                  <a:latin typeface="Calibri"/>
                  <a:ea typeface="Calibri"/>
                  <a:cs typeface="Calibri"/>
                  <a:sym typeface="Calibri"/>
                </a:rPr>
                <a:t>cờ</a:t>
              </a:r>
              <a:r>
                <a:rPr lang="en-US" sz="1600" dirty="0">
                  <a:solidFill>
                    <a:schemeClr val="lt1"/>
                  </a:solidFill>
                  <a:latin typeface="Calibri"/>
                  <a:ea typeface="Calibri"/>
                  <a:cs typeface="Calibri"/>
                  <a:sym typeface="Calibri"/>
                </a:rPr>
                <a:t> </a:t>
              </a:r>
              <a:r>
                <a:rPr lang="en-US" sz="1600" dirty="0" err="1">
                  <a:solidFill>
                    <a:schemeClr val="lt1"/>
                  </a:solidFill>
                  <a:latin typeface="Calibri"/>
                  <a:ea typeface="Calibri"/>
                  <a:cs typeface="Calibri"/>
                  <a:sym typeface="Calibri"/>
                </a:rPr>
                <a:t>và</a:t>
              </a:r>
              <a:r>
                <a:rPr lang="en-US" sz="1600" dirty="0">
                  <a:solidFill>
                    <a:schemeClr val="lt1"/>
                  </a:solidFill>
                  <a:latin typeface="Calibri"/>
                  <a:ea typeface="Calibri"/>
                  <a:cs typeface="Calibri"/>
                  <a:sym typeface="Calibri"/>
                </a:rPr>
                <a:t> </a:t>
              </a:r>
              <a:r>
                <a:rPr lang="en-US" sz="1600" dirty="0" err="1">
                  <a:solidFill>
                    <a:schemeClr val="lt1"/>
                  </a:solidFill>
                  <a:latin typeface="Calibri"/>
                  <a:ea typeface="Calibri"/>
                  <a:cs typeface="Calibri"/>
                  <a:sym typeface="Calibri"/>
                </a:rPr>
                <a:t>Sinh</a:t>
              </a:r>
              <a:r>
                <a:rPr lang="en-US" sz="1600" dirty="0">
                  <a:solidFill>
                    <a:schemeClr val="lt1"/>
                  </a:solidFill>
                  <a:latin typeface="Calibri"/>
                  <a:ea typeface="Calibri"/>
                  <a:cs typeface="Calibri"/>
                  <a:sym typeface="Calibri"/>
                </a:rPr>
                <a:t> </a:t>
              </a:r>
              <a:r>
                <a:rPr lang="en-US" sz="1600" dirty="0" err="1">
                  <a:solidFill>
                    <a:schemeClr val="lt1"/>
                  </a:solidFill>
                  <a:latin typeface="Calibri"/>
                  <a:ea typeface="Calibri"/>
                  <a:cs typeface="Calibri"/>
                  <a:sym typeface="Calibri"/>
                </a:rPr>
                <a:t>hoạt</a:t>
              </a:r>
              <a:r>
                <a:rPr lang="en-US" sz="1600" dirty="0">
                  <a:solidFill>
                    <a:schemeClr val="lt1"/>
                  </a:solidFill>
                  <a:latin typeface="Calibri"/>
                  <a:ea typeface="Calibri"/>
                  <a:cs typeface="Calibri"/>
                  <a:sym typeface="Calibri"/>
                </a:rPr>
                <a:t> </a:t>
              </a:r>
              <a:r>
                <a:rPr lang="en-US" sz="1600" dirty="0" err="1">
                  <a:solidFill>
                    <a:schemeClr val="lt1"/>
                  </a:solidFill>
                  <a:latin typeface="Calibri"/>
                  <a:ea typeface="Calibri"/>
                  <a:cs typeface="Calibri"/>
                  <a:sym typeface="Calibri"/>
                </a:rPr>
                <a:t>lớp</a:t>
              </a:r>
              <a:r>
                <a:rPr lang="en-US" sz="1600" dirty="0">
                  <a:solidFill>
                    <a:schemeClr val="lt1"/>
                  </a:solidFill>
                  <a:latin typeface="Calibri"/>
                  <a:ea typeface="Calibri"/>
                  <a:cs typeface="Calibri"/>
                  <a:sym typeface="Calibri"/>
                </a:rPr>
                <a:t>, </a:t>
              </a:r>
              <a:endParaRPr sz="1600" dirty="0">
                <a:solidFill>
                  <a:schemeClr val="lt1"/>
                </a:solidFill>
                <a:latin typeface="Calibri"/>
                <a:ea typeface="Calibri"/>
                <a:cs typeface="Calibri"/>
                <a:sym typeface="Calibri"/>
              </a:endParaRPr>
            </a:p>
          </p:txBody>
        </p:sp>
        <p:sp>
          <p:nvSpPr>
            <p:cNvPr id="359" name="Google Shape;359;p11"/>
            <p:cNvSpPr/>
            <p:nvPr/>
          </p:nvSpPr>
          <p:spPr>
            <a:xfrm rot="3418422">
              <a:off x="2589963" y="3279054"/>
              <a:ext cx="1966127" cy="50224"/>
            </a:xfrm>
            <a:custGeom>
              <a:avLst/>
              <a:gdLst/>
              <a:ahLst/>
              <a:cxnLst/>
              <a:rect l="l" t="t" r="r" b="b"/>
              <a:pathLst>
                <a:path w="120000" h="120000" extrusionOk="0">
                  <a:moveTo>
                    <a:pt x="0" y="60000"/>
                  </a:moveTo>
                  <a:lnTo>
                    <a:pt x="120000" y="60000"/>
                  </a:lnTo>
                </a:path>
              </a:pathLst>
            </a:custGeom>
            <a:noFill/>
            <a:ln w="12700" cap="flat" cmpd="sng">
              <a:solidFill>
                <a:schemeClr val="accent2"/>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11"/>
            <p:cNvSpPr txBox="1"/>
            <p:nvPr/>
          </p:nvSpPr>
          <p:spPr>
            <a:xfrm rot="3418422">
              <a:off x="3523874" y="3255013"/>
              <a:ext cx="98306" cy="98306"/>
            </a:xfrm>
            <a:prstGeom prst="rect">
              <a:avLst/>
            </a:prstGeom>
            <a:noFill/>
            <a:ln>
              <a:noFill/>
            </a:ln>
          </p:spPr>
          <p:txBody>
            <a:bodyPr spcFirstLastPara="1" wrap="square" lIns="12700" tIns="0" rIns="12700" bIns="0" anchor="ctr" anchorCtr="0">
              <a:noAutofit/>
            </a:bodyPr>
            <a:lstStyle/>
            <a:p>
              <a:pPr marL="0" marR="0" lvl="0" indent="0" algn="ctr" rtl="0">
                <a:lnSpc>
                  <a:spcPct val="90000"/>
                </a:lnSpc>
                <a:spcBef>
                  <a:spcPts val="0"/>
                </a:spcBef>
                <a:spcAft>
                  <a:spcPts val="0"/>
                </a:spcAft>
                <a:buNone/>
              </a:pPr>
              <a:endParaRPr sz="1400">
                <a:solidFill>
                  <a:schemeClr val="dk1"/>
                </a:solidFill>
                <a:latin typeface="Calibri"/>
                <a:ea typeface="Calibri"/>
                <a:cs typeface="Calibri"/>
                <a:sym typeface="Calibri"/>
              </a:endParaRPr>
            </a:p>
          </p:txBody>
        </p:sp>
        <p:sp>
          <p:nvSpPr>
            <p:cNvPr id="361" name="Google Shape;361;p11"/>
            <p:cNvSpPr/>
            <p:nvPr/>
          </p:nvSpPr>
          <p:spPr>
            <a:xfrm>
              <a:off x="4108820" y="3458645"/>
              <a:ext cx="2678966" cy="1339483"/>
            </a:xfrm>
            <a:prstGeom prst="roundRect">
              <a:avLst>
                <a:gd name="adj" fmla="val 10000"/>
              </a:avLst>
            </a:prstGeom>
            <a:solidFill>
              <a:schemeClr val="accent2"/>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11"/>
            <p:cNvSpPr txBox="1"/>
            <p:nvPr/>
          </p:nvSpPr>
          <p:spPr>
            <a:xfrm>
              <a:off x="4148052" y="3497877"/>
              <a:ext cx="2600502" cy="1261019"/>
            </a:xfrm>
            <a:prstGeom prst="rect">
              <a:avLst/>
            </a:prstGeom>
            <a:noFill/>
            <a:ln>
              <a:noFill/>
            </a:ln>
          </p:spPr>
          <p:txBody>
            <a:bodyPr spcFirstLastPara="1" wrap="square" lIns="10150" tIns="10150" rIns="10150" bIns="10150" anchor="ctr" anchorCtr="0">
              <a:noAutofit/>
            </a:bodyPr>
            <a:lstStyle/>
            <a:p>
              <a:pPr marL="0" marR="0" lvl="0" indent="0" algn="l" rtl="0">
                <a:lnSpc>
                  <a:spcPct val="90000"/>
                </a:lnSpc>
                <a:spcBef>
                  <a:spcPts val="0"/>
                </a:spcBef>
                <a:spcAft>
                  <a:spcPts val="0"/>
                </a:spcAft>
                <a:buNone/>
              </a:pPr>
              <a:r>
                <a:rPr lang="en-US" sz="1600" dirty="0" err="1">
                  <a:solidFill>
                    <a:schemeClr val="lt1"/>
                  </a:solidFill>
                  <a:latin typeface="Calibri"/>
                  <a:ea typeface="Calibri"/>
                  <a:cs typeface="Calibri"/>
                  <a:sym typeface="Calibri"/>
                </a:rPr>
                <a:t>Các</a:t>
              </a:r>
              <a:r>
                <a:rPr lang="en-US" sz="1600" dirty="0">
                  <a:solidFill>
                    <a:schemeClr val="lt1"/>
                  </a:solidFill>
                  <a:latin typeface="Calibri"/>
                  <a:ea typeface="Calibri"/>
                  <a:cs typeface="Calibri"/>
                  <a:sym typeface="Calibri"/>
                </a:rPr>
                <a:t> </a:t>
              </a:r>
              <a:r>
                <a:rPr lang="en-US" sz="1600" dirty="0" err="1">
                  <a:solidFill>
                    <a:schemeClr val="lt1"/>
                  </a:solidFill>
                  <a:latin typeface="Calibri"/>
                  <a:ea typeface="Calibri"/>
                  <a:cs typeface="Calibri"/>
                  <a:sym typeface="Calibri"/>
                </a:rPr>
                <a:t>yếu</a:t>
              </a:r>
              <a:r>
                <a:rPr lang="en-US" sz="1600" dirty="0">
                  <a:solidFill>
                    <a:schemeClr val="lt1"/>
                  </a:solidFill>
                  <a:latin typeface="Calibri"/>
                  <a:ea typeface="Calibri"/>
                  <a:cs typeface="Calibri"/>
                  <a:sym typeface="Calibri"/>
                </a:rPr>
                <a:t> </a:t>
              </a:r>
              <a:r>
                <a:rPr lang="en-US" sz="1600" dirty="0" err="1">
                  <a:solidFill>
                    <a:schemeClr val="lt1"/>
                  </a:solidFill>
                  <a:latin typeface="Calibri"/>
                  <a:ea typeface="Calibri"/>
                  <a:cs typeface="Calibri"/>
                  <a:sym typeface="Calibri"/>
                </a:rPr>
                <a:t>tố</a:t>
              </a:r>
              <a:r>
                <a:rPr lang="en-US" sz="1600" dirty="0">
                  <a:solidFill>
                    <a:schemeClr val="lt1"/>
                  </a:solidFill>
                  <a:latin typeface="Calibri"/>
                  <a:ea typeface="Calibri"/>
                  <a:cs typeface="Calibri"/>
                  <a:sym typeface="Calibri"/>
                </a:rPr>
                <a:t> </a:t>
              </a:r>
              <a:r>
                <a:rPr lang="en-US" sz="1600" dirty="0" err="1">
                  <a:solidFill>
                    <a:schemeClr val="lt1"/>
                  </a:solidFill>
                  <a:latin typeface="Calibri"/>
                  <a:ea typeface="Calibri"/>
                  <a:cs typeface="Calibri"/>
                  <a:sym typeface="Calibri"/>
                </a:rPr>
                <a:t>như</a:t>
              </a:r>
              <a:r>
                <a:rPr lang="en-US" sz="1600" dirty="0">
                  <a:solidFill>
                    <a:schemeClr val="lt1"/>
                  </a:solidFill>
                  <a:latin typeface="Calibri"/>
                  <a:ea typeface="Calibri"/>
                  <a:cs typeface="Calibri"/>
                  <a:sym typeface="Calibri"/>
                </a:rPr>
                <a:t> </a:t>
              </a:r>
              <a:r>
                <a:rPr lang="en-US" sz="1600" dirty="0" err="1">
                  <a:solidFill>
                    <a:schemeClr val="lt1"/>
                  </a:solidFill>
                  <a:latin typeface="Calibri"/>
                  <a:ea typeface="Calibri"/>
                  <a:cs typeface="Calibri"/>
                  <a:sym typeface="Calibri"/>
                </a:rPr>
                <a:t>động</a:t>
              </a:r>
              <a:r>
                <a:rPr lang="en-US" sz="1600" dirty="0">
                  <a:solidFill>
                    <a:schemeClr val="lt1"/>
                  </a:solidFill>
                  <a:latin typeface="Calibri"/>
                  <a:ea typeface="Calibri"/>
                  <a:cs typeface="Calibri"/>
                  <a:sym typeface="Calibri"/>
                </a:rPr>
                <a:t> </a:t>
              </a:r>
              <a:r>
                <a:rPr lang="en-US" sz="1600" dirty="0" err="1">
                  <a:solidFill>
                    <a:schemeClr val="lt1"/>
                  </a:solidFill>
                  <a:latin typeface="Calibri"/>
                  <a:ea typeface="Calibri"/>
                  <a:cs typeface="Calibri"/>
                  <a:sym typeface="Calibri"/>
                </a:rPr>
                <a:t>cơ</a:t>
              </a:r>
              <a:r>
                <a:rPr lang="en-US" sz="1600" dirty="0">
                  <a:solidFill>
                    <a:schemeClr val="lt1"/>
                  </a:solidFill>
                  <a:latin typeface="Calibri"/>
                  <a:ea typeface="Calibri"/>
                  <a:cs typeface="Calibri"/>
                  <a:sym typeface="Calibri"/>
                </a:rPr>
                <a:t>, </a:t>
              </a:r>
              <a:r>
                <a:rPr lang="en-US" sz="1600" dirty="0" err="1">
                  <a:solidFill>
                    <a:schemeClr val="lt1"/>
                  </a:solidFill>
                  <a:latin typeface="Calibri"/>
                  <a:ea typeface="Calibri"/>
                  <a:cs typeface="Calibri"/>
                  <a:sym typeface="Calibri"/>
                </a:rPr>
                <a:t>tinh</a:t>
              </a:r>
              <a:r>
                <a:rPr lang="en-US" sz="1600" dirty="0">
                  <a:solidFill>
                    <a:schemeClr val="lt1"/>
                  </a:solidFill>
                  <a:latin typeface="Calibri"/>
                  <a:ea typeface="Calibri"/>
                  <a:cs typeface="Calibri"/>
                  <a:sym typeface="Calibri"/>
                </a:rPr>
                <a:t> </a:t>
              </a:r>
              <a:r>
                <a:rPr lang="en-US" sz="1600" dirty="0" err="1">
                  <a:solidFill>
                    <a:schemeClr val="lt1"/>
                  </a:solidFill>
                  <a:latin typeface="Calibri"/>
                  <a:ea typeface="Calibri"/>
                  <a:cs typeface="Calibri"/>
                  <a:sym typeface="Calibri"/>
                </a:rPr>
                <a:t>thần</a:t>
              </a:r>
              <a:r>
                <a:rPr lang="en-US" sz="1600" dirty="0">
                  <a:solidFill>
                    <a:schemeClr val="lt1"/>
                  </a:solidFill>
                  <a:latin typeface="Calibri"/>
                  <a:ea typeface="Calibri"/>
                  <a:cs typeface="Calibri"/>
                  <a:sym typeface="Calibri"/>
                </a:rPr>
                <a:t>, </a:t>
              </a:r>
              <a:r>
                <a:rPr lang="en-US" sz="1600" dirty="0" err="1">
                  <a:solidFill>
                    <a:schemeClr val="lt1"/>
                  </a:solidFill>
                  <a:latin typeface="Calibri"/>
                  <a:ea typeface="Calibri"/>
                  <a:cs typeface="Calibri"/>
                  <a:sym typeface="Calibri"/>
                </a:rPr>
                <a:t>thái</a:t>
              </a:r>
              <a:r>
                <a:rPr lang="en-US" sz="1600" dirty="0">
                  <a:solidFill>
                    <a:schemeClr val="lt1"/>
                  </a:solidFill>
                  <a:latin typeface="Calibri"/>
                  <a:ea typeface="Calibri"/>
                  <a:cs typeface="Calibri"/>
                  <a:sym typeface="Calibri"/>
                </a:rPr>
                <a:t> </a:t>
              </a:r>
              <a:r>
                <a:rPr lang="en-US" sz="1600" dirty="0" err="1">
                  <a:solidFill>
                    <a:schemeClr val="lt1"/>
                  </a:solidFill>
                  <a:latin typeface="Calibri"/>
                  <a:ea typeface="Calibri"/>
                  <a:cs typeface="Calibri"/>
                  <a:sym typeface="Calibri"/>
                </a:rPr>
                <a:t>độ</a:t>
              </a:r>
              <a:r>
                <a:rPr lang="en-US" sz="1600" dirty="0">
                  <a:solidFill>
                    <a:schemeClr val="lt1"/>
                  </a:solidFill>
                  <a:latin typeface="Calibri"/>
                  <a:ea typeface="Calibri"/>
                  <a:cs typeface="Calibri"/>
                  <a:sym typeface="Calibri"/>
                </a:rPr>
                <a:t>, ý </a:t>
              </a:r>
              <a:r>
                <a:rPr lang="en-US" sz="1600" dirty="0" err="1">
                  <a:solidFill>
                    <a:schemeClr val="lt1"/>
                  </a:solidFill>
                  <a:latin typeface="Calibri"/>
                  <a:ea typeface="Calibri"/>
                  <a:cs typeface="Calibri"/>
                  <a:sym typeface="Calibri"/>
                </a:rPr>
                <a:t>thức</a:t>
              </a:r>
              <a:r>
                <a:rPr lang="en-US" sz="1600" dirty="0">
                  <a:solidFill>
                    <a:schemeClr val="lt1"/>
                  </a:solidFill>
                  <a:latin typeface="Calibri"/>
                  <a:ea typeface="Calibri"/>
                  <a:cs typeface="Calibri"/>
                  <a:sym typeface="Calibri"/>
                </a:rPr>
                <a:t> </a:t>
              </a:r>
              <a:r>
                <a:rPr lang="en-US" sz="1600" dirty="0" err="1">
                  <a:solidFill>
                    <a:schemeClr val="lt1"/>
                  </a:solidFill>
                  <a:latin typeface="Calibri"/>
                  <a:ea typeface="Calibri"/>
                  <a:cs typeface="Calibri"/>
                  <a:sym typeface="Calibri"/>
                </a:rPr>
                <a:t>trách</a:t>
              </a:r>
              <a:r>
                <a:rPr lang="en-US" sz="1600" dirty="0">
                  <a:solidFill>
                    <a:schemeClr val="lt1"/>
                  </a:solidFill>
                  <a:latin typeface="Calibri"/>
                  <a:ea typeface="Calibri"/>
                  <a:cs typeface="Calibri"/>
                  <a:sym typeface="Calibri"/>
                </a:rPr>
                <a:t> </a:t>
              </a:r>
              <a:r>
                <a:rPr lang="en-US" sz="1600" dirty="0" err="1">
                  <a:solidFill>
                    <a:schemeClr val="lt1"/>
                  </a:solidFill>
                  <a:latin typeface="Calibri"/>
                  <a:ea typeface="Calibri"/>
                  <a:cs typeface="Calibri"/>
                  <a:sym typeface="Calibri"/>
                </a:rPr>
                <a:t>nhiệm</a:t>
              </a:r>
              <a:r>
                <a:rPr lang="en-US" sz="1600" dirty="0">
                  <a:solidFill>
                    <a:schemeClr val="lt1"/>
                  </a:solidFill>
                  <a:latin typeface="Calibri"/>
                  <a:ea typeface="Calibri"/>
                  <a:cs typeface="Calibri"/>
                  <a:sym typeface="Calibri"/>
                </a:rPr>
                <a:t>, </a:t>
              </a:r>
              <a:r>
                <a:rPr lang="en-US" sz="1600" dirty="0" err="1">
                  <a:solidFill>
                    <a:schemeClr val="lt1"/>
                  </a:solidFill>
                  <a:latin typeface="Calibri"/>
                  <a:ea typeface="Calibri"/>
                  <a:cs typeface="Calibri"/>
                  <a:sym typeface="Calibri"/>
                </a:rPr>
                <a:t>tính</a:t>
              </a:r>
              <a:r>
                <a:rPr lang="en-US" sz="1600" dirty="0">
                  <a:solidFill>
                    <a:schemeClr val="lt1"/>
                  </a:solidFill>
                  <a:latin typeface="Calibri"/>
                  <a:ea typeface="Calibri"/>
                  <a:cs typeface="Calibri"/>
                  <a:sym typeface="Calibri"/>
                </a:rPr>
                <a:t> </a:t>
              </a:r>
              <a:r>
                <a:rPr lang="en-US" sz="1600" dirty="0" err="1">
                  <a:solidFill>
                    <a:schemeClr val="lt1"/>
                  </a:solidFill>
                  <a:latin typeface="Calibri"/>
                  <a:ea typeface="Calibri"/>
                  <a:cs typeface="Calibri"/>
                  <a:sym typeface="Calibri"/>
                </a:rPr>
                <a:t>tích</a:t>
              </a:r>
              <a:r>
                <a:rPr lang="en-US" sz="1600" dirty="0">
                  <a:solidFill>
                    <a:schemeClr val="lt1"/>
                  </a:solidFill>
                  <a:latin typeface="Calibri"/>
                  <a:ea typeface="Calibri"/>
                  <a:cs typeface="Calibri"/>
                  <a:sym typeface="Calibri"/>
                </a:rPr>
                <a:t> </a:t>
              </a:r>
              <a:r>
                <a:rPr lang="en-US" sz="1600" dirty="0" err="1">
                  <a:solidFill>
                    <a:schemeClr val="lt1"/>
                  </a:solidFill>
                  <a:latin typeface="Calibri"/>
                  <a:ea typeface="Calibri"/>
                  <a:cs typeface="Calibri"/>
                  <a:sym typeface="Calibri"/>
                </a:rPr>
                <a:t>cực</a:t>
              </a:r>
              <a:r>
                <a:rPr lang="en-US" sz="1600" dirty="0">
                  <a:solidFill>
                    <a:schemeClr val="lt1"/>
                  </a:solidFill>
                  <a:latin typeface="Calibri"/>
                  <a:ea typeface="Calibri"/>
                  <a:cs typeface="Calibri"/>
                  <a:sym typeface="Calibri"/>
                </a:rPr>
                <a:t> </a:t>
              </a:r>
              <a:r>
                <a:rPr lang="en-US" sz="1600" dirty="0" err="1">
                  <a:solidFill>
                    <a:schemeClr val="lt1"/>
                  </a:solidFill>
                  <a:latin typeface="Calibri"/>
                  <a:ea typeface="Calibri"/>
                  <a:cs typeface="Calibri"/>
                  <a:sym typeface="Calibri"/>
                </a:rPr>
                <a:t>đối</a:t>
              </a:r>
              <a:r>
                <a:rPr lang="en-US" sz="1600" dirty="0">
                  <a:solidFill>
                    <a:schemeClr val="lt1"/>
                  </a:solidFill>
                  <a:latin typeface="Calibri"/>
                  <a:ea typeface="Calibri"/>
                  <a:cs typeface="Calibri"/>
                  <a:sym typeface="Calibri"/>
                </a:rPr>
                <a:t> </a:t>
              </a:r>
              <a:r>
                <a:rPr lang="en-US" sz="1600" dirty="0" err="1">
                  <a:solidFill>
                    <a:schemeClr val="lt1"/>
                  </a:solidFill>
                  <a:latin typeface="Calibri"/>
                  <a:ea typeface="Calibri"/>
                  <a:cs typeface="Calibri"/>
                  <a:sym typeface="Calibri"/>
                </a:rPr>
                <a:t>với</a:t>
              </a:r>
              <a:r>
                <a:rPr lang="en-US" sz="1600" dirty="0">
                  <a:solidFill>
                    <a:schemeClr val="lt1"/>
                  </a:solidFill>
                  <a:latin typeface="Calibri"/>
                  <a:ea typeface="Calibri"/>
                  <a:cs typeface="Calibri"/>
                  <a:sym typeface="Calibri"/>
                </a:rPr>
                <a:t> </a:t>
              </a:r>
              <a:r>
                <a:rPr lang="en-US" sz="1600" dirty="0" err="1">
                  <a:solidFill>
                    <a:schemeClr val="lt1"/>
                  </a:solidFill>
                  <a:latin typeface="Calibri"/>
                  <a:ea typeface="Calibri"/>
                  <a:cs typeface="Calibri"/>
                  <a:sym typeface="Calibri"/>
                </a:rPr>
                <a:t>hoạt</a:t>
              </a:r>
              <a:r>
                <a:rPr lang="en-US" sz="1600" dirty="0">
                  <a:solidFill>
                    <a:schemeClr val="lt1"/>
                  </a:solidFill>
                  <a:latin typeface="Calibri"/>
                  <a:ea typeface="Calibri"/>
                  <a:cs typeface="Calibri"/>
                  <a:sym typeface="Calibri"/>
                </a:rPr>
                <a:t> </a:t>
              </a:r>
              <a:r>
                <a:rPr lang="en-US" sz="1600" dirty="0" err="1">
                  <a:solidFill>
                    <a:schemeClr val="lt1"/>
                  </a:solidFill>
                  <a:latin typeface="Calibri"/>
                  <a:ea typeface="Calibri"/>
                  <a:cs typeface="Calibri"/>
                  <a:sym typeface="Calibri"/>
                </a:rPr>
                <a:t>động</a:t>
              </a:r>
              <a:r>
                <a:rPr lang="en-US" sz="1600" dirty="0">
                  <a:solidFill>
                    <a:schemeClr val="lt1"/>
                  </a:solidFill>
                  <a:latin typeface="Calibri"/>
                  <a:ea typeface="Calibri"/>
                  <a:cs typeface="Calibri"/>
                  <a:sym typeface="Calibri"/>
                </a:rPr>
                <a:t> </a:t>
              </a:r>
              <a:r>
                <a:rPr lang="en-US" sz="1600" dirty="0" err="1">
                  <a:solidFill>
                    <a:schemeClr val="lt1"/>
                  </a:solidFill>
                  <a:latin typeface="Calibri"/>
                  <a:ea typeface="Calibri"/>
                  <a:cs typeface="Calibri"/>
                  <a:sym typeface="Calibri"/>
                </a:rPr>
                <a:t>chung</a:t>
              </a:r>
              <a:r>
                <a:rPr lang="en-US" sz="1600" dirty="0">
                  <a:solidFill>
                    <a:schemeClr val="lt1"/>
                  </a:solidFill>
                  <a:latin typeface="Calibri"/>
                  <a:ea typeface="Calibri"/>
                  <a:cs typeface="Calibri"/>
                  <a:sym typeface="Calibri"/>
                </a:rPr>
                <a:t> </a:t>
              </a:r>
              <a:r>
                <a:rPr lang="en-US" sz="1600" dirty="0" err="1">
                  <a:solidFill>
                    <a:schemeClr val="lt1"/>
                  </a:solidFill>
                  <a:latin typeface="Calibri"/>
                  <a:ea typeface="Calibri"/>
                  <a:cs typeface="Calibri"/>
                  <a:sym typeface="Calibri"/>
                </a:rPr>
                <a:t>của</a:t>
              </a:r>
              <a:r>
                <a:rPr lang="en-US" sz="1600" dirty="0">
                  <a:solidFill>
                    <a:schemeClr val="lt1"/>
                  </a:solidFill>
                  <a:latin typeface="Calibri"/>
                  <a:ea typeface="Calibri"/>
                  <a:cs typeface="Calibri"/>
                  <a:sym typeface="Calibri"/>
                </a:rPr>
                <a:t> HS.</a:t>
              </a:r>
              <a:endParaRPr sz="1600" dirty="0">
                <a:solidFill>
                  <a:schemeClr val="lt1"/>
                </a:solidFill>
                <a:latin typeface="Calibri"/>
                <a:ea typeface="Calibri"/>
                <a:cs typeface="Calibri"/>
                <a:sym typeface="Calibri"/>
              </a:endParaRPr>
            </a:p>
          </p:txBody>
        </p:sp>
        <p:sp>
          <p:nvSpPr>
            <p:cNvPr id="363" name="Google Shape;363;p11"/>
            <p:cNvSpPr/>
            <p:nvPr/>
          </p:nvSpPr>
          <p:spPr>
            <a:xfrm>
              <a:off x="6787787" y="4103275"/>
              <a:ext cx="1071586" cy="50224"/>
            </a:xfrm>
            <a:custGeom>
              <a:avLst/>
              <a:gdLst/>
              <a:ahLst/>
              <a:cxnLst/>
              <a:rect l="l" t="t" r="r" b="b"/>
              <a:pathLst>
                <a:path w="120000" h="120000" extrusionOk="0">
                  <a:moveTo>
                    <a:pt x="0" y="60000"/>
                  </a:moveTo>
                  <a:lnTo>
                    <a:pt x="120000" y="60000"/>
                  </a:lnTo>
                </a:path>
              </a:pathLst>
            </a:custGeom>
            <a:noFill/>
            <a:ln w="12700" cap="flat" cmpd="sng">
              <a:solidFill>
                <a:schemeClr val="accent3"/>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11"/>
            <p:cNvSpPr txBox="1"/>
            <p:nvPr/>
          </p:nvSpPr>
          <p:spPr>
            <a:xfrm>
              <a:off x="7296790" y="4101597"/>
              <a:ext cx="53579" cy="53579"/>
            </a:xfrm>
            <a:prstGeom prst="rect">
              <a:avLst/>
            </a:prstGeom>
            <a:noFill/>
            <a:ln>
              <a:noFill/>
            </a:ln>
          </p:spPr>
          <p:txBody>
            <a:bodyPr spcFirstLastPara="1" wrap="square" lIns="12700" tIns="0" rIns="12700" bIns="0" anchor="ctr" anchorCtr="0">
              <a:noAutofit/>
            </a:bodyPr>
            <a:lstStyle/>
            <a:p>
              <a:pPr marL="0" marR="0" lvl="0" indent="0" algn="ctr" rtl="0">
                <a:lnSpc>
                  <a:spcPct val="90000"/>
                </a:lnSpc>
                <a:spcBef>
                  <a:spcPts val="0"/>
                </a:spcBef>
                <a:spcAft>
                  <a:spcPts val="0"/>
                </a:spcAft>
                <a:buNone/>
              </a:pPr>
              <a:endParaRPr sz="1400">
                <a:solidFill>
                  <a:schemeClr val="dk1"/>
                </a:solidFill>
                <a:latin typeface="Calibri"/>
                <a:ea typeface="Calibri"/>
                <a:cs typeface="Calibri"/>
                <a:sym typeface="Calibri"/>
              </a:endParaRPr>
            </a:p>
          </p:txBody>
        </p:sp>
        <p:sp>
          <p:nvSpPr>
            <p:cNvPr id="365" name="Google Shape;365;p11"/>
            <p:cNvSpPr/>
            <p:nvPr/>
          </p:nvSpPr>
          <p:spPr>
            <a:xfrm>
              <a:off x="7859373" y="3458645"/>
              <a:ext cx="3136158" cy="1339483"/>
            </a:xfrm>
            <a:prstGeom prst="roundRect">
              <a:avLst>
                <a:gd name="adj" fmla="val 10000"/>
              </a:avLst>
            </a:prstGeom>
            <a:solidFill>
              <a:schemeClr val="accent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11"/>
            <p:cNvSpPr txBox="1"/>
            <p:nvPr/>
          </p:nvSpPr>
          <p:spPr>
            <a:xfrm>
              <a:off x="7898605" y="3497877"/>
              <a:ext cx="3057694" cy="1261019"/>
            </a:xfrm>
            <a:prstGeom prst="rect">
              <a:avLst/>
            </a:prstGeom>
            <a:noFill/>
            <a:ln>
              <a:noFill/>
            </a:ln>
          </p:spPr>
          <p:txBody>
            <a:bodyPr spcFirstLastPara="1" wrap="square" lIns="10150" tIns="10150" rIns="10150" bIns="10150" anchor="ctr" anchorCtr="0">
              <a:noAutofit/>
            </a:bodyPr>
            <a:lstStyle/>
            <a:p>
              <a:pPr marL="0" marR="0" lvl="0" indent="0" algn="l" rtl="0">
                <a:lnSpc>
                  <a:spcPct val="90000"/>
                </a:lnSpc>
                <a:spcBef>
                  <a:spcPts val="0"/>
                </a:spcBef>
                <a:spcAft>
                  <a:spcPts val="0"/>
                </a:spcAft>
                <a:buNone/>
              </a:pPr>
              <a:r>
                <a:rPr lang="en-US" sz="1600" dirty="0" err="1">
                  <a:solidFill>
                    <a:schemeClr val="lt1"/>
                  </a:solidFill>
                  <a:latin typeface="Calibri"/>
                  <a:ea typeface="Calibri"/>
                  <a:cs typeface="Calibri"/>
                  <a:sym typeface="Calibri"/>
                </a:rPr>
                <a:t>Được</a:t>
              </a:r>
              <a:r>
                <a:rPr lang="en-US" sz="1600" dirty="0">
                  <a:solidFill>
                    <a:schemeClr val="lt1"/>
                  </a:solidFill>
                  <a:latin typeface="Calibri"/>
                  <a:ea typeface="Calibri"/>
                  <a:cs typeface="Calibri"/>
                  <a:sym typeface="Calibri"/>
                </a:rPr>
                <a:t> </a:t>
              </a:r>
              <a:r>
                <a:rPr lang="en-US" sz="1600" dirty="0" err="1">
                  <a:solidFill>
                    <a:schemeClr val="lt1"/>
                  </a:solidFill>
                  <a:latin typeface="Calibri"/>
                  <a:ea typeface="Calibri"/>
                  <a:cs typeface="Calibri"/>
                  <a:sym typeface="Calibri"/>
                </a:rPr>
                <a:t>đánh</a:t>
              </a:r>
              <a:r>
                <a:rPr lang="en-US" sz="1600" dirty="0">
                  <a:solidFill>
                    <a:schemeClr val="lt1"/>
                  </a:solidFill>
                  <a:latin typeface="Calibri"/>
                  <a:ea typeface="Calibri"/>
                  <a:cs typeface="Calibri"/>
                  <a:sym typeface="Calibri"/>
                </a:rPr>
                <a:t> </a:t>
              </a:r>
              <a:r>
                <a:rPr lang="en-US" sz="1600" dirty="0" err="1">
                  <a:solidFill>
                    <a:schemeClr val="lt1"/>
                  </a:solidFill>
                  <a:latin typeface="Calibri"/>
                  <a:ea typeface="Calibri"/>
                  <a:cs typeface="Calibri"/>
                  <a:sym typeface="Calibri"/>
                </a:rPr>
                <a:t>giá</a:t>
              </a:r>
              <a:r>
                <a:rPr lang="en-US" sz="1600" dirty="0">
                  <a:solidFill>
                    <a:schemeClr val="lt1"/>
                  </a:solidFill>
                  <a:latin typeface="Calibri"/>
                  <a:ea typeface="Calibri"/>
                  <a:cs typeface="Calibri"/>
                  <a:sym typeface="Calibri"/>
                </a:rPr>
                <a:t> </a:t>
              </a:r>
              <a:r>
                <a:rPr lang="en-US" sz="1600" dirty="0" err="1">
                  <a:solidFill>
                    <a:schemeClr val="lt1"/>
                  </a:solidFill>
                  <a:latin typeface="Calibri"/>
                  <a:ea typeface="Calibri"/>
                  <a:cs typeface="Calibri"/>
                  <a:sym typeface="Calibri"/>
                </a:rPr>
                <a:t>thường</a:t>
              </a:r>
              <a:r>
                <a:rPr lang="en-US" sz="1600" dirty="0">
                  <a:solidFill>
                    <a:schemeClr val="lt1"/>
                  </a:solidFill>
                  <a:latin typeface="Calibri"/>
                  <a:ea typeface="Calibri"/>
                  <a:cs typeface="Calibri"/>
                  <a:sym typeface="Calibri"/>
                </a:rPr>
                <a:t> </a:t>
              </a:r>
              <a:r>
                <a:rPr lang="en-US" sz="1600" dirty="0" err="1">
                  <a:solidFill>
                    <a:schemeClr val="lt1"/>
                  </a:solidFill>
                  <a:latin typeface="Calibri"/>
                  <a:ea typeface="Calibri"/>
                  <a:cs typeface="Calibri"/>
                  <a:sym typeface="Calibri"/>
                </a:rPr>
                <a:t>xuyên</a:t>
              </a:r>
              <a:r>
                <a:rPr lang="en-US" sz="1600" dirty="0">
                  <a:solidFill>
                    <a:schemeClr val="lt1"/>
                  </a:solidFill>
                  <a:latin typeface="Calibri"/>
                  <a:ea typeface="Calibri"/>
                  <a:cs typeface="Calibri"/>
                  <a:sym typeface="Calibri"/>
                </a:rPr>
                <a:t> </a:t>
              </a:r>
              <a:r>
                <a:rPr lang="en-US" sz="1600" dirty="0" err="1">
                  <a:solidFill>
                    <a:schemeClr val="lt1"/>
                  </a:solidFill>
                  <a:latin typeface="Calibri"/>
                  <a:ea typeface="Calibri"/>
                  <a:cs typeface="Calibri"/>
                  <a:sym typeface="Calibri"/>
                </a:rPr>
                <a:t>trong</a:t>
              </a:r>
              <a:r>
                <a:rPr lang="en-US" sz="1600" dirty="0">
                  <a:solidFill>
                    <a:schemeClr val="lt1"/>
                  </a:solidFill>
                  <a:latin typeface="Calibri"/>
                  <a:ea typeface="Calibri"/>
                  <a:cs typeface="Calibri"/>
                  <a:sym typeface="Calibri"/>
                </a:rPr>
                <a:t> </a:t>
              </a:r>
              <a:r>
                <a:rPr lang="en-US" sz="1600" dirty="0" err="1">
                  <a:solidFill>
                    <a:schemeClr val="lt1"/>
                  </a:solidFill>
                  <a:latin typeface="Calibri"/>
                  <a:ea typeface="Calibri"/>
                  <a:cs typeface="Calibri"/>
                  <a:sym typeface="Calibri"/>
                </a:rPr>
                <a:t>quá</a:t>
              </a:r>
              <a:r>
                <a:rPr lang="en-US" sz="1600" dirty="0">
                  <a:solidFill>
                    <a:schemeClr val="lt1"/>
                  </a:solidFill>
                  <a:latin typeface="Calibri"/>
                  <a:ea typeface="Calibri"/>
                  <a:cs typeface="Calibri"/>
                  <a:sym typeface="Calibri"/>
                </a:rPr>
                <a:t> </a:t>
              </a:r>
              <a:r>
                <a:rPr lang="en-US" sz="1600" dirty="0" err="1">
                  <a:solidFill>
                    <a:schemeClr val="lt1"/>
                  </a:solidFill>
                  <a:latin typeface="Calibri"/>
                  <a:ea typeface="Calibri"/>
                  <a:cs typeface="Calibri"/>
                  <a:sym typeface="Calibri"/>
                </a:rPr>
                <a:t>trình</a:t>
              </a:r>
              <a:r>
                <a:rPr lang="en-US" sz="1600" dirty="0">
                  <a:solidFill>
                    <a:schemeClr val="lt1"/>
                  </a:solidFill>
                  <a:latin typeface="Calibri"/>
                  <a:ea typeface="Calibri"/>
                  <a:cs typeface="Calibri"/>
                  <a:sym typeface="Calibri"/>
                </a:rPr>
                <a:t> </a:t>
              </a:r>
              <a:r>
                <a:rPr lang="en-US" sz="1600" dirty="0" err="1">
                  <a:solidFill>
                    <a:schemeClr val="lt1"/>
                  </a:solidFill>
                  <a:latin typeface="Calibri"/>
                  <a:ea typeface="Calibri"/>
                  <a:cs typeface="Calibri"/>
                  <a:sym typeface="Calibri"/>
                </a:rPr>
                <a:t>tham</a:t>
              </a:r>
              <a:r>
                <a:rPr lang="en-US" sz="1600" dirty="0">
                  <a:solidFill>
                    <a:schemeClr val="lt1"/>
                  </a:solidFill>
                  <a:latin typeface="Calibri"/>
                  <a:ea typeface="Calibri"/>
                  <a:cs typeface="Calibri"/>
                  <a:sym typeface="Calibri"/>
                </a:rPr>
                <a:t> </a:t>
              </a:r>
              <a:r>
                <a:rPr lang="en-US" sz="1600" dirty="0" err="1">
                  <a:solidFill>
                    <a:schemeClr val="lt1"/>
                  </a:solidFill>
                  <a:latin typeface="Calibri"/>
                  <a:ea typeface="Calibri"/>
                  <a:cs typeface="Calibri"/>
                  <a:sym typeface="Calibri"/>
                </a:rPr>
                <a:t>gia</a:t>
              </a:r>
              <a:r>
                <a:rPr lang="en-US" sz="1600" dirty="0">
                  <a:solidFill>
                    <a:schemeClr val="lt1"/>
                  </a:solidFill>
                  <a:latin typeface="Calibri"/>
                  <a:ea typeface="Calibri"/>
                  <a:cs typeface="Calibri"/>
                  <a:sym typeface="Calibri"/>
                </a:rPr>
                <a:t> </a:t>
              </a:r>
              <a:r>
                <a:rPr lang="en-US" sz="1600" dirty="0" err="1">
                  <a:solidFill>
                    <a:schemeClr val="lt1"/>
                  </a:solidFill>
                  <a:latin typeface="Calibri"/>
                  <a:ea typeface="Calibri"/>
                  <a:cs typeface="Calibri"/>
                  <a:sym typeface="Calibri"/>
                </a:rPr>
                <a:t>hoạt</a:t>
              </a:r>
              <a:r>
                <a:rPr lang="en-US" sz="1600" dirty="0">
                  <a:solidFill>
                    <a:schemeClr val="lt1"/>
                  </a:solidFill>
                  <a:latin typeface="Calibri"/>
                  <a:ea typeface="Calibri"/>
                  <a:cs typeface="Calibri"/>
                  <a:sym typeface="Calibri"/>
                </a:rPr>
                <a:t> </a:t>
              </a:r>
              <a:r>
                <a:rPr lang="en-US" sz="1600" dirty="0" err="1">
                  <a:solidFill>
                    <a:schemeClr val="lt1"/>
                  </a:solidFill>
                  <a:latin typeface="Calibri"/>
                  <a:ea typeface="Calibri"/>
                  <a:cs typeface="Calibri"/>
                  <a:sym typeface="Calibri"/>
                </a:rPr>
                <a:t>động</a:t>
              </a:r>
              <a:r>
                <a:rPr lang="en-US" sz="1600" dirty="0">
                  <a:solidFill>
                    <a:schemeClr val="lt1"/>
                  </a:solidFill>
                  <a:latin typeface="Calibri"/>
                  <a:ea typeface="Calibri"/>
                  <a:cs typeface="Calibri"/>
                  <a:sym typeface="Calibri"/>
                </a:rPr>
                <a:t>.</a:t>
              </a:r>
              <a:endParaRPr sz="1600" dirty="0">
                <a:solidFill>
                  <a:schemeClr val="lt1"/>
                </a:solidFill>
                <a:latin typeface="Calibri"/>
                <a:ea typeface="Calibri"/>
                <a:cs typeface="Calibri"/>
                <a:sym typeface="Calibri"/>
              </a:endParaRPr>
            </a:p>
          </p:txBody>
        </p:sp>
      </p:grpSp>
    </p:spTree>
    <p:extLst>
      <p:ext uri="{BB962C8B-B14F-4D97-AF65-F5344CB8AC3E}">
        <p14:creationId xmlns:p14="http://schemas.microsoft.com/office/powerpoint/2010/main" val="33388040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370"/>
        <p:cNvGrpSpPr/>
        <p:nvPr/>
      </p:nvGrpSpPr>
      <p:grpSpPr>
        <a:xfrm>
          <a:off x="0" y="0"/>
          <a:ext cx="0" cy="0"/>
          <a:chOff x="0" y="0"/>
          <a:chExt cx="0" cy="0"/>
        </a:xfrm>
      </p:grpSpPr>
      <p:sp>
        <p:nvSpPr>
          <p:cNvPr id="371" name="Google Shape;371;p12"/>
          <p:cNvSpPr txBox="1">
            <a:spLocks noGrp="1"/>
          </p:cNvSpPr>
          <p:nvPr>
            <p:ph type="title"/>
          </p:nvPr>
        </p:nvSpPr>
        <p:spPr>
          <a:xfrm>
            <a:off x="681794" y="609600"/>
            <a:ext cx="10676012" cy="7620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3200"/>
              <a:buFont typeface="Calibri"/>
              <a:buNone/>
            </a:pPr>
            <a:r>
              <a:rPr lang="en-US" sz="3200" b="1"/>
              <a:t>Đánh giá kết quả Hoạt động trải nghiệm, hướng nghiệp</a:t>
            </a:r>
            <a:endParaRPr sz="3200" b="1"/>
          </a:p>
        </p:txBody>
      </p:sp>
      <p:pic>
        <p:nvPicPr>
          <p:cNvPr id="372" name="Google Shape;372;p12"/>
          <p:cNvPicPr preferRelativeResize="0"/>
          <p:nvPr/>
        </p:nvPicPr>
        <p:blipFill rotWithShape="1">
          <a:blip r:embed="rId3">
            <a:alphaModFix/>
          </a:blip>
          <a:srcRect/>
          <a:stretch/>
        </p:blipFill>
        <p:spPr>
          <a:xfrm>
            <a:off x="8543699" y="3135701"/>
            <a:ext cx="2895600" cy="2895600"/>
          </a:xfrm>
          <a:prstGeom prst="rect">
            <a:avLst/>
          </a:prstGeom>
          <a:noFill/>
          <a:ln>
            <a:noFill/>
          </a:ln>
        </p:spPr>
      </p:pic>
      <p:sp>
        <p:nvSpPr>
          <p:cNvPr id="373" name="Google Shape;373;p12"/>
          <p:cNvSpPr/>
          <p:nvPr/>
        </p:nvSpPr>
        <p:spPr>
          <a:xfrm>
            <a:off x="7772400" y="1409699"/>
            <a:ext cx="3200400" cy="990600"/>
          </a:xfrm>
          <a:prstGeom prst="wedgeRoundRectCallout">
            <a:avLst>
              <a:gd name="adj1" fmla="val 35860"/>
              <a:gd name="adj2" fmla="val 176317"/>
              <a:gd name="adj3" fmla="val 16667"/>
            </a:avLst>
          </a:prstGeom>
          <a:solidFill>
            <a:srgbClr val="1E4E79"/>
          </a:solidFill>
          <a:ln w="12700" cap="flat" cmpd="sng">
            <a:solidFill>
              <a:srgbClr val="1E4E7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20000"/>
              </a:lnSpc>
              <a:spcBef>
                <a:spcPts val="0"/>
              </a:spcBef>
              <a:spcAft>
                <a:spcPts val="0"/>
              </a:spcAft>
              <a:buNone/>
            </a:pPr>
            <a:r>
              <a:rPr lang="en-US" sz="1800" b="1" dirty="0" err="1">
                <a:solidFill>
                  <a:schemeClr val="lt1"/>
                </a:solidFill>
                <a:latin typeface="Arial"/>
                <a:ea typeface="Arial"/>
                <a:cs typeface="Arial"/>
                <a:sym typeface="Arial"/>
              </a:rPr>
              <a:t>Giáo</a:t>
            </a:r>
            <a:r>
              <a:rPr lang="en-US" sz="1800" b="1" dirty="0">
                <a:solidFill>
                  <a:schemeClr val="lt1"/>
                </a:solidFill>
                <a:latin typeface="Arial"/>
                <a:ea typeface="Arial"/>
                <a:cs typeface="Arial"/>
                <a:sym typeface="Arial"/>
              </a:rPr>
              <a:t> </a:t>
            </a:r>
            <a:r>
              <a:rPr lang="en-US" sz="1800" b="1" dirty="0" err="1">
                <a:solidFill>
                  <a:schemeClr val="lt1"/>
                </a:solidFill>
                <a:latin typeface="Arial"/>
                <a:ea typeface="Arial"/>
                <a:cs typeface="Arial"/>
                <a:sym typeface="Arial"/>
              </a:rPr>
              <a:t>viên</a:t>
            </a:r>
            <a:r>
              <a:rPr lang="en-US" sz="1800" b="1" dirty="0">
                <a:solidFill>
                  <a:schemeClr val="lt1"/>
                </a:solidFill>
                <a:latin typeface="Arial"/>
                <a:ea typeface="Arial"/>
                <a:cs typeface="Arial"/>
                <a:sym typeface="Arial"/>
              </a:rPr>
              <a:t> </a:t>
            </a:r>
            <a:r>
              <a:rPr lang="en-US" sz="1800" b="1" dirty="0" err="1">
                <a:solidFill>
                  <a:schemeClr val="lt1"/>
                </a:solidFill>
                <a:latin typeface="Arial"/>
                <a:ea typeface="Arial"/>
                <a:cs typeface="Arial"/>
                <a:sym typeface="Arial"/>
              </a:rPr>
              <a:t>chịu</a:t>
            </a:r>
            <a:r>
              <a:rPr lang="en-US" sz="1800" b="1" dirty="0">
                <a:solidFill>
                  <a:schemeClr val="lt1"/>
                </a:solidFill>
                <a:latin typeface="Arial"/>
                <a:ea typeface="Arial"/>
                <a:cs typeface="Arial"/>
                <a:sym typeface="Arial"/>
              </a:rPr>
              <a:t> </a:t>
            </a:r>
            <a:r>
              <a:rPr lang="en-US" sz="1800" b="1" dirty="0" err="1">
                <a:solidFill>
                  <a:schemeClr val="lt1"/>
                </a:solidFill>
                <a:latin typeface="Arial"/>
                <a:ea typeface="Arial"/>
                <a:cs typeface="Arial"/>
                <a:sym typeface="Arial"/>
              </a:rPr>
              <a:t>trách</a:t>
            </a:r>
            <a:r>
              <a:rPr lang="en-US" sz="1800" b="1" dirty="0">
                <a:solidFill>
                  <a:schemeClr val="lt1"/>
                </a:solidFill>
                <a:latin typeface="Arial"/>
                <a:ea typeface="Arial"/>
                <a:cs typeface="Arial"/>
                <a:sym typeface="Arial"/>
              </a:rPr>
              <a:t> </a:t>
            </a:r>
            <a:r>
              <a:rPr lang="en-US" sz="1800" b="1" dirty="0" err="1">
                <a:solidFill>
                  <a:schemeClr val="lt1"/>
                </a:solidFill>
                <a:latin typeface="Arial"/>
                <a:ea typeface="Arial"/>
                <a:cs typeface="Arial"/>
                <a:sym typeface="Arial"/>
              </a:rPr>
              <a:t>nhiệm</a:t>
            </a:r>
            <a:r>
              <a:rPr lang="en-US" sz="1800" b="1" dirty="0">
                <a:solidFill>
                  <a:schemeClr val="lt1"/>
                </a:solidFill>
                <a:latin typeface="Arial"/>
                <a:ea typeface="Arial"/>
                <a:cs typeface="Arial"/>
                <a:sym typeface="Arial"/>
              </a:rPr>
              <a:t> </a:t>
            </a:r>
            <a:r>
              <a:rPr lang="en-US" sz="1800" b="1" dirty="0" err="1">
                <a:solidFill>
                  <a:schemeClr val="lt1"/>
                </a:solidFill>
                <a:latin typeface="Arial"/>
                <a:ea typeface="Arial"/>
                <a:cs typeface="Arial"/>
                <a:sym typeface="Arial"/>
              </a:rPr>
              <a:t>tổng</a:t>
            </a:r>
            <a:r>
              <a:rPr lang="en-US" sz="1800" b="1" dirty="0">
                <a:solidFill>
                  <a:schemeClr val="lt1"/>
                </a:solidFill>
                <a:latin typeface="Arial"/>
                <a:ea typeface="Arial"/>
                <a:cs typeface="Arial"/>
                <a:sym typeface="Arial"/>
              </a:rPr>
              <a:t> </a:t>
            </a:r>
            <a:r>
              <a:rPr lang="en-US" sz="1800" b="1" dirty="0" err="1">
                <a:solidFill>
                  <a:schemeClr val="lt1"/>
                </a:solidFill>
                <a:latin typeface="Arial"/>
                <a:ea typeface="Arial"/>
                <a:cs typeface="Arial"/>
                <a:sym typeface="Arial"/>
              </a:rPr>
              <a:t>hợp</a:t>
            </a:r>
            <a:r>
              <a:rPr lang="en-US" sz="1800" b="1" dirty="0">
                <a:solidFill>
                  <a:schemeClr val="lt1"/>
                </a:solidFill>
                <a:latin typeface="Arial"/>
                <a:ea typeface="Arial"/>
                <a:cs typeface="Arial"/>
                <a:sym typeface="Arial"/>
              </a:rPr>
              <a:t> </a:t>
            </a:r>
            <a:r>
              <a:rPr lang="en-US" sz="1800" b="1" dirty="0" err="1">
                <a:solidFill>
                  <a:schemeClr val="lt1"/>
                </a:solidFill>
                <a:latin typeface="Arial"/>
                <a:ea typeface="Arial"/>
                <a:cs typeface="Arial"/>
                <a:sym typeface="Arial"/>
              </a:rPr>
              <a:t>kết</a:t>
            </a:r>
            <a:r>
              <a:rPr lang="en-US" sz="1800" b="1" dirty="0">
                <a:solidFill>
                  <a:schemeClr val="lt1"/>
                </a:solidFill>
                <a:latin typeface="Arial"/>
                <a:ea typeface="Arial"/>
                <a:cs typeface="Arial"/>
                <a:sym typeface="Arial"/>
              </a:rPr>
              <a:t> </a:t>
            </a:r>
            <a:r>
              <a:rPr lang="en-US" sz="1800" b="1" dirty="0" err="1">
                <a:solidFill>
                  <a:schemeClr val="lt1"/>
                </a:solidFill>
                <a:latin typeface="Arial"/>
                <a:ea typeface="Arial"/>
                <a:cs typeface="Arial"/>
                <a:sym typeface="Arial"/>
              </a:rPr>
              <a:t>quả</a:t>
            </a:r>
            <a:r>
              <a:rPr lang="en-US" sz="1800" b="1" dirty="0">
                <a:solidFill>
                  <a:schemeClr val="lt1"/>
                </a:solidFill>
                <a:latin typeface="Arial"/>
                <a:ea typeface="Arial"/>
                <a:cs typeface="Arial"/>
                <a:sym typeface="Arial"/>
              </a:rPr>
              <a:t> </a:t>
            </a:r>
            <a:r>
              <a:rPr lang="en-US" sz="1800" b="1" dirty="0" err="1">
                <a:solidFill>
                  <a:schemeClr val="lt1"/>
                </a:solidFill>
                <a:latin typeface="Arial"/>
                <a:ea typeface="Arial"/>
                <a:cs typeface="Arial"/>
                <a:sym typeface="Arial"/>
              </a:rPr>
              <a:t>đánh</a:t>
            </a:r>
            <a:r>
              <a:rPr lang="en-US" sz="1800" b="1" dirty="0">
                <a:solidFill>
                  <a:schemeClr val="lt1"/>
                </a:solidFill>
                <a:latin typeface="Arial"/>
                <a:ea typeface="Arial"/>
                <a:cs typeface="Arial"/>
                <a:sym typeface="Arial"/>
              </a:rPr>
              <a:t> </a:t>
            </a:r>
            <a:r>
              <a:rPr lang="en-US" sz="1800" b="1" dirty="0" err="1">
                <a:solidFill>
                  <a:schemeClr val="lt1"/>
                </a:solidFill>
                <a:latin typeface="Arial"/>
                <a:ea typeface="Arial"/>
                <a:cs typeface="Arial"/>
                <a:sym typeface="Arial"/>
              </a:rPr>
              <a:t>giá</a:t>
            </a:r>
            <a:r>
              <a:rPr lang="en-US" sz="1800" b="1" dirty="0">
                <a:solidFill>
                  <a:schemeClr val="lt1"/>
                </a:solidFill>
                <a:latin typeface="Arial"/>
                <a:ea typeface="Arial"/>
                <a:cs typeface="Arial"/>
                <a:sym typeface="Arial"/>
              </a:rPr>
              <a:t>.</a:t>
            </a:r>
            <a:endParaRPr sz="1800" b="1" dirty="0">
              <a:solidFill>
                <a:schemeClr val="lt1"/>
              </a:solidFill>
              <a:latin typeface="Arial"/>
              <a:ea typeface="Arial"/>
              <a:cs typeface="Arial"/>
              <a:sym typeface="Arial"/>
            </a:endParaRPr>
          </a:p>
        </p:txBody>
      </p:sp>
      <p:sp>
        <p:nvSpPr>
          <p:cNvPr id="374" name="Google Shape;374;p12"/>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p>
            <a:pPr marL="228600" lvl="0" indent="-50800" algn="l" rtl="0">
              <a:lnSpc>
                <a:spcPct val="90000"/>
              </a:lnSpc>
              <a:spcBef>
                <a:spcPts val="0"/>
              </a:spcBef>
              <a:spcAft>
                <a:spcPts val="0"/>
              </a:spcAft>
              <a:buClr>
                <a:schemeClr val="dk1"/>
              </a:buClr>
              <a:buSzPts val="2800"/>
              <a:buNone/>
            </a:pPr>
            <a:endParaRPr/>
          </a:p>
        </p:txBody>
      </p:sp>
      <p:grpSp>
        <p:nvGrpSpPr>
          <p:cNvPr id="375" name="Google Shape;375;p12"/>
          <p:cNvGrpSpPr/>
          <p:nvPr/>
        </p:nvGrpSpPr>
        <p:grpSpPr>
          <a:xfrm>
            <a:off x="761904" y="1371600"/>
            <a:ext cx="6399403" cy="4622320"/>
            <a:chOff x="1492" y="0"/>
            <a:chExt cx="6399403" cy="4622320"/>
          </a:xfrm>
        </p:grpSpPr>
        <p:sp>
          <p:nvSpPr>
            <p:cNvPr id="376" name="Google Shape;376;p12"/>
            <p:cNvSpPr/>
            <p:nvPr/>
          </p:nvSpPr>
          <p:spPr>
            <a:xfrm>
              <a:off x="1492" y="0"/>
              <a:ext cx="1564646" cy="4622320"/>
            </a:xfrm>
            <a:prstGeom prst="roundRect">
              <a:avLst>
                <a:gd name="adj" fmla="val 10000"/>
              </a:avLst>
            </a:prstGeom>
            <a:solidFill>
              <a:schemeClr val="accent2"/>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12"/>
            <p:cNvSpPr txBox="1"/>
            <p:nvPr/>
          </p:nvSpPr>
          <p:spPr>
            <a:xfrm>
              <a:off x="1492" y="1848928"/>
              <a:ext cx="1564646" cy="1848928"/>
            </a:xfrm>
            <a:prstGeom prst="rect">
              <a:avLst/>
            </a:prstGeom>
            <a:noFill/>
            <a:ln>
              <a:noFill/>
            </a:ln>
          </p:spPr>
          <p:txBody>
            <a:bodyPr spcFirstLastPara="1" wrap="square" lIns="142225" tIns="142225" rIns="142225" bIns="142225" anchor="ctr" anchorCtr="0">
              <a:noAutofit/>
            </a:bodyPr>
            <a:lstStyle/>
            <a:p>
              <a:pPr marL="0" marR="0" lvl="0" indent="0" algn="ctr" rtl="0">
                <a:lnSpc>
                  <a:spcPct val="90000"/>
                </a:lnSpc>
                <a:spcBef>
                  <a:spcPts val="0"/>
                </a:spcBef>
                <a:spcAft>
                  <a:spcPts val="0"/>
                </a:spcAft>
                <a:buNone/>
              </a:pPr>
              <a:r>
                <a:rPr lang="en-US" sz="2000" b="1">
                  <a:solidFill>
                    <a:schemeClr val="lt1"/>
                  </a:solidFill>
                  <a:latin typeface="Arial"/>
                  <a:ea typeface="Arial"/>
                  <a:cs typeface="Arial"/>
                  <a:sym typeface="Arial"/>
                </a:rPr>
                <a:t>BẢN THÂN HỌC SINH</a:t>
              </a:r>
              <a:endParaRPr sz="2000" b="1">
                <a:solidFill>
                  <a:schemeClr val="lt1"/>
                </a:solidFill>
                <a:latin typeface="Arial"/>
                <a:ea typeface="Arial"/>
                <a:cs typeface="Arial"/>
                <a:sym typeface="Arial"/>
              </a:endParaRPr>
            </a:p>
          </p:txBody>
        </p:sp>
        <p:sp>
          <p:nvSpPr>
            <p:cNvPr id="378" name="Google Shape;378;p12"/>
            <p:cNvSpPr/>
            <p:nvPr/>
          </p:nvSpPr>
          <p:spPr>
            <a:xfrm>
              <a:off x="48432" y="277339"/>
              <a:ext cx="1470767" cy="1539232"/>
            </a:xfrm>
            <a:prstGeom prst="ellipse">
              <a:avLst/>
            </a:prstGeom>
            <a:blipFill rotWithShape="1">
              <a:blip r:embed="rId4">
                <a:alphaModFix/>
              </a:blip>
              <a:stretch>
                <a:fillRect/>
              </a:stretch>
            </a:blip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12"/>
            <p:cNvSpPr/>
            <p:nvPr/>
          </p:nvSpPr>
          <p:spPr>
            <a:xfrm>
              <a:off x="1613078" y="0"/>
              <a:ext cx="1564646" cy="4622320"/>
            </a:xfrm>
            <a:prstGeom prst="roundRect">
              <a:avLst>
                <a:gd name="adj" fmla="val 10000"/>
              </a:avLst>
            </a:prstGeom>
            <a:solidFill>
              <a:schemeClr val="accent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12"/>
            <p:cNvSpPr txBox="1"/>
            <p:nvPr/>
          </p:nvSpPr>
          <p:spPr>
            <a:xfrm>
              <a:off x="1613078" y="1848928"/>
              <a:ext cx="1564646" cy="1848928"/>
            </a:xfrm>
            <a:prstGeom prst="rect">
              <a:avLst/>
            </a:prstGeom>
            <a:noFill/>
            <a:ln>
              <a:noFill/>
            </a:ln>
          </p:spPr>
          <p:txBody>
            <a:bodyPr spcFirstLastPara="1" wrap="square" lIns="142225" tIns="142225" rIns="142225" bIns="142225" anchor="ctr" anchorCtr="0">
              <a:noAutofit/>
            </a:bodyPr>
            <a:lstStyle/>
            <a:p>
              <a:pPr marL="0" marR="0" lvl="0" indent="0" algn="ctr" rtl="0">
                <a:lnSpc>
                  <a:spcPct val="90000"/>
                </a:lnSpc>
                <a:spcBef>
                  <a:spcPts val="0"/>
                </a:spcBef>
                <a:spcAft>
                  <a:spcPts val="0"/>
                </a:spcAft>
                <a:buNone/>
              </a:pPr>
              <a:r>
                <a:rPr lang="en-US" sz="2000" b="1">
                  <a:solidFill>
                    <a:schemeClr val="lt1"/>
                  </a:solidFill>
                  <a:latin typeface="Arial"/>
                  <a:ea typeface="Arial"/>
                  <a:cs typeface="Arial"/>
                  <a:sym typeface="Arial"/>
                </a:rPr>
                <a:t>BẠN BÈ, NHÓM</a:t>
              </a:r>
              <a:endParaRPr sz="2000" b="1">
                <a:solidFill>
                  <a:schemeClr val="lt1"/>
                </a:solidFill>
                <a:latin typeface="Arial"/>
                <a:ea typeface="Arial"/>
                <a:cs typeface="Arial"/>
                <a:sym typeface="Arial"/>
              </a:endParaRPr>
            </a:p>
          </p:txBody>
        </p:sp>
        <p:sp>
          <p:nvSpPr>
            <p:cNvPr id="381" name="Google Shape;381;p12"/>
            <p:cNvSpPr/>
            <p:nvPr/>
          </p:nvSpPr>
          <p:spPr>
            <a:xfrm>
              <a:off x="1660017" y="277339"/>
              <a:ext cx="1470767" cy="1539232"/>
            </a:xfrm>
            <a:prstGeom prst="ellipse">
              <a:avLst/>
            </a:prstGeom>
            <a:blipFill rotWithShape="1">
              <a:blip r:embed="rId5">
                <a:alphaModFix/>
              </a:blip>
              <a:stretch>
                <a:fillRect/>
              </a:stretch>
            </a:blip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12"/>
            <p:cNvSpPr/>
            <p:nvPr/>
          </p:nvSpPr>
          <p:spPr>
            <a:xfrm>
              <a:off x="3224663" y="0"/>
              <a:ext cx="1564646" cy="4622320"/>
            </a:xfrm>
            <a:prstGeom prst="roundRect">
              <a:avLst>
                <a:gd name="adj" fmla="val 10000"/>
              </a:avLst>
            </a:prstGeom>
            <a:solidFill>
              <a:srgbClr val="00B0F0"/>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12"/>
            <p:cNvSpPr txBox="1"/>
            <p:nvPr/>
          </p:nvSpPr>
          <p:spPr>
            <a:xfrm>
              <a:off x="3224663" y="1848928"/>
              <a:ext cx="1564646" cy="1848928"/>
            </a:xfrm>
            <a:prstGeom prst="rect">
              <a:avLst/>
            </a:prstGeom>
            <a:noFill/>
            <a:ln>
              <a:noFill/>
            </a:ln>
          </p:spPr>
          <p:txBody>
            <a:bodyPr spcFirstLastPara="1" wrap="square" lIns="113775" tIns="113775" rIns="113775" bIns="113775" anchor="ctr" anchorCtr="0">
              <a:noAutofit/>
            </a:bodyPr>
            <a:lstStyle/>
            <a:p>
              <a:pPr marL="0" marR="0" lvl="0" indent="0" algn="ctr" rtl="0">
                <a:lnSpc>
                  <a:spcPct val="90000"/>
                </a:lnSpc>
                <a:spcBef>
                  <a:spcPts val="0"/>
                </a:spcBef>
                <a:spcAft>
                  <a:spcPts val="0"/>
                </a:spcAft>
                <a:buNone/>
              </a:pPr>
              <a:r>
                <a:rPr lang="en-US" sz="1600" b="1">
                  <a:solidFill>
                    <a:schemeClr val="lt1"/>
                  </a:solidFill>
                  <a:latin typeface="Arial"/>
                  <a:ea typeface="Arial"/>
                  <a:cs typeface="Arial"/>
                  <a:sym typeface="Arial"/>
                </a:rPr>
                <a:t>CÁC GIÁO VIÊN, CÁN BỘ KHÁC TRONG TRƯỜNG; </a:t>
              </a:r>
              <a:endParaRPr/>
            </a:p>
            <a:p>
              <a:pPr marL="0" marR="0" lvl="0" indent="0" algn="ctr" rtl="0">
                <a:lnSpc>
                  <a:spcPct val="90000"/>
                </a:lnSpc>
                <a:spcBef>
                  <a:spcPts val="560"/>
                </a:spcBef>
                <a:spcAft>
                  <a:spcPts val="0"/>
                </a:spcAft>
                <a:buNone/>
              </a:pPr>
              <a:r>
                <a:rPr lang="en-US" sz="1600" b="1">
                  <a:solidFill>
                    <a:schemeClr val="lt1"/>
                  </a:solidFill>
                  <a:latin typeface="Arial"/>
                  <a:ea typeface="Arial"/>
                  <a:cs typeface="Arial"/>
                  <a:sym typeface="Arial"/>
                </a:rPr>
                <a:t>CHA MẸ HỌC SINH VÀ CỘNG ĐỒNG</a:t>
              </a:r>
              <a:endParaRPr sz="1600" b="1">
                <a:solidFill>
                  <a:schemeClr val="lt1"/>
                </a:solidFill>
                <a:latin typeface="Arial"/>
                <a:ea typeface="Arial"/>
                <a:cs typeface="Arial"/>
                <a:sym typeface="Arial"/>
              </a:endParaRPr>
            </a:p>
          </p:txBody>
        </p:sp>
        <p:sp>
          <p:nvSpPr>
            <p:cNvPr id="384" name="Google Shape;384;p12"/>
            <p:cNvSpPr/>
            <p:nvPr/>
          </p:nvSpPr>
          <p:spPr>
            <a:xfrm>
              <a:off x="3271603" y="277339"/>
              <a:ext cx="1470767" cy="1539232"/>
            </a:xfrm>
            <a:prstGeom prst="ellipse">
              <a:avLst/>
            </a:prstGeom>
            <a:blipFill rotWithShape="1">
              <a:blip r:embed="rId6">
                <a:alphaModFix/>
              </a:blip>
              <a:stretch>
                <a:fillRect/>
              </a:stretch>
            </a:blip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12"/>
            <p:cNvSpPr/>
            <p:nvPr/>
          </p:nvSpPr>
          <p:spPr>
            <a:xfrm>
              <a:off x="4836249" y="0"/>
              <a:ext cx="1564646" cy="4622320"/>
            </a:xfrm>
            <a:prstGeom prst="roundRect">
              <a:avLst>
                <a:gd name="adj" fmla="val 10000"/>
              </a:avLst>
            </a:prstGeom>
            <a:solidFill>
              <a:srgbClr val="4372C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12"/>
            <p:cNvSpPr txBox="1"/>
            <p:nvPr/>
          </p:nvSpPr>
          <p:spPr>
            <a:xfrm>
              <a:off x="4836249" y="1848928"/>
              <a:ext cx="1564646" cy="1848928"/>
            </a:xfrm>
            <a:prstGeom prst="rect">
              <a:avLst/>
            </a:prstGeom>
            <a:noFill/>
            <a:ln>
              <a:noFill/>
            </a:ln>
          </p:spPr>
          <p:txBody>
            <a:bodyPr spcFirstLastPara="1" wrap="square" lIns="142225" tIns="142225" rIns="142225" bIns="142225" anchor="ctr" anchorCtr="0">
              <a:noAutofit/>
            </a:bodyPr>
            <a:lstStyle/>
            <a:p>
              <a:pPr marL="0" marR="0" lvl="0" indent="0" algn="ctr" rtl="0">
                <a:lnSpc>
                  <a:spcPct val="90000"/>
                </a:lnSpc>
                <a:spcBef>
                  <a:spcPts val="0"/>
                </a:spcBef>
                <a:spcAft>
                  <a:spcPts val="0"/>
                </a:spcAft>
                <a:buNone/>
              </a:pPr>
              <a:r>
                <a:rPr lang="en-US" sz="2000" b="1" dirty="0">
                  <a:solidFill>
                    <a:schemeClr val="lt1"/>
                  </a:solidFill>
                  <a:latin typeface="Arial"/>
                  <a:ea typeface="Arial"/>
                  <a:cs typeface="Arial"/>
                  <a:sym typeface="Arial"/>
                </a:rPr>
                <a:t>GIÁO VIÊN</a:t>
              </a:r>
              <a:endParaRPr sz="2000" b="1" dirty="0">
                <a:solidFill>
                  <a:schemeClr val="lt1"/>
                </a:solidFill>
                <a:latin typeface="Arial"/>
                <a:ea typeface="Arial"/>
                <a:cs typeface="Arial"/>
                <a:sym typeface="Arial"/>
              </a:endParaRPr>
            </a:p>
          </p:txBody>
        </p:sp>
        <p:sp>
          <p:nvSpPr>
            <p:cNvPr id="387" name="Google Shape;387;p12"/>
            <p:cNvSpPr/>
            <p:nvPr/>
          </p:nvSpPr>
          <p:spPr>
            <a:xfrm>
              <a:off x="4883188" y="277339"/>
              <a:ext cx="1470767" cy="1539232"/>
            </a:xfrm>
            <a:prstGeom prst="ellipse">
              <a:avLst/>
            </a:prstGeom>
            <a:blipFill rotWithShape="1">
              <a:blip r:embed="rId7">
                <a:alphaModFix/>
              </a:blip>
              <a:stretch>
                <a:fillRect/>
              </a:stretch>
            </a:blip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12"/>
            <p:cNvSpPr/>
            <p:nvPr/>
          </p:nvSpPr>
          <p:spPr>
            <a:xfrm>
              <a:off x="256095" y="3697856"/>
              <a:ext cx="5890196" cy="693348"/>
            </a:xfrm>
            <a:prstGeom prst="leftRightArrow">
              <a:avLst>
                <a:gd name="adj1" fmla="val 50000"/>
                <a:gd name="adj2" fmla="val 50000"/>
              </a:avLst>
            </a:prstGeom>
            <a:solidFill>
              <a:srgbClr val="F7D5CB"/>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6022925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392"/>
        <p:cNvGrpSpPr/>
        <p:nvPr/>
      </p:nvGrpSpPr>
      <p:grpSpPr>
        <a:xfrm>
          <a:off x="0" y="0"/>
          <a:ext cx="0" cy="0"/>
          <a:chOff x="0" y="0"/>
          <a:chExt cx="0" cy="0"/>
        </a:xfrm>
      </p:grpSpPr>
      <p:sp>
        <p:nvSpPr>
          <p:cNvPr id="393" name="Google Shape;393;p13"/>
          <p:cNvSpPr txBox="1">
            <a:spLocks noGrp="1"/>
          </p:cNvSpPr>
          <p:nvPr>
            <p:ph type="title"/>
          </p:nvPr>
        </p:nvSpPr>
        <p:spPr>
          <a:xfrm>
            <a:off x="1104122" y="869302"/>
            <a:ext cx="8646368" cy="10668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3600"/>
              <a:buFont typeface="Arial"/>
              <a:buNone/>
            </a:pPr>
            <a:r>
              <a:rPr lang="en-US" sz="3600">
                <a:latin typeface="Arial"/>
                <a:ea typeface="Arial"/>
                <a:cs typeface="Arial"/>
                <a:sym typeface="Arial"/>
              </a:rPr>
              <a:t>Kết quả đánh giá đối với mỗi học sinh là kết quả tổng hợp:  </a:t>
            </a:r>
            <a:endParaRPr sz="3600">
              <a:latin typeface="Arial"/>
              <a:ea typeface="Arial"/>
              <a:cs typeface="Arial"/>
              <a:sym typeface="Arial"/>
            </a:endParaRPr>
          </a:p>
        </p:txBody>
      </p:sp>
      <p:grpSp>
        <p:nvGrpSpPr>
          <p:cNvPr id="394" name="Google Shape;394;p13"/>
          <p:cNvGrpSpPr/>
          <p:nvPr/>
        </p:nvGrpSpPr>
        <p:grpSpPr>
          <a:xfrm>
            <a:off x="1374213" y="2398530"/>
            <a:ext cx="5344740" cy="2683425"/>
            <a:chOff x="2612" y="645929"/>
            <a:chExt cx="5344740" cy="2683425"/>
          </a:xfrm>
        </p:grpSpPr>
        <p:sp>
          <p:nvSpPr>
            <p:cNvPr id="395" name="Google Shape;395;p13"/>
            <p:cNvSpPr/>
            <p:nvPr/>
          </p:nvSpPr>
          <p:spPr>
            <a:xfrm>
              <a:off x="5193958" y="2149930"/>
              <a:ext cx="153394" cy="153391"/>
            </a:xfrm>
            <a:prstGeom prst="ellipse">
              <a:avLst/>
            </a:prstGeom>
            <a:solidFill>
              <a:schemeClr val="accent2"/>
            </a:solidFill>
            <a:ln w="12700" cap="flat" cmpd="sng">
              <a:solidFill>
                <a:schemeClr val="accent2"/>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13"/>
            <p:cNvSpPr/>
            <p:nvPr/>
          </p:nvSpPr>
          <p:spPr>
            <a:xfrm>
              <a:off x="4912825" y="2149930"/>
              <a:ext cx="153394" cy="153391"/>
            </a:xfrm>
            <a:prstGeom prst="ellipse">
              <a:avLst/>
            </a:prstGeom>
            <a:solidFill>
              <a:schemeClr val="accent3"/>
            </a:solidFill>
            <a:ln w="12700" cap="flat" cmpd="sng">
              <a:solidFill>
                <a:schemeClr val="accent3"/>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13"/>
            <p:cNvSpPr/>
            <p:nvPr/>
          </p:nvSpPr>
          <p:spPr>
            <a:xfrm>
              <a:off x="4631691" y="2149930"/>
              <a:ext cx="153394" cy="153391"/>
            </a:xfrm>
            <a:prstGeom prst="ellipse">
              <a:avLst/>
            </a:prstGeom>
            <a:solidFill>
              <a:schemeClr val="accent4"/>
            </a:solidFill>
            <a:ln w="12700" cap="flat" cmpd="sng">
              <a:solidFill>
                <a:schemeClr val="accent4"/>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13"/>
            <p:cNvSpPr/>
            <p:nvPr/>
          </p:nvSpPr>
          <p:spPr>
            <a:xfrm>
              <a:off x="4351093" y="2149930"/>
              <a:ext cx="153394" cy="153391"/>
            </a:xfrm>
            <a:prstGeom prst="ellipse">
              <a:avLst/>
            </a:prstGeom>
            <a:solidFill>
              <a:srgbClr val="4372C3"/>
            </a:solidFill>
            <a:ln w="12700"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13"/>
            <p:cNvSpPr/>
            <p:nvPr/>
          </p:nvSpPr>
          <p:spPr>
            <a:xfrm>
              <a:off x="4069959" y="2149930"/>
              <a:ext cx="153394" cy="153391"/>
            </a:xfrm>
            <a:prstGeom prst="ellipse">
              <a:avLst/>
            </a:prstGeom>
            <a:solidFill>
              <a:schemeClr val="accent6"/>
            </a:solidFill>
            <a:ln w="12700" cap="flat" cmpd="sng">
              <a:solidFill>
                <a:schemeClr val="accent6"/>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13"/>
            <p:cNvSpPr/>
            <p:nvPr/>
          </p:nvSpPr>
          <p:spPr>
            <a:xfrm>
              <a:off x="3635432" y="2073234"/>
              <a:ext cx="306788" cy="307035"/>
            </a:xfrm>
            <a:prstGeom prst="ellipse">
              <a:avLst/>
            </a:prstGeom>
            <a:solidFill>
              <a:schemeClr val="accent2"/>
            </a:solidFill>
            <a:ln w="12700" cap="flat" cmpd="sng">
              <a:solidFill>
                <a:schemeClr val="accent2"/>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13"/>
            <p:cNvSpPr/>
            <p:nvPr/>
          </p:nvSpPr>
          <p:spPr>
            <a:xfrm>
              <a:off x="4943824" y="1833055"/>
              <a:ext cx="153394" cy="153391"/>
            </a:xfrm>
            <a:prstGeom prst="ellipse">
              <a:avLst/>
            </a:prstGeom>
            <a:solidFill>
              <a:schemeClr val="accent3"/>
            </a:solidFill>
            <a:ln w="12700" cap="flat" cmpd="sng">
              <a:solidFill>
                <a:schemeClr val="accent3"/>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13"/>
            <p:cNvSpPr/>
            <p:nvPr/>
          </p:nvSpPr>
          <p:spPr>
            <a:xfrm>
              <a:off x="4943824" y="2469076"/>
              <a:ext cx="153394" cy="153391"/>
            </a:xfrm>
            <a:prstGeom prst="ellipse">
              <a:avLst/>
            </a:prstGeom>
            <a:solidFill>
              <a:schemeClr val="accent4"/>
            </a:solidFill>
            <a:ln w="12700" cap="flat" cmpd="sng">
              <a:solidFill>
                <a:schemeClr val="accent4"/>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13"/>
            <p:cNvSpPr/>
            <p:nvPr/>
          </p:nvSpPr>
          <p:spPr>
            <a:xfrm>
              <a:off x="5080650" y="1970805"/>
              <a:ext cx="153394" cy="153391"/>
            </a:xfrm>
            <a:prstGeom prst="ellipse">
              <a:avLst/>
            </a:prstGeom>
            <a:solidFill>
              <a:srgbClr val="4372C3"/>
            </a:solidFill>
            <a:ln w="12700"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13"/>
            <p:cNvSpPr/>
            <p:nvPr/>
          </p:nvSpPr>
          <p:spPr>
            <a:xfrm>
              <a:off x="5089736" y="2332083"/>
              <a:ext cx="153394" cy="153391"/>
            </a:xfrm>
            <a:prstGeom prst="ellipse">
              <a:avLst/>
            </a:prstGeom>
            <a:solidFill>
              <a:schemeClr val="accent6"/>
            </a:solidFill>
            <a:ln w="12700" cap="flat" cmpd="sng">
              <a:solidFill>
                <a:schemeClr val="accent6"/>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13"/>
            <p:cNvSpPr/>
            <p:nvPr/>
          </p:nvSpPr>
          <p:spPr>
            <a:xfrm>
              <a:off x="1577071" y="1124151"/>
              <a:ext cx="2309130" cy="2205203"/>
            </a:xfrm>
            <a:prstGeom prst="ellipse">
              <a:avLst/>
            </a:prstGeom>
            <a:solidFill>
              <a:schemeClr val="accent2"/>
            </a:solidFill>
            <a:ln w="12700" cap="flat" cmpd="sng">
              <a:solidFill>
                <a:schemeClr val="accent2"/>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13"/>
            <p:cNvSpPr txBox="1"/>
            <p:nvPr/>
          </p:nvSpPr>
          <p:spPr>
            <a:xfrm>
              <a:off x="2066775" y="1576787"/>
              <a:ext cx="1632802" cy="1559313"/>
            </a:xfrm>
            <a:prstGeom prst="rect">
              <a:avLst/>
            </a:prstGeom>
            <a:noFill/>
            <a:ln>
              <a:noFill/>
            </a:ln>
          </p:spPr>
          <p:txBody>
            <a:bodyPr spcFirstLastPara="1" wrap="square" lIns="25400" tIns="25400" rIns="25400" bIns="25400" anchor="ctr" anchorCtr="0">
              <a:noAutofit/>
            </a:bodyPr>
            <a:lstStyle/>
            <a:p>
              <a:pPr marL="0" marR="0" lvl="0" indent="0" algn="ctr" rtl="0">
                <a:lnSpc>
                  <a:spcPct val="90000"/>
                </a:lnSpc>
                <a:spcBef>
                  <a:spcPts val="0"/>
                </a:spcBef>
                <a:spcAft>
                  <a:spcPts val="0"/>
                </a:spcAft>
                <a:buNone/>
              </a:pPr>
              <a:r>
                <a:rPr lang="en-US" sz="2000" b="1">
                  <a:solidFill>
                    <a:schemeClr val="lt1"/>
                  </a:solidFill>
                  <a:latin typeface="Calibri"/>
                  <a:ea typeface="Calibri"/>
                  <a:cs typeface="Calibri"/>
                  <a:sym typeface="Calibri"/>
                </a:rPr>
                <a:t>về phẩm chất và năng lực và có thể phân ra làm một số mức để xếp loại. </a:t>
              </a:r>
              <a:endParaRPr sz="2000" b="1">
                <a:solidFill>
                  <a:schemeClr val="lt1"/>
                </a:solidFill>
                <a:latin typeface="Calibri"/>
                <a:ea typeface="Calibri"/>
                <a:cs typeface="Calibri"/>
                <a:sym typeface="Calibri"/>
              </a:endParaRPr>
            </a:p>
          </p:txBody>
        </p:sp>
        <p:sp>
          <p:nvSpPr>
            <p:cNvPr id="407" name="Google Shape;407;p13"/>
            <p:cNvSpPr/>
            <p:nvPr/>
          </p:nvSpPr>
          <p:spPr>
            <a:xfrm>
              <a:off x="1839065" y="1317377"/>
              <a:ext cx="306788" cy="307035"/>
            </a:xfrm>
            <a:prstGeom prst="ellipse">
              <a:avLst/>
            </a:prstGeom>
            <a:solidFill>
              <a:schemeClr val="accent3"/>
            </a:solidFill>
            <a:ln w="12700" cap="flat" cmpd="sng">
              <a:solidFill>
                <a:schemeClr val="accent3"/>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13"/>
            <p:cNvSpPr/>
            <p:nvPr/>
          </p:nvSpPr>
          <p:spPr>
            <a:xfrm>
              <a:off x="1642378" y="1155407"/>
              <a:ext cx="153394" cy="153391"/>
            </a:xfrm>
            <a:prstGeom prst="ellipse">
              <a:avLst/>
            </a:prstGeom>
            <a:solidFill>
              <a:schemeClr val="accent4"/>
            </a:solidFill>
            <a:ln w="12700" cap="flat" cmpd="sng">
              <a:solidFill>
                <a:schemeClr val="accent4"/>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13"/>
            <p:cNvSpPr/>
            <p:nvPr/>
          </p:nvSpPr>
          <p:spPr>
            <a:xfrm>
              <a:off x="1314746" y="1155407"/>
              <a:ext cx="153394" cy="153391"/>
            </a:xfrm>
            <a:prstGeom prst="ellipse">
              <a:avLst/>
            </a:prstGeom>
            <a:solidFill>
              <a:srgbClr val="4372C3"/>
            </a:solidFill>
            <a:ln w="12700"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13"/>
            <p:cNvSpPr/>
            <p:nvPr/>
          </p:nvSpPr>
          <p:spPr>
            <a:xfrm>
              <a:off x="987113" y="1155407"/>
              <a:ext cx="153394" cy="153391"/>
            </a:xfrm>
            <a:prstGeom prst="ellipse">
              <a:avLst/>
            </a:prstGeom>
            <a:solidFill>
              <a:schemeClr val="accent6"/>
            </a:solidFill>
            <a:ln w="12700" cap="flat" cmpd="sng">
              <a:solidFill>
                <a:schemeClr val="accent6"/>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13"/>
            <p:cNvSpPr/>
            <p:nvPr/>
          </p:nvSpPr>
          <p:spPr>
            <a:xfrm>
              <a:off x="659480" y="1155407"/>
              <a:ext cx="153394" cy="153391"/>
            </a:xfrm>
            <a:prstGeom prst="ellipse">
              <a:avLst/>
            </a:prstGeom>
            <a:solidFill>
              <a:schemeClr val="accent2"/>
            </a:solidFill>
            <a:ln w="12700" cap="flat" cmpd="sng">
              <a:solidFill>
                <a:schemeClr val="accent2"/>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13"/>
            <p:cNvSpPr/>
            <p:nvPr/>
          </p:nvSpPr>
          <p:spPr>
            <a:xfrm>
              <a:off x="331313" y="1155407"/>
              <a:ext cx="153394" cy="153391"/>
            </a:xfrm>
            <a:prstGeom prst="ellipse">
              <a:avLst/>
            </a:prstGeom>
            <a:solidFill>
              <a:schemeClr val="accent3"/>
            </a:solidFill>
            <a:ln w="12700" cap="flat" cmpd="sng">
              <a:solidFill>
                <a:schemeClr val="accent3"/>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13"/>
            <p:cNvSpPr/>
            <p:nvPr/>
          </p:nvSpPr>
          <p:spPr>
            <a:xfrm>
              <a:off x="3681" y="1155407"/>
              <a:ext cx="153394" cy="153391"/>
            </a:xfrm>
            <a:prstGeom prst="ellipse">
              <a:avLst/>
            </a:prstGeom>
            <a:solidFill>
              <a:schemeClr val="accent4"/>
            </a:solidFill>
            <a:ln w="12700" cap="flat" cmpd="sng">
              <a:solidFill>
                <a:schemeClr val="accent4"/>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13"/>
            <p:cNvSpPr/>
            <p:nvPr/>
          </p:nvSpPr>
          <p:spPr>
            <a:xfrm>
              <a:off x="2612" y="759566"/>
              <a:ext cx="1797970" cy="394579"/>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13"/>
            <p:cNvSpPr txBox="1"/>
            <p:nvPr/>
          </p:nvSpPr>
          <p:spPr>
            <a:xfrm>
              <a:off x="2612" y="645929"/>
              <a:ext cx="2562168" cy="394579"/>
            </a:xfrm>
            <a:prstGeom prst="rect">
              <a:avLst/>
            </a:prstGeom>
            <a:noFill/>
            <a:ln>
              <a:noFill/>
            </a:ln>
          </p:spPr>
          <p:txBody>
            <a:bodyPr spcFirstLastPara="1" wrap="square" lIns="0" tIns="0" rIns="0" bIns="0" anchor="b" anchorCtr="0">
              <a:noAutofit/>
            </a:bodyPr>
            <a:lstStyle/>
            <a:p>
              <a:pPr marL="0" marR="0" lvl="0" indent="0" algn="l" rtl="0">
                <a:lnSpc>
                  <a:spcPct val="90000"/>
                </a:lnSpc>
                <a:spcBef>
                  <a:spcPts val="0"/>
                </a:spcBef>
                <a:spcAft>
                  <a:spcPts val="0"/>
                </a:spcAft>
                <a:buNone/>
              </a:pPr>
              <a:r>
                <a:rPr lang="en-US" sz="2000">
                  <a:solidFill>
                    <a:schemeClr val="dk1"/>
                  </a:solidFill>
                  <a:latin typeface="Calibri"/>
                  <a:ea typeface="Calibri"/>
                  <a:cs typeface="Calibri"/>
                  <a:sym typeface="Calibri"/>
                </a:rPr>
                <a:t>Đánh giá thường xuyên  </a:t>
              </a:r>
              <a:endParaRPr sz="2000">
                <a:solidFill>
                  <a:schemeClr val="dk1"/>
                </a:solidFill>
                <a:latin typeface="Calibri"/>
                <a:ea typeface="Calibri"/>
                <a:cs typeface="Calibri"/>
                <a:sym typeface="Calibri"/>
              </a:endParaRPr>
            </a:p>
          </p:txBody>
        </p:sp>
        <p:sp>
          <p:nvSpPr>
            <p:cNvPr id="416" name="Google Shape;416;p13"/>
            <p:cNvSpPr/>
            <p:nvPr/>
          </p:nvSpPr>
          <p:spPr>
            <a:xfrm>
              <a:off x="1839065" y="2816478"/>
              <a:ext cx="306788" cy="307035"/>
            </a:xfrm>
            <a:prstGeom prst="ellipse">
              <a:avLst/>
            </a:prstGeom>
            <a:solidFill>
              <a:schemeClr val="accent2"/>
            </a:solidFill>
            <a:ln w="12700" cap="flat" cmpd="sng">
              <a:solidFill>
                <a:schemeClr val="accent2"/>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13"/>
            <p:cNvSpPr/>
            <p:nvPr/>
          </p:nvSpPr>
          <p:spPr>
            <a:xfrm>
              <a:off x="1642378" y="3129064"/>
              <a:ext cx="153394" cy="153391"/>
            </a:xfrm>
            <a:prstGeom prst="ellipse">
              <a:avLst/>
            </a:prstGeom>
            <a:solidFill>
              <a:schemeClr val="accent3"/>
            </a:solidFill>
            <a:ln w="12700" cap="flat" cmpd="sng">
              <a:solidFill>
                <a:schemeClr val="accent3"/>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13"/>
            <p:cNvSpPr/>
            <p:nvPr/>
          </p:nvSpPr>
          <p:spPr>
            <a:xfrm>
              <a:off x="1314746" y="3129064"/>
              <a:ext cx="153394" cy="153391"/>
            </a:xfrm>
            <a:prstGeom prst="ellipse">
              <a:avLst/>
            </a:prstGeom>
            <a:solidFill>
              <a:schemeClr val="accent4"/>
            </a:solidFill>
            <a:ln w="12700" cap="flat" cmpd="sng">
              <a:solidFill>
                <a:schemeClr val="accent4"/>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13"/>
            <p:cNvSpPr/>
            <p:nvPr/>
          </p:nvSpPr>
          <p:spPr>
            <a:xfrm>
              <a:off x="987113" y="3129064"/>
              <a:ext cx="153394" cy="153391"/>
            </a:xfrm>
            <a:prstGeom prst="ellipse">
              <a:avLst/>
            </a:prstGeom>
            <a:solidFill>
              <a:srgbClr val="4372C3"/>
            </a:solidFill>
            <a:ln w="12700"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13"/>
            <p:cNvSpPr/>
            <p:nvPr/>
          </p:nvSpPr>
          <p:spPr>
            <a:xfrm>
              <a:off x="659480" y="3129064"/>
              <a:ext cx="153394" cy="153391"/>
            </a:xfrm>
            <a:prstGeom prst="ellipse">
              <a:avLst/>
            </a:prstGeom>
            <a:solidFill>
              <a:schemeClr val="accent6"/>
            </a:solidFill>
            <a:ln w="12700" cap="flat" cmpd="sng">
              <a:solidFill>
                <a:schemeClr val="accent6"/>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13"/>
            <p:cNvSpPr/>
            <p:nvPr/>
          </p:nvSpPr>
          <p:spPr>
            <a:xfrm>
              <a:off x="331313" y="3129064"/>
              <a:ext cx="153394" cy="153391"/>
            </a:xfrm>
            <a:prstGeom prst="ellipse">
              <a:avLst/>
            </a:prstGeom>
            <a:solidFill>
              <a:schemeClr val="accent2"/>
            </a:solidFill>
            <a:ln w="12700" cap="flat" cmpd="sng">
              <a:solidFill>
                <a:schemeClr val="accent2"/>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13"/>
            <p:cNvSpPr/>
            <p:nvPr/>
          </p:nvSpPr>
          <p:spPr>
            <a:xfrm>
              <a:off x="3681" y="3129064"/>
              <a:ext cx="153394" cy="153391"/>
            </a:xfrm>
            <a:prstGeom prst="ellipse">
              <a:avLst/>
            </a:prstGeom>
            <a:solidFill>
              <a:schemeClr val="accent3"/>
            </a:solidFill>
            <a:ln w="12700" cap="flat" cmpd="sng">
              <a:solidFill>
                <a:schemeClr val="accent3"/>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13"/>
            <p:cNvSpPr/>
            <p:nvPr/>
          </p:nvSpPr>
          <p:spPr>
            <a:xfrm>
              <a:off x="152401" y="2732970"/>
              <a:ext cx="1498392" cy="394579"/>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13"/>
            <p:cNvSpPr txBox="1"/>
            <p:nvPr/>
          </p:nvSpPr>
          <p:spPr>
            <a:xfrm>
              <a:off x="9767" y="2663484"/>
              <a:ext cx="1821074" cy="394579"/>
            </a:xfrm>
            <a:prstGeom prst="rect">
              <a:avLst/>
            </a:prstGeom>
            <a:noFill/>
            <a:ln>
              <a:noFill/>
            </a:ln>
          </p:spPr>
          <p:txBody>
            <a:bodyPr spcFirstLastPara="1" wrap="square" lIns="0" tIns="0" rIns="0" bIns="0" anchor="b" anchorCtr="0">
              <a:noAutofit/>
            </a:bodyPr>
            <a:lstStyle/>
            <a:p>
              <a:pPr marL="0" marR="0" lvl="0" indent="0" algn="l" rtl="0">
                <a:lnSpc>
                  <a:spcPct val="90000"/>
                </a:lnSpc>
                <a:spcBef>
                  <a:spcPts val="0"/>
                </a:spcBef>
                <a:spcAft>
                  <a:spcPts val="0"/>
                </a:spcAft>
                <a:buNone/>
              </a:pPr>
              <a:r>
                <a:rPr lang="en-US" sz="2000">
                  <a:solidFill>
                    <a:schemeClr val="dk1"/>
                  </a:solidFill>
                  <a:latin typeface="Calibri"/>
                  <a:ea typeface="Calibri"/>
                  <a:cs typeface="Calibri"/>
                  <a:sym typeface="Calibri"/>
                </a:rPr>
                <a:t>Đánh giá định kì </a:t>
              </a:r>
              <a:endParaRPr sz="2000">
                <a:solidFill>
                  <a:schemeClr val="dk1"/>
                </a:solidFill>
                <a:latin typeface="Calibri"/>
                <a:ea typeface="Calibri"/>
                <a:cs typeface="Calibri"/>
                <a:sym typeface="Calibri"/>
              </a:endParaRPr>
            </a:p>
          </p:txBody>
        </p:sp>
      </p:grpSp>
      <p:sp>
        <p:nvSpPr>
          <p:cNvPr id="425" name="Google Shape;425;p13"/>
          <p:cNvSpPr txBox="1">
            <a:spLocks noGrp="1"/>
          </p:cNvSpPr>
          <p:nvPr>
            <p:ph type="body" idx="2"/>
          </p:nvPr>
        </p:nvSpPr>
        <p:spPr>
          <a:xfrm>
            <a:off x="7086600" y="3124200"/>
            <a:ext cx="4435564" cy="1905000"/>
          </a:xfrm>
          <a:prstGeom prst="rect">
            <a:avLst/>
          </a:prstGeom>
          <a:gradFill>
            <a:gsLst>
              <a:gs pos="0">
                <a:srgbClr val="A6B6DE"/>
              </a:gs>
              <a:gs pos="50000">
                <a:srgbClr val="98AAD9"/>
              </a:gs>
              <a:gs pos="100000">
                <a:srgbClr val="859CD7"/>
              </a:gs>
            </a:gsLst>
            <a:lin ang="5400000" scaled="0"/>
          </a:gradFill>
          <a:ln w="9525" cap="flat" cmpd="sng">
            <a:solidFill>
              <a:schemeClr val="accent5"/>
            </a:solidFill>
            <a:prstDash val="solid"/>
            <a:miter lim="800000"/>
            <a:headEnd type="none" w="sm" len="sm"/>
            <a:tailEnd type="none" w="sm" len="sm"/>
          </a:ln>
        </p:spPr>
        <p:txBody>
          <a:bodyPr spcFirstLastPara="1" wrap="square" lIns="91425" tIns="45700" rIns="91425" bIns="45700" anchor="t" anchorCtr="0">
            <a:normAutofit lnSpcReduction="10000"/>
          </a:bodyPr>
          <a:lstStyle/>
          <a:p>
            <a:pPr marL="0" lvl="0" indent="0" algn="l" rtl="0">
              <a:lnSpc>
                <a:spcPct val="90000"/>
              </a:lnSpc>
              <a:spcBef>
                <a:spcPts val="0"/>
              </a:spcBef>
              <a:spcAft>
                <a:spcPts val="0"/>
              </a:spcAft>
              <a:buClr>
                <a:srgbClr val="0070C0"/>
              </a:buClr>
              <a:buSzPct val="100000"/>
              <a:buNone/>
            </a:pPr>
            <a:r>
              <a:rPr lang="en-US">
                <a:solidFill>
                  <a:srgbClr val="0070C0"/>
                </a:solidFill>
                <a:latin typeface="Calibri"/>
                <a:ea typeface="Calibri"/>
                <a:cs typeface="Calibri"/>
                <a:sym typeface="Calibri"/>
              </a:rPr>
              <a:t>Kết quả đánh giá Hoạt động trải nghiệm, hướng nghiệp được ghi vào hồ sơ học tập của học sinh (tương đương một môn học).</a:t>
            </a:r>
            <a:endParaRPr>
              <a:solidFill>
                <a:srgbClr val="0070C0"/>
              </a:solidFill>
            </a:endParaRPr>
          </a:p>
          <a:p>
            <a:pPr marL="228600" lvl="0" indent="-64135" algn="l" rtl="0">
              <a:lnSpc>
                <a:spcPct val="90000"/>
              </a:lnSpc>
              <a:spcBef>
                <a:spcPts val="1000"/>
              </a:spcBef>
              <a:spcAft>
                <a:spcPts val="0"/>
              </a:spcAft>
              <a:buClr>
                <a:schemeClr val="dk1"/>
              </a:buClr>
              <a:buSzPct val="100000"/>
              <a:buNone/>
            </a:pPr>
            <a:endParaRPr>
              <a:solidFill>
                <a:srgbClr val="0070C0"/>
              </a:solidFill>
            </a:endParaRPr>
          </a:p>
        </p:txBody>
      </p:sp>
    </p:spTree>
    <p:extLst>
      <p:ext uri="{BB962C8B-B14F-4D97-AF65-F5344CB8AC3E}">
        <p14:creationId xmlns:p14="http://schemas.microsoft.com/office/powerpoint/2010/main" val="7757051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766"/>
        <p:cNvGrpSpPr/>
        <p:nvPr/>
      </p:nvGrpSpPr>
      <p:grpSpPr>
        <a:xfrm>
          <a:off x="0" y="0"/>
          <a:ext cx="0" cy="0"/>
          <a:chOff x="0" y="0"/>
          <a:chExt cx="0" cy="0"/>
        </a:xfrm>
      </p:grpSpPr>
      <p:sp>
        <p:nvSpPr>
          <p:cNvPr id="767" name="Google Shape;767;g113ac30190f_0_727"/>
          <p:cNvSpPr txBox="1">
            <a:spLocks noGrp="1"/>
          </p:cNvSpPr>
          <p:nvPr>
            <p:ph type="title"/>
          </p:nvPr>
        </p:nvSpPr>
        <p:spPr>
          <a:xfrm>
            <a:off x="631712" y="2719735"/>
            <a:ext cx="5631928" cy="2176242"/>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Clr>
                <a:schemeClr val="dk1"/>
              </a:buClr>
              <a:buSzPts val="3200"/>
              <a:buFont typeface="Arial"/>
              <a:buNone/>
            </a:pPr>
            <a:r>
              <a:rPr lang="en-US" b="1" dirty="0">
                <a:solidFill>
                  <a:srgbClr val="0070C0"/>
                </a:solidFill>
                <a:latin typeface="Arial"/>
                <a:ea typeface="Arial"/>
                <a:cs typeface="Arial"/>
                <a:sym typeface="Arial"/>
              </a:rPr>
              <a:t>PHƯƠNG PHÁP VÀ HÌNH THỨC TỔ CHỨC </a:t>
            </a:r>
            <a:br>
              <a:rPr lang="en-US" b="1" dirty="0">
                <a:latin typeface="Arial"/>
                <a:ea typeface="Arial"/>
                <a:cs typeface="Arial"/>
                <a:sym typeface="Arial"/>
              </a:rPr>
            </a:br>
            <a:r>
              <a:rPr lang="en-US" b="1" dirty="0">
                <a:latin typeface="Arial"/>
                <a:ea typeface="Arial"/>
                <a:cs typeface="Arial"/>
                <a:sym typeface="Arial"/>
              </a:rPr>
              <a:t>HOẠT ĐỘNG TRẢI NGHIỆM, HƯỚNG NGHIỆP 12</a:t>
            </a:r>
            <a:endParaRPr b="1" dirty="0">
              <a:latin typeface="Arial"/>
              <a:ea typeface="Arial"/>
              <a:cs typeface="Arial"/>
              <a:sym typeface="Arial"/>
            </a:endParaRPr>
          </a:p>
        </p:txBody>
      </p:sp>
      <p:pic>
        <p:nvPicPr>
          <p:cNvPr id="2" name="Picture 1">
            <a:extLst>
              <a:ext uri="{FF2B5EF4-FFF2-40B4-BE49-F238E27FC236}">
                <a16:creationId xmlns:a16="http://schemas.microsoft.com/office/drawing/2014/main" id="{6B7E1ECC-95B2-0A0B-4134-D21C80AE36E8}"/>
              </a:ext>
            </a:extLst>
          </p:cNvPr>
          <p:cNvPicPr>
            <a:picLocks noChangeAspect="1"/>
          </p:cNvPicPr>
          <p:nvPr/>
        </p:nvPicPr>
        <p:blipFill>
          <a:blip r:embed="rId3"/>
          <a:stretch>
            <a:fillRect/>
          </a:stretch>
        </p:blipFill>
        <p:spPr>
          <a:xfrm>
            <a:off x="6263640" y="1238251"/>
            <a:ext cx="5145914" cy="4890744"/>
          </a:xfrm>
          <a:prstGeom prst="rect">
            <a:avLst/>
          </a:prstGeom>
          <a:ln>
            <a:noFill/>
          </a:ln>
          <a:effectLst>
            <a:softEdge rad="112500"/>
          </a:effectLst>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341"/>
        <p:cNvGrpSpPr/>
        <p:nvPr/>
      </p:nvGrpSpPr>
      <p:grpSpPr>
        <a:xfrm>
          <a:off x="0" y="0"/>
          <a:ext cx="0" cy="0"/>
          <a:chOff x="0" y="0"/>
          <a:chExt cx="0" cy="0"/>
        </a:xfrm>
      </p:grpSpPr>
      <p:sp>
        <p:nvSpPr>
          <p:cNvPr id="342" name="Google Shape;342;g113ac30190f_0_247"/>
          <p:cNvSpPr txBox="1"/>
          <p:nvPr/>
        </p:nvSpPr>
        <p:spPr>
          <a:xfrm>
            <a:off x="0" y="1378239"/>
            <a:ext cx="12192000" cy="457200"/>
          </a:xfrm>
          <a:prstGeom prst="rect">
            <a:avLst/>
          </a:prstGeom>
          <a:solidFill>
            <a:srgbClr val="BBD6EE"/>
          </a:solidFill>
          <a:ln>
            <a:noFill/>
          </a:ln>
        </p:spPr>
        <p:txBody>
          <a:bodyPr spcFirstLastPara="1" wrap="square" lIns="91425" tIns="45700" rIns="91425" bIns="45700" anchor="b" anchorCtr="0">
            <a:normAutofit/>
          </a:bodyPr>
          <a:lstStyle/>
          <a:p>
            <a:pPr marL="0" marR="0" lvl="0" indent="0" algn="ctr" rtl="0">
              <a:lnSpc>
                <a:spcPct val="90000"/>
              </a:lnSpc>
              <a:spcBef>
                <a:spcPts val="0"/>
              </a:spcBef>
              <a:spcAft>
                <a:spcPts val="0"/>
              </a:spcAft>
              <a:buClr>
                <a:srgbClr val="1E4E79"/>
              </a:buClr>
              <a:buSzPts val="2400"/>
              <a:buFont typeface="Calibri"/>
              <a:buNone/>
            </a:pPr>
            <a:r>
              <a:rPr lang="en-US" sz="2400" b="1" i="0" u="none" strike="noStrike" cap="none" dirty="0" err="1">
                <a:solidFill>
                  <a:srgbClr val="1E4E79"/>
                </a:solidFill>
                <a:latin typeface="Arial" panose="020B0604020202020204" pitchFamily="34" charset="0"/>
                <a:ea typeface="Calibri"/>
                <a:cs typeface="Arial" panose="020B0604020202020204" pitchFamily="34" charset="0"/>
                <a:sym typeface="Calibri"/>
              </a:rPr>
              <a:t>C</a:t>
            </a:r>
            <a:r>
              <a:rPr lang="en-US" sz="2400" b="1" dirty="0" err="1">
                <a:solidFill>
                  <a:srgbClr val="1E4E79"/>
                </a:solidFill>
                <a:latin typeface="Arial" panose="020B0604020202020204" pitchFamily="34" charset="0"/>
                <a:ea typeface="Calibri"/>
                <a:cs typeface="Arial" panose="020B0604020202020204" pitchFamily="34" charset="0"/>
                <a:sym typeface="Calibri"/>
              </a:rPr>
              <a:t>Á</a:t>
            </a:r>
            <a:r>
              <a:rPr lang="en-US" sz="2400" b="1" i="0" u="none" strike="noStrike" cap="none" dirty="0" err="1">
                <a:solidFill>
                  <a:srgbClr val="1E4E79"/>
                </a:solidFill>
                <a:latin typeface="Arial" panose="020B0604020202020204" pitchFamily="34" charset="0"/>
                <a:ea typeface="Calibri"/>
                <a:cs typeface="Arial" panose="020B0604020202020204" pitchFamily="34" charset="0"/>
                <a:sym typeface="Calibri"/>
              </a:rPr>
              <a:t>C</a:t>
            </a:r>
            <a:r>
              <a:rPr lang="en-US" sz="2400" b="1" i="0" u="none" strike="noStrike" cap="none" dirty="0">
                <a:solidFill>
                  <a:srgbClr val="1E4E79"/>
                </a:solidFill>
                <a:latin typeface="Arial" panose="020B0604020202020204" pitchFamily="34" charset="0"/>
                <a:ea typeface="Calibri"/>
                <a:cs typeface="Arial" panose="020B0604020202020204" pitchFamily="34" charset="0"/>
                <a:sym typeface="Calibri"/>
              </a:rPr>
              <a:t> </a:t>
            </a:r>
            <a:r>
              <a:rPr lang="en-US" sz="2400" b="1" i="0" u="none" strike="noStrike" cap="none" dirty="0" err="1">
                <a:solidFill>
                  <a:srgbClr val="1E4E79"/>
                </a:solidFill>
                <a:latin typeface="Arial" panose="020B0604020202020204" pitchFamily="34" charset="0"/>
                <a:ea typeface="Calibri"/>
                <a:cs typeface="Arial" panose="020B0604020202020204" pitchFamily="34" charset="0"/>
                <a:sym typeface="Calibri"/>
              </a:rPr>
              <a:t>PHƯƠNG</a:t>
            </a:r>
            <a:r>
              <a:rPr lang="en-US" sz="2400" b="1" i="0" u="none" strike="noStrike" cap="none" dirty="0">
                <a:solidFill>
                  <a:srgbClr val="1E4E79"/>
                </a:solidFill>
                <a:latin typeface="Arial" panose="020B0604020202020204" pitchFamily="34" charset="0"/>
                <a:ea typeface="Calibri"/>
                <a:cs typeface="Arial" panose="020B0604020202020204" pitchFamily="34" charset="0"/>
                <a:sym typeface="Calibri"/>
              </a:rPr>
              <a:t> </a:t>
            </a:r>
            <a:r>
              <a:rPr lang="en-US" sz="2400" b="1" i="0" u="none" strike="noStrike" cap="none" dirty="0" err="1">
                <a:solidFill>
                  <a:srgbClr val="1E4E79"/>
                </a:solidFill>
                <a:latin typeface="Arial" panose="020B0604020202020204" pitchFamily="34" charset="0"/>
                <a:ea typeface="Calibri"/>
                <a:cs typeface="Arial" panose="020B0604020202020204" pitchFamily="34" charset="0"/>
                <a:sym typeface="Calibri"/>
              </a:rPr>
              <a:t>THỨC</a:t>
            </a:r>
            <a:r>
              <a:rPr lang="en-US" sz="2400" b="1" i="0" u="none" strike="noStrike" cap="none" dirty="0">
                <a:solidFill>
                  <a:srgbClr val="1E4E79"/>
                </a:solidFill>
                <a:latin typeface="Arial" panose="020B0604020202020204" pitchFamily="34" charset="0"/>
                <a:ea typeface="Calibri"/>
                <a:cs typeface="Arial" panose="020B0604020202020204" pitchFamily="34" charset="0"/>
                <a:sym typeface="Calibri"/>
              </a:rPr>
              <a:t> </a:t>
            </a:r>
            <a:r>
              <a:rPr lang="en-US" sz="2400" b="1" i="0" u="none" strike="noStrike" cap="none" dirty="0" err="1">
                <a:solidFill>
                  <a:srgbClr val="1E4E79"/>
                </a:solidFill>
                <a:latin typeface="Arial" panose="020B0604020202020204" pitchFamily="34" charset="0"/>
                <a:ea typeface="Calibri"/>
                <a:cs typeface="Arial" panose="020B0604020202020204" pitchFamily="34" charset="0"/>
                <a:sym typeface="Calibri"/>
              </a:rPr>
              <a:t>TỔ</a:t>
            </a:r>
            <a:r>
              <a:rPr lang="en-US" sz="2400" b="1" i="0" u="none" strike="noStrike" cap="none" dirty="0">
                <a:solidFill>
                  <a:srgbClr val="1E4E79"/>
                </a:solidFill>
                <a:latin typeface="Arial" panose="020B0604020202020204" pitchFamily="34" charset="0"/>
                <a:ea typeface="Calibri"/>
                <a:cs typeface="Arial" panose="020B0604020202020204" pitchFamily="34" charset="0"/>
                <a:sym typeface="Calibri"/>
              </a:rPr>
              <a:t> </a:t>
            </a:r>
            <a:r>
              <a:rPr lang="en-US" sz="2400" b="1" i="0" u="none" strike="noStrike" cap="none" dirty="0" err="1">
                <a:solidFill>
                  <a:srgbClr val="1E4E79"/>
                </a:solidFill>
                <a:latin typeface="Arial" panose="020B0604020202020204" pitchFamily="34" charset="0"/>
                <a:ea typeface="Calibri"/>
                <a:cs typeface="Arial" panose="020B0604020202020204" pitchFamily="34" charset="0"/>
                <a:sym typeface="Calibri"/>
              </a:rPr>
              <a:t>CHỨC</a:t>
            </a:r>
            <a:endParaRPr sz="2400" b="1" i="0" u="none" strike="noStrike" cap="none" dirty="0">
              <a:solidFill>
                <a:srgbClr val="1E4E79"/>
              </a:solidFill>
              <a:latin typeface="Arial" panose="020B0604020202020204" pitchFamily="34" charset="0"/>
              <a:ea typeface="Calibri"/>
              <a:cs typeface="Arial" panose="020B0604020202020204" pitchFamily="34" charset="0"/>
              <a:sym typeface="Calibri"/>
            </a:endParaRPr>
          </a:p>
        </p:txBody>
      </p:sp>
      <p:grpSp>
        <p:nvGrpSpPr>
          <p:cNvPr id="343" name="Google Shape;343;g113ac30190f_0_247"/>
          <p:cNvGrpSpPr/>
          <p:nvPr/>
        </p:nvGrpSpPr>
        <p:grpSpPr>
          <a:xfrm>
            <a:off x="274660" y="1964792"/>
            <a:ext cx="11796426" cy="3704540"/>
            <a:chOff x="7247" y="719144"/>
            <a:chExt cx="11796426" cy="3704540"/>
          </a:xfrm>
        </p:grpSpPr>
        <p:sp>
          <p:nvSpPr>
            <p:cNvPr id="344" name="Google Shape;344;g113ac30190f_0_247"/>
            <p:cNvSpPr/>
            <p:nvPr/>
          </p:nvSpPr>
          <p:spPr>
            <a:xfrm>
              <a:off x="7247" y="1459242"/>
              <a:ext cx="2569800" cy="1918500"/>
            </a:xfrm>
            <a:prstGeom prst="round2SameRect">
              <a:avLst>
                <a:gd name="adj1" fmla="val 8000"/>
                <a:gd name="adj2" fmla="val 0"/>
              </a:avLst>
            </a:prstGeom>
            <a:solidFill>
              <a:schemeClr val="lt1">
                <a:alpha val="89410"/>
              </a:schemeClr>
            </a:solidFill>
            <a:ln w="12700" cap="flat" cmpd="sng">
              <a:solidFill>
                <a:schemeClr val="accent2"/>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5" name="Google Shape;345;g113ac30190f_0_247"/>
            <p:cNvSpPr txBox="1"/>
            <p:nvPr/>
          </p:nvSpPr>
          <p:spPr>
            <a:xfrm>
              <a:off x="52198" y="1504193"/>
              <a:ext cx="2480100" cy="1873500"/>
            </a:xfrm>
            <a:prstGeom prst="rect">
              <a:avLst/>
            </a:prstGeom>
            <a:noFill/>
            <a:ln>
              <a:noFill/>
            </a:ln>
          </p:spPr>
          <p:txBody>
            <a:bodyPr spcFirstLastPara="1" wrap="square" lIns="19050" tIns="57150" rIns="19050" bIns="19050" anchor="t" anchorCtr="0">
              <a:noAutofit/>
            </a:bodyPr>
            <a:lstStyle/>
            <a:p>
              <a:pPr marL="114300" marR="0" lvl="1" indent="-114300" algn="l" rtl="0">
                <a:lnSpc>
                  <a:spcPct val="90000"/>
                </a:lnSpc>
                <a:spcBef>
                  <a:spcPts val="0"/>
                </a:spcBef>
                <a:spcAft>
                  <a:spcPts val="0"/>
                </a:spcAft>
                <a:buClr>
                  <a:schemeClr val="dk1"/>
                </a:buClr>
                <a:buSzPts val="1500"/>
                <a:buFont typeface="Calibri"/>
                <a:buChar char="•"/>
              </a:pPr>
              <a:r>
                <a:rPr lang="en-US" sz="1500" b="0" i="0" u="none" strike="noStrike" cap="none" dirty="0" err="1">
                  <a:solidFill>
                    <a:schemeClr val="dk1"/>
                  </a:solidFill>
                  <a:latin typeface="+mj-lt"/>
                  <a:ea typeface="Calibri"/>
                  <a:cs typeface="Arial" panose="020B0604020202020204" pitchFamily="34" charset="0"/>
                  <a:sym typeface="Calibri"/>
                </a:rPr>
                <a:t>Thực</a:t>
              </a:r>
              <a:r>
                <a:rPr lang="en-US" sz="1500" b="0" i="0" u="none" strike="noStrike" cap="none" dirty="0">
                  <a:solidFill>
                    <a:schemeClr val="dk1"/>
                  </a:solidFill>
                  <a:latin typeface="+mj-lt"/>
                  <a:ea typeface="Calibri"/>
                  <a:cs typeface="Arial" panose="020B0604020202020204" pitchFamily="34" charset="0"/>
                  <a:sym typeface="Calibri"/>
                </a:rPr>
                <a:t> </a:t>
              </a:r>
              <a:r>
                <a:rPr lang="en-US" sz="1500" b="0" i="0" u="none" strike="noStrike" cap="none" dirty="0" err="1">
                  <a:solidFill>
                    <a:schemeClr val="dk1"/>
                  </a:solidFill>
                  <a:latin typeface="+mj-lt"/>
                  <a:ea typeface="Calibri"/>
                  <a:cs typeface="Arial" panose="020B0604020202020204" pitchFamily="34" charset="0"/>
                  <a:sym typeface="Calibri"/>
                </a:rPr>
                <a:t>địa</a:t>
              </a:r>
              <a:endParaRPr sz="1500" b="0" i="0" u="none" strike="noStrike" cap="none" dirty="0">
                <a:solidFill>
                  <a:schemeClr val="dk1"/>
                </a:solidFill>
                <a:latin typeface="+mj-lt"/>
                <a:ea typeface="Calibri"/>
                <a:cs typeface="Arial" panose="020B0604020202020204" pitchFamily="34" charset="0"/>
                <a:sym typeface="Calibri"/>
              </a:endParaRPr>
            </a:p>
            <a:p>
              <a:pPr marL="114300" marR="0" lvl="1" indent="-114300" algn="l" rtl="0">
                <a:lnSpc>
                  <a:spcPct val="90000"/>
                </a:lnSpc>
                <a:spcBef>
                  <a:spcPts val="225"/>
                </a:spcBef>
                <a:spcAft>
                  <a:spcPts val="0"/>
                </a:spcAft>
                <a:buClr>
                  <a:schemeClr val="dk1"/>
                </a:buClr>
                <a:buSzPts val="1500"/>
                <a:buFont typeface="Calibri"/>
                <a:buChar char="•"/>
              </a:pPr>
              <a:r>
                <a:rPr lang="en-US" sz="1500" b="0" i="0" u="none" strike="noStrike" cap="none" dirty="0" err="1">
                  <a:solidFill>
                    <a:schemeClr val="dk1"/>
                  </a:solidFill>
                  <a:latin typeface="+mj-lt"/>
                  <a:ea typeface="Calibri"/>
                  <a:cs typeface="Arial" panose="020B0604020202020204" pitchFamily="34" charset="0"/>
                  <a:sym typeface="Calibri"/>
                </a:rPr>
                <a:t>Thực</a:t>
              </a:r>
              <a:r>
                <a:rPr lang="en-US" sz="1500" b="0" i="0" u="none" strike="noStrike" cap="none" dirty="0">
                  <a:solidFill>
                    <a:schemeClr val="dk1"/>
                  </a:solidFill>
                  <a:latin typeface="+mj-lt"/>
                  <a:ea typeface="Calibri"/>
                  <a:cs typeface="Arial" panose="020B0604020202020204" pitchFamily="34" charset="0"/>
                  <a:sym typeface="Calibri"/>
                </a:rPr>
                <a:t> </a:t>
              </a:r>
              <a:r>
                <a:rPr lang="en-US" sz="1500" b="0" i="0" u="none" strike="noStrike" cap="none" dirty="0" err="1">
                  <a:solidFill>
                    <a:schemeClr val="dk1"/>
                  </a:solidFill>
                  <a:latin typeface="+mj-lt"/>
                  <a:ea typeface="Calibri"/>
                  <a:cs typeface="Arial" panose="020B0604020202020204" pitchFamily="34" charset="0"/>
                  <a:sym typeface="Calibri"/>
                </a:rPr>
                <a:t>tế</a:t>
              </a:r>
              <a:endParaRPr sz="1500" b="0" i="0" u="none" strike="noStrike" cap="none" dirty="0">
                <a:solidFill>
                  <a:schemeClr val="dk1"/>
                </a:solidFill>
                <a:latin typeface="+mj-lt"/>
                <a:ea typeface="Calibri"/>
                <a:cs typeface="Arial" panose="020B0604020202020204" pitchFamily="34" charset="0"/>
                <a:sym typeface="Calibri"/>
              </a:endParaRPr>
            </a:p>
            <a:p>
              <a:pPr marL="114300" marR="0" lvl="1" indent="-114300" algn="l" rtl="0">
                <a:lnSpc>
                  <a:spcPct val="90000"/>
                </a:lnSpc>
                <a:spcBef>
                  <a:spcPts val="225"/>
                </a:spcBef>
                <a:spcAft>
                  <a:spcPts val="0"/>
                </a:spcAft>
                <a:buClr>
                  <a:schemeClr val="dk1"/>
                </a:buClr>
                <a:buSzPts val="1500"/>
                <a:buFont typeface="Calibri"/>
                <a:buChar char="•"/>
              </a:pPr>
              <a:r>
                <a:rPr lang="en-US" sz="1500" b="0" i="0" u="none" strike="noStrike" cap="none" dirty="0" err="1">
                  <a:solidFill>
                    <a:schemeClr val="dk1"/>
                  </a:solidFill>
                  <a:latin typeface="+mj-lt"/>
                  <a:ea typeface="Calibri"/>
                  <a:cs typeface="Arial" panose="020B0604020202020204" pitchFamily="34" charset="0"/>
                  <a:sym typeface="Calibri"/>
                </a:rPr>
                <a:t>Tham</a:t>
              </a:r>
              <a:r>
                <a:rPr lang="en-US" sz="1500" b="0" i="0" u="none" strike="noStrike" cap="none" dirty="0">
                  <a:solidFill>
                    <a:schemeClr val="dk1"/>
                  </a:solidFill>
                  <a:latin typeface="+mj-lt"/>
                  <a:ea typeface="Calibri"/>
                  <a:cs typeface="Arial" panose="020B0604020202020204" pitchFamily="34" charset="0"/>
                  <a:sym typeface="Calibri"/>
                </a:rPr>
                <a:t> </a:t>
              </a:r>
              <a:r>
                <a:rPr lang="en-US" sz="1500" b="0" i="0" u="none" strike="noStrike" cap="none" dirty="0" err="1">
                  <a:solidFill>
                    <a:schemeClr val="dk1"/>
                  </a:solidFill>
                  <a:latin typeface="+mj-lt"/>
                  <a:ea typeface="Calibri"/>
                  <a:cs typeface="Arial" panose="020B0604020202020204" pitchFamily="34" charset="0"/>
                  <a:sym typeface="Calibri"/>
                </a:rPr>
                <a:t>quan</a:t>
              </a:r>
              <a:endParaRPr sz="1500" b="0" i="0" u="none" strike="noStrike" cap="none" dirty="0">
                <a:solidFill>
                  <a:schemeClr val="dk1"/>
                </a:solidFill>
                <a:latin typeface="+mj-lt"/>
                <a:ea typeface="Calibri"/>
                <a:cs typeface="Arial" panose="020B0604020202020204" pitchFamily="34" charset="0"/>
                <a:sym typeface="Calibri"/>
              </a:endParaRPr>
            </a:p>
            <a:p>
              <a:pPr marL="114300" marR="0" lvl="1" indent="-114300" algn="l" rtl="0">
                <a:lnSpc>
                  <a:spcPct val="90000"/>
                </a:lnSpc>
                <a:spcBef>
                  <a:spcPts val="225"/>
                </a:spcBef>
                <a:spcAft>
                  <a:spcPts val="0"/>
                </a:spcAft>
                <a:buClr>
                  <a:schemeClr val="dk1"/>
                </a:buClr>
                <a:buSzPts val="1500"/>
                <a:buFont typeface="Calibri"/>
                <a:buChar char="•"/>
              </a:pPr>
              <a:r>
                <a:rPr lang="en-US" sz="1500" b="0" i="0" u="none" strike="noStrike" cap="none" dirty="0" err="1">
                  <a:solidFill>
                    <a:schemeClr val="dk1"/>
                  </a:solidFill>
                  <a:latin typeface="+mj-lt"/>
                  <a:ea typeface="Calibri"/>
                  <a:cs typeface="Arial" panose="020B0604020202020204" pitchFamily="34" charset="0"/>
                  <a:sym typeface="Calibri"/>
                </a:rPr>
                <a:t>Cắm</a:t>
              </a:r>
              <a:r>
                <a:rPr lang="en-US" sz="1500" b="0" i="0" u="none" strike="noStrike" cap="none" dirty="0">
                  <a:solidFill>
                    <a:schemeClr val="dk1"/>
                  </a:solidFill>
                  <a:latin typeface="+mj-lt"/>
                  <a:ea typeface="Calibri"/>
                  <a:cs typeface="Arial" panose="020B0604020202020204" pitchFamily="34" charset="0"/>
                  <a:sym typeface="Calibri"/>
                </a:rPr>
                <a:t> </a:t>
              </a:r>
              <a:r>
                <a:rPr lang="en-US" sz="1500" b="0" i="0" u="none" strike="noStrike" cap="none" dirty="0" err="1">
                  <a:solidFill>
                    <a:schemeClr val="dk1"/>
                  </a:solidFill>
                  <a:latin typeface="+mj-lt"/>
                  <a:ea typeface="Calibri"/>
                  <a:cs typeface="Arial" panose="020B0604020202020204" pitchFamily="34" charset="0"/>
                  <a:sym typeface="Calibri"/>
                </a:rPr>
                <a:t>trại</a:t>
              </a:r>
              <a:endParaRPr sz="1500" b="0" i="0" u="none" strike="noStrike" cap="none" dirty="0">
                <a:solidFill>
                  <a:schemeClr val="dk1"/>
                </a:solidFill>
                <a:latin typeface="+mj-lt"/>
                <a:ea typeface="Calibri"/>
                <a:cs typeface="Arial" panose="020B0604020202020204" pitchFamily="34" charset="0"/>
                <a:sym typeface="Calibri"/>
              </a:endParaRPr>
            </a:p>
            <a:p>
              <a:pPr marL="114300" marR="0" lvl="1" indent="-114300" algn="l" rtl="0">
                <a:lnSpc>
                  <a:spcPct val="90000"/>
                </a:lnSpc>
                <a:spcBef>
                  <a:spcPts val="225"/>
                </a:spcBef>
                <a:spcAft>
                  <a:spcPts val="0"/>
                </a:spcAft>
                <a:buClr>
                  <a:schemeClr val="dk1"/>
                </a:buClr>
                <a:buSzPts val="1500"/>
                <a:buFont typeface="Calibri"/>
                <a:buChar char="•"/>
              </a:pPr>
              <a:r>
                <a:rPr lang="en-US" sz="1500" b="0" i="0" u="none" strike="noStrike" cap="none" dirty="0" err="1">
                  <a:solidFill>
                    <a:schemeClr val="dk1"/>
                  </a:solidFill>
                  <a:latin typeface="+mj-lt"/>
                  <a:ea typeface="Calibri"/>
                  <a:cs typeface="Arial" panose="020B0604020202020204" pitchFamily="34" charset="0"/>
                  <a:sym typeface="Calibri"/>
                </a:rPr>
                <a:t>Tro</a:t>
              </a:r>
              <a:r>
                <a:rPr lang="en-US" sz="1500" b="0" i="0" u="none" strike="noStrike" cap="none" dirty="0">
                  <a:solidFill>
                    <a:schemeClr val="dk1"/>
                  </a:solidFill>
                  <a:latin typeface="+mj-lt"/>
                  <a:ea typeface="Calibri"/>
                  <a:cs typeface="Arial" panose="020B0604020202020204" pitchFamily="34" charset="0"/>
                  <a:sym typeface="Calibri"/>
                </a:rPr>
                <a:t>̀ </a:t>
              </a:r>
              <a:r>
                <a:rPr lang="en-US" sz="1500" b="0" i="0" u="none" strike="noStrike" cap="none" dirty="0" err="1">
                  <a:solidFill>
                    <a:schemeClr val="dk1"/>
                  </a:solidFill>
                  <a:latin typeface="+mj-lt"/>
                  <a:ea typeface="Calibri"/>
                  <a:cs typeface="Arial" panose="020B0604020202020204" pitchFamily="34" charset="0"/>
                  <a:sym typeface="Calibri"/>
                </a:rPr>
                <a:t>chơi</a:t>
              </a:r>
              <a:endParaRPr sz="1500" b="0" i="0" u="none" strike="noStrike" cap="none" dirty="0">
                <a:solidFill>
                  <a:schemeClr val="dk1"/>
                </a:solidFill>
                <a:latin typeface="+mj-lt"/>
                <a:ea typeface="Calibri"/>
                <a:cs typeface="Arial" panose="020B0604020202020204" pitchFamily="34" charset="0"/>
                <a:sym typeface="Calibri"/>
              </a:endParaRPr>
            </a:p>
            <a:p>
              <a:pPr marL="114300" marR="0" lvl="1" indent="-114300" algn="l" rtl="0">
                <a:lnSpc>
                  <a:spcPct val="90000"/>
                </a:lnSpc>
                <a:spcBef>
                  <a:spcPts val="225"/>
                </a:spcBef>
                <a:spcAft>
                  <a:spcPts val="0"/>
                </a:spcAft>
                <a:buClr>
                  <a:schemeClr val="dk1"/>
                </a:buClr>
                <a:buSzPts val="1500"/>
                <a:buFont typeface="Calibri"/>
                <a:buChar char="•"/>
              </a:pPr>
              <a:r>
                <a:rPr lang="en-US" sz="1500" b="0" i="0" u="none" strike="noStrike" cap="none" dirty="0">
                  <a:solidFill>
                    <a:schemeClr val="dk1"/>
                  </a:solidFill>
                  <a:latin typeface="+mj-lt"/>
                  <a:ea typeface="Calibri"/>
                  <a:cs typeface="Arial" panose="020B0604020202020204" pitchFamily="34" charset="0"/>
                  <a:sym typeface="Calibri"/>
                </a:rPr>
                <a:t>…</a:t>
              </a:r>
              <a:endParaRPr sz="1500" b="0" i="0" u="none" strike="noStrike" cap="none" dirty="0">
                <a:solidFill>
                  <a:schemeClr val="dk1"/>
                </a:solidFill>
                <a:latin typeface="+mj-lt"/>
                <a:ea typeface="Calibri"/>
                <a:cs typeface="Arial" panose="020B0604020202020204" pitchFamily="34" charset="0"/>
                <a:sym typeface="Calibri"/>
              </a:endParaRPr>
            </a:p>
          </p:txBody>
        </p:sp>
        <p:sp>
          <p:nvSpPr>
            <p:cNvPr id="346" name="Google Shape;346;g113ac30190f_0_247"/>
            <p:cNvSpPr/>
            <p:nvPr/>
          </p:nvSpPr>
          <p:spPr>
            <a:xfrm>
              <a:off x="7247" y="3377648"/>
              <a:ext cx="2569800" cy="825000"/>
            </a:xfrm>
            <a:prstGeom prst="rect">
              <a:avLst/>
            </a:prstGeom>
            <a:solidFill>
              <a:schemeClr val="accent2"/>
            </a:solidFill>
            <a:ln w="12700" cap="flat" cmpd="sng">
              <a:solidFill>
                <a:schemeClr val="accent2"/>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7" name="Google Shape;347;g113ac30190f_0_247"/>
            <p:cNvSpPr txBox="1"/>
            <p:nvPr/>
          </p:nvSpPr>
          <p:spPr>
            <a:xfrm>
              <a:off x="7247" y="3377648"/>
              <a:ext cx="1809900" cy="825000"/>
            </a:xfrm>
            <a:prstGeom prst="rect">
              <a:avLst/>
            </a:prstGeom>
            <a:noFill/>
            <a:ln>
              <a:noFill/>
            </a:ln>
          </p:spPr>
          <p:txBody>
            <a:bodyPr spcFirstLastPara="1" wrap="square" lIns="72375" tIns="0" rIns="24125" bIns="0" anchor="ctr" anchorCtr="0">
              <a:noAutofit/>
            </a:bodyPr>
            <a:lstStyle/>
            <a:p>
              <a:pPr marL="0" marR="0" lvl="0" indent="0" algn="l" rtl="0">
                <a:lnSpc>
                  <a:spcPct val="90000"/>
                </a:lnSpc>
                <a:spcBef>
                  <a:spcPts val="0"/>
                </a:spcBef>
                <a:spcAft>
                  <a:spcPts val="0"/>
                </a:spcAft>
                <a:buClr>
                  <a:srgbClr val="000000"/>
                </a:buClr>
                <a:buSzPts val="1900"/>
                <a:buFont typeface="Arial"/>
                <a:buNone/>
              </a:pPr>
              <a:r>
                <a:rPr lang="en-US" sz="1600" b="0" i="0" u="none" strike="noStrike" cap="none" dirty="0" err="1">
                  <a:solidFill>
                    <a:schemeClr val="lt1"/>
                  </a:solidFill>
                  <a:latin typeface="+mj-lt"/>
                  <a:ea typeface="Calibri"/>
                  <a:cs typeface="Arial" panose="020B0604020202020204" pitchFamily="34" charset="0"/>
                  <a:sym typeface="Calibri"/>
                </a:rPr>
                <a:t>Phương</a:t>
              </a:r>
              <a:r>
                <a:rPr lang="en-US" sz="1600" b="0" i="0" u="none" strike="noStrike" cap="none" dirty="0">
                  <a:solidFill>
                    <a:schemeClr val="lt1"/>
                  </a:solidFill>
                  <a:latin typeface="+mj-lt"/>
                  <a:ea typeface="Calibri"/>
                  <a:cs typeface="Arial" panose="020B0604020202020204" pitchFamily="34" charset="0"/>
                  <a:sym typeface="Calibri"/>
                </a:rPr>
                <a:t> </a:t>
              </a:r>
              <a:r>
                <a:rPr lang="en-US" sz="1600" b="0" i="0" u="none" strike="noStrike" cap="none" dirty="0" err="1">
                  <a:solidFill>
                    <a:schemeClr val="lt1"/>
                  </a:solidFill>
                  <a:latin typeface="+mj-lt"/>
                  <a:ea typeface="Calibri"/>
                  <a:cs typeface="Arial" panose="020B0604020202020204" pitchFamily="34" charset="0"/>
                  <a:sym typeface="Calibri"/>
                </a:rPr>
                <a:t>thức</a:t>
              </a:r>
              <a:r>
                <a:rPr lang="en-US" sz="1600" b="0" i="0" u="none" strike="noStrike" cap="none" dirty="0">
                  <a:solidFill>
                    <a:schemeClr val="lt1"/>
                  </a:solidFill>
                  <a:latin typeface="+mj-lt"/>
                  <a:ea typeface="Calibri"/>
                  <a:cs typeface="Arial" panose="020B0604020202020204" pitchFamily="34" charset="0"/>
                  <a:sym typeface="Calibri"/>
                </a:rPr>
                <a:t> </a:t>
              </a:r>
              <a:r>
                <a:rPr lang="en-US" sz="1600" b="0" i="0" u="none" strike="noStrike" cap="none" dirty="0" err="1">
                  <a:solidFill>
                    <a:schemeClr val="lt1"/>
                  </a:solidFill>
                  <a:latin typeface="+mj-lt"/>
                  <a:ea typeface="Calibri"/>
                  <a:cs typeface="Arial" panose="020B0604020202020204" pitchFamily="34" charset="0"/>
                  <a:sym typeface="Calibri"/>
                </a:rPr>
                <a:t>có</a:t>
              </a:r>
              <a:r>
                <a:rPr lang="en-US" sz="1600" b="0" i="0" u="none" strike="noStrike" cap="none" dirty="0">
                  <a:solidFill>
                    <a:schemeClr val="lt1"/>
                  </a:solidFill>
                  <a:latin typeface="+mj-lt"/>
                  <a:ea typeface="Calibri"/>
                  <a:cs typeface="Arial" panose="020B0604020202020204" pitchFamily="34" charset="0"/>
                  <a:sym typeface="Calibri"/>
                </a:rPr>
                <a:t> </a:t>
              </a:r>
              <a:r>
                <a:rPr lang="en-US" sz="1600" b="0" i="0" u="none" strike="noStrike" cap="none" dirty="0" err="1">
                  <a:solidFill>
                    <a:schemeClr val="lt1"/>
                  </a:solidFill>
                  <a:latin typeface="+mj-lt"/>
                  <a:ea typeface="Calibri"/>
                  <a:cs typeface="Arial" panose="020B0604020202020204" pitchFamily="34" charset="0"/>
                  <a:sym typeface="Calibri"/>
                </a:rPr>
                <a:t>tính</a:t>
              </a:r>
              <a:r>
                <a:rPr lang="en-US" sz="1600" b="0" i="0" u="none" strike="noStrike" cap="none" dirty="0">
                  <a:solidFill>
                    <a:schemeClr val="lt1"/>
                  </a:solidFill>
                  <a:latin typeface="+mj-lt"/>
                  <a:ea typeface="Calibri"/>
                  <a:cs typeface="Arial" panose="020B0604020202020204" pitchFamily="34" charset="0"/>
                  <a:sym typeface="Calibri"/>
                </a:rPr>
                <a:t> </a:t>
              </a:r>
              <a:r>
                <a:rPr lang="en-US" sz="1600" b="0" i="0" u="none" strike="noStrike" cap="none" dirty="0" err="1">
                  <a:solidFill>
                    <a:schemeClr val="lt1"/>
                  </a:solidFill>
                  <a:latin typeface="+mj-lt"/>
                  <a:ea typeface="Calibri"/>
                  <a:cs typeface="Arial" panose="020B0604020202020204" pitchFamily="34" charset="0"/>
                  <a:sym typeface="Calibri"/>
                </a:rPr>
                <a:t>khám</a:t>
              </a:r>
              <a:r>
                <a:rPr lang="en-US" sz="1600" b="0" i="0" u="none" strike="noStrike" cap="none" dirty="0">
                  <a:solidFill>
                    <a:schemeClr val="lt1"/>
                  </a:solidFill>
                  <a:latin typeface="+mj-lt"/>
                  <a:ea typeface="Calibri"/>
                  <a:cs typeface="Arial" panose="020B0604020202020204" pitchFamily="34" charset="0"/>
                  <a:sym typeface="Calibri"/>
                </a:rPr>
                <a:t> </a:t>
              </a:r>
              <a:r>
                <a:rPr lang="en-US" sz="1600" b="0" i="0" u="none" strike="noStrike" cap="none" dirty="0" err="1">
                  <a:solidFill>
                    <a:schemeClr val="lt1"/>
                  </a:solidFill>
                  <a:latin typeface="+mj-lt"/>
                  <a:ea typeface="Calibri"/>
                  <a:cs typeface="Arial" panose="020B0604020202020204" pitchFamily="34" charset="0"/>
                  <a:sym typeface="Calibri"/>
                </a:rPr>
                <a:t>phá</a:t>
              </a:r>
              <a:r>
                <a:rPr lang="en-US" sz="1600" b="0" i="1" u="none" strike="noStrike" cap="none" dirty="0">
                  <a:solidFill>
                    <a:schemeClr val="lt1"/>
                  </a:solidFill>
                  <a:latin typeface="+mj-lt"/>
                  <a:ea typeface="Calibri"/>
                  <a:cs typeface="Arial" panose="020B0604020202020204" pitchFamily="34" charset="0"/>
                  <a:sym typeface="Calibri"/>
                </a:rPr>
                <a:t> </a:t>
              </a:r>
              <a:endParaRPr sz="1600" b="0" i="0" u="none" strike="noStrike" cap="none" dirty="0">
                <a:solidFill>
                  <a:schemeClr val="lt1"/>
                </a:solidFill>
                <a:latin typeface="+mj-lt"/>
                <a:ea typeface="Calibri"/>
                <a:cs typeface="Arial" panose="020B0604020202020204" pitchFamily="34" charset="0"/>
                <a:sym typeface="Calibri"/>
              </a:endParaRPr>
            </a:p>
          </p:txBody>
        </p:sp>
        <p:sp>
          <p:nvSpPr>
            <p:cNvPr id="348" name="Google Shape;348;g113ac30190f_0_247"/>
            <p:cNvSpPr/>
            <p:nvPr/>
          </p:nvSpPr>
          <p:spPr>
            <a:xfrm>
              <a:off x="1889764" y="3508678"/>
              <a:ext cx="899400" cy="899400"/>
            </a:xfrm>
            <a:prstGeom prst="ellipse">
              <a:avLst/>
            </a:prstGeom>
            <a:blipFill rotWithShape="1">
              <a:blip r:embed="rId3">
                <a:alphaModFix/>
              </a:blip>
              <a:stretch>
                <a:fillRect/>
              </a:stretch>
            </a:blipFill>
            <a:ln w="12700" cap="flat" cmpd="sng">
              <a:solidFill>
                <a:srgbClr val="F7D5CB">
                  <a:alpha val="89410"/>
                </a:srgbClr>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9" name="Google Shape;349;g113ac30190f_0_247"/>
            <p:cNvSpPr/>
            <p:nvPr/>
          </p:nvSpPr>
          <p:spPr>
            <a:xfrm>
              <a:off x="3034776" y="719144"/>
              <a:ext cx="2569800" cy="2909100"/>
            </a:xfrm>
            <a:prstGeom prst="round2SameRect">
              <a:avLst>
                <a:gd name="adj1" fmla="val 8000"/>
                <a:gd name="adj2" fmla="val 0"/>
              </a:avLst>
            </a:prstGeom>
            <a:solidFill>
              <a:schemeClr val="lt1">
                <a:alpha val="89410"/>
              </a:schemeClr>
            </a:solidFill>
            <a:ln w="12700" cap="flat" cmpd="sng">
              <a:solidFill>
                <a:schemeClr val="accent3"/>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0" name="Google Shape;350;g113ac30190f_0_247"/>
            <p:cNvSpPr txBox="1"/>
            <p:nvPr/>
          </p:nvSpPr>
          <p:spPr>
            <a:xfrm>
              <a:off x="3094993" y="779361"/>
              <a:ext cx="2449500" cy="2848800"/>
            </a:xfrm>
            <a:prstGeom prst="rect">
              <a:avLst/>
            </a:prstGeom>
            <a:noFill/>
            <a:ln>
              <a:noFill/>
            </a:ln>
          </p:spPr>
          <p:txBody>
            <a:bodyPr spcFirstLastPara="1" wrap="square" lIns="19050" tIns="57150" rIns="19050" bIns="19050" anchor="t" anchorCtr="0">
              <a:noAutofit/>
            </a:bodyPr>
            <a:lstStyle/>
            <a:p>
              <a:pPr marL="114300" marR="0" lvl="1" indent="-114300" algn="l" rtl="0">
                <a:lnSpc>
                  <a:spcPct val="90000"/>
                </a:lnSpc>
                <a:spcBef>
                  <a:spcPts val="0"/>
                </a:spcBef>
                <a:spcAft>
                  <a:spcPts val="0"/>
                </a:spcAft>
                <a:buClr>
                  <a:schemeClr val="dk1"/>
                </a:buClr>
                <a:buSzPts val="1500"/>
                <a:buFont typeface="Calibri"/>
                <a:buChar char="•"/>
              </a:pPr>
              <a:r>
                <a:rPr lang="en-US" sz="1500" b="0" i="0" u="none" strike="noStrike" cap="none" dirty="0" err="1">
                  <a:solidFill>
                    <a:schemeClr val="dk1"/>
                  </a:solidFill>
                  <a:latin typeface="+mj-lt"/>
                  <a:ea typeface="Calibri"/>
                  <a:cs typeface="Arial" panose="020B0604020202020204" pitchFamily="34" charset="0"/>
                  <a:sym typeface="Calibri"/>
                </a:rPr>
                <a:t>Diễn</a:t>
              </a:r>
              <a:r>
                <a:rPr lang="en-US" sz="1500" b="0" i="0" u="none" strike="noStrike" cap="none" dirty="0">
                  <a:solidFill>
                    <a:schemeClr val="dk1"/>
                  </a:solidFill>
                  <a:latin typeface="+mj-lt"/>
                  <a:ea typeface="Calibri"/>
                  <a:cs typeface="Arial" panose="020B0604020202020204" pitchFamily="34" charset="0"/>
                  <a:sym typeface="Calibri"/>
                </a:rPr>
                <a:t> </a:t>
              </a:r>
              <a:r>
                <a:rPr lang="en-US" sz="1500" b="0" i="0" u="none" strike="noStrike" cap="none" dirty="0" err="1">
                  <a:solidFill>
                    <a:schemeClr val="dk1"/>
                  </a:solidFill>
                  <a:latin typeface="+mj-lt"/>
                  <a:ea typeface="Calibri"/>
                  <a:cs typeface="Arial" panose="020B0604020202020204" pitchFamily="34" charset="0"/>
                  <a:sym typeface="Calibri"/>
                </a:rPr>
                <a:t>đàn</a:t>
              </a:r>
              <a:r>
                <a:rPr lang="en-US" sz="1500" b="0" i="0" u="none" strike="noStrike" cap="none" dirty="0">
                  <a:solidFill>
                    <a:schemeClr val="dk1"/>
                  </a:solidFill>
                  <a:latin typeface="+mj-lt"/>
                  <a:ea typeface="Calibri"/>
                  <a:cs typeface="Arial" panose="020B0604020202020204" pitchFamily="34" charset="0"/>
                  <a:sym typeface="Calibri"/>
                </a:rPr>
                <a:t> </a:t>
              </a:r>
              <a:endParaRPr sz="1500" b="0" i="0" u="none" strike="noStrike" cap="none" dirty="0">
                <a:solidFill>
                  <a:schemeClr val="dk1"/>
                </a:solidFill>
                <a:latin typeface="+mj-lt"/>
                <a:ea typeface="Calibri"/>
                <a:cs typeface="Arial" panose="020B0604020202020204" pitchFamily="34" charset="0"/>
                <a:sym typeface="Calibri"/>
              </a:endParaRPr>
            </a:p>
            <a:p>
              <a:pPr marL="114300" marR="0" lvl="1" indent="-114300" algn="l" rtl="0">
                <a:lnSpc>
                  <a:spcPct val="90000"/>
                </a:lnSpc>
                <a:spcBef>
                  <a:spcPts val="225"/>
                </a:spcBef>
                <a:spcAft>
                  <a:spcPts val="0"/>
                </a:spcAft>
                <a:buClr>
                  <a:schemeClr val="dk1"/>
                </a:buClr>
                <a:buSzPts val="1500"/>
                <a:buFont typeface="Calibri"/>
                <a:buChar char="•"/>
              </a:pPr>
              <a:r>
                <a:rPr lang="en-US" sz="1500" b="0" i="0" u="none" strike="noStrike" cap="none" dirty="0" err="1">
                  <a:solidFill>
                    <a:schemeClr val="dk1"/>
                  </a:solidFill>
                  <a:latin typeface="+mj-lt"/>
                  <a:ea typeface="Calibri"/>
                  <a:cs typeface="Arial" panose="020B0604020202020204" pitchFamily="34" charset="0"/>
                  <a:sym typeface="Calibri"/>
                </a:rPr>
                <a:t>Giao</a:t>
              </a:r>
              <a:r>
                <a:rPr lang="en-US" sz="1500" b="0" i="0" u="none" strike="noStrike" cap="none" dirty="0">
                  <a:solidFill>
                    <a:schemeClr val="dk1"/>
                  </a:solidFill>
                  <a:latin typeface="+mj-lt"/>
                  <a:ea typeface="Calibri"/>
                  <a:cs typeface="Arial" panose="020B0604020202020204" pitchFamily="34" charset="0"/>
                  <a:sym typeface="Calibri"/>
                </a:rPr>
                <a:t> </a:t>
              </a:r>
              <a:r>
                <a:rPr lang="en-US" sz="1500" b="0" i="0" u="none" strike="noStrike" cap="none" dirty="0" err="1">
                  <a:solidFill>
                    <a:schemeClr val="dk1"/>
                  </a:solidFill>
                  <a:latin typeface="+mj-lt"/>
                  <a:ea typeface="Calibri"/>
                  <a:cs typeface="Arial" panose="020B0604020202020204" pitchFamily="34" charset="0"/>
                  <a:sym typeface="Calibri"/>
                </a:rPr>
                <a:t>lưu</a:t>
              </a:r>
              <a:r>
                <a:rPr lang="en-US" sz="1500" b="0" i="0" u="none" strike="noStrike" cap="none" dirty="0">
                  <a:solidFill>
                    <a:schemeClr val="dk1"/>
                  </a:solidFill>
                  <a:latin typeface="+mj-lt"/>
                  <a:ea typeface="Calibri"/>
                  <a:cs typeface="Arial" panose="020B0604020202020204" pitchFamily="34" charset="0"/>
                  <a:sym typeface="Calibri"/>
                </a:rPr>
                <a:t> </a:t>
              </a:r>
              <a:endParaRPr sz="1500" b="0" i="0" u="none" strike="noStrike" cap="none" dirty="0">
                <a:solidFill>
                  <a:schemeClr val="dk1"/>
                </a:solidFill>
                <a:latin typeface="+mj-lt"/>
                <a:ea typeface="Calibri"/>
                <a:cs typeface="Arial" panose="020B0604020202020204" pitchFamily="34" charset="0"/>
                <a:sym typeface="Calibri"/>
              </a:endParaRPr>
            </a:p>
            <a:p>
              <a:pPr marL="114300" marR="0" lvl="1" indent="-114300" algn="l" rtl="0">
                <a:lnSpc>
                  <a:spcPct val="90000"/>
                </a:lnSpc>
                <a:spcBef>
                  <a:spcPts val="225"/>
                </a:spcBef>
                <a:spcAft>
                  <a:spcPts val="0"/>
                </a:spcAft>
                <a:buClr>
                  <a:schemeClr val="dk1"/>
                </a:buClr>
                <a:buSzPts val="1500"/>
                <a:buFont typeface="Calibri"/>
                <a:buChar char="•"/>
              </a:pPr>
              <a:r>
                <a:rPr lang="en-US" sz="1500" b="0" i="0" u="none" strike="noStrike" cap="none" dirty="0" err="1">
                  <a:solidFill>
                    <a:schemeClr val="dk1"/>
                  </a:solidFill>
                  <a:latin typeface="+mj-lt"/>
                  <a:ea typeface="Calibri"/>
                  <a:cs typeface="Arial" panose="020B0604020202020204" pitchFamily="34" charset="0"/>
                  <a:sym typeface="Calibri"/>
                </a:rPr>
                <a:t>Hội</a:t>
              </a:r>
              <a:r>
                <a:rPr lang="en-US" sz="1500" b="0" i="0" u="none" strike="noStrike" cap="none" dirty="0">
                  <a:solidFill>
                    <a:schemeClr val="dk1"/>
                  </a:solidFill>
                  <a:latin typeface="+mj-lt"/>
                  <a:ea typeface="Calibri"/>
                  <a:cs typeface="Arial" panose="020B0604020202020204" pitchFamily="34" charset="0"/>
                  <a:sym typeface="Calibri"/>
                </a:rPr>
                <a:t> </a:t>
              </a:r>
              <a:r>
                <a:rPr lang="en-US" sz="1500" b="0" i="0" u="none" strike="noStrike" cap="none" dirty="0" err="1">
                  <a:solidFill>
                    <a:schemeClr val="dk1"/>
                  </a:solidFill>
                  <a:latin typeface="+mj-lt"/>
                  <a:ea typeface="Calibri"/>
                  <a:cs typeface="Arial" panose="020B0604020202020204" pitchFamily="34" charset="0"/>
                  <a:sym typeface="Calibri"/>
                </a:rPr>
                <a:t>thảo</a:t>
              </a:r>
              <a:endParaRPr sz="1500" b="0" i="0" u="none" strike="noStrike" cap="none" dirty="0">
                <a:solidFill>
                  <a:schemeClr val="dk1"/>
                </a:solidFill>
                <a:latin typeface="+mj-lt"/>
                <a:ea typeface="Calibri"/>
                <a:cs typeface="Arial" panose="020B0604020202020204" pitchFamily="34" charset="0"/>
                <a:sym typeface="Calibri"/>
              </a:endParaRPr>
            </a:p>
            <a:p>
              <a:pPr marL="114300" marR="0" lvl="1" indent="-114300" algn="l" rtl="0">
                <a:lnSpc>
                  <a:spcPct val="90000"/>
                </a:lnSpc>
                <a:spcBef>
                  <a:spcPts val="225"/>
                </a:spcBef>
                <a:spcAft>
                  <a:spcPts val="0"/>
                </a:spcAft>
                <a:buClr>
                  <a:schemeClr val="dk1"/>
                </a:buClr>
                <a:buSzPts val="1500"/>
                <a:buFont typeface="Calibri"/>
                <a:buChar char="•"/>
              </a:pPr>
              <a:r>
                <a:rPr lang="en-US" sz="1500" b="0" i="0" u="none" strike="noStrike" cap="none" dirty="0" err="1">
                  <a:solidFill>
                    <a:schemeClr val="dk1"/>
                  </a:solidFill>
                  <a:latin typeface="+mj-lt"/>
                  <a:ea typeface="Calibri"/>
                  <a:cs typeface="Arial" panose="020B0604020202020204" pitchFamily="34" charset="0"/>
                  <a:sym typeface="Calibri"/>
                </a:rPr>
                <a:t>Sân</a:t>
              </a:r>
              <a:r>
                <a:rPr lang="en-US" sz="1500" b="0" i="0" u="none" strike="noStrike" cap="none" dirty="0">
                  <a:solidFill>
                    <a:schemeClr val="dk1"/>
                  </a:solidFill>
                  <a:latin typeface="+mj-lt"/>
                  <a:ea typeface="Calibri"/>
                  <a:cs typeface="Arial" panose="020B0604020202020204" pitchFamily="34" charset="0"/>
                  <a:sym typeface="Calibri"/>
                </a:rPr>
                <a:t> </a:t>
              </a:r>
              <a:r>
                <a:rPr lang="en-US" sz="1500" b="0" i="0" u="none" strike="noStrike" cap="none" dirty="0" err="1">
                  <a:solidFill>
                    <a:schemeClr val="dk1"/>
                  </a:solidFill>
                  <a:latin typeface="+mj-lt"/>
                  <a:ea typeface="Calibri"/>
                  <a:cs typeface="Arial" panose="020B0604020202020204" pitchFamily="34" charset="0"/>
                  <a:sym typeface="Calibri"/>
                </a:rPr>
                <a:t>khấu</a:t>
              </a:r>
              <a:r>
                <a:rPr lang="en-US" sz="1500" b="0" i="0" u="none" strike="noStrike" cap="none" dirty="0">
                  <a:solidFill>
                    <a:schemeClr val="dk1"/>
                  </a:solidFill>
                  <a:latin typeface="+mj-lt"/>
                  <a:ea typeface="Calibri"/>
                  <a:cs typeface="Arial" panose="020B0604020202020204" pitchFamily="34" charset="0"/>
                  <a:sym typeface="Calibri"/>
                </a:rPr>
                <a:t> </a:t>
              </a:r>
              <a:r>
                <a:rPr lang="en-US" sz="1500" b="0" i="0" u="none" strike="noStrike" cap="none" dirty="0" err="1">
                  <a:solidFill>
                    <a:schemeClr val="dk1"/>
                  </a:solidFill>
                  <a:latin typeface="+mj-lt"/>
                  <a:ea typeface="Calibri"/>
                  <a:cs typeface="Arial" panose="020B0604020202020204" pitchFamily="34" charset="0"/>
                  <a:sym typeface="Calibri"/>
                </a:rPr>
                <a:t>hoá</a:t>
              </a:r>
              <a:r>
                <a:rPr lang="en-US" sz="1500" b="0" i="0" u="none" strike="noStrike" cap="none" dirty="0">
                  <a:solidFill>
                    <a:schemeClr val="dk1"/>
                  </a:solidFill>
                  <a:latin typeface="+mj-lt"/>
                  <a:ea typeface="Calibri"/>
                  <a:cs typeface="Arial" panose="020B0604020202020204" pitchFamily="34" charset="0"/>
                  <a:sym typeface="Calibri"/>
                </a:rPr>
                <a:t> </a:t>
              </a:r>
              <a:endParaRPr sz="1500" b="0" i="0" u="none" strike="noStrike" cap="none" dirty="0">
                <a:solidFill>
                  <a:schemeClr val="dk1"/>
                </a:solidFill>
                <a:latin typeface="+mj-lt"/>
                <a:ea typeface="Calibri"/>
                <a:cs typeface="Arial" panose="020B0604020202020204" pitchFamily="34" charset="0"/>
                <a:sym typeface="Calibri"/>
              </a:endParaRPr>
            </a:p>
            <a:p>
              <a:pPr marL="114300" marR="0" lvl="1" indent="-114300" algn="l" rtl="0">
                <a:lnSpc>
                  <a:spcPct val="90000"/>
                </a:lnSpc>
                <a:spcBef>
                  <a:spcPts val="225"/>
                </a:spcBef>
                <a:spcAft>
                  <a:spcPts val="0"/>
                </a:spcAft>
                <a:buClr>
                  <a:schemeClr val="dk1"/>
                </a:buClr>
                <a:buSzPts val="1500"/>
                <a:buFont typeface="Calibri"/>
                <a:buChar char="•"/>
              </a:pPr>
              <a:r>
                <a:rPr lang="en-US" sz="1500" b="0" i="0" u="none" strike="noStrike" cap="none" dirty="0" err="1">
                  <a:solidFill>
                    <a:schemeClr val="dk1"/>
                  </a:solidFill>
                  <a:latin typeface="+mj-lt"/>
                  <a:ea typeface="Calibri"/>
                  <a:cs typeface="Arial" panose="020B0604020202020204" pitchFamily="34" charset="0"/>
                  <a:sym typeface="Calibri"/>
                </a:rPr>
                <a:t>Đóng</a:t>
              </a:r>
              <a:r>
                <a:rPr lang="en-US" sz="1500" b="0" i="0" u="none" strike="noStrike" cap="none" dirty="0">
                  <a:solidFill>
                    <a:schemeClr val="dk1"/>
                  </a:solidFill>
                  <a:latin typeface="+mj-lt"/>
                  <a:ea typeface="Calibri"/>
                  <a:cs typeface="Arial" panose="020B0604020202020204" pitchFamily="34" charset="0"/>
                  <a:sym typeface="Calibri"/>
                </a:rPr>
                <a:t> </a:t>
              </a:r>
              <a:r>
                <a:rPr lang="en-US" sz="1500" b="0" i="0" u="none" strike="noStrike" cap="none" dirty="0" err="1">
                  <a:solidFill>
                    <a:schemeClr val="dk1"/>
                  </a:solidFill>
                  <a:latin typeface="+mj-lt"/>
                  <a:ea typeface="Calibri"/>
                  <a:cs typeface="Arial" panose="020B0604020202020204" pitchFamily="34" charset="0"/>
                  <a:sym typeface="Calibri"/>
                </a:rPr>
                <a:t>vai</a:t>
              </a:r>
              <a:endParaRPr sz="1500" b="0" i="0" u="none" strike="noStrike" cap="none" dirty="0">
                <a:solidFill>
                  <a:schemeClr val="dk1"/>
                </a:solidFill>
                <a:latin typeface="+mj-lt"/>
                <a:ea typeface="Calibri"/>
                <a:cs typeface="Arial" panose="020B0604020202020204" pitchFamily="34" charset="0"/>
                <a:sym typeface="Calibri"/>
              </a:endParaRPr>
            </a:p>
            <a:p>
              <a:pPr marL="114300" marR="0" lvl="1" indent="-114300" algn="l" rtl="0">
                <a:lnSpc>
                  <a:spcPct val="90000"/>
                </a:lnSpc>
                <a:spcBef>
                  <a:spcPts val="225"/>
                </a:spcBef>
                <a:spcAft>
                  <a:spcPts val="0"/>
                </a:spcAft>
                <a:buClr>
                  <a:schemeClr val="dk1"/>
                </a:buClr>
                <a:buSzPts val="1500"/>
                <a:buFont typeface="Calibri"/>
                <a:buChar char="•"/>
              </a:pPr>
              <a:r>
                <a:rPr lang="en-US" sz="1500" b="0" i="0" u="none" strike="noStrike" cap="none" dirty="0" err="1">
                  <a:solidFill>
                    <a:schemeClr val="dk1"/>
                  </a:solidFill>
                  <a:latin typeface="+mj-lt"/>
                  <a:ea typeface="Calibri"/>
                  <a:cs typeface="Arial" panose="020B0604020202020204" pitchFamily="34" charset="0"/>
                  <a:sym typeface="Calibri"/>
                </a:rPr>
                <a:t>Thảo</a:t>
              </a:r>
              <a:r>
                <a:rPr lang="en-US" sz="1500" b="0" i="0" u="none" strike="noStrike" cap="none" dirty="0">
                  <a:solidFill>
                    <a:schemeClr val="dk1"/>
                  </a:solidFill>
                  <a:latin typeface="+mj-lt"/>
                  <a:ea typeface="Calibri"/>
                  <a:cs typeface="Arial" panose="020B0604020202020204" pitchFamily="34" charset="0"/>
                  <a:sym typeface="Calibri"/>
                </a:rPr>
                <a:t> </a:t>
              </a:r>
              <a:r>
                <a:rPr lang="en-US" sz="1500" b="0" i="0" u="none" strike="noStrike" cap="none" dirty="0" err="1">
                  <a:solidFill>
                    <a:schemeClr val="dk1"/>
                  </a:solidFill>
                  <a:latin typeface="+mj-lt"/>
                  <a:ea typeface="Calibri"/>
                  <a:cs typeface="Arial" panose="020B0604020202020204" pitchFamily="34" charset="0"/>
                  <a:sym typeface="Calibri"/>
                </a:rPr>
                <a:t>luận</a:t>
              </a:r>
              <a:endParaRPr sz="1500" b="0" i="0" u="none" strike="noStrike" cap="none" dirty="0">
                <a:solidFill>
                  <a:schemeClr val="dk1"/>
                </a:solidFill>
                <a:latin typeface="+mj-lt"/>
                <a:ea typeface="Calibri"/>
                <a:cs typeface="Arial" panose="020B0604020202020204" pitchFamily="34" charset="0"/>
                <a:sym typeface="Calibri"/>
              </a:endParaRPr>
            </a:p>
            <a:p>
              <a:pPr marL="114300" marR="0" lvl="1" indent="-114300" algn="l" rtl="0">
                <a:lnSpc>
                  <a:spcPct val="90000"/>
                </a:lnSpc>
                <a:spcBef>
                  <a:spcPts val="225"/>
                </a:spcBef>
                <a:spcAft>
                  <a:spcPts val="0"/>
                </a:spcAft>
                <a:buClr>
                  <a:schemeClr val="dk1"/>
                </a:buClr>
                <a:buSzPts val="1500"/>
                <a:buFont typeface="Calibri"/>
                <a:buChar char="•"/>
              </a:pPr>
              <a:r>
                <a:rPr lang="en-US" sz="1500" b="0" i="0" u="none" strike="noStrike" cap="none" dirty="0" err="1">
                  <a:solidFill>
                    <a:schemeClr val="dk1"/>
                  </a:solidFill>
                  <a:latin typeface="+mj-lt"/>
                  <a:ea typeface="Calibri"/>
                  <a:cs typeface="Arial" panose="020B0604020202020204" pitchFamily="34" charset="0"/>
                  <a:sym typeface="Calibri"/>
                </a:rPr>
                <a:t>Trao</a:t>
              </a:r>
              <a:r>
                <a:rPr lang="en-US" sz="1500" b="0" i="0" u="none" strike="noStrike" cap="none" dirty="0">
                  <a:solidFill>
                    <a:schemeClr val="dk1"/>
                  </a:solidFill>
                  <a:latin typeface="+mj-lt"/>
                  <a:ea typeface="Calibri"/>
                  <a:cs typeface="Arial" panose="020B0604020202020204" pitchFamily="34" charset="0"/>
                  <a:sym typeface="Calibri"/>
                </a:rPr>
                <a:t> </a:t>
              </a:r>
              <a:r>
                <a:rPr lang="en-US" sz="1500" b="0" i="0" u="none" strike="noStrike" cap="none" dirty="0" err="1">
                  <a:solidFill>
                    <a:schemeClr val="dk1"/>
                  </a:solidFill>
                  <a:latin typeface="+mj-lt"/>
                  <a:ea typeface="Calibri"/>
                  <a:cs typeface="Arial" panose="020B0604020202020204" pitchFamily="34" charset="0"/>
                  <a:sym typeface="Calibri"/>
                </a:rPr>
                <a:t>đổi</a:t>
              </a:r>
              <a:endParaRPr sz="1500" b="0" i="0" u="none" strike="noStrike" cap="none" dirty="0">
                <a:solidFill>
                  <a:schemeClr val="dk1"/>
                </a:solidFill>
                <a:latin typeface="+mj-lt"/>
                <a:ea typeface="Calibri"/>
                <a:cs typeface="Arial" panose="020B0604020202020204" pitchFamily="34" charset="0"/>
                <a:sym typeface="Calibri"/>
              </a:endParaRPr>
            </a:p>
            <a:p>
              <a:pPr marL="114300" marR="0" lvl="1" indent="-114300" algn="l" rtl="0">
                <a:lnSpc>
                  <a:spcPct val="90000"/>
                </a:lnSpc>
                <a:spcBef>
                  <a:spcPts val="225"/>
                </a:spcBef>
                <a:spcAft>
                  <a:spcPts val="0"/>
                </a:spcAft>
                <a:buClr>
                  <a:schemeClr val="dk1"/>
                </a:buClr>
                <a:buSzPts val="1500"/>
                <a:buFont typeface="Calibri"/>
                <a:buChar char="•"/>
              </a:pPr>
              <a:r>
                <a:rPr lang="en-US" sz="1500" b="0" i="0" u="none" strike="noStrike" cap="none" dirty="0" err="1">
                  <a:solidFill>
                    <a:schemeClr val="dk1"/>
                  </a:solidFill>
                  <a:latin typeface="+mj-lt"/>
                  <a:ea typeface="Calibri"/>
                  <a:cs typeface="Arial" panose="020B0604020202020204" pitchFamily="34" charset="0"/>
                  <a:sym typeface="Calibri"/>
                </a:rPr>
                <a:t>Thực</a:t>
              </a:r>
              <a:r>
                <a:rPr lang="en-US" sz="1500" b="0" i="0" u="none" strike="noStrike" cap="none" dirty="0">
                  <a:solidFill>
                    <a:schemeClr val="dk1"/>
                  </a:solidFill>
                  <a:latin typeface="+mj-lt"/>
                  <a:ea typeface="Calibri"/>
                  <a:cs typeface="Arial" panose="020B0604020202020204" pitchFamily="34" charset="0"/>
                  <a:sym typeface="Calibri"/>
                </a:rPr>
                <a:t> </a:t>
              </a:r>
              <a:r>
                <a:rPr lang="en-US" sz="1500" b="0" i="0" u="none" strike="noStrike" cap="none" dirty="0" err="1">
                  <a:solidFill>
                    <a:schemeClr val="dk1"/>
                  </a:solidFill>
                  <a:latin typeface="+mj-lt"/>
                  <a:ea typeface="Calibri"/>
                  <a:cs typeface="Arial" panose="020B0604020202020204" pitchFamily="34" charset="0"/>
                  <a:sym typeface="Calibri"/>
                </a:rPr>
                <a:t>hành</a:t>
              </a:r>
              <a:endParaRPr sz="1500" b="0" i="0" u="none" strike="noStrike" cap="none" dirty="0">
                <a:solidFill>
                  <a:schemeClr val="dk1"/>
                </a:solidFill>
                <a:latin typeface="+mj-lt"/>
                <a:ea typeface="Calibri"/>
                <a:cs typeface="Arial" panose="020B0604020202020204" pitchFamily="34" charset="0"/>
                <a:sym typeface="Calibri"/>
              </a:endParaRPr>
            </a:p>
            <a:p>
              <a:pPr marL="114300" marR="0" lvl="1" indent="-114300" algn="l" rtl="0">
                <a:lnSpc>
                  <a:spcPct val="90000"/>
                </a:lnSpc>
                <a:spcBef>
                  <a:spcPts val="225"/>
                </a:spcBef>
                <a:spcAft>
                  <a:spcPts val="0"/>
                </a:spcAft>
                <a:buClr>
                  <a:schemeClr val="dk1"/>
                </a:buClr>
                <a:buSzPts val="1500"/>
                <a:buFont typeface="Calibri"/>
                <a:buChar char="•"/>
              </a:pPr>
              <a:r>
                <a:rPr lang="en-US" sz="1500" b="0" i="0" u="none" strike="noStrike" cap="none" dirty="0" err="1">
                  <a:solidFill>
                    <a:schemeClr val="dk1"/>
                  </a:solidFill>
                  <a:latin typeface="+mj-lt"/>
                  <a:ea typeface="Calibri"/>
                  <a:cs typeface="Arial" panose="020B0604020202020204" pitchFamily="34" charset="0"/>
                  <a:sym typeface="Calibri"/>
                </a:rPr>
                <a:t>Thuyết</a:t>
              </a:r>
              <a:r>
                <a:rPr lang="en-US" sz="1500" b="0" i="0" u="none" strike="noStrike" cap="none" dirty="0">
                  <a:solidFill>
                    <a:schemeClr val="dk1"/>
                  </a:solidFill>
                  <a:latin typeface="+mj-lt"/>
                  <a:ea typeface="Calibri"/>
                  <a:cs typeface="Arial" panose="020B0604020202020204" pitchFamily="34" charset="0"/>
                  <a:sym typeface="Calibri"/>
                </a:rPr>
                <a:t> </a:t>
              </a:r>
              <a:r>
                <a:rPr lang="en-US" sz="1500" b="0" i="0" u="none" strike="noStrike" cap="none" dirty="0" err="1">
                  <a:solidFill>
                    <a:schemeClr val="dk1"/>
                  </a:solidFill>
                  <a:latin typeface="+mj-lt"/>
                  <a:ea typeface="Calibri"/>
                  <a:cs typeface="Arial" panose="020B0604020202020204" pitchFamily="34" charset="0"/>
                  <a:sym typeface="Calibri"/>
                </a:rPr>
                <a:t>trình</a:t>
              </a:r>
              <a:r>
                <a:rPr lang="en-US" sz="1500" b="0" i="0" u="none" strike="noStrike" cap="none" dirty="0">
                  <a:solidFill>
                    <a:schemeClr val="dk1"/>
                  </a:solidFill>
                  <a:latin typeface="+mj-lt"/>
                  <a:ea typeface="Calibri"/>
                  <a:cs typeface="Arial" panose="020B0604020202020204" pitchFamily="34" charset="0"/>
                  <a:sym typeface="Calibri"/>
                </a:rPr>
                <a:t> </a:t>
              </a:r>
              <a:endParaRPr sz="1500" b="0" i="0" u="none" strike="noStrike" cap="none" dirty="0">
                <a:solidFill>
                  <a:schemeClr val="dk1"/>
                </a:solidFill>
                <a:latin typeface="+mj-lt"/>
                <a:ea typeface="Calibri"/>
                <a:cs typeface="Arial" panose="020B0604020202020204" pitchFamily="34" charset="0"/>
                <a:sym typeface="Calibri"/>
              </a:endParaRPr>
            </a:p>
            <a:p>
              <a:pPr marL="114300" marR="0" lvl="1" indent="-114300" algn="l" rtl="0">
                <a:lnSpc>
                  <a:spcPct val="90000"/>
                </a:lnSpc>
                <a:spcBef>
                  <a:spcPts val="225"/>
                </a:spcBef>
                <a:spcAft>
                  <a:spcPts val="0"/>
                </a:spcAft>
                <a:buClr>
                  <a:schemeClr val="dk1"/>
                </a:buClr>
                <a:buSzPts val="1500"/>
                <a:buFont typeface="Calibri"/>
                <a:buChar char="•"/>
              </a:pPr>
              <a:r>
                <a:rPr lang="en-US" sz="1500" b="0" i="0" u="none" strike="noStrike" cap="none" dirty="0" err="1">
                  <a:solidFill>
                    <a:schemeClr val="dk1"/>
                  </a:solidFill>
                  <a:latin typeface="+mj-lt"/>
                  <a:ea typeface="Calibri"/>
                  <a:cs typeface="Arial" panose="020B0604020202020204" pitchFamily="34" charset="0"/>
                  <a:sym typeface="Calibri"/>
                </a:rPr>
                <a:t>Trình</a:t>
              </a:r>
              <a:r>
                <a:rPr lang="en-US" sz="1500" b="0" i="0" u="none" strike="noStrike" cap="none" dirty="0">
                  <a:solidFill>
                    <a:schemeClr val="dk1"/>
                  </a:solidFill>
                  <a:latin typeface="+mj-lt"/>
                  <a:ea typeface="Calibri"/>
                  <a:cs typeface="Arial" panose="020B0604020202020204" pitchFamily="34" charset="0"/>
                  <a:sym typeface="Calibri"/>
                </a:rPr>
                <a:t> </a:t>
              </a:r>
              <a:r>
                <a:rPr lang="en-US" sz="1500" b="0" i="0" u="none" strike="noStrike" cap="none" dirty="0" err="1">
                  <a:solidFill>
                    <a:schemeClr val="dk1"/>
                  </a:solidFill>
                  <a:latin typeface="+mj-lt"/>
                  <a:ea typeface="Calibri"/>
                  <a:cs typeface="Arial" panose="020B0604020202020204" pitchFamily="34" charset="0"/>
                  <a:sym typeface="Calibri"/>
                </a:rPr>
                <a:t>diễn</a:t>
              </a:r>
              <a:endParaRPr sz="1500" b="0" i="0" u="none" strike="noStrike" cap="none" dirty="0">
                <a:solidFill>
                  <a:schemeClr val="dk1"/>
                </a:solidFill>
                <a:latin typeface="+mj-lt"/>
                <a:ea typeface="Calibri"/>
                <a:cs typeface="Arial" panose="020B0604020202020204" pitchFamily="34" charset="0"/>
                <a:sym typeface="Calibri"/>
              </a:endParaRPr>
            </a:p>
            <a:p>
              <a:pPr marL="114300" marR="0" lvl="1" indent="-114300" algn="l" rtl="0">
                <a:lnSpc>
                  <a:spcPct val="90000"/>
                </a:lnSpc>
                <a:spcBef>
                  <a:spcPts val="225"/>
                </a:spcBef>
                <a:spcAft>
                  <a:spcPts val="0"/>
                </a:spcAft>
                <a:buClr>
                  <a:schemeClr val="dk1"/>
                </a:buClr>
                <a:buSzPts val="1500"/>
                <a:buFont typeface="Calibri"/>
                <a:buChar char="•"/>
              </a:pPr>
              <a:r>
                <a:rPr lang="en-US" sz="1500" b="0" i="0" u="none" strike="noStrike" cap="none" dirty="0">
                  <a:solidFill>
                    <a:schemeClr val="dk1"/>
                  </a:solidFill>
                  <a:latin typeface="+mj-lt"/>
                  <a:ea typeface="Calibri"/>
                  <a:cs typeface="Arial" panose="020B0604020202020204" pitchFamily="34" charset="0"/>
                  <a:sym typeface="Calibri"/>
                </a:rPr>
                <a:t>….</a:t>
              </a:r>
              <a:endParaRPr sz="1500" b="0" i="0" u="none" strike="noStrike" cap="none" dirty="0">
                <a:solidFill>
                  <a:schemeClr val="dk1"/>
                </a:solidFill>
                <a:latin typeface="+mj-lt"/>
                <a:ea typeface="Calibri"/>
                <a:cs typeface="Arial" panose="020B0604020202020204" pitchFamily="34" charset="0"/>
                <a:sym typeface="Calibri"/>
              </a:endParaRPr>
            </a:p>
          </p:txBody>
        </p:sp>
        <p:sp>
          <p:nvSpPr>
            <p:cNvPr id="351" name="Google Shape;351;g113ac30190f_0_247"/>
            <p:cNvSpPr/>
            <p:nvPr/>
          </p:nvSpPr>
          <p:spPr>
            <a:xfrm>
              <a:off x="3050735" y="3425848"/>
              <a:ext cx="2569800" cy="825000"/>
            </a:xfrm>
            <a:prstGeom prst="rect">
              <a:avLst/>
            </a:prstGeom>
            <a:solidFill>
              <a:schemeClr val="accent3"/>
            </a:solidFill>
            <a:ln w="12700" cap="flat" cmpd="sng">
              <a:solidFill>
                <a:schemeClr val="accent3"/>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2" name="Google Shape;352;g113ac30190f_0_247"/>
            <p:cNvSpPr txBox="1"/>
            <p:nvPr/>
          </p:nvSpPr>
          <p:spPr>
            <a:xfrm>
              <a:off x="3050735" y="3425848"/>
              <a:ext cx="1809900" cy="825000"/>
            </a:xfrm>
            <a:prstGeom prst="rect">
              <a:avLst/>
            </a:prstGeom>
            <a:noFill/>
            <a:ln>
              <a:noFill/>
            </a:ln>
          </p:spPr>
          <p:txBody>
            <a:bodyPr spcFirstLastPara="1" wrap="square" lIns="72375" tIns="0" rIns="24125" bIns="0" anchor="ctr" anchorCtr="0">
              <a:noAutofit/>
            </a:bodyPr>
            <a:lstStyle/>
            <a:p>
              <a:pPr marL="0" marR="0" lvl="0" indent="0" algn="l" rtl="0">
                <a:lnSpc>
                  <a:spcPct val="90000"/>
                </a:lnSpc>
                <a:spcBef>
                  <a:spcPts val="0"/>
                </a:spcBef>
                <a:spcAft>
                  <a:spcPts val="0"/>
                </a:spcAft>
                <a:buClr>
                  <a:srgbClr val="000000"/>
                </a:buClr>
                <a:buSzPts val="1900"/>
                <a:buFont typeface="Arial"/>
                <a:buNone/>
              </a:pPr>
              <a:r>
                <a:rPr lang="en-US" sz="1600" b="0" i="0" u="none" strike="noStrike" cap="none" dirty="0" err="1">
                  <a:solidFill>
                    <a:schemeClr val="lt1"/>
                  </a:solidFill>
                  <a:latin typeface="+mj-lt"/>
                  <a:ea typeface="Calibri"/>
                  <a:cs typeface="Arial" panose="020B0604020202020204" pitchFamily="34" charset="0"/>
                  <a:sym typeface="Calibri"/>
                </a:rPr>
                <a:t>Phương</a:t>
              </a:r>
              <a:r>
                <a:rPr lang="en-US" sz="1600" b="0" i="0" u="none" strike="noStrike" cap="none" dirty="0">
                  <a:solidFill>
                    <a:schemeClr val="lt1"/>
                  </a:solidFill>
                  <a:latin typeface="+mj-lt"/>
                  <a:ea typeface="Calibri"/>
                  <a:cs typeface="Arial" panose="020B0604020202020204" pitchFamily="34" charset="0"/>
                  <a:sym typeface="Calibri"/>
                </a:rPr>
                <a:t> </a:t>
              </a:r>
              <a:r>
                <a:rPr lang="en-US" sz="1600" b="0" i="0" u="none" strike="noStrike" cap="none" dirty="0" err="1">
                  <a:solidFill>
                    <a:schemeClr val="lt1"/>
                  </a:solidFill>
                  <a:latin typeface="+mj-lt"/>
                  <a:ea typeface="Calibri"/>
                  <a:cs typeface="Arial" panose="020B0604020202020204" pitchFamily="34" charset="0"/>
                  <a:sym typeface="Calibri"/>
                </a:rPr>
                <a:t>thức</a:t>
              </a:r>
              <a:r>
                <a:rPr lang="en-US" sz="1600" b="0" i="0" u="none" strike="noStrike" cap="none" dirty="0">
                  <a:solidFill>
                    <a:schemeClr val="lt1"/>
                  </a:solidFill>
                  <a:latin typeface="+mj-lt"/>
                  <a:ea typeface="Calibri"/>
                  <a:cs typeface="Arial" panose="020B0604020202020204" pitchFamily="34" charset="0"/>
                  <a:sym typeface="Calibri"/>
                </a:rPr>
                <a:t> </a:t>
              </a:r>
              <a:r>
                <a:rPr lang="en-US" sz="1600" b="0" i="0" u="none" strike="noStrike" cap="none" dirty="0" err="1">
                  <a:solidFill>
                    <a:schemeClr val="lt1"/>
                  </a:solidFill>
                  <a:latin typeface="+mj-lt"/>
                  <a:ea typeface="Calibri"/>
                  <a:cs typeface="Arial" panose="020B0604020202020204" pitchFamily="34" charset="0"/>
                  <a:sym typeface="Calibri"/>
                </a:rPr>
                <a:t>có</a:t>
              </a:r>
              <a:r>
                <a:rPr lang="en-US" sz="1600" b="0" i="0" u="none" strike="noStrike" cap="none" dirty="0">
                  <a:solidFill>
                    <a:schemeClr val="lt1"/>
                  </a:solidFill>
                  <a:latin typeface="+mj-lt"/>
                  <a:ea typeface="Calibri"/>
                  <a:cs typeface="Arial" panose="020B0604020202020204" pitchFamily="34" charset="0"/>
                  <a:sym typeface="Calibri"/>
                </a:rPr>
                <a:t> </a:t>
              </a:r>
              <a:r>
                <a:rPr lang="en-US" sz="1600" b="0" i="0" u="none" strike="noStrike" cap="none" dirty="0" err="1">
                  <a:solidFill>
                    <a:schemeClr val="lt1"/>
                  </a:solidFill>
                  <a:latin typeface="+mj-lt"/>
                  <a:ea typeface="Calibri"/>
                  <a:cs typeface="Arial" panose="020B0604020202020204" pitchFamily="34" charset="0"/>
                  <a:sym typeface="Calibri"/>
                </a:rPr>
                <a:t>tính</a:t>
              </a:r>
              <a:r>
                <a:rPr lang="en-US" sz="1600" b="0" i="0" u="none" strike="noStrike" cap="none" dirty="0">
                  <a:solidFill>
                    <a:schemeClr val="lt1"/>
                  </a:solidFill>
                  <a:latin typeface="+mj-lt"/>
                  <a:ea typeface="Calibri"/>
                  <a:cs typeface="Arial" panose="020B0604020202020204" pitchFamily="34" charset="0"/>
                  <a:sym typeface="Calibri"/>
                </a:rPr>
                <a:t> </a:t>
              </a:r>
              <a:r>
                <a:rPr lang="en-US" sz="1600" b="0" i="0" u="none" strike="noStrike" cap="none" dirty="0" err="1">
                  <a:solidFill>
                    <a:schemeClr val="lt1"/>
                  </a:solidFill>
                  <a:latin typeface="+mj-lt"/>
                  <a:ea typeface="Calibri"/>
                  <a:cs typeface="Arial" panose="020B0604020202020204" pitchFamily="34" charset="0"/>
                  <a:sym typeface="Calibri"/>
                </a:rPr>
                <a:t>thể</a:t>
              </a:r>
              <a:r>
                <a:rPr lang="en-US" sz="1600" b="0" i="0" u="none" strike="noStrike" cap="none" dirty="0">
                  <a:solidFill>
                    <a:schemeClr val="lt1"/>
                  </a:solidFill>
                  <a:latin typeface="+mj-lt"/>
                  <a:ea typeface="Calibri"/>
                  <a:cs typeface="Arial" panose="020B0604020202020204" pitchFamily="34" charset="0"/>
                  <a:sym typeface="Calibri"/>
                </a:rPr>
                <a:t> </a:t>
              </a:r>
              <a:r>
                <a:rPr lang="en-US" sz="1600" b="0" i="0" u="none" strike="noStrike" cap="none" dirty="0" err="1">
                  <a:solidFill>
                    <a:schemeClr val="lt1"/>
                  </a:solidFill>
                  <a:latin typeface="+mj-lt"/>
                  <a:ea typeface="Calibri"/>
                  <a:cs typeface="Arial" panose="020B0604020202020204" pitchFamily="34" charset="0"/>
                  <a:sym typeface="Calibri"/>
                </a:rPr>
                <a:t>nghiệm</a:t>
              </a:r>
              <a:r>
                <a:rPr lang="en-US" sz="1600" b="0" i="0" u="none" strike="noStrike" cap="none" dirty="0">
                  <a:solidFill>
                    <a:schemeClr val="lt1"/>
                  </a:solidFill>
                  <a:latin typeface="+mj-lt"/>
                  <a:ea typeface="Calibri"/>
                  <a:cs typeface="Arial" panose="020B0604020202020204" pitchFamily="34" charset="0"/>
                  <a:sym typeface="Calibri"/>
                </a:rPr>
                <a:t>, </a:t>
              </a:r>
              <a:r>
                <a:rPr lang="en-US" sz="1600" b="0" i="0" u="none" strike="noStrike" cap="none" dirty="0" err="1">
                  <a:solidFill>
                    <a:schemeClr val="lt1"/>
                  </a:solidFill>
                  <a:latin typeface="+mj-lt"/>
                  <a:ea typeface="Calibri"/>
                  <a:cs typeface="Arial" panose="020B0604020202020204" pitchFamily="34" charset="0"/>
                  <a:sym typeface="Calibri"/>
                </a:rPr>
                <a:t>tương</a:t>
              </a:r>
              <a:r>
                <a:rPr lang="en-US" sz="1600" b="0" i="0" u="none" strike="noStrike" cap="none" dirty="0">
                  <a:solidFill>
                    <a:schemeClr val="lt1"/>
                  </a:solidFill>
                  <a:latin typeface="+mj-lt"/>
                  <a:ea typeface="Calibri"/>
                  <a:cs typeface="Arial" panose="020B0604020202020204" pitchFamily="34" charset="0"/>
                  <a:sym typeface="Calibri"/>
                </a:rPr>
                <a:t> </a:t>
              </a:r>
              <a:r>
                <a:rPr lang="en-US" sz="1600" b="0" i="0" u="none" strike="noStrike" cap="none" dirty="0" err="1">
                  <a:solidFill>
                    <a:schemeClr val="lt1"/>
                  </a:solidFill>
                  <a:latin typeface="+mj-lt"/>
                  <a:ea typeface="Calibri"/>
                  <a:cs typeface="Arial" panose="020B0604020202020204" pitchFamily="34" charset="0"/>
                  <a:sym typeface="Calibri"/>
                </a:rPr>
                <a:t>tác</a:t>
              </a:r>
              <a:r>
                <a:rPr lang="en-US" sz="1600" b="0" i="1" u="none" strike="noStrike" cap="none" dirty="0">
                  <a:solidFill>
                    <a:schemeClr val="lt1"/>
                  </a:solidFill>
                  <a:latin typeface="+mj-lt"/>
                  <a:ea typeface="Calibri"/>
                  <a:cs typeface="Arial" panose="020B0604020202020204" pitchFamily="34" charset="0"/>
                  <a:sym typeface="Calibri"/>
                </a:rPr>
                <a:t> </a:t>
              </a:r>
              <a:endParaRPr sz="1600" b="0" i="0" u="none" strike="noStrike" cap="none" dirty="0">
                <a:solidFill>
                  <a:schemeClr val="lt1"/>
                </a:solidFill>
                <a:latin typeface="+mj-lt"/>
                <a:ea typeface="Calibri"/>
                <a:cs typeface="Arial" panose="020B0604020202020204" pitchFamily="34" charset="0"/>
                <a:sym typeface="Calibri"/>
              </a:endParaRPr>
            </a:p>
          </p:txBody>
        </p:sp>
        <p:sp>
          <p:nvSpPr>
            <p:cNvPr id="353" name="Google Shape;353;g113ac30190f_0_247"/>
            <p:cNvSpPr/>
            <p:nvPr/>
          </p:nvSpPr>
          <p:spPr>
            <a:xfrm>
              <a:off x="4920901" y="3524284"/>
              <a:ext cx="899400" cy="899400"/>
            </a:xfrm>
            <a:prstGeom prst="ellipse">
              <a:avLst/>
            </a:prstGeom>
            <a:blipFill rotWithShape="1">
              <a:blip r:embed="rId4">
                <a:alphaModFix/>
              </a:blip>
              <a:stretch>
                <a:fillRect/>
              </a:stretch>
            </a:blipFill>
            <a:ln w="12700" cap="flat" cmpd="sng">
              <a:solidFill>
                <a:srgbClr val="E0E0E0">
                  <a:alpha val="89410"/>
                </a:srgbClr>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4" name="Google Shape;354;g113ac30190f_0_247"/>
            <p:cNvSpPr/>
            <p:nvPr/>
          </p:nvSpPr>
          <p:spPr>
            <a:xfrm>
              <a:off x="6016920" y="1459242"/>
              <a:ext cx="2569800" cy="1918500"/>
            </a:xfrm>
            <a:prstGeom prst="round2SameRect">
              <a:avLst>
                <a:gd name="adj1" fmla="val 8000"/>
                <a:gd name="adj2" fmla="val 0"/>
              </a:avLst>
            </a:prstGeom>
            <a:solidFill>
              <a:schemeClr val="lt1">
                <a:alpha val="89410"/>
              </a:schemeClr>
            </a:solidFill>
            <a:ln w="12700" cap="flat" cmpd="sng">
              <a:solidFill>
                <a:schemeClr val="accent4"/>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5" name="Google Shape;355;g113ac30190f_0_247"/>
            <p:cNvSpPr txBox="1"/>
            <p:nvPr/>
          </p:nvSpPr>
          <p:spPr>
            <a:xfrm>
              <a:off x="6061871" y="1504193"/>
              <a:ext cx="2480100" cy="1873500"/>
            </a:xfrm>
            <a:prstGeom prst="rect">
              <a:avLst/>
            </a:prstGeom>
            <a:noFill/>
            <a:ln>
              <a:noFill/>
            </a:ln>
          </p:spPr>
          <p:txBody>
            <a:bodyPr spcFirstLastPara="1" wrap="square" lIns="19050" tIns="57150" rIns="19050" bIns="19050" anchor="t" anchorCtr="0">
              <a:noAutofit/>
            </a:bodyPr>
            <a:lstStyle/>
            <a:p>
              <a:pPr marL="114300" marR="0" lvl="1" indent="-114300" algn="l" rtl="0">
                <a:lnSpc>
                  <a:spcPct val="90000"/>
                </a:lnSpc>
                <a:spcBef>
                  <a:spcPts val="0"/>
                </a:spcBef>
                <a:spcAft>
                  <a:spcPts val="0"/>
                </a:spcAft>
                <a:buClr>
                  <a:schemeClr val="dk1"/>
                </a:buClr>
                <a:buSzPts val="1500"/>
                <a:buFont typeface="Calibri"/>
                <a:buChar char="•"/>
              </a:pPr>
              <a:r>
                <a:rPr lang="en-US" sz="1500" b="0" i="0" u="none" strike="noStrike" cap="none" dirty="0" err="1">
                  <a:solidFill>
                    <a:schemeClr val="dk1"/>
                  </a:solidFill>
                  <a:latin typeface="+mj-lt"/>
                  <a:ea typeface="Calibri"/>
                  <a:cs typeface="Arial" panose="020B0604020202020204" pitchFamily="34" charset="0"/>
                  <a:sym typeface="Calibri"/>
                </a:rPr>
                <a:t>Thực</a:t>
              </a:r>
              <a:r>
                <a:rPr lang="en-US" sz="1500" b="0" i="0" u="none" strike="noStrike" cap="none" dirty="0">
                  <a:solidFill>
                    <a:schemeClr val="dk1"/>
                  </a:solidFill>
                  <a:latin typeface="+mj-lt"/>
                  <a:ea typeface="Calibri"/>
                  <a:cs typeface="Arial" panose="020B0604020202020204" pitchFamily="34" charset="0"/>
                  <a:sym typeface="Calibri"/>
                </a:rPr>
                <a:t> </a:t>
              </a:r>
              <a:r>
                <a:rPr lang="en-US" sz="1500" b="0" i="0" u="none" strike="noStrike" cap="none" dirty="0" err="1">
                  <a:solidFill>
                    <a:schemeClr val="dk1"/>
                  </a:solidFill>
                  <a:latin typeface="+mj-lt"/>
                  <a:ea typeface="Calibri"/>
                  <a:cs typeface="Arial" panose="020B0604020202020204" pitchFamily="34" charset="0"/>
                  <a:sym typeface="Calibri"/>
                </a:rPr>
                <a:t>hành</a:t>
              </a:r>
              <a:r>
                <a:rPr lang="en-US" sz="1500" b="0" i="0" u="none" strike="noStrike" cap="none" dirty="0">
                  <a:solidFill>
                    <a:schemeClr val="dk1"/>
                  </a:solidFill>
                  <a:latin typeface="+mj-lt"/>
                  <a:ea typeface="Calibri"/>
                  <a:cs typeface="Arial" panose="020B0604020202020204" pitchFamily="34" charset="0"/>
                  <a:sym typeface="Calibri"/>
                </a:rPr>
                <a:t> </a:t>
              </a:r>
              <a:r>
                <a:rPr lang="en-US" sz="1500" b="0" i="0" u="none" strike="noStrike" cap="none" dirty="0" err="1">
                  <a:solidFill>
                    <a:schemeClr val="dk1"/>
                  </a:solidFill>
                  <a:latin typeface="+mj-lt"/>
                  <a:ea typeface="Calibri"/>
                  <a:cs typeface="Arial" panose="020B0604020202020204" pitchFamily="34" charset="0"/>
                  <a:sym typeface="Calibri"/>
                </a:rPr>
                <a:t>lao</a:t>
              </a:r>
              <a:r>
                <a:rPr lang="en-US" sz="1500" b="0" i="0" u="none" strike="noStrike" cap="none" dirty="0">
                  <a:solidFill>
                    <a:schemeClr val="dk1"/>
                  </a:solidFill>
                  <a:latin typeface="+mj-lt"/>
                  <a:ea typeface="Calibri"/>
                  <a:cs typeface="Arial" panose="020B0604020202020204" pitchFamily="34" charset="0"/>
                  <a:sym typeface="Calibri"/>
                </a:rPr>
                <a:t> </a:t>
              </a:r>
              <a:r>
                <a:rPr lang="en-US" sz="1500" b="0" i="0" u="none" strike="noStrike" cap="none" dirty="0" err="1">
                  <a:solidFill>
                    <a:schemeClr val="dk1"/>
                  </a:solidFill>
                  <a:latin typeface="+mj-lt"/>
                  <a:ea typeface="Calibri"/>
                  <a:cs typeface="Arial" panose="020B0604020202020204" pitchFamily="34" charset="0"/>
                  <a:sym typeface="Calibri"/>
                </a:rPr>
                <a:t>động</a:t>
              </a:r>
              <a:endParaRPr sz="1500" b="0" i="0" u="none" strike="noStrike" cap="none" dirty="0">
                <a:solidFill>
                  <a:schemeClr val="dk1"/>
                </a:solidFill>
                <a:latin typeface="+mj-lt"/>
                <a:ea typeface="Calibri"/>
                <a:cs typeface="Arial" panose="020B0604020202020204" pitchFamily="34" charset="0"/>
                <a:sym typeface="Calibri"/>
              </a:endParaRPr>
            </a:p>
            <a:p>
              <a:pPr marL="114300" marR="0" lvl="1" indent="-114300" algn="l" rtl="0">
                <a:lnSpc>
                  <a:spcPct val="90000"/>
                </a:lnSpc>
                <a:spcBef>
                  <a:spcPts val="225"/>
                </a:spcBef>
                <a:spcAft>
                  <a:spcPts val="0"/>
                </a:spcAft>
                <a:buClr>
                  <a:schemeClr val="dk1"/>
                </a:buClr>
                <a:buSzPts val="1500"/>
                <a:buFont typeface="Calibri"/>
                <a:buChar char="•"/>
              </a:pPr>
              <a:r>
                <a:rPr lang="en-US" sz="1500" b="0" i="0" u="none" strike="noStrike" cap="none" dirty="0" err="1">
                  <a:solidFill>
                    <a:schemeClr val="dk1"/>
                  </a:solidFill>
                  <a:latin typeface="+mj-lt"/>
                  <a:ea typeface="Calibri"/>
                  <a:cs typeface="Arial" panose="020B0604020202020204" pitchFamily="34" charset="0"/>
                  <a:sym typeface="Calibri"/>
                </a:rPr>
                <a:t>Hoạt</a:t>
              </a:r>
              <a:r>
                <a:rPr lang="en-US" sz="1500" b="0" i="0" u="none" strike="noStrike" cap="none" dirty="0">
                  <a:solidFill>
                    <a:schemeClr val="dk1"/>
                  </a:solidFill>
                  <a:latin typeface="+mj-lt"/>
                  <a:ea typeface="Calibri"/>
                  <a:cs typeface="Arial" panose="020B0604020202020204" pitchFamily="34" charset="0"/>
                  <a:sym typeface="Calibri"/>
                </a:rPr>
                <a:t> </a:t>
              </a:r>
              <a:r>
                <a:rPr lang="en-US" sz="1500" b="0" i="0" u="none" strike="noStrike" cap="none" dirty="0" err="1">
                  <a:solidFill>
                    <a:schemeClr val="dk1"/>
                  </a:solidFill>
                  <a:latin typeface="+mj-lt"/>
                  <a:ea typeface="Calibri"/>
                  <a:cs typeface="Arial" panose="020B0604020202020204" pitchFamily="34" charset="0"/>
                  <a:sym typeface="Calibri"/>
                </a:rPr>
                <a:t>động</a:t>
              </a:r>
              <a:r>
                <a:rPr lang="en-US" sz="1500" b="0" i="0" u="none" strike="noStrike" cap="none" dirty="0">
                  <a:solidFill>
                    <a:schemeClr val="dk1"/>
                  </a:solidFill>
                  <a:latin typeface="+mj-lt"/>
                  <a:ea typeface="Calibri"/>
                  <a:cs typeface="Arial" panose="020B0604020202020204" pitchFamily="34" charset="0"/>
                  <a:sym typeface="Calibri"/>
                </a:rPr>
                <a:t> </a:t>
              </a:r>
              <a:r>
                <a:rPr lang="en-US" sz="1500" b="0" i="0" u="none" strike="noStrike" cap="none" dirty="0" err="1">
                  <a:solidFill>
                    <a:schemeClr val="dk1"/>
                  </a:solidFill>
                  <a:latin typeface="+mj-lt"/>
                  <a:ea typeface="Calibri"/>
                  <a:cs typeface="Arial" panose="020B0604020202020204" pitchFamily="34" charset="0"/>
                  <a:sym typeface="Calibri"/>
                </a:rPr>
                <a:t>tình</a:t>
              </a:r>
              <a:r>
                <a:rPr lang="en-US" sz="1500" b="0" i="0" u="none" strike="noStrike" cap="none" dirty="0">
                  <a:solidFill>
                    <a:schemeClr val="dk1"/>
                  </a:solidFill>
                  <a:latin typeface="+mj-lt"/>
                  <a:ea typeface="Calibri"/>
                  <a:cs typeface="Arial" panose="020B0604020202020204" pitchFamily="34" charset="0"/>
                  <a:sym typeface="Calibri"/>
                </a:rPr>
                <a:t> </a:t>
              </a:r>
              <a:r>
                <a:rPr lang="en-US" sz="1500" b="0" i="0" u="none" strike="noStrike" cap="none" dirty="0" err="1">
                  <a:solidFill>
                    <a:schemeClr val="dk1"/>
                  </a:solidFill>
                  <a:latin typeface="+mj-lt"/>
                  <a:ea typeface="Calibri"/>
                  <a:cs typeface="Arial" panose="020B0604020202020204" pitchFamily="34" charset="0"/>
                  <a:sym typeface="Calibri"/>
                </a:rPr>
                <a:t>nguyện</a:t>
              </a:r>
              <a:endParaRPr sz="1500" b="0" i="0" u="none" strike="noStrike" cap="none" dirty="0">
                <a:solidFill>
                  <a:schemeClr val="dk1"/>
                </a:solidFill>
                <a:latin typeface="+mj-lt"/>
                <a:ea typeface="Calibri"/>
                <a:cs typeface="Arial" panose="020B0604020202020204" pitchFamily="34" charset="0"/>
                <a:sym typeface="Calibri"/>
              </a:endParaRPr>
            </a:p>
            <a:p>
              <a:pPr marL="114300" marR="0" lvl="1" indent="-114300" algn="l" rtl="0">
                <a:lnSpc>
                  <a:spcPct val="90000"/>
                </a:lnSpc>
                <a:spcBef>
                  <a:spcPts val="225"/>
                </a:spcBef>
                <a:spcAft>
                  <a:spcPts val="0"/>
                </a:spcAft>
                <a:buClr>
                  <a:schemeClr val="dk1"/>
                </a:buClr>
                <a:buSzPts val="1500"/>
                <a:buFont typeface="Calibri"/>
                <a:buChar char="•"/>
              </a:pPr>
              <a:r>
                <a:rPr lang="en-US" sz="1500" b="0" i="0" u="none" strike="noStrike" cap="none" dirty="0" err="1">
                  <a:solidFill>
                    <a:schemeClr val="dk1"/>
                  </a:solidFill>
                  <a:latin typeface="+mj-lt"/>
                  <a:ea typeface="Calibri"/>
                  <a:cs typeface="Arial" panose="020B0604020202020204" pitchFamily="34" charset="0"/>
                  <a:sym typeface="Calibri"/>
                </a:rPr>
                <a:t>Hoạt</a:t>
              </a:r>
              <a:r>
                <a:rPr lang="en-US" sz="1500" b="0" i="0" u="none" strike="noStrike" cap="none" dirty="0">
                  <a:solidFill>
                    <a:schemeClr val="dk1"/>
                  </a:solidFill>
                  <a:latin typeface="+mj-lt"/>
                  <a:ea typeface="Calibri"/>
                  <a:cs typeface="Arial" panose="020B0604020202020204" pitchFamily="34" charset="0"/>
                  <a:sym typeface="Calibri"/>
                </a:rPr>
                <a:t> </a:t>
              </a:r>
              <a:r>
                <a:rPr lang="en-US" sz="1500" b="0" i="0" u="none" strike="noStrike" cap="none" dirty="0" err="1">
                  <a:solidFill>
                    <a:schemeClr val="dk1"/>
                  </a:solidFill>
                  <a:latin typeface="+mj-lt"/>
                  <a:ea typeface="Calibri"/>
                  <a:cs typeface="Arial" panose="020B0604020202020204" pitchFamily="34" charset="0"/>
                  <a:sym typeface="Calibri"/>
                </a:rPr>
                <a:t>động</a:t>
              </a:r>
              <a:r>
                <a:rPr lang="en-US" sz="1500" b="0" i="0" u="none" strike="noStrike" cap="none" dirty="0">
                  <a:solidFill>
                    <a:schemeClr val="dk1"/>
                  </a:solidFill>
                  <a:latin typeface="+mj-lt"/>
                  <a:ea typeface="Calibri"/>
                  <a:cs typeface="Arial" panose="020B0604020202020204" pitchFamily="34" charset="0"/>
                  <a:sym typeface="Calibri"/>
                </a:rPr>
                <a:t> </a:t>
              </a:r>
              <a:r>
                <a:rPr lang="en-US" sz="1500" b="0" i="0" u="none" strike="noStrike" cap="none" dirty="0" err="1">
                  <a:solidFill>
                    <a:schemeClr val="dk1"/>
                  </a:solidFill>
                  <a:latin typeface="+mj-lt"/>
                  <a:ea typeface="Calibri"/>
                  <a:cs typeface="Arial" panose="020B0604020202020204" pitchFamily="34" charset="0"/>
                  <a:sym typeface="Calibri"/>
                </a:rPr>
                <a:t>xã</a:t>
              </a:r>
              <a:r>
                <a:rPr lang="en-US" sz="1500" b="0" i="0" u="none" strike="noStrike" cap="none" dirty="0">
                  <a:solidFill>
                    <a:schemeClr val="dk1"/>
                  </a:solidFill>
                  <a:latin typeface="+mj-lt"/>
                  <a:ea typeface="Calibri"/>
                  <a:cs typeface="Arial" panose="020B0604020202020204" pitchFamily="34" charset="0"/>
                  <a:sym typeface="Calibri"/>
                </a:rPr>
                <a:t> </a:t>
              </a:r>
              <a:r>
                <a:rPr lang="en-US" sz="1500" b="0" i="0" u="none" strike="noStrike" cap="none" dirty="0" err="1">
                  <a:solidFill>
                    <a:schemeClr val="dk1"/>
                  </a:solidFill>
                  <a:latin typeface="+mj-lt"/>
                  <a:ea typeface="Calibri"/>
                  <a:cs typeface="Arial" panose="020B0604020202020204" pitchFamily="34" charset="0"/>
                  <a:sym typeface="Calibri"/>
                </a:rPr>
                <a:t>hội</a:t>
              </a:r>
              <a:endParaRPr sz="1500" b="0" i="0" u="none" strike="noStrike" cap="none" dirty="0">
                <a:solidFill>
                  <a:schemeClr val="dk1"/>
                </a:solidFill>
                <a:latin typeface="+mj-lt"/>
                <a:ea typeface="Calibri"/>
                <a:cs typeface="Arial" panose="020B0604020202020204" pitchFamily="34" charset="0"/>
                <a:sym typeface="Calibri"/>
              </a:endParaRPr>
            </a:p>
            <a:p>
              <a:pPr marL="114300" marR="0" lvl="1" indent="-114300" algn="l" rtl="0">
                <a:lnSpc>
                  <a:spcPct val="90000"/>
                </a:lnSpc>
                <a:spcBef>
                  <a:spcPts val="225"/>
                </a:spcBef>
                <a:spcAft>
                  <a:spcPts val="0"/>
                </a:spcAft>
                <a:buClr>
                  <a:schemeClr val="dk1"/>
                </a:buClr>
                <a:buSzPts val="1500"/>
                <a:buFont typeface="Calibri"/>
                <a:buChar char="•"/>
              </a:pPr>
              <a:r>
                <a:rPr lang="en-US" sz="1500" b="0" i="0" u="none" strike="noStrike" cap="none" dirty="0" err="1">
                  <a:solidFill>
                    <a:schemeClr val="dk1"/>
                  </a:solidFill>
                  <a:latin typeface="+mj-lt"/>
                  <a:ea typeface="Calibri"/>
                  <a:cs typeface="Arial" panose="020B0604020202020204" pitchFamily="34" charset="0"/>
                  <a:sym typeface="Calibri"/>
                </a:rPr>
                <a:t>Hoạt</a:t>
              </a:r>
              <a:r>
                <a:rPr lang="en-US" sz="1500" b="0" i="0" u="none" strike="noStrike" cap="none" dirty="0">
                  <a:solidFill>
                    <a:schemeClr val="dk1"/>
                  </a:solidFill>
                  <a:latin typeface="+mj-lt"/>
                  <a:ea typeface="Calibri"/>
                  <a:cs typeface="Arial" panose="020B0604020202020204" pitchFamily="34" charset="0"/>
                  <a:sym typeface="Calibri"/>
                </a:rPr>
                <a:t> </a:t>
              </a:r>
              <a:r>
                <a:rPr lang="en-US" sz="1500" b="0" i="0" u="none" strike="noStrike" cap="none" dirty="0" err="1">
                  <a:solidFill>
                    <a:schemeClr val="dk1"/>
                  </a:solidFill>
                  <a:latin typeface="+mj-lt"/>
                  <a:ea typeface="Calibri"/>
                  <a:cs typeface="Arial" panose="020B0604020202020204" pitchFamily="34" charset="0"/>
                  <a:sym typeface="Calibri"/>
                </a:rPr>
                <a:t>động</a:t>
              </a:r>
              <a:r>
                <a:rPr lang="en-US" sz="1500" b="0" i="0" u="none" strike="noStrike" cap="none" dirty="0">
                  <a:solidFill>
                    <a:schemeClr val="dk1"/>
                  </a:solidFill>
                  <a:latin typeface="+mj-lt"/>
                  <a:ea typeface="Calibri"/>
                  <a:cs typeface="Arial" panose="020B0604020202020204" pitchFamily="34" charset="0"/>
                  <a:sym typeface="Calibri"/>
                </a:rPr>
                <a:t> </a:t>
              </a:r>
              <a:r>
                <a:rPr lang="en-US" sz="1500" b="0" i="0" u="none" strike="noStrike" cap="none" dirty="0" err="1">
                  <a:solidFill>
                    <a:schemeClr val="dk1"/>
                  </a:solidFill>
                  <a:latin typeface="+mj-lt"/>
                  <a:ea typeface="Calibri"/>
                  <a:cs typeface="Arial" panose="020B0604020202020204" pitchFamily="34" charset="0"/>
                  <a:sym typeface="Calibri"/>
                </a:rPr>
                <a:t>nhân</a:t>
              </a:r>
              <a:r>
                <a:rPr lang="en-US" sz="1500" b="0" i="0" u="none" strike="noStrike" cap="none" dirty="0">
                  <a:solidFill>
                    <a:schemeClr val="dk1"/>
                  </a:solidFill>
                  <a:latin typeface="+mj-lt"/>
                  <a:ea typeface="Calibri"/>
                  <a:cs typeface="Arial" panose="020B0604020202020204" pitchFamily="34" charset="0"/>
                  <a:sym typeface="Calibri"/>
                </a:rPr>
                <a:t> </a:t>
              </a:r>
              <a:r>
                <a:rPr lang="en-US" sz="1500" b="0" i="0" u="none" strike="noStrike" cap="none" dirty="0" err="1">
                  <a:solidFill>
                    <a:schemeClr val="dk1"/>
                  </a:solidFill>
                  <a:latin typeface="+mj-lt"/>
                  <a:ea typeface="Calibri"/>
                  <a:cs typeface="Arial" panose="020B0604020202020204" pitchFamily="34" charset="0"/>
                  <a:sym typeface="Calibri"/>
                </a:rPr>
                <a:t>đạo</a:t>
              </a:r>
              <a:endParaRPr sz="1500" b="0" i="0" u="none" strike="noStrike" cap="none" dirty="0">
                <a:solidFill>
                  <a:schemeClr val="dk1"/>
                </a:solidFill>
                <a:latin typeface="+mj-lt"/>
                <a:ea typeface="Calibri"/>
                <a:cs typeface="Arial" panose="020B0604020202020204" pitchFamily="34" charset="0"/>
                <a:sym typeface="Calibri"/>
              </a:endParaRPr>
            </a:p>
            <a:p>
              <a:pPr marL="114300" marR="0" lvl="1" indent="-114300" algn="l" rtl="0">
                <a:lnSpc>
                  <a:spcPct val="90000"/>
                </a:lnSpc>
                <a:spcBef>
                  <a:spcPts val="225"/>
                </a:spcBef>
                <a:spcAft>
                  <a:spcPts val="0"/>
                </a:spcAft>
                <a:buClr>
                  <a:schemeClr val="dk1"/>
                </a:buClr>
                <a:buSzPts val="1500"/>
                <a:buFont typeface="Calibri"/>
                <a:buChar char="•"/>
              </a:pPr>
              <a:r>
                <a:rPr lang="en-US" sz="1500" b="0" i="0" u="none" strike="noStrike" cap="none" dirty="0">
                  <a:solidFill>
                    <a:schemeClr val="dk1"/>
                  </a:solidFill>
                  <a:latin typeface="+mj-lt"/>
                  <a:ea typeface="Calibri"/>
                  <a:cs typeface="Arial" panose="020B0604020202020204" pitchFamily="34" charset="0"/>
                  <a:sym typeface="Calibri"/>
                </a:rPr>
                <a:t>….</a:t>
              </a:r>
              <a:endParaRPr sz="1500" b="0" i="0" u="none" strike="noStrike" cap="none" dirty="0">
                <a:solidFill>
                  <a:schemeClr val="dk1"/>
                </a:solidFill>
                <a:latin typeface="+mj-lt"/>
                <a:ea typeface="Calibri"/>
                <a:cs typeface="Arial" panose="020B0604020202020204" pitchFamily="34" charset="0"/>
                <a:sym typeface="Calibri"/>
              </a:endParaRPr>
            </a:p>
          </p:txBody>
        </p:sp>
        <p:sp>
          <p:nvSpPr>
            <p:cNvPr id="356" name="Google Shape;356;g113ac30190f_0_247"/>
            <p:cNvSpPr/>
            <p:nvPr/>
          </p:nvSpPr>
          <p:spPr>
            <a:xfrm>
              <a:off x="6016920" y="3377648"/>
              <a:ext cx="2569800" cy="825000"/>
            </a:xfrm>
            <a:prstGeom prst="rect">
              <a:avLst/>
            </a:prstGeom>
            <a:solidFill>
              <a:schemeClr val="accent4"/>
            </a:solidFill>
            <a:ln w="12700" cap="flat" cmpd="sng">
              <a:solidFill>
                <a:schemeClr val="accent4"/>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7" name="Google Shape;357;g113ac30190f_0_247"/>
            <p:cNvSpPr txBox="1"/>
            <p:nvPr/>
          </p:nvSpPr>
          <p:spPr>
            <a:xfrm>
              <a:off x="6016920" y="3377648"/>
              <a:ext cx="1809900" cy="825000"/>
            </a:xfrm>
            <a:prstGeom prst="rect">
              <a:avLst/>
            </a:prstGeom>
            <a:noFill/>
            <a:ln>
              <a:noFill/>
            </a:ln>
          </p:spPr>
          <p:txBody>
            <a:bodyPr spcFirstLastPara="1" wrap="square" lIns="72375" tIns="0" rIns="24125" bIns="0" anchor="ctr" anchorCtr="0">
              <a:noAutofit/>
            </a:bodyPr>
            <a:lstStyle/>
            <a:p>
              <a:pPr marL="0" marR="0" lvl="0" indent="0" algn="l" rtl="0">
                <a:lnSpc>
                  <a:spcPct val="90000"/>
                </a:lnSpc>
                <a:spcBef>
                  <a:spcPts val="0"/>
                </a:spcBef>
                <a:spcAft>
                  <a:spcPts val="0"/>
                </a:spcAft>
                <a:buClr>
                  <a:srgbClr val="000000"/>
                </a:buClr>
                <a:buSzPts val="1900"/>
                <a:buFont typeface="Arial"/>
                <a:buNone/>
              </a:pPr>
              <a:r>
                <a:rPr lang="en-US" sz="1600" b="0" i="0" u="none" strike="noStrike" cap="none" dirty="0" err="1">
                  <a:solidFill>
                    <a:srgbClr val="FF0000"/>
                  </a:solidFill>
                  <a:latin typeface="+mj-lt"/>
                  <a:ea typeface="Calibri"/>
                  <a:cs typeface="Arial" panose="020B0604020202020204" pitchFamily="34" charset="0"/>
                  <a:sym typeface="Calibri"/>
                </a:rPr>
                <a:t>Phương</a:t>
              </a:r>
              <a:r>
                <a:rPr lang="en-US" sz="1600" b="0" i="0" u="none" strike="noStrike" cap="none" dirty="0">
                  <a:solidFill>
                    <a:srgbClr val="FF0000"/>
                  </a:solidFill>
                  <a:latin typeface="+mj-lt"/>
                  <a:ea typeface="Calibri"/>
                  <a:cs typeface="Arial" panose="020B0604020202020204" pitchFamily="34" charset="0"/>
                  <a:sym typeface="Calibri"/>
                </a:rPr>
                <a:t> </a:t>
              </a:r>
              <a:r>
                <a:rPr lang="en-US" sz="1600" b="0" i="0" u="none" strike="noStrike" cap="none" dirty="0" err="1">
                  <a:solidFill>
                    <a:srgbClr val="FF0000"/>
                  </a:solidFill>
                  <a:latin typeface="+mj-lt"/>
                  <a:ea typeface="Calibri"/>
                  <a:cs typeface="Arial" panose="020B0604020202020204" pitchFamily="34" charset="0"/>
                  <a:sym typeface="Calibri"/>
                </a:rPr>
                <a:t>thức</a:t>
              </a:r>
              <a:r>
                <a:rPr lang="en-US" sz="1600" b="0" i="0" u="none" strike="noStrike" cap="none" dirty="0">
                  <a:solidFill>
                    <a:srgbClr val="FF0000"/>
                  </a:solidFill>
                  <a:latin typeface="+mj-lt"/>
                  <a:ea typeface="Calibri"/>
                  <a:cs typeface="Arial" panose="020B0604020202020204" pitchFamily="34" charset="0"/>
                  <a:sym typeface="Calibri"/>
                </a:rPr>
                <a:t> </a:t>
              </a:r>
              <a:r>
                <a:rPr lang="en-US" sz="1600" b="0" i="0" u="none" strike="noStrike" cap="none" dirty="0" err="1">
                  <a:solidFill>
                    <a:srgbClr val="FF0000"/>
                  </a:solidFill>
                  <a:latin typeface="+mj-lt"/>
                  <a:ea typeface="Calibri"/>
                  <a:cs typeface="Arial" panose="020B0604020202020204" pitchFamily="34" charset="0"/>
                  <a:sym typeface="Calibri"/>
                </a:rPr>
                <a:t>có</a:t>
              </a:r>
              <a:r>
                <a:rPr lang="en-US" sz="1600" b="0" i="0" u="none" strike="noStrike" cap="none" dirty="0">
                  <a:solidFill>
                    <a:srgbClr val="FF0000"/>
                  </a:solidFill>
                  <a:latin typeface="+mj-lt"/>
                  <a:ea typeface="Calibri"/>
                  <a:cs typeface="Arial" panose="020B0604020202020204" pitchFamily="34" charset="0"/>
                  <a:sym typeface="Calibri"/>
                </a:rPr>
                <a:t> </a:t>
              </a:r>
              <a:r>
                <a:rPr lang="en-US" sz="1600" b="0" i="0" u="none" strike="noStrike" cap="none" dirty="0" err="1">
                  <a:solidFill>
                    <a:srgbClr val="FF0000"/>
                  </a:solidFill>
                  <a:latin typeface="+mj-lt"/>
                  <a:ea typeface="Calibri"/>
                  <a:cs typeface="Arial" panose="020B0604020202020204" pitchFamily="34" charset="0"/>
                  <a:sym typeface="Calibri"/>
                </a:rPr>
                <a:t>tính</a:t>
              </a:r>
              <a:r>
                <a:rPr lang="en-US" sz="1600" b="0" i="0" u="none" strike="noStrike" cap="none" dirty="0">
                  <a:solidFill>
                    <a:srgbClr val="FF0000"/>
                  </a:solidFill>
                  <a:latin typeface="+mj-lt"/>
                  <a:ea typeface="Calibri"/>
                  <a:cs typeface="Arial" panose="020B0604020202020204" pitchFamily="34" charset="0"/>
                  <a:sym typeface="Calibri"/>
                </a:rPr>
                <a:t> </a:t>
              </a:r>
              <a:r>
                <a:rPr lang="en-US" sz="1600" b="0" i="0" u="none" strike="noStrike" cap="none" dirty="0" err="1">
                  <a:solidFill>
                    <a:srgbClr val="FF0000"/>
                  </a:solidFill>
                  <a:latin typeface="+mj-lt"/>
                  <a:ea typeface="Calibri"/>
                  <a:cs typeface="Arial" panose="020B0604020202020204" pitchFamily="34" charset="0"/>
                  <a:sym typeface="Calibri"/>
                </a:rPr>
                <a:t>cống</a:t>
              </a:r>
              <a:r>
                <a:rPr lang="en-US" sz="1600" b="0" i="0" u="none" strike="noStrike" cap="none" dirty="0">
                  <a:solidFill>
                    <a:srgbClr val="FF0000"/>
                  </a:solidFill>
                  <a:latin typeface="+mj-lt"/>
                  <a:ea typeface="Calibri"/>
                  <a:cs typeface="Arial" panose="020B0604020202020204" pitchFamily="34" charset="0"/>
                  <a:sym typeface="Calibri"/>
                </a:rPr>
                <a:t> </a:t>
              </a:r>
              <a:r>
                <a:rPr lang="en-US" sz="1600" b="0" i="0" u="none" strike="noStrike" cap="none" dirty="0" err="1">
                  <a:solidFill>
                    <a:srgbClr val="FF0000"/>
                  </a:solidFill>
                  <a:latin typeface="+mj-lt"/>
                  <a:ea typeface="Calibri"/>
                  <a:cs typeface="Arial" panose="020B0604020202020204" pitchFamily="34" charset="0"/>
                  <a:sym typeface="Calibri"/>
                </a:rPr>
                <a:t>hiến</a:t>
              </a:r>
              <a:endParaRPr sz="1600" b="0" i="0" u="none" strike="noStrike" cap="none" dirty="0">
                <a:solidFill>
                  <a:srgbClr val="FF0000"/>
                </a:solidFill>
                <a:latin typeface="+mj-lt"/>
                <a:ea typeface="Calibri"/>
                <a:cs typeface="Arial" panose="020B0604020202020204" pitchFamily="34" charset="0"/>
                <a:sym typeface="Calibri"/>
              </a:endParaRPr>
            </a:p>
          </p:txBody>
        </p:sp>
        <p:sp>
          <p:nvSpPr>
            <p:cNvPr id="358" name="Google Shape;358;g113ac30190f_0_247"/>
            <p:cNvSpPr/>
            <p:nvPr/>
          </p:nvSpPr>
          <p:spPr>
            <a:xfrm>
              <a:off x="7899437" y="3508678"/>
              <a:ext cx="899400" cy="899400"/>
            </a:xfrm>
            <a:prstGeom prst="ellipse">
              <a:avLst/>
            </a:prstGeom>
            <a:blipFill rotWithShape="1">
              <a:blip r:embed="rId5">
                <a:alphaModFix/>
              </a:blip>
              <a:stretch>
                <a:fillRect/>
              </a:stretch>
            </a:blipFill>
            <a:ln w="12700" cap="flat" cmpd="sng">
              <a:solidFill>
                <a:srgbClr val="FFE8CA">
                  <a:alpha val="89410"/>
                </a:srgbClr>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9" name="Google Shape;359;g113ac30190f_0_247"/>
            <p:cNvSpPr/>
            <p:nvPr/>
          </p:nvSpPr>
          <p:spPr>
            <a:xfrm>
              <a:off x="9021756" y="1459242"/>
              <a:ext cx="2569800" cy="1918500"/>
            </a:xfrm>
            <a:prstGeom prst="round2SameRect">
              <a:avLst>
                <a:gd name="adj1" fmla="val 8000"/>
                <a:gd name="adj2" fmla="val 0"/>
              </a:avLst>
            </a:prstGeom>
            <a:solidFill>
              <a:schemeClr val="lt1">
                <a:alpha val="89410"/>
              </a:schemeClr>
            </a:solidFill>
            <a:ln w="12700"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0" name="Google Shape;360;g113ac30190f_0_247"/>
            <p:cNvSpPr txBox="1"/>
            <p:nvPr/>
          </p:nvSpPr>
          <p:spPr>
            <a:xfrm>
              <a:off x="9066707" y="1504193"/>
              <a:ext cx="2480100" cy="1873500"/>
            </a:xfrm>
            <a:prstGeom prst="rect">
              <a:avLst/>
            </a:prstGeom>
            <a:noFill/>
            <a:ln>
              <a:noFill/>
            </a:ln>
          </p:spPr>
          <p:txBody>
            <a:bodyPr spcFirstLastPara="1" wrap="square" lIns="19050" tIns="57150" rIns="19050" bIns="19050" anchor="t" anchorCtr="0">
              <a:noAutofit/>
            </a:bodyPr>
            <a:lstStyle/>
            <a:p>
              <a:pPr marL="114300" marR="0" lvl="1" indent="-114300" algn="l" rtl="0">
                <a:lnSpc>
                  <a:spcPct val="90000"/>
                </a:lnSpc>
                <a:spcBef>
                  <a:spcPts val="0"/>
                </a:spcBef>
                <a:spcAft>
                  <a:spcPts val="0"/>
                </a:spcAft>
                <a:buClr>
                  <a:schemeClr val="dk1"/>
                </a:buClr>
                <a:buSzPts val="1500"/>
                <a:buFont typeface="Calibri"/>
                <a:buChar char="•"/>
              </a:pPr>
              <a:r>
                <a:rPr lang="en-US" sz="1500" b="0" i="0" u="none" strike="noStrike" cap="none" dirty="0" err="1">
                  <a:solidFill>
                    <a:schemeClr val="dk1"/>
                  </a:solidFill>
                  <a:latin typeface="+mj-lt"/>
                  <a:ea typeface="Calibri"/>
                  <a:cs typeface="Arial" panose="020B0604020202020204" pitchFamily="34" charset="0"/>
                  <a:sym typeface="Calibri"/>
                </a:rPr>
                <a:t>Dư</a:t>
              </a:r>
              <a:r>
                <a:rPr lang="en-US" sz="1500" b="0" i="0" u="none" strike="noStrike" cap="none" dirty="0">
                  <a:solidFill>
                    <a:schemeClr val="dk1"/>
                  </a:solidFill>
                  <a:latin typeface="+mj-lt"/>
                  <a:ea typeface="Calibri"/>
                  <a:cs typeface="Arial" panose="020B0604020202020204" pitchFamily="34" charset="0"/>
                  <a:sym typeface="Calibri"/>
                </a:rPr>
                <a:t>̣ </a:t>
              </a:r>
              <a:r>
                <a:rPr lang="en-US" sz="1500" b="0" i="0" u="none" strike="noStrike" cap="none" dirty="0" err="1">
                  <a:solidFill>
                    <a:schemeClr val="dk1"/>
                  </a:solidFill>
                  <a:latin typeface="+mj-lt"/>
                  <a:ea typeface="Calibri"/>
                  <a:cs typeface="Arial" panose="020B0604020202020204" pitchFamily="34" charset="0"/>
                  <a:sym typeface="Calibri"/>
                </a:rPr>
                <a:t>án</a:t>
              </a:r>
              <a:endParaRPr sz="1500" b="0" i="0" u="none" strike="noStrike" cap="none" dirty="0">
                <a:solidFill>
                  <a:schemeClr val="dk1"/>
                </a:solidFill>
                <a:latin typeface="+mj-lt"/>
                <a:ea typeface="Calibri"/>
                <a:cs typeface="Arial" panose="020B0604020202020204" pitchFamily="34" charset="0"/>
                <a:sym typeface="Calibri"/>
              </a:endParaRPr>
            </a:p>
            <a:p>
              <a:pPr marL="114300" marR="0" lvl="1" indent="-114300" algn="l" rtl="0">
                <a:lnSpc>
                  <a:spcPct val="90000"/>
                </a:lnSpc>
                <a:spcBef>
                  <a:spcPts val="225"/>
                </a:spcBef>
                <a:spcAft>
                  <a:spcPts val="0"/>
                </a:spcAft>
                <a:buClr>
                  <a:schemeClr val="dk1"/>
                </a:buClr>
                <a:buSzPts val="1500"/>
                <a:buFont typeface="Calibri"/>
                <a:buChar char="•"/>
              </a:pPr>
              <a:r>
                <a:rPr lang="en-US" sz="1500" b="0" i="0" u="none" strike="noStrike" cap="none" dirty="0" err="1">
                  <a:solidFill>
                    <a:schemeClr val="dk1"/>
                  </a:solidFill>
                  <a:latin typeface="+mj-lt"/>
                  <a:ea typeface="Calibri"/>
                  <a:cs typeface="Arial" panose="020B0604020202020204" pitchFamily="34" charset="0"/>
                  <a:sym typeface="Calibri"/>
                </a:rPr>
                <a:t>Khảo</a:t>
              </a:r>
              <a:r>
                <a:rPr lang="en-US" sz="1500" b="0" i="0" u="none" strike="noStrike" cap="none" dirty="0">
                  <a:solidFill>
                    <a:schemeClr val="dk1"/>
                  </a:solidFill>
                  <a:latin typeface="+mj-lt"/>
                  <a:ea typeface="Calibri"/>
                  <a:cs typeface="Arial" panose="020B0604020202020204" pitchFamily="34" charset="0"/>
                  <a:sym typeface="Calibri"/>
                </a:rPr>
                <a:t> </a:t>
              </a:r>
              <a:r>
                <a:rPr lang="en-US" sz="1500" b="0" i="0" u="none" strike="noStrike" cap="none" dirty="0" err="1">
                  <a:solidFill>
                    <a:schemeClr val="dk1"/>
                  </a:solidFill>
                  <a:latin typeface="+mj-lt"/>
                  <a:ea typeface="Calibri"/>
                  <a:cs typeface="Arial" panose="020B0604020202020204" pitchFamily="34" charset="0"/>
                  <a:sym typeface="Calibri"/>
                </a:rPr>
                <a:t>sát</a:t>
              </a:r>
              <a:endParaRPr sz="1500" b="0" i="0" u="none" strike="noStrike" cap="none" dirty="0">
                <a:solidFill>
                  <a:schemeClr val="dk1"/>
                </a:solidFill>
                <a:latin typeface="+mj-lt"/>
                <a:ea typeface="Calibri"/>
                <a:cs typeface="Arial" panose="020B0604020202020204" pitchFamily="34" charset="0"/>
                <a:sym typeface="Calibri"/>
              </a:endParaRPr>
            </a:p>
            <a:p>
              <a:pPr marL="114300" marR="0" lvl="1" indent="-114300" algn="l" rtl="0">
                <a:lnSpc>
                  <a:spcPct val="90000"/>
                </a:lnSpc>
                <a:spcBef>
                  <a:spcPts val="225"/>
                </a:spcBef>
                <a:spcAft>
                  <a:spcPts val="0"/>
                </a:spcAft>
                <a:buClr>
                  <a:schemeClr val="dk1"/>
                </a:buClr>
                <a:buSzPts val="1500"/>
                <a:buFont typeface="Calibri"/>
                <a:buChar char="•"/>
              </a:pPr>
              <a:r>
                <a:rPr lang="en-US" sz="1500" b="0" i="0" u="none" strike="noStrike" cap="none" dirty="0" err="1">
                  <a:solidFill>
                    <a:schemeClr val="dk1"/>
                  </a:solidFill>
                  <a:latin typeface="+mj-lt"/>
                  <a:ea typeface="Calibri"/>
                  <a:cs typeface="Arial" panose="020B0604020202020204" pitchFamily="34" charset="0"/>
                  <a:sym typeface="Calibri"/>
                </a:rPr>
                <a:t>Điều</a:t>
              </a:r>
              <a:r>
                <a:rPr lang="en-US" sz="1500" b="0" i="0" u="none" strike="noStrike" cap="none" dirty="0">
                  <a:solidFill>
                    <a:schemeClr val="dk1"/>
                  </a:solidFill>
                  <a:latin typeface="+mj-lt"/>
                  <a:ea typeface="Calibri"/>
                  <a:cs typeface="Arial" panose="020B0604020202020204" pitchFamily="34" charset="0"/>
                  <a:sym typeface="Calibri"/>
                </a:rPr>
                <a:t> </a:t>
              </a:r>
              <a:r>
                <a:rPr lang="en-US" sz="1500" b="0" i="0" u="none" strike="noStrike" cap="none" dirty="0" err="1">
                  <a:solidFill>
                    <a:schemeClr val="dk1"/>
                  </a:solidFill>
                  <a:latin typeface="+mj-lt"/>
                  <a:ea typeface="Calibri"/>
                  <a:cs typeface="Arial" panose="020B0604020202020204" pitchFamily="34" charset="0"/>
                  <a:sym typeface="Calibri"/>
                </a:rPr>
                <a:t>tra</a:t>
              </a:r>
              <a:endParaRPr sz="1500" b="0" i="0" u="none" strike="noStrike" cap="none" dirty="0">
                <a:solidFill>
                  <a:schemeClr val="dk1"/>
                </a:solidFill>
                <a:latin typeface="+mj-lt"/>
                <a:ea typeface="Calibri"/>
                <a:cs typeface="Arial" panose="020B0604020202020204" pitchFamily="34" charset="0"/>
                <a:sym typeface="Calibri"/>
              </a:endParaRPr>
            </a:p>
            <a:p>
              <a:pPr marL="114300" marR="0" lvl="1" indent="-114300" algn="l" rtl="0">
                <a:lnSpc>
                  <a:spcPct val="90000"/>
                </a:lnSpc>
                <a:spcBef>
                  <a:spcPts val="225"/>
                </a:spcBef>
                <a:spcAft>
                  <a:spcPts val="0"/>
                </a:spcAft>
                <a:buClr>
                  <a:schemeClr val="dk1"/>
                </a:buClr>
                <a:buSzPts val="1500"/>
                <a:buFont typeface="Calibri"/>
                <a:buChar char="•"/>
              </a:pPr>
              <a:r>
                <a:rPr lang="en-US" sz="1500" b="0" i="0" u="none" strike="noStrike" cap="none" dirty="0" err="1">
                  <a:solidFill>
                    <a:schemeClr val="dk1"/>
                  </a:solidFill>
                  <a:latin typeface="+mj-lt"/>
                  <a:ea typeface="Calibri"/>
                  <a:cs typeface="Arial" panose="020B0604020202020204" pitchFamily="34" charset="0"/>
                  <a:sym typeface="Calibri"/>
                </a:rPr>
                <a:t>Sáng</a:t>
              </a:r>
              <a:r>
                <a:rPr lang="en-US" sz="1500" b="0" i="0" u="none" strike="noStrike" cap="none" dirty="0">
                  <a:solidFill>
                    <a:schemeClr val="dk1"/>
                  </a:solidFill>
                  <a:latin typeface="+mj-lt"/>
                  <a:ea typeface="Calibri"/>
                  <a:cs typeface="Arial" panose="020B0604020202020204" pitchFamily="34" charset="0"/>
                  <a:sym typeface="Calibri"/>
                </a:rPr>
                <a:t> </a:t>
              </a:r>
              <a:r>
                <a:rPr lang="en-US" sz="1500" b="0" i="0" u="none" strike="noStrike" cap="none" dirty="0" err="1">
                  <a:solidFill>
                    <a:schemeClr val="dk1"/>
                  </a:solidFill>
                  <a:latin typeface="+mj-lt"/>
                  <a:ea typeface="Calibri"/>
                  <a:cs typeface="Arial" panose="020B0604020202020204" pitchFamily="34" charset="0"/>
                  <a:sym typeface="Calibri"/>
                </a:rPr>
                <a:t>tạo</a:t>
              </a:r>
              <a:r>
                <a:rPr lang="en-US" sz="1500" b="0" i="0" u="none" strike="noStrike" cap="none" dirty="0">
                  <a:solidFill>
                    <a:schemeClr val="dk1"/>
                  </a:solidFill>
                  <a:latin typeface="+mj-lt"/>
                  <a:ea typeface="Calibri"/>
                  <a:cs typeface="Arial" panose="020B0604020202020204" pitchFamily="34" charset="0"/>
                  <a:sym typeface="Calibri"/>
                </a:rPr>
                <a:t> </a:t>
              </a:r>
              <a:r>
                <a:rPr lang="en-US" sz="1500" b="0" i="0" u="none" strike="noStrike" cap="none" dirty="0" err="1">
                  <a:solidFill>
                    <a:schemeClr val="dk1"/>
                  </a:solidFill>
                  <a:latin typeface="+mj-lt"/>
                  <a:ea typeface="Calibri"/>
                  <a:cs typeface="Arial" panose="020B0604020202020204" pitchFamily="34" charset="0"/>
                  <a:sym typeface="Calibri"/>
                </a:rPr>
                <a:t>công</a:t>
              </a:r>
              <a:r>
                <a:rPr lang="en-US" sz="1500" b="0" i="0" u="none" strike="noStrike" cap="none" dirty="0">
                  <a:solidFill>
                    <a:schemeClr val="dk1"/>
                  </a:solidFill>
                  <a:latin typeface="+mj-lt"/>
                  <a:ea typeface="Calibri"/>
                  <a:cs typeface="Arial" panose="020B0604020202020204" pitchFamily="34" charset="0"/>
                  <a:sym typeface="Calibri"/>
                </a:rPr>
                <a:t> </a:t>
              </a:r>
              <a:r>
                <a:rPr lang="en-US" sz="1500" b="0" i="0" u="none" strike="noStrike" cap="none" dirty="0" err="1">
                  <a:solidFill>
                    <a:schemeClr val="dk1"/>
                  </a:solidFill>
                  <a:latin typeface="+mj-lt"/>
                  <a:ea typeface="Calibri"/>
                  <a:cs typeface="Arial" panose="020B0604020202020204" pitchFamily="34" charset="0"/>
                  <a:sym typeface="Calibri"/>
                </a:rPr>
                <a:t>nghệ</a:t>
              </a:r>
              <a:endParaRPr sz="1500" b="0" i="0" u="none" strike="noStrike" cap="none" dirty="0">
                <a:solidFill>
                  <a:schemeClr val="dk1"/>
                </a:solidFill>
                <a:latin typeface="+mj-lt"/>
                <a:ea typeface="Calibri"/>
                <a:cs typeface="Arial" panose="020B0604020202020204" pitchFamily="34" charset="0"/>
                <a:sym typeface="Calibri"/>
              </a:endParaRPr>
            </a:p>
            <a:p>
              <a:pPr marL="114300" marR="0" lvl="1" indent="-114300" algn="l" rtl="0">
                <a:lnSpc>
                  <a:spcPct val="90000"/>
                </a:lnSpc>
                <a:spcBef>
                  <a:spcPts val="225"/>
                </a:spcBef>
                <a:spcAft>
                  <a:spcPts val="0"/>
                </a:spcAft>
                <a:buClr>
                  <a:schemeClr val="dk1"/>
                </a:buClr>
                <a:buSzPts val="1500"/>
                <a:buFont typeface="Calibri"/>
                <a:buChar char="•"/>
              </a:pPr>
              <a:r>
                <a:rPr lang="en-US" sz="1500" b="0" i="0" u="none" strike="noStrike" cap="none" dirty="0">
                  <a:solidFill>
                    <a:schemeClr val="dk1"/>
                  </a:solidFill>
                  <a:latin typeface="+mj-lt"/>
                  <a:ea typeface="Calibri"/>
                  <a:cs typeface="Arial" panose="020B0604020202020204" pitchFamily="34" charset="0"/>
                  <a:sym typeface="Calibri"/>
                </a:rPr>
                <a:t>….</a:t>
              </a:r>
              <a:endParaRPr sz="1500" b="0" i="0" u="none" strike="noStrike" cap="none" dirty="0">
                <a:solidFill>
                  <a:schemeClr val="dk1"/>
                </a:solidFill>
                <a:latin typeface="+mj-lt"/>
                <a:ea typeface="Calibri"/>
                <a:cs typeface="Arial" panose="020B0604020202020204" pitchFamily="34" charset="0"/>
                <a:sym typeface="Calibri"/>
              </a:endParaRPr>
            </a:p>
          </p:txBody>
        </p:sp>
        <p:sp>
          <p:nvSpPr>
            <p:cNvPr id="361" name="Google Shape;361;g113ac30190f_0_247"/>
            <p:cNvSpPr/>
            <p:nvPr/>
          </p:nvSpPr>
          <p:spPr>
            <a:xfrm>
              <a:off x="9021756" y="3377648"/>
              <a:ext cx="2569800" cy="825000"/>
            </a:xfrm>
            <a:prstGeom prst="rect">
              <a:avLst/>
            </a:prstGeom>
            <a:solidFill>
              <a:srgbClr val="4372C3"/>
            </a:solidFill>
            <a:ln w="12700"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2" name="Google Shape;362;g113ac30190f_0_247"/>
            <p:cNvSpPr txBox="1"/>
            <p:nvPr/>
          </p:nvSpPr>
          <p:spPr>
            <a:xfrm>
              <a:off x="9021756" y="3377648"/>
              <a:ext cx="1809900" cy="825000"/>
            </a:xfrm>
            <a:prstGeom prst="rect">
              <a:avLst/>
            </a:prstGeom>
            <a:noFill/>
            <a:ln>
              <a:noFill/>
            </a:ln>
          </p:spPr>
          <p:txBody>
            <a:bodyPr spcFirstLastPara="1" wrap="square" lIns="72375" tIns="0" rIns="24125" bIns="0" anchor="ctr" anchorCtr="0">
              <a:noAutofit/>
            </a:bodyPr>
            <a:lstStyle/>
            <a:p>
              <a:pPr marL="0" marR="0" lvl="0" indent="0" algn="l" rtl="0">
                <a:lnSpc>
                  <a:spcPct val="90000"/>
                </a:lnSpc>
                <a:spcBef>
                  <a:spcPts val="0"/>
                </a:spcBef>
                <a:spcAft>
                  <a:spcPts val="0"/>
                </a:spcAft>
                <a:buClr>
                  <a:srgbClr val="000000"/>
                </a:buClr>
                <a:buSzPts val="1900"/>
                <a:buFont typeface="Arial"/>
                <a:buNone/>
              </a:pPr>
              <a:r>
                <a:rPr lang="en-US" sz="1600" b="0" i="0" u="none" strike="noStrike" cap="none" dirty="0" err="1">
                  <a:solidFill>
                    <a:schemeClr val="lt1"/>
                  </a:solidFill>
                  <a:latin typeface="+mj-lt"/>
                  <a:ea typeface="Calibri"/>
                  <a:cs typeface="Arial" panose="020B0604020202020204" pitchFamily="34" charset="0"/>
                  <a:sym typeface="Calibri"/>
                </a:rPr>
                <a:t>Phương</a:t>
              </a:r>
              <a:r>
                <a:rPr lang="en-US" sz="1600" b="0" i="0" u="none" strike="noStrike" cap="none" dirty="0">
                  <a:solidFill>
                    <a:schemeClr val="lt1"/>
                  </a:solidFill>
                  <a:latin typeface="+mj-lt"/>
                  <a:ea typeface="Calibri"/>
                  <a:cs typeface="Arial" panose="020B0604020202020204" pitchFamily="34" charset="0"/>
                  <a:sym typeface="Calibri"/>
                </a:rPr>
                <a:t> </a:t>
              </a:r>
              <a:r>
                <a:rPr lang="en-US" sz="1600" b="0" i="0" u="none" strike="noStrike" cap="none" dirty="0" err="1">
                  <a:solidFill>
                    <a:schemeClr val="lt1"/>
                  </a:solidFill>
                  <a:latin typeface="+mj-lt"/>
                  <a:ea typeface="Calibri"/>
                  <a:cs typeface="Arial" panose="020B0604020202020204" pitchFamily="34" charset="0"/>
                  <a:sym typeface="Calibri"/>
                </a:rPr>
                <a:t>thức</a:t>
              </a:r>
              <a:r>
                <a:rPr lang="en-US" sz="1600" b="0" i="0" u="none" strike="noStrike" cap="none" dirty="0">
                  <a:solidFill>
                    <a:schemeClr val="lt1"/>
                  </a:solidFill>
                  <a:latin typeface="+mj-lt"/>
                  <a:ea typeface="Calibri"/>
                  <a:cs typeface="Arial" panose="020B0604020202020204" pitchFamily="34" charset="0"/>
                  <a:sym typeface="Calibri"/>
                </a:rPr>
                <a:t> </a:t>
              </a:r>
              <a:r>
                <a:rPr lang="en-US" sz="1600" b="0" i="0" u="none" strike="noStrike" cap="none" dirty="0" err="1">
                  <a:solidFill>
                    <a:schemeClr val="lt1"/>
                  </a:solidFill>
                  <a:latin typeface="+mj-lt"/>
                  <a:ea typeface="Calibri"/>
                  <a:cs typeface="Arial" panose="020B0604020202020204" pitchFamily="34" charset="0"/>
                  <a:sym typeface="Calibri"/>
                </a:rPr>
                <a:t>có</a:t>
              </a:r>
              <a:r>
                <a:rPr lang="en-US" sz="1600" b="0" i="0" u="none" strike="noStrike" cap="none" dirty="0">
                  <a:solidFill>
                    <a:schemeClr val="lt1"/>
                  </a:solidFill>
                  <a:latin typeface="+mj-lt"/>
                  <a:ea typeface="Calibri"/>
                  <a:cs typeface="Arial" panose="020B0604020202020204" pitchFamily="34" charset="0"/>
                  <a:sym typeface="Calibri"/>
                </a:rPr>
                <a:t> </a:t>
              </a:r>
              <a:r>
                <a:rPr lang="en-US" sz="1600" b="0" i="0" u="none" strike="noStrike" cap="none" dirty="0" err="1">
                  <a:solidFill>
                    <a:schemeClr val="lt1"/>
                  </a:solidFill>
                  <a:latin typeface="+mj-lt"/>
                  <a:ea typeface="Calibri"/>
                  <a:cs typeface="Arial" panose="020B0604020202020204" pitchFamily="34" charset="0"/>
                  <a:sym typeface="Calibri"/>
                </a:rPr>
                <a:t>tính</a:t>
              </a:r>
              <a:r>
                <a:rPr lang="en-US" sz="1600" b="0" i="0" u="none" strike="noStrike" cap="none" dirty="0">
                  <a:solidFill>
                    <a:schemeClr val="lt1"/>
                  </a:solidFill>
                  <a:latin typeface="+mj-lt"/>
                  <a:ea typeface="Calibri"/>
                  <a:cs typeface="Arial" panose="020B0604020202020204" pitchFamily="34" charset="0"/>
                  <a:sym typeface="Calibri"/>
                </a:rPr>
                <a:t> </a:t>
              </a:r>
              <a:r>
                <a:rPr lang="en-US" sz="1600" b="0" i="0" u="none" strike="noStrike" cap="none" dirty="0" err="1">
                  <a:solidFill>
                    <a:schemeClr val="lt1"/>
                  </a:solidFill>
                  <a:latin typeface="+mj-lt"/>
                  <a:ea typeface="Calibri"/>
                  <a:cs typeface="Arial" panose="020B0604020202020204" pitchFamily="34" charset="0"/>
                  <a:sym typeface="Calibri"/>
                </a:rPr>
                <a:t>nghiên</a:t>
              </a:r>
              <a:r>
                <a:rPr lang="en-US" sz="1600" b="0" i="0" u="none" strike="noStrike" cap="none" dirty="0">
                  <a:solidFill>
                    <a:schemeClr val="lt1"/>
                  </a:solidFill>
                  <a:latin typeface="+mj-lt"/>
                  <a:ea typeface="Calibri"/>
                  <a:cs typeface="Arial" panose="020B0604020202020204" pitchFamily="34" charset="0"/>
                  <a:sym typeface="Calibri"/>
                </a:rPr>
                <a:t> </a:t>
              </a:r>
              <a:r>
                <a:rPr lang="en-US" sz="1600" b="0" i="0" u="none" strike="noStrike" cap="none" dirty="0" err="1">
                  <a:solidFill>
                    <a:schemeClr val="lt1"/>
                  </a:solidFill>
                  <a:latin typeface="+mj-lt"/>
                  <a:ea typeface="Calibri"/>
                  <a:cs typeface="Arial" panose="020B0604020202020204" pitchFamily="34" charset="0"/>
                  <a:sym typeface="Calibri"/>
                </a:rPr>
                <a:t>cứu</a:t>
              </a:r>
              <a:r>
                <a:rPr lang="en-US" sz="1600" b="0" i="1" u="none" strike="noStrike" cap="none" dirty="0">
                  <a:solidFill>
                    <a:schemeClr val="lt1"/>
                  </a:solidFill>
                  <a:latin typeface="+mj-lt"/>
                  <a:ea typeface="Calibri"/>
                  <a:cs typeface="Arial" panose="020B0604020202020204" pitchFamily="34" charset="0"/>
                  <a:sym typeface="Calibri"/>
                </a:rPr>
                <a:t> </a:t>
              </a:r>
              <a:endParaRPr sz="1600" b="0" i="0" u="none" strike="noStrike" cap="none" dirty="0">
                <a:solidFill>
                  <a:schemeClr val="lt1"/>
                </a:solidFill>
                <a:latin typeface="+mj-lt"/>
                <a:ea typeface="Calibri"/>
                <a:cs typeface="Arial" panose="020B0604020202020204" pitchFamily="34" charset="0"/>
                <a:sym typeface="Calibri"/>
              </a:endParaRPr>
            </a:p>
          </p:txBody>
        </p:sp>
        <p:sp>
          <p:nvSpPr>
            <p:cNvPr id="363" name="Google Shape;363;g113ac30190f_0_247"/>
            <p:cNvSpPr/>
            <p:nvPr/>
          </p:nvSpPr>
          <p:spPr>
            <a:xfrm>
              <a:off x="10904273" y="3508678"/>
              <a:ext cx="899400" cy="899400"/>
            </a:xfrm>
            <a:prstGeom prst="ellipse">
              <a:avLst/>
            </a:prstGeom>
            <a:blipFill rotWithShape="1">
              <a:blip r:embed="rId6">
                <a:alphaModFix/>
              </a:blip>
              <a:stretch>
                <a:fillRect/>
              </a:stretch>
            </a:blipFill>
            <a:ln w="12700" cap="flat" cmpd="sng">
              <a:solidFill>
                <a:srgbClr val="CCD3EA">
                  <a:alpha val="89410"/>
                </a:srgbClr>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364" name="Google Shape;364;g113ac30190f_0_247"/>
          <p:cNvSpPr txBox="1"/>
          <p:nvPr/>
        </p:nvSpPr>
        <p:spPr>
          <a:xfrm>
            <a:off x="274660" y="5798685"/>
            <a:ext cx="11658600" cy="990600"/>
          </a:xfrm>
          <a:prstGeom prst="rect">
            <a:avLst/>
          </a:prstGeom>
          <a:solidFill>
            <a:schemeClr val="accent1">
              <a:lumMod val="60000"/>
              <a:lumOff val="40000"/>
            </a:schemeClr>
          </a:solidFill>
          <a:ln>
            <a:noFill/>
          </a:ln>
        </p:spPr>
        <p:txBody>
          <a:bodyPr spcFirstLastPara="1" wrap="square" lIns="91425" tIns="45700" rIns="91425" bIns="45700" anchor="t" anchorCtr="0">
            <a:normAutofit/>
          </a:bodyPr>
          <a:lstStyle/>
          <a:p>
            <a:pPr marL="274320" marR="0" lvl="0" indent="-274320" algn="l" rtl="0">
              <a:lnSpc>
                <a:spcPct val="90000"/>
              </a:lnSpc>
              <a:spcBef>
                <a:spcPts val="0"/>
              </a:spcBef>
              <a:spcAft>
                <a:spcPts val="0"/>
              </a:spcAft>
              <a:buClr>
                <a:schemeClr val="dk1"/>
              </a:buClr>
              <a:buSzPts val="2400"/>
              <a:buFont typeface="Arial"/>
              <a:buChar char="▪"/>
            </a:pPr>
            <a:r>
              <a:rPr lang="en-US" sz="2400" b="0" i="0" u="none" strike="noStrike" cap="none" dirty="0" err="1">
                <a:solidFill>
                  <a:srgbClr val="002060"/>
                </a:solidFill>
                <a:latin typeface="+mj-lt"/>
                <a:ea typeface="Calibri"/>
                <a:cs typeface="Arial" panose="020B0604020202020204" pitchFamily="34" charset="0"/>
                <a:sym typeface="Calibri"/>
              </a:rPr>
              <a:t>Hoạt</a:t>
            </a:r>
            <a:r>
              <a:rPr lang="en-US" sz="2400" b="0" i="0" u="none" strike="noStrike" cap="none" dirty="0">
                <a:solidFill>
                  <a:srgbClr val="002060"/>
                </a:solidFill>
                <a:latin typeface="+mj-lt"/>
                <a:ea typeface="Calibri"/>
                <a:cs typeface="Arial" panose="020B0604020202020204" pitchFamily="34" charset="0"/>
                <a:sym typeface="Calibri"/>
              </a:rPr>
              <a:t> </a:t>
            </a:r>
            <a:r>
              <a:rPr lang="en-US" sz="2400" b="0" i="0" u="none" strike="noStrike" cap="none" dirty="0" err="1">
                <a:solidFill>
                  <a:srgbClr val="002060"/>
                </a:solidFill>
                <a:latin typeface="+mj-lt"/>
                <a:ea typeface="Calibri"/>
                <a:cs typeface="Arial" panose="020B0604020202020204" pitchFamily="34" charset="0"/>
                <a:sym typeface="Calibri"/>
              </a:rPr>
              <a:t>động</a:t>
            </a:r>
            <a:r>
              <a:rPr lang="en-US" sz="2400" b="0" i="0" u="none" strike="noStrike" cap="none" dirty="0">
                <a:solidFill>
                  <a:srgbClr val="002060"/>
                </a:solidFill>
                <a:latin typeface="+mj-lt"/>
                <a:ea typeface="Calibri"/>
                <a:cs typeface="Arial" panose="020B0604020202020204" pitchFamily="34" charset="0"/>
                <a:sym typeface="Calibri"/>
              </a:rPr>
              <a:t> </a:t>
            </a:r>
            <a:r>
              <a:rPr lang="en-US" sz="2400" b="0" i="0" u="none" strike="noStrike" cap="none" dirty="0" err="1">
                <a:solidFill>
                  <a:srgbClr val="002060"/>
                </a:solidFill>
                <a:latin typeface="+mj-lt"/>
                <a:ea typeface="Calibri"/>
                <a:cs typeface="Arial" panose="020B0604020202020204" pitchFamily="34" charset="0"/>
                <a:sym typeface="Calibri"/>
              </a:rPr>
              <a:t>trải</a:t>
            </a:r>
            <a:r>
              <a:rPr lang="en-US" sz="2400" b="0" i="0" u="none" strike="noStrike" cap="none" dirty="0">
                <a:solidFill>
                  <a:srgbClr val="002060"/>
                </a:solidFill>
                <a:latin typeface="+mj-lt"/>
                <a:ea typeface="Calibri"/>
                <a:cs typeface="Arial" panose="020B0604020202020204" pitchFamily="34" charset="0"/>
                <a:sym typeface="Calibri"/>
              </a:rPr>
              <a:t> </a:t>
            </a:r>
            <a:r>
              <a:rPr lang="en-US" sz="2400" b="0" i="0" u="none" strike="noStrike" cap="none" dirty="0" err="1">
                <a:solidFill>
                  <a:srgbClr val="002060"/>
                </a:solidFill>
                <a:latin typeface="+mj-lt"/>
                <a:ea typeface="Calibri"/>
                <a:cs typeface="Arial" panose="020B0604020202020204" pitchFamily="34" charset="0"/>
                <a:sym typeface="Calibri"/>
              </a:rPr>
              <a:t>nghiệm</a:t>
            </a:r>
            <a:r>
              <a:rPr lang="en-US" sz="2400" b="0" i="0" u="none" strike="noStrike" cap="none" dirty="0">
                <a:solidFill>
                  <a:srgbClr val="002060"/>
                </a:solidFill>
                <a:latin typeface="+mj-lt"/>
                <a:ea typeface="Calibri"/>
                <a:cs typeface="Arial" panose="020B0604020202020204" pitchFamily="34" charset="0"/>
                <a:sym typeface="Calibri"/>
              </a:rPr>
              <a:t>, </a:t>
            </a:r>
            <a:r>
              <a:rPr lang="en-US" sz="2400" b="0" i="0" u="none" strike="noStrike" cap="none" dirty="0" err="1">
                <a:solidFill>
                  <a:srgbClr val="002060"/>
                </a:solidFill>
                <a:latin typeface="+mj-lt"/>
                <a:ea typeface="Calibri"/>
                <a:cs typeface="Arial" panose="020B0604020202020204" pitchFamily="34" charset="0"/>
                <a:sym typeface="Calibri"/>
              </a:rPr>
              <a:t>hướng</a:t>
            </a:r>
            <a:r>
              <a:rPr lang="en-US" sz="2400" b="0" i="0" u="none" strike="noStrike" cap="none" dirty="0">
                <a:solidFill>
                  <a:srgbClr val="002060"/>
                </a:solidFill>
                <a:latin typeface="+mj-lt"/>
                <a:ea typeface="Calibri"/>
                <a:cs typeface="Arial" panose="020B0604020202020204" pitchFamily="34" charset="0"/>
                <a:sym typeface="Calibri"/>
              </a:rPr>
              <a:t> </a:t>
            </a:r>
            <a:r>
              <a:rPr lang="en-US" sz="2400" b="0" i="0" u="none" strike="noStrike" cap="none" dirty="0" err="1">
                <a:solidFill>
                  <a:srgbClr val="002060"/>
                </a:solidFill>
                <a:latin typeface="+mj-lt"/>
                <a:ea typeface="Calibri"/>
                <a:cs typeface="Arial" panose="020B0604020202020204" pitchFamily="34" charset="0"/>
                <a:sym typeface="Calibri"/>
              </a:rPr>
              <a:t>nghiệp</a:t>
            </a:r>
            <a:r>
              <a:rPr lang="en-US" sz="2400" b="0" i="0" u="none" strike="noStrike" cap="none" dirty="0">
                <a:solidFill>
                  <a:srgbClr val="002060"/>
                </a:solidFill>
                <a:latin typeface="+mj-lt"/>
                <a:ea typeface="Calibri"/>
                <a:cs typeface="Arial" panose="020B0604020202020204" pitchFamily="34" charset="0"/>
                <a:sym typeface="Calibri"/>
              </a:rPr>
              <a:t> </a:t>
            </a:r>
            <a:r>
              <a:rPr lang="en-US" sz="2400" b="0" i="0" u="none" strike="noStrike" cap="none" dirty="0" err="1">
                <a:solidFill>
                  <a:srgbClr val="002060"/>
                </a:solidFill>
                <a:latin typeface="+mj-lt"/>
                <a:ea typeface="Calibri"/>
                <a:cs typeface="Arial" panose="020B0604020202020204" pitchFamily="34" charset="0"/>
                <a:sym typeface="Calibri"/>
              </a:rPr>
              <a:t>được</a:t>
            </a:r>
            <a:r>
              <a:rPr lang="en-US" sz="2400" b="0" i="0" u="none" strike="noStrike" cap="none" dirty="0">
                <a:solidFill>
                  <a:srgbClr val="002060"/>
                </a:solidFill>
                <a:latin typeface="+mj-lt"/>
                <a:ea typeface="Calibri"/>
                <a:cs typeface="Arial" panose="020B0604020202020204" pitchFamily="34" charset="0"/>
                <a:sym typeface="Calibri"/>
              </a:rPr>
              <a:t> </a:t>
            </a:r>
            <a:r>
              <a:rPr lang="en-US" sz="2400" b="0" i="0" u="none" strike="noStrike" cap="none" dirty="0" err="1">
                <a:solidFill>
                  <a:srgbClr val="002060"/>
                </a:solidFill>
                <a:latin typeface="+mj-lt"/>
                <a:ea typeface="Calibri"/>
                <a:cs typeface="Arial" panose="020B0604020202020204" pitchFamily="34" charset="0"/>
                <a:sym typeface="Calibri"/>
              </a:rPr>
              <a:t>tổ</a:t>
            </a:r>
            <a:r>
              <a:rPr lang="en-US" sz="2400" b="0" i="0" u="none" strike="noStrike" cap="none" dirty="0">
                <a:solidFill>
                  <a:srgbClr val="002060"/>
                </a:solidFill>
                <a:latin typeface="+mj-lt"/>
                <a:ea typeface="Calibri"/>
                <a:cs typeface="Arial" panose="020B0604020202020204" pitchFamily="34" charset="0"/>
                <a:sym typeface="Calibri"/>
              </a:rPr>
              <a:t> </a:t>
            </a:r>
            <a:r>
              <a:rPr lang="en-US" sz="2400" b="0" i="0" u="none" strike="noStrike" cap="none" dirty="0" err="1">
                <a:solidFill>
                  <a:srgbClr val="002060"/>
                </a:solidFill>
                <a:latin typeface="+mj-lt"/>
                <a:ea typeface="Calibri"/>
                <a:cs typeface="Arial" panose="020B0604020202020204" pitchFamily="34" charset="0"/>
                <a:sym typeface="Calibri"/>
              </a:rPr>
              <a:t>chức</a:t>
            </a:r>
            <a:r>
              <a:rPr lang="en-US" sz="2400" b="0" i="0" u="none" strike="noStrike" cap="none" dirty="0">
                <a:solidFill>
                  <a:srgbClr val="002060"/>
                </a:solidFill>
                <a:latin typeface="+mj-lt"/>
                <a:ea typeface="Calibri"/>
                <a:cs typeface="Arial" panose="020B0604020202020204" pitchFamily="34" charset="0"/>
                <a:sym typeface="Calibri"/>
              </a:rPr>
              <a:t> </a:t>
            </a:r>
            <a:r>
              <a:rPr lang="en-US" sz="2400" b="0" i="0" u="none" strike="noStrike" cap="none" dirty="0" err="1">
                <a:solidFill>
                  <a:srgbClr val="002060"/>
                </a:solidFill>
                <a:latin typeface="+mj-lt"/>
                <a:ea typeface="Calibri"/>
                <a:cs typeface="Arial" panose="020B0604020202020204" pitchFamily="34" charset="0"/>
                <a:sym typeface="Calibri"/>
              </a:rPr>
              <a:t>trong</a:t>
            </a:r>
            <a:r>
              <a:rPr lang="en-US" sz="2400" b="0" i="0" u="none" strike="noStrike" cap="none" dirty="0">
                <a:solidFill>
                  <a:srgbClr val="002060"/>
                </a:solidFill>
                <a:latin typeface="+mj-lt"/>
                <a:ea typeface="Calibri"/>
                <a:cs typeface="Arial" panose="020B0604020202020204" pitchFamily="34" charset="0"/>
                <a:sym typeface="Calibri"/>
              </a:rPr>
              <a:t> </a:t>
            </a:r>
            <a:r>
              <a:rPr lang="en-US" sz="2400" b="0" i="0" u="none" strike="noStrike" cap="none" dirty="0" err="1">
                <a:solidFill>
                  <a:srgbClr val="002060"/>
                </a:solidFill>
                <a:latin typeface="+mj-lt"/>
                <a:ea typeface="Calibri"/>
                <a:cs typeface="Arial" panose="020B0604020202020204" pitchFamily="34" charset="0"/>
                <a:sym typeface="Calibri"/>
              </a:rPr>
              <a:t>và</a:t>
            </a:r>
            <a:r>
              <a:rPr lang="en-US" sz="2400" b="0" i="0" u="none" strike="noStrike" cap="none" dirty="0">
                <a:solidFill>
                  <a:srgbClr val="002060"/>
                </a:solidFill>
                <a:latin typeface="+mj-lt"/>
                <a:ea typeface="Calibri"/>
                <a:cs typeface="Arial" panose="020B0604020202020204" pitchFamily="34" charset="0"/>
                <a:sym typeface="Calibri"/>
              </a:rPr>
              <a:t> </a:t>
            </a:r>
            <a:r>
              <a:rPr lang="en-US" sz="2400" b="0" i="0" u="none" strike="noStrike" cap="none" dirty="0" err="1">
                <a:solidFill>
                  <a:srgbClr val="002060"/>
                </a:solidFill>
                <a:latin typeface="+mj-lt"/>
                <a:ea typeface="Calibri"/>
                <a:cs typeface="Arial" panose="020B0604020202020204" pitchFamily="34" charset="0"/>
                <a:sym typeface="Calibri"/>
              </a:rPr>
              <a:t>ngoài</a:t>
            </a:r>
            <a:r>
              <a:rPr lang="en-US" sz="2400" b="0" i="0" u="none" strike="noStrike" cap="none" dirty="0">
                <a:solidFill>
                  <a:srgbClr val="002060"/>
                </a:solidFill>
                <a:latin typeface="+mj-lt"/>
                <a:ea typeface="Calibri"/>
                <a:cs typeface="Arial" panose="020B0604020202020204" pitchFamily="34" charset="0"/>
                <a:sym typeface="Calibri"/>
              </a:rPr>
              <a:t> </a:t>
            </a:r>
            <a:r>
              <a:rPr lang="en-US" sz="2400" b="0" i="0" u="none" strike="noStrike" cap="none" dirty="0" err="1">
                <a:solidFill>
                  <a:srgbClr val="002060"/>
                </a:solidFill>
                <a:latin typeface="+mj-lt"/>
                <a:ea typeface="Calibri"/>
                <a:cs typeface="Arial" panose="020B0604020202020204" pitchFamily="34" charset="0"/>
                <a:sym typeface="Calibri"/>
              </a:rPr>
              <a:t>lớp</a:t>
            </a:r>
            <a:r>
              <a:rPr lang="en-US" sz="2400" b="0" i="0" u="none" strike="noStrike" cap="none" dirty="0">
                <a:solidFill>
                  <a:srgbClr val="002060"/>
                </a:solidFill>
                <a:latin typeface="+mj-lt"/>
                <a:ea typeface="Calibri"/>
                <a:cs typeface="Arial" panose="020B0604020202020204" pitchFamily="34" charset="0"/>
                <a:sym typeface="Calibri"/>
              </a:rPr>
              <a:t> </a:t>
            </a:r>
            <a:r>
              <a:rPr lang="en-US" sz="2400" b="0" i="0" u="none" strike="noStrike" cap="none" dirty="0" err="1">
                <a:solidFill>
                  <a:srgbClr val="002060"/>
                </a:solidFill>
                <a:latin typeface="+mj-lt"/>
                <a:ea typeface="Calibri"/>
                <a:cs typeface="Arial" panose="020B0604020202020204" pitchFamily="34" charset="0"/>
                <a:sym typeface="Calibri"/>
              </a:rPr>
              <a:t>học</a:t>
            </a:r>
            <a:r>
              <a:rPr lang="en-US" sz="2400" b="0" i="0" u="none" strike="noStrike" cap="none" dirty="0">
                <a:solidFill>
                  <a:srgbClr val="002060"/>
                </a:solidFill>
                <a:latin typeface="+mj-lt"/>
                <a:ea typeface="Calibri"/>
                <a:cs typeface="Arial" panose="020B0604020202020204" pitchFamily="34" charset="0"/>
                <a:sym typeface="Calibri"/>
              </a:rPr>
              <a:t>, </a:t>
            </a:r>
            <a:r>
              <a:rPr lang="en-US" sz="2400" b="0" i="0" u="none" strike="noStrike" cap="none" dirty="0" err="1">
                <a:solidFill>
                  <a:srgbClr val="002060"/>
                </a:solidFill>
                <a:latin typeface="+mj-lt"/>
                <a:ea typeface="Calibri"/>
                <a:cs typeface="Arial" panose="020B0604020202020204" pitchFamily="34" charset="0"/>
                <a:sym typeface="Calibri"/>
              </a:rPr>
              <a:t>trong</a:t>
            </a:r>
            <a:r>
              <a:rPr lang="en-US" sz="2400" b="0" i="0" u="none" strike="noStrike" cap="none" dirty="0">
                <a:solidFill>
                  <a:srgbClr val="002060"/>
                </a:solidFill>
                <a:latin typeface="+mj-lt"/>
                <a:ea typeface="Calibri"/>
                <a:cs typeface="Arial" panose="020B0604020202020204" pitchFamily="34" charset="0"/>
                <a:sym typeface="Calibri"/>
              </a:rPr>
              <a:t> </a:t>
            </a:r>
            <a:r>
              <a:rPr lang="en-US" sz="2400" b="0" i="0" u="none" strike="noStrike" cap="none" dirty="0" err="1">
                <a:solidFill>
                  <a:srgbClr val="002060"/>
                </a:solidFill>
                <a:latin typeface="+mj-lt"/>
                <a:ea typeface="Calibri"/>
                <a:cs typeface="Arial" panose="020B0604020202020204" pitchFamily="34" charset="0"/>
                <a:sym typeface="Calibri"/>
              </a:rPr>
              <a:t>và</a:t>
            </a:r>
            <a:r>
              <a:rPr lang="en-US" sz="2400" b="0" i="0" u="none" strike="noStrike" cap="none" dirty="0">
                <a:solidFill>
                  <a:srgbClr val="002060"/>
                </a:solidFill>
                <a:latin typeface="+mj-lt"/>
                <a:ea typeface="Calibri"/>
                <a:cs typeface="Arial" panose="020B0604020202020204" pitchFamily="34" charset="0"/>
                <a:sym typeface="Calibri"/>
              </a:rPr>
              <a:t> </a:t>
            </a:r>
            <a:r>
              <a:rPr lang="en-US" sz="2400" b="0" i="0" u="none" strike="noStrike" cap="none" dirty="0" err="1">
                <a:solidFill>
                  <a:srgbClr val="002060"/>
                </a:solidFill>
                <a:latin typeface="+mj-lt"/>
                <a:ea typeface="Calibri"/>
                <a:cs typeface="Arial" panose="020B0604020202020204" pitchFamily="34" charset="0"/>
                <a:sym typeface="Calibri"/>
              </a:rPr>
              <a:t>ngoài</a:t>
            </a:r>
            <a:r>
              <a:rPr lang="en-US" sz="2400" b="0" i="0" u="none" strike="noStrike" cap="none" dirty="0">
                <a:solidFill>
                  <a:srgbClr val="002060"/>
                </a:solidFill>
                <a:latin typeface="+mj-lt"/>
                <a:ea typeface="Calibri"/>
                <a:cs typeface="Arial" panose="020B0604020202020204" pitchFamily="34" charset="0"/>
                <a:sym typeface="Calibri"/>
              </a:rPr>
              <a:t> </a:t>
            </a:r>
            <a:r>
              <a:rPr lang="en-US" sz="2400" b="0" i="0" u="none" strike="noStrike" cap="none" dirty="0" err="1">
                <a:solidFill>
                  <a:srgbClr val="002060"/>
                </a:solidFill>
                <a:latin typeface="+mj-lt"/>
                <a:ea typeface="Calibri"/>
                <a:cs typeface="Arial" panose="020B0604020202020204" pitchFamily="34" charset="0"/>
                <a:sym typeface="Calibri"/>
              </a:rPr>
              <a:t>trường</a:t>
            </a:r>
            <a:r>
              <a:rPr lang="en-US" sz="2400" b="0" i="0" u="none" strike="noStrike" cap="none" dirty="0">
                <a:solidFill>
                  <a:srgbClr val="002060"/>
                </a:solidFill>
                <a:latin typeface="+mj-lt"/>
                <a:ea typeface="Calibri"/>
                <a:cs typeface="Arial" panose="020B0604020202020204" pitchFamily="34" charset="0"/>
                <a:sym typeface="Calibri"/>
              </a:rPr>
              <a:t> </a:t>
            </a:r>
            <a:r>
              <a:rPr lang="en-US" sz="2400" b="0" i="0" u="none" strike="noStrike" cap="none" dirty="0" err="1">
                <a:solidFill>
                  <a:srgbClr val="002060"/>
                </a:solidFill>
                <a:latin typeface="+mj-lt"/>
                <a:ea typeface="Calibri"/>
                <a:cs typeface="Arial" panose="020B0604020202020204" pitchFamily="34" charset="0"/>
                <a:sym typeface="Calibri"/>
              </a:rPr>
              <a:t>học</a:t>
            </a:r>
            <a:r>
              <a:rPr lang="en-US" sz="2400" b="0" i="0" u="none" strike="noStrike" cap="none" dirty="0">
                <a:solidFill>
                  <a:srgbClr val="002060"/>
                </a:solidFill>
                <a:latin typeface="+mj-lt"/>
                <a:ea typeface="Calibri"/>
                <a:cs typeface="Arial" panose="020B0604020202020204" pitchFamily="34" charset="0"/>
                <a:sym typeface="Calibri"/>
              </a:rPr>
              <a:t>; </a:t>
            </a:r>
            <a:r>
              <a:rPr lang="en-US" sz="2400" b="0" i="0" u="none" strike="noStrike" cap="none" dirty="0" err="1">
                <a:solidFill>
                  <a:srgbClr val="002060"/>
                </a:solidFill>
                <a:latin typeface="+mj-lt"/>
                <a:ea typeface="Calibri"/>
                <a:cs typeface="Arial" panose="020B0604020202020204" pitchFamily="34" charset="0"/>
                <a:sym typeface="Calibri"/>
              </a:rPr>
              <a:t>theo</a:t>
            </a:r>
            <a:r>
              <a:rPr lang="en-US" sz="2400" b="0" i="0" u="none" strike="noStrike" cap="none" dirty="0">
                <a:solidFill>
                  <a:srgbClr val="002060"/>
                </a:solidFill>
                <a:latin typeface="+mj-lt"/>
                <a:ea typeface="Calibri"/>
                <a:cs typeface="Arial" panose="020B0604020202020204" pitchFamily="34" charset="0"/>
                <a:sym typeface="Calibri"/>
              </a:rPr>
              <a:t> </a:t>
            </a:r>
            <a:r>
              <a:rPr lang="en-US" sz="2400" b="0" i="0" u="none" strike="noStrike" cap="none" dirty="0" err="1">
                <a:solidFill>
                  <a:srgbClr val="002060"/>
                </a:solidFill>
                <a:latin typeface="+mj-lt"/>
                <a:ea typeface="Calibri"/>
                <a:cs typeface="Arial" panose="020B0604020202020204" pitchFamily="34" charset="0"/>
                <a:sym typeface="Calibri"/>
              </a:rPr>
              <a:t>quy</a:t>
            </a:r>
            <a:r>
              <a:rPr lang="en-US" sz="2400" b="0" i="0" u="none" strike="noStrike" cap="none" dirty="0">
                <a:solidFill>
                  <a:srgbClr val="002060"/>
                </a:solidFill>
                <a:latin typeface="+mj-lt"/>
                <a:ea typeface="Calibri"/>
                <a:cs typeface="Arial" panose="020B0604020202020204" pitchFamily="34" charset="0"/>
                <a:sym typeface="Calibri"/>
              </a:rPr>
              <a:t> </a:t>
            </a:r>
            <a:r>
              <a:rPr lang="en-US" sz="2400" b="0" i="0" u="none" strike="noStrike" cap="none" dirty="0" err="1">
                <a:solidFill>
                  <a:srgbClr val="002060"/>
                </a:solidFill>
                <a:latin typeface="+mj-lt"/>
                <a:ea typeface="Calibri"/>
                <a:cs typeface="Arial" panose="020B0604020202020204" pitchFamily="34" charset="0"/>
                <a:sym typeface="Calibri"/>
              </a:rPr>
              <a:t>mô</a:t>
            </a:r>
            <a:r>
              <a:rPr lang="en-US" sz="2400" b="0" i="0" u="none" strike="noStrike" cap="none" dirty="0">
                <a:solidFill>
                  <a:srgbClr val="002060"/>
                </a:solidFill>
                <a:latin typeface="+mj-lt"/>
                <a:ea typeface="Calibri"/>
                <a:cs typeface="Arial" panose="020B0604020202020204" pitchFamily="34" charset="0"/>
                <a:sym typeface="Calibri"/>
              </a:rPr>
              <a:t> </a:t>
            </a:r>
            <a:r>
              <a:rPr lang="en-US" sz="2400" b="0" i="0" u="none" strike="noStrike" cap="none" dirty="0" err="1">
                <a:solidFill>
                  <a:srgbClr val="002060"/>
                </a:solidFill>
                <a:latin typeface="+mj-lt"/>
                <a:ea typeface="Calibri"/>
                <a:cs typeface="Arial" panose="020B0604020202020204" pitchFamily="34" charset="0"/>
                <a:sym typeface="Calibri"/>
              </a:rPr>
              <a:t>nhóm</a:t>
            </a:r>
            <a:r>
              <a:rPr lang="en-US" sz="2400" b="0" i="0" u="none" strike="noStrike" cap="none" dirty="0">
                <a:solidFill>
                  <a:srgbClr val="002060"/>
                </a:solidFill>
                <a:latin typeface="+mj-lt"/>
                <a:ea typeface="Calibri"/>
                <a:cs typeface="Arial" panose="020B0604020202020204" pitchFamily="34" charset="0"/>
                <a:sym typeface="Calibri"/>
              </a:rPr>
              <a:t>, </a:t>
            </a:r>
            <a:r>
              <a:rPr lang="en-US" sz="2400" b="0" i="0" u="none" strike="noStrike" cap="none" dirty="0" err="1">
                <a:solidFill>
                  <a:srgbClr val="002060"/>
                </a:solidFill>
                <a:latin typeface="+mj-lt"/>
                <a:ea typeface="Calibri"/>
                <a:cs typeface="Arial" panose="020B0604020202020204" pitchFamily="34" charset="0"/>
                <a:sym typeface="Calibri"/>
              </a:rPr>
              <a:t>lớp</a:t>
            </a:r>
            <a:r>
              <a:rPr lang="en-US" sz="2400" b="0" i="0" u="none" strike="noStrike" cap="none" dirty="0">
                <a:solidFill>
                  <a:srgbClr val="002060"/>
                </a:solidFill>
                <a:latin typeface="+mj-lt"/>
                <a:ea typeface="Calibri"/>
                <a:cs typeface="Arial" panose="020B0604020202020204" pitchFamily="34" charset="0"/>
                <a:sym typeface="Calibri"/>
              </a:rPr>
              <a:t> </a:t>
            </a:r>
            <a:r>
              <a:rPr lang="en-US" sz="2400" b="0" i="0" u="none" strike="noStrike" cap="none" dirty="0" err="1">
                <a:solidFill>
                  <a:srgbClr val="002060"/>
                </a:solidFill>
                <a:latin typeface="+mj-lt"/>
                <a:ea typeface="Calibri"/>
                <a:cs typeface="Arial" panose="020B0604020202020204" pitchFamily="34" charset="0"/>
                <a:sym typeface="Calibri"/>
              </a:rPr>
              <a:t>học</a:t>
            </a:r>
            <a:r>
              <a:rPr lang="en-US" sz="2400" b="0" i="0" u="none" strike="noStrike" cap="none" dirty="0">
                <a:solidFill>
                  <a:srgbClr val="002060"/>
                </a:solidFill>
                <a:latin typeface="+mj-lt"/>
                <a:ea typeface="Calibri"/>
                <a:cs typeface="Arial" panose="020B0604020202020204" pitchFamily="34" charset="0"/>
                <a:sym typeface="Calibri"/>
              </a:rPr>
              <a:t>, </a:t>
            </a:r>
            <a:r>
              <a:rPr lang="en-US" sz="2400" b="0" i="0" u="none" strike="noStrike" cap="none" dirty="0" err="1">
                <a:solidFill>
                  <a:srgbClr val="002060"/>
                </a:solidFill>
                <a:latin typeface="+mj-lt"/>
                <a:ea typeface="Calibri"/>
                <a:cs typeface="Arial" panose="020B0604020202020204" pitchFamily="34" charset="0"/>
                <a:sym typeface="Calibri"/>
              </a:rPr>
              <a:t>khối</a:t>
            </a:r>
            <a:r>
              <a:rPr lang="en-US" sz="2400" b="0" i="0" u="none" strike="noStrike" cap="none" dirty="0">
                <a:solidFill>
                  <a:srgbClr val="002060"/>
                </a:solidFill>
                <a:latin typeface="+mj-lt"/>
                <a:ea typeface="Calibri"/>
                <a:cs typeface="Arial" panose="020B0604020202020204" pitchFamily="34" charset="0"/>
                <a:sym typeface="Calibri"/>
              </a:rPr>
              <a:t> </a:t>
            </a:r>
            <a:r>
              <a:rPr lang="en-US" sz="2400" b="0" i="0" u="none" strike="noStrike" cap="none" dirty="0" err="1">
                <a:solidFill>
                  <a:srgbClr val="002060"/>
                </a:solidFill>
                <a:latin typeface="+mj-lt"/>
                <a:ea typeface="Calibri"/>
                <a:cs typeface="Arial" panose="020B0604020202020204" pitchFamily="34" charset="0"/>
                <a:sym typeface="Calibri"/>
              </a:rPr>
              <a:t>lớp</a:t>
            </a:r>
            <a:r>
              <a:rPr lang="en-US" sz="2400" b="0" i="0" u="none" strike="noStrike" cap="none" dirty="0">
                <a:solidFill>
                  <a:srgbClr val="002060"/>
                </a:solidFill>
                <a:latin typeface="+mj-lt"/>
                <a:ea typeface="Calibri"/>
                <a:cs typeface="Arial" panose="020B0604020202020204" pitchFamily="34" charset="0"/>
                <a:sym typeface="Calibri"/>
              </a:rPr>
              <a:t> </a:t>
            </a:r>
            <a:r>
              <a:rPr lang="en-US" sz="2400" b="0" i="0" u="none" strike="noStrike" cap="none" dirty="0" err="1">
                <a:solidFill>
                  <a:srgbClr val="002060"/>
                </a:solidFill>
                <a:latin typeface="+mj-lt"/>
                <a:ea typeface="Calibri"/>
                <a:cs typeface="Arial" panose="020B0604020202020204" pitchFamily="34" charset="0"/>
                <a:sym typeface="Calibri"/>
              </a:rPr>
              <a:t>hoặc</a:t>
            </a:r>
            <a:r>
              <a:rPr lang="en-US" sz="2400" b="0" i="0" u="none" strike="noStrike" cap="none" dirty="0">
                <a:solidFill>
                  <a:srgbClr val="002060"/>
                </a:solidFill>
                <a:latin typeface="+mj-lt"/>
                <a:ea typeface="Calibri"/>
                <a:cs typeface="Arial" panose="020B0604020202020204" pitchFamily="34" charset="0"/>
                <a:sym typeface="Calibri"/>
              </a:rPr>
              <a:t> </a:t>
            </a:r>
            <a:r>
              <a:rPr lang="en-US" sz="2400" b="0" i="0" u="none" strike="noStrike" cap="none" dirty="0" err="1">
                <a:solidFill>
                  <a:srgbClr val="002060"/>
                </a:solidFill>
                <a:latin typeface="+mj-lt"/>
                <a:ea typeface="Calibri"/>
                <a:cs typeface="Arial" panose="020B0604020202020204" pitchFamily="34" charset="0"/>
                <a:sym typeface="Calibri"/>
              </a:rPr>
              <a:t>quy</a:t>
            </a:r>
            <a:r>
              <a:rPr lang="en-US" sz="2400" b="0" i="0" u="none" strike="noStrike" cap="none" dirty="0">
                <a:solidFill>
                  <a:srgbClr val="002060"/>
                </a:solidFill>
                <a:latin typeface="+mj-lt"/>
                <a:ea typeface="Calibri"/>
                <a:cs typeface="Arial" panose="020B0604020202020204" pitchFamily="34" charset="0"/>
                <a:sym typeface="Calibri"/>
              </a:rPr>
              <a:t> </a:t>
            </a:r>
            <a:r>
              <a:rPr lang="en-US" sz="2400" b="0" i="0" u="none" strike="noStrike" cap="none" dirty="0" err="1">
                <a:solidFill>
                  <a:srgbClr val="002060"/>
                </a:solidFill>
                <a:latin typeface="+mj-lt"/>
                <a:ea typeface="Calibri"/>
                <a:cs typeface="Arial" panose="020B0604020202020204" pitchFamily="34" charset="0"/>
                <a:sym typeface="Calibri"/>
              </a:rPr>
              <a:t>mô</a:t>
            </a:r>
            <a:r>
              <a:rPr lang="en-US" sz="2400" b="0" i="0" u="none" strike="noStrike" cap="none" dirty="0">
                <a:solidFill>
                  <a:srgbClr val="002060"/>
                </a:solidFill>
                <a:latin typeface="+mj-lt"/>
                <a:ea typeface="Calibri"/>
                <a:cs typeface="Arial" panose="020B0604020202020204" pitchFamily="34" charset="0"/>
                <a:sym typeface="Calibri"/>
              </a:rPr>
              <a:t> </a:t>
            </a:r>
            <a:r>
              <a:rPr lang="en-US" sz="2400" b="0" i="0" u="none" strike="noStrike" cap="none" dirty="0" err="1">
                <a:solidFill>
                  <a:srgbClr val="002060"/>
                </a:solidFill>
                <a:latin typeface="+mj-lt"/>
                <a:ea typeface="Calibri"/>
                <a:cs typeface="Arial" panose="020B0604020202020204" pitchFamily="34" charset="0"/>
                <a:sym typeface="Calibri"/>
              </a:rPr>
              <a:t>trường</a:t>
            </a:r>
            <a:r>
              <a:rPr lang="en-US" sz="2400" b="0" i="0" u="none" strike="noStrike" cap="none" dirty="0">
                <a:solidFill>
                  <a:srgbClr val="002060"/>
                </a:solidFill>
                <a:latin typeface="+mj-lt"/>
                <a:ea typeface="Calibri"/>
                <a:cs typeface="Arial" panose="020B0604020202020204" pitchFamily="34" charset="0"/>
                <a:sym typeface="Calibri"/>
              </a:rPr>
              <a:t>.</a:t>
            </a:r>
            <a:endParaRPr sz="2400" b="0" i="0" u="none" strike="noStrike" cap="none" dirty="0">
              <a:solidFill>
                <a:srgbClr val="002060"/>
              </a:solidFill>
              <a:latin typeface="+mj-lt"/>
              <a:ea typeface="Calibri"/>
              <a:cs typeface="Arial" panose="020B0604020202020204" pitchFamily="34" charset="0"/>
              <a:sym typeface="Calibri"/>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790"/>
        <p:cNvGrpSpPr/>
        <p:nvPr/>
      </p:nvGrpSpPr>
      <p:grpSpPr>
        <a:xfrm>
          <a:off x="0" y="0"/>
          <a:ext cx="0" cy="0"/>
          <a:chOff x="0" y="0"/>
          <a:chExt cx="0" cy="0"/>
        </a:xfrm>
      </p:grpSpPr>
      <p:sp>
        <p:nvSpPr>
          <p:cNvPr id="791" name="Google Shape;791;g113ac30190f_0_748"/>
          <p:cNvSpPr txBox="1">
            <a:spLocks noGrp="1"/>
          </p:cNvSpPr>
          <p:nvPr>
            <p:ph type="title"/>
          </p:nvPr>
        </p:nvSpPr>
        <p:spPr>
          <a:xfrm>
            <a:off x="432292" y="1124557"/>
            <a:ext cx="10311900" cy="7044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FF0000"/>
              </a:buClr>
              <a:buSzPts val="3199"/>
              <a:buFont typeface="Arial"/>
              <a:buNone/>
            </a:pPr>
            <a:r>
              <a:rPr lang="en-US" sz="3199" b="1" dirty="0" err="1">
                <a:solidFill>
                  <a:srgbClr val="FF0000"/>
                </a:solidFill>
                <a:latin typeface="Arial"/>
                <a:ea typeface="Arial"/>
                <a:cs typeface="Arial"/>
                <a:sym typeface="Arial"/>
              </a:rPr>
              <a:t>Điểm</a:t>
            </a:r>
            <a:r>
              <a:rPr lang="en-US" sz="3199" b="1" dirty="0">
                <a:solidFill>
                  <a:srgbClr val="FF0000"/>
                </a:solidFill>
                <a:latin typeface="Arial"/>
                <a:ea typeface="Arial"/>
                <a:cs typeface="Arial"/>
                <a:sym typeface="Arial"/>
              </a:rPr>
              <a:t> </a:t>
            </a:r>
            <a:r>
              <a:rPr lang="en-US" sz="3199" b="1" dirty="0" err="1">
                <a:solidFill>
                  <a:srgbClr val="FF0000"/>
                </a:solidFill>
                <a:latin typeface="Arial"/>
                <a:ea typeface="Arial"/>
                <a:cs typeface="Arial"/>
                <a:sym typeface="Arial"/>
              </a:rPr>
              <a:t>chú</a:t>
            </a:r>
            <a:r>
              <a:rPr lang="en-US" sz="3199" b="1" dirty="0">
                <a:solidFill>
                  <a:srgbClr val="FF0000"/>
                </a:solidFill>
                <a:latin typeface="Arial"/>
                <a:ea typeface="Arial"/>
                <a:cs typeface="Arial"/>
                <a:sym typeface="Arial"/>
              </a:rPr>
              <a:t> ý </a:t>
            </a:r>
            <a:r>
              <a:rPr lang="en-US" sz="3199" b="1" dirty="0" err="1">
                <a:solidFill>
                  <a:srgbClr val="FF0000"/>
                </a:solidFill>
                <a:latin typeface="Arial"/>
                <a:ea typeface="Arial"/>
                <a:cs typeface="Arial"/>
                <a:sym typeface="Arial"/>
              </a:rPr>
              <a:t>trong</a:t>
            </a:r>
            <a:r>
              <a:rPr lang="en-US" sz="3199" b="1" dirty="0">
                <a:solidFill>
                  <a:srgbClr val="FF0000"/>
                </a:solidFill>
                <a:latin typeface="Arial"/>
                <a:ea typeface="Arial"/>
                <a:cs typeface="Arial"/>
                <a:sym typeface="Arial"/>
              </a:rPr>
              <a:t> </a:t>
            </a:r>
            <a:r>
              <a:rPr lang="en-US" sz="3199" b="1" dirty="0" err="1">
                <a:solidFill>
                  <a:srgbClr val="FF0000"/>
                </a:solidFill>
                <a:latin typeface="Arial"/>
                <a:ea typeface="Arial"/>
                <a:cs typeface="Arial"/>
                <a:sym typeface="Arial"/>
              </a:rPr>
              <a:t>tổ</a:t>
            </a:r>
            <a:r>
              <a:rPr lang="en-US" sz="3199" b="1" dirty="0">
                <a:solidFill>
                  <a:srgbClr val="FF0000"/>
                </a:solidFill>
                <a:latin typeface="Arial"/>
                <a:ea typeface="Arial"/>
                <a:cs typeface="Arial"/>
                <a:sym typeface="Arial"/>
              </a:rPr>
              <a:t> </a:t>
            </a:r>
            <a:r>
              <a:rPr lang="en-US" sz="3199" b="1" dirty="0" err="1">
                <a:solidFill>
                  <a:srgbClr val="FF0000"/>
                </a:solidFill>
                <a:latin typeface="Arial"/>
                <a:ea typeface="Arial"/>
                <a:cs typeface="Arial"/>
                <a:sym typeface="Arial"/>
              </a:rPr>
              <a:t>chức</a:t>
            </a:r>
            <a:r>
              <a:rPr lang="en-US" sz="3199" b="1" dirty="0">
                <a:solidFill>
                  <a:srgbClr val="FF0000"/>
                </a:solidFill>
                <a:latin typeface="Arial"/>
                <a:ea typeface="Arial"/>
                <a:cs typeface="Arial"/>
                <a:sym typeface="Arial"/>
              </a:rPr>
              <a:t> </a:t>
            </a:r>
            <a:r>
              <a:rPr lang="en-US" sz="3199" b="1" dirty="0" err="1">
                <a:solidFill>
                  <a:srgbClr val="FF0000"/>
                </a:solidFill>
                <a:latin typeface="Arial"/>
                <a:ea typeface="Arial"/>
                <a:cs typeface="Arial"/>
                <a:sym typeface="Arial"/>
              </a:rPr>
              <a:t>Hoạt</a:t>
            </a:r>
            <a:r>
              <a:rPr lang="en-US" sz="3199" b="1" dirty="0">
                <a:solidFill>
                  <a:srgbClr val="FF0000"/>
                </a:solidFill>
                <a:latin typeface="Arial"/>
                <a:ea typeface="Arial"/>
                <a:cs typeface="Arial"/>
                <a:sym typeface="Arial"/>
              </a:rPr>
              <a:t> </a:t>
            </a:r>
            <a:r>
              <a:rPr lang="en-US" sz="3199" b="1" dirty="0" err="1">
                <a:solidFill>
                  <a:srgbClr val="FF0000"/>
                </a:solidFill>
                <a:latin typeface="Arial"/>
                <a:ea typeface="Arial"/>
                <a:cs typeface="Arial"/>
                <a:sym typeface="Arial"/>
              </a:rPr>
              <a:t>động</a:t>
            </a:r>
            <a:r>
              <a:rPr lang="en-US" sz="3199" b="1" dirty="0">
                <a:solidFill>
                  <a:srgbClr val="FF0000"/>
                </a:solidFill>
                <a:latin typeface="Arial"/>
                <a:ea typeface="Arial"/>
                <a:cs typeface="Arial"/>
                <a:sym typeface="Arial"/>
              </a:rPr>
              <a:t> </a:t>
            </a:r>
            <a:r>
              <a:rPr lang="en-US" sz="3199" b="1" dirty="0" err="1">
                <a:solidFill>
                  <a:srgbClr val="FF0000"/>
                </a:solidFill>
                <a:latin typeface="Arial"/>
                <a:ea typeface="Arial"/>
                <a:cs typeface="Arial"/>
                <a:sym typeface="Arial"/>
              </a:rPr>
              <a:t>trải</a:t>
            </a:r>
            <a:r>
              <a:rPr lang="en-US" sz="3199" b="1" dirty="0">
                <a:solidFill>
                  <a:srgbClr val="FF0000"/>
                </a:solidFill>
                <a:latin typeface="Arial"/>
                <a:ea typeface="Arial"/>
                <a:cs typeface="Arial"/>
                <a:sym typeface="Arial"/>
              </a:rPr>
              <a:t> </a:t>
            </a:r>
            <a:r>
              <a:rPr lang="en-US" sz="3199" b="1" dirty="0" err="1">
                <a:solidFill>
                  <a:srgbClr val="FF0000"/>
                </a:solidFill>
                <a:latin typeface="Arial"/>
                <a:ea typeface="Arial"/>
                <a:cs typeface="Arial"/>
                <a:sym typeface="Arial"/>
              </a:rPr>
              <a:t>nghiệm</a:t>
            </a:r>
            <a:r>
              <a:rPr lang="en-US" sz="3199" b="1" dirty="0">
                <a:solidFill>
                  <a:srgbClr val="FF0000"/>
                </a:solidFill>
                <a:latin typeface="Arial"/>
                <a:ea typeface="Arial"/>
                <a:cs typeface="Arial"/>
                <a:sym typeface="Arial"/>
              </a:rPr>
              <a:t>, </a:t>
            </a:r>
            <a:r>
              <a:rPr lang="en-US" sz="3199" b="1" err="1">
                <a:solidFill>
                  <a:srgbClr val="FF0000"/>
                </a:solidFill>
                <a:latin typeface="Arial"/>
                <a:ea typeface="Arial"/>
                <a:cs typeface="Arial"/>
                <a:sym typeface="Arial"/>
              </a:rPr>
              <a:t>hướng</a:t>
            </a:r>
            <a:r>
              <a:rPr lang="en-US" sz="3199" b="1">
                <a:solidFill>
                  <a:srgbClr val="FF0000"/>
                </a:solidFill>
                <a:latin typeface="Arial"/>
                <a:ea typeface="Arial"/>
                <a:cs typeface="Arial"/>
                <a:sym typeface="Arial"/>
              </a:rPr>
              <a:t> nghiệp lớp </a:t>
            </a:r>
            <a:r>
              <a:rPr lang="en-US" sz="3199" b="1" dirty="0">
                <a:solidFill>
                  <a:srgbClr val="FF0000"/>
                </a:solidFill>
                <a:latin typeface="Arial"/>
                <a:ea typeface="Arial"/>
                <a:cs typeface="Arial"/>
                <a:sym typeface="Arial"/>
              </a:rPr>
              <a:t>12</a:t>
            </a:r>
            <a:br>
              <a:rPr lang="en-US" sz="3199" b="1" dirty="0">
                <a:solidFill>
                  <a:srgbClr val="FF0000"/>
                </a:solidFill>
                <a:latin typeface="Arial"/>
                <a:ea typeface="Arial"/>
                <a:cs typeface="Arial"/>
                <a:sym typeface="Arial"/>
              </a:rPr>
            </a:br>
            <a:endParaRPr sz="3199" b="1" dirty="0">
              <a:solidFill>
                <a:srgbClr val="FF0000"/>
              </a:solidFill>
            </a:endParaRPr>
          </a:p>
        </p:txBody>
      </p:sp>
      <p:sp>
        <p:nvSpPr>
          <p:cNvPr id="792" name="Google Shape;792;g113ac30190f_0_748"/>
          <p:cNvSpPr/>
          <p:nvPr/>
        </p:nvSpPr>
        <p:spPr>
          <a:xfrm>
            <a:off x="409931" y="1757890"/>
            <a:ext cx="2135400" cy="1281300"/>
          </a:xfrm>
          <a:prstGeom prst="rect">
            <a:avLst/>
          </a:prstGeom>
          <a:solidFill>
            <a:schemeClr val="accent2"/>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85000"/>
              </a:lnSpc>
              <a:spcBef>
                <a:spcPts val="0"/>
              </a:spcBef>
              <a:spcAft>
                <a:spcPts val="0"/>
              </a:spcAft>
              <a:buNone/>
            </a:pPr>
            <a:r>
              <a:rPr lang="en-US" sz="1600">
                <a:solidFill>
                  <a:schemeClr val="lt1"/>
                </a:solidFill>
                <a:latin typeface="Arial"/>
                <a:ea typeface="Arial"/>
                <a:cs typeface="Arial"/>
                <a:sym typeface="Arial"/>
              </a:rPr>
              <a:t>1. Tạo được bầu không khí vui vẻ, cởi mở và khích lệ học sinh.</a:t>
            </a:r>
            <a:endParaRPr sz="1600">
              <a:solidFill>
                <a:schemeClr val="lt1"/>
              </a:solidFill>
              <a:latin typeface="Arial"/>
              <a:ea typeface="Arial"/>
              <a:cs typeface="Arial"/>
              <a:sym typeface="Arial"/>
            </a:endParaRPr>
          </a:p>
        </p:txBody>
      </p:sp>
      <p:sp>
        <p:nvSpPr>
          <p:cNvPr id="793" name="Google Shape;793;g113ac30190f_0_748"/>
          <p:cNvSpPr/>
          <p:nvPr/>
        </p:nvSpPr>
        <p:spPr>
          <a:xfrm>
            <a:off x="2758893" y="1757890"/>
            <a:ext cx="2135400" cy="1281300"/>
          </a:xfrm>
          <a:prstGeom prst="rightArrow">
            <a:avLst>
              <a:gd name="adj1" fmla="val 50000"/>
              <a:gd name="adj2" fmla="val 50000"/>
            </a:avLst>
          </a:prstGeom>
          <a:noFill/>
          <a:ln w="9525" cap="flat" cmpd="sng">
            <a:solidFill>
              <a:schemeClr val="accen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85000"/>
              </a:lnSpc>
              <a:spcBef>
                <a:spcPts val="0"/>
              </a:spcBef>
              <a:spcAft>
                <a:spcPts val="0"/>
              </a:spcAft>
              <a:buNone/>
            </a:pPr>
            <a:endParaRPr sz="900">
              <a:solidFill>
                <a:schemeClr val="dk1"/>
              </a:solidFill>
              <a:latin typeface="Arial"/>
              <a:ea typeface="Arial"/>
              <a:cs typeface="Arial"/>
              <a:sym typeface="Arial"/>
            </a:endParaRPr>
          </a:p>
        </p:txBody>
      </p:sp>
      <p:sp>
        <p:nvSpPr>
          <p:cNvPr id="794" name="Google Shape;794;g113ac30190f_0_748"/>
          <p:cNvSpPr/>
          <p:nvPr/>
        </p:nvSpPr>
        <p:spPr>
          <a:xfrm>
            <a:off x="5107855" y="1757890"/>
            <a:ext cx="2135400" cy="1281300"/>
          </a:xfrm>
          <a:prstGeom prst="rect">
            <a:avLst/>
          </a:prstGeom>
          <a:solidFill>
            <a:schemeClr val="accent3"/>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85000"/>
              </a:lnSpc>
              <a:spcBef>
                <a:spcPts val="0"/>
              </a:spcBef>
              <a:spcAft>
                <a:spcPts val="0"/>
              </a:spcAft>
              <a:buNone/>
            </a:pPr>
            <a:r>
              <a:rPr lang="en-US" sz="1400">
                <a:solidFill>
                  <a:schemeClr val="dk1"/>
                </a:solidFill>
                <a:latin typeface="Arial"/>
                <a:ea typeface="Arial"/>
                <a:cs typeface="Arial"/>
                <a:sym typeface="Arial"/>
              </a:rPr>
              <a:t>2. Giọng nói truyền được cảm hứng và năng lượng cho học sinh, tăng cường tương tác ngôn ngữ hình thể.</a:t>
            </a:r>
            <a:endParaRPr sz="1400">
              <a:solidFill>
                <a:schemeClr val="dk1"/>
              </a:solidFill>
              <a:latin typeface="Arial"/>
              <a:ea typeface="Arial"/>
              <a:cs typeface="Arial"/>
              <a:sym typeface="Arial"/>
            </a:endParaRPr>
          </a:p>
        </p:txBody>
      </p:sp>
      <p:sp>
        <p:nvSpPr>
          <p:cNvPr id="795" name="Google Shape;795;g113ac30190f_0_748"/>
          <p:cNvSpPr/>
          <p:nvPr/>
        </p:nvSpPr>
        <p:spPr>
          <a:xfrm>
            <a:off x="7456817" y="1757890"/>
            <a:ext cx="2135400" cy="1281300"/>
          </a:xfrm>
          <a:prstGeom prst="rightArrow">
            <a:avLst>
              <a:gd name="adj1" fmla="val 50000"/>
              <a:gd name="adj2" fmla="val 50000"/>
            </a:avLst>
          </a:prstGeom>
          <a:noFill/>
          <a:ln w="9525"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85000"/>
              </a:lnSpc>
              <a:spcBef>
                <a:spcPts val="0"/>
              </a:spcBef>
              <a:spcAft>
                <a:spcPts val="0"/>
              </a:spcAft>
              <a:buNone/>
            </a:pPr>
            <a:endParaRPr sz="900">
              <a:solidFill>
                <a:schemeClr val="dk1"/>
              </a:solidFill>
              <a:latin typeface="Arial"/>
              <a:ea typeface="Arial"/>
              <a:cs typeface="Arial"/>
              <a:sym typeface="Arial"/>
            </a:endParaRPr>
          </a:p>
        </p:txBody>
      </p:sp>
      <p:sp>
        <p:nvSpPr>
          <p:cNvPr id="796" name="Google Shape;796;g113ac30190f_0_748"/>
          <p:cNvSpPr/>
          <p:nvPr/>
        </p:nvSpPr>
        <p:spPr>
          <a:xfrm>
            <a:off x="9805779" y="1757890"/>
            <a:ext cx="2135400" cy="1281300"/>
          </a:xfrm>
          <a:prstGeom prst="rect">
            <a:avLst/>
          </a:prstGeom>
          <a:solidFill>
            <a:schemeClr val="accent4"/>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85000"/>
              </a:lnSpc>
              <a:spcBef>
                <a:spcPts val="0"/>
              </a:spcBef>
              <a:spcAft>
                <a:spcPts val="0"/>
              </a:spcAft>
              <a:buNone/>
            </a:pPr>
            <a:r>
              <a:rPr lang="en-US" sz="1400">
                <a:solidFill>
                  <a:schemeClr val="dk1"/>
                </a:solidFill>
                <a:latin typeface="Arial"/>
                <a:ea typeface="Arial"/>
                <a:cs typeface="Arial"/>
                <a:sym typeface="Arial"/>
              </a:rPr>
              <a:t>3. Nói vừa đủ, các lệnh, các nhiệm vụ đưa ra cần ngắn gọn, rõ ràng. </a:t>
            </a:r>
            <a:endParaRPr sz="1400">
              <a:solidFill>
                <a:schemeClr val="dk1"/>
              </a:solidFill>
              <a:latin typeface="Arial"/>
              <a:ea typeface="Arial"/>
              <a:cs typeface="Arial"/>
              <a:sym typeface="Arial"/>
            </a:endParaRPr>
          </a:p>
        </p:txBody>
      </p:sp>
      <p:sp>
        <p:nvSpPr>
          <p:cNvPr id="797" name="Google Shape;797;g113ac30190f_0_748"/>
          <p:cNvSpPr/>
          <p:nvPr/>
        </p:nvSpPr>
        <p:spPr>
          <a:xfrm>
            <a:off x="409931" y="3231329"/>
            <a:ext cx="2135400" cy="1281300"/>
          </a:xfrm>
          <a:prstGeom prst="rightArrow">
            <a:avLst>
              <a:gd name="adj1" fmla="val 50000"/>
              <a:gd name="adj2" fmla="val 50000"/>
            </a:avLst>
          </a:prstGeom>
          <a:noFill/>
          <a:ln w="9525" cap="flat" cmpd="sng">
            <a:solidFill>
              <a:schemeClr val="accent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85000"/>
              </a:lnSpc>
              <a:spcBef>
                <a:spcPts val="0"/>
              </a:spcBef>
              <a:spcAft>
                <a:spcPts val="0"/>
              </a:spcAft>
              <a:buNone/>
            </a:pPr>
            <a:endParaRPr sz="900">
              <a:solidFill>
                <a:schemeClr val="dk1"/>
              </a:solidFill>
              <a:latin typeface="Arial"/>
              <a:ea typeface="Arial"/>
              <a:cs typeface="Arial"/>
              <a:sym typeface="Arial"/>
            </a:endParaRPr>
          </a:p>
        </p:txBody>
      </p:sp>
      <p:sp>
        <p:nvSpPr>
          <p:cNvPr id="798" name="Google Shape;798;g113ac30190f_0_748"/>
          <p:cNvSpPr/>
          <p:nvPr/>
        </p:nvSpPr>
        <p:spPr>
          <a:xfrm>
            <a:off x="2758893" y="3231329"/>
            <a:ext cx="2135400" cy="1281300"/>
          </a:xfrm>
          <a:prstGeom prst="rect">
            <a:avLst/>
          </a:prstGeom>
          <a:solidFill>
            <a:schemeClr val="accent5"/>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85000"/>
              </a:lnSpc>
              <a:spcBef>
                <a:spcPts val="0"/>
              </a:spcBef>
              <a:spcAft>
                <a:spcPts val="0"/>
              </a:spcAft>
              <a:buNone/>
            </a:pPr>
            <a:r>
              <a:rPr lang="en-US" sz="1400">
                <a:solidFill>
                  <a:schemeClr val="lt1"/>
                </a:solidFill>
                <a:latin typeface="Arial"/>
                <a:ea typeface="Arial"/>
                <a:cs typeface="Arial"/>
                <a:sym typeface="Arial"/>
              </a:rPr>
              <a:t>4. Quan sát học sinh trong chỉnh thể; quan sát tất cả mọi hành vi của học sinh và điều chỉnh ngay; không chỉ nghe và chỉnh sửa mỗi lời nói trong câu trả lời.</a:t>
            </a:r>
            <a:endParaRPr sz="1400">
              <a:solidFill>
                <a:schemeClr val="lt1"/>
              </a:solidFill>
              <a:latin typeface="Arial"/>
              <a:ea typeface="Arial"/>
              <a:cs typeface="Arial"/>
              <a:sym typeface="Arial"/>
            </a:endParaRPr>
          </a:p>
        </p:txBody>
      </p:sp>
      <p:sp>
        <p:nvSpPr>
          <p:cNvPr id="799" name="Google Shape;799;g113ac30190f_0_748"/>
          <p:cNvSpPr/>
          <p:nvPr/>
        </p:nvSpPr>
        <p:spPr>
          <a:xfrm>
            <a:off x="5107855" y="3231329"/>
            <a:ext cx="2135400" cy="1281300"/>
          </a:xfrm>
          <a:prstGeom prst="rightArrow">
            <a:avLst>
              <a:gd name="adj1" fmla="val 50000"/>
              <a:gd name="adj2" fmla="val 50000"/>
            </a:avLst>
          </a:prstGeom>
          <a:noFill/>
          <a:ln w="9525" cap="flat" cmpd="sng">
            <a:solidFill>
              <a:schemeClr val="accent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85000"/>
              </a:lnSpc>
              <a:spcBef>
                <a:spcPts val="0"/>
              </a:spcBef>
              <a:spcAft>
                <a:spcPts val="0"/>
              </a:spcAft>
              <a:buNone/>
            </a:pPr>
            <a:endParaRPr sz="900">
              <a:solidFill>
                <a:schemeClr val="dk1"/>
              </a:solidFill>
              <a:latin typeface="Arial"/>
              <a:ea typeface="Arial"/>
              <a:cs typeface="Arial"/>
              <a:sym typeface="Arial"/>
            </a:endParaRPr>
          </a:p>
        </p:txBody>
      </p:sp>
      <p:sp>
        <p:nvSpPr>
          <p:cNvPr id="800" name="Google Shape;800;g113ac30190f_0_748"/>
          <p:cNvSpPr/>
          <p:nvPr/>
        </p:nvSpPr>
        <p:spPr>
          <a:xfrm>
            <a:off x="7456817" y="3231329"/>
            <a:ext cx="2135400" cy="1281300"/>
          </a:xfrm>
          <a:prstGeom prst="rect">
            <a:avLst/>
          </a:prstGeom>
          <a:solidFill>
            <a:schemeClr val="accent6"/>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85000"/>
              </a:lnSpc>
              <a:spcBef>
                <a:spcPts val="0"/>
              </a:spcBef>
              <a:spcAft>
                <a:spcPts val="0"/>
              </a:spcAft>
              <a:buNone/>
            </a:pPr>
            <a:r>
              <a:rPr lang="en-US" sz="1400">
                <a:solidFill>
                  <a:schemeClr val="lt1"/>
                </a:solidFill>
                <a:latin typeface="Arial"/>
                <a:ea typeface="Arial"/>
                <a:cs typeface="Arial"/>
                <a:sym typeface="Arial"/>
              </a:rPr>
              <a:t>5. Thẩm thấu ý nghĩa của từng hoạt động khi tổ chức cho học sinh để làm cho tới cảm xúc cần đạt của hoạt động đó.</a:t>
            </a:r>
            <a:endParaRPr sz="1400">
              <a:solidFill>
                <a:schemeClr val="lt1"/>
              </a:solidFill>
              <a:latin typeface="Arial"/>
              <a:ea typeface="Arial"/>
              <a:cs typeface="Arial"/>
              <a:sym typeface="Arial"/>
            </a:endParaRPr>
          </a:p>
        </p:txBody>
      </p:sp>
      <p:sp>
        <p:nvSpPr>
          <p:cNvPr id="801" name="Google Shape;801;g113ac30190f_0_748"/>
          <p:cNvSpPr/>
          <p:nvPr/>
        </p:nvSpPr>
        <p:spPr>
          <a:xfrm>
            <a:off x="9805779" y="3231329"/>
            <a:ext cx="2135400" cy="1281300"/>
          </a:xfrm>
          <a:prstGeom prst="rightArrow">
            <a:avLst>
              <a:gd name="adj1" fmla="val 50000"/>
              <a:gd name="adj2" fmla="val 50000"/>
            </a:avLst>
          </a:prstGeom>
          <a:noFill/>
          <a:ln w="9525" cap="flat" cmpd="sng">
            <a:solidFill>
              <a:schemeClr val="accent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85000"/>
              </a:lnSpc>
              <a:spcBef>
                <a:spcPts val="0"/>
              </a:spcBef>
              <a:spcAft>
                <a:spcPts val="0"/>
              </a:spcAft>
              <a:buNone/>
            </a:pPr>
            <a:endParaRPr sz="900">
              <a:solidFill>
                <a:schemeClr val="dk1"/>
              </a:solidFill>
              <a:latin typeface="Arial"/>
              <a:ea typeface="Arial"/>
              <a:cs typeface="Arial"/>
              <a:sym typeface="Arial"/>
            </a:endParaRPr>
          </a:p>
        </p:txBody>
      </p:sp>
      <p:sp>
        <p:nvSpPr>
          <p:cNvPr id="802" name="Google Shape;802;g113ac30190f_0_748"/>
          <p:cNvSpPr/>
          <p:nvPr/>
        </p:nvSpPr>
        <p:spPr>
          <a:xfrm>
            <a:off x="409931" y="4704768"/>
            <a:ext cx="2135400" cy="1281300"/>
          </a:xfrm>
          <a:prstGeom prst="rect">
            <a:avLst/>
          </a:prstGeom>
          <a:solidFill>
            <a:schemeClr val="accent2"/>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85000"/>
              </a:lnSpc>
              <a:spcBef>
                <a:spcPts val="0"/>
              </a:spcBef>
              <a:spcAft>
                <a:spcPts val="0"/>
              </a:spcAft>
              <a:buNone/>
            </a:pPr>
            <a:r>
              <a:rPr lang="en-US" sz="1400">
                <a:solidFill>
                  <a:schemeClr val="lt1"/>
                </a:solidFill>
                <a:latin typeface="Arial"/>
                <a:ea typeface="Arial"/>
                <a:cs typeface="Arial"/>
                <a:sym typeface="Arial"/>
              </a:rPr>
              <a:t>6. Luôn chú ý đến số lượng học sinh được tham gia một hoạt động, số lần mỗi học sinh được lặp lại hành vi.</a:t>
            </a:r>
            <a:endParaRPr sz="1400">
              <a:solidFill>
                <a:schemeClr val="lt1"/>
              </a:solidFill>
              <a:latin typeface="Arial"/>
              <a:ea typeface="Arial"/>
              <a:cs typeface="Arial"/>
              <a:sym typeface="Arial"/>
            </a:endParaRPr>
          </a:p>
        </p:txBody>
      </p:sp>
      <p:sp>
        <p:nvSpPr>
          <p:cNvPr id="803" name="Google Shape;803;g113ac30190f_0_748"/>
          <p:cNvSpPr/>
          <p:nvPr/>
        </p:nvSpPr>
        <p:spPr>
          <a:xfrm>
            <a:off x="2758893" y="4704768"/>
            <a:ext cx="2135400" cy="1281300"/>
          </a:xfrm>
          <a:prstGeom prst="rightArrow">
            <a:avLst>
              <a:gd name="adj1" fmla="val 50000"/>
              <a:gd name="adj2" fmla="val 50000"/>
            </a:avLst>
          </a:prstGeom>
          <a:noFill/>
          <a:ln w="9525" cap="flat" cmpd="sng">
            <a:solidFill>
              <a:schemeClr val="accen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85000"/>
              </a:lnSpc>
              <a:spcBef>
                <a:spcPts val="0"/>
              </a:spcBef>
              <a:spcAft>
                <a:spcPts val="0"/>
              </a:spcAft>
              <a:buNone/>
            </a:pPr>
            <a:endParaRPr sz="900">
              <a:solidFill>
                <a:schemeClr val="dk1"/>
              </a:solidFill>
              <a:latin typeface="Arial"/>
              <a:ea typeface="Arial"/>
              <a:cs typeface="Arial"/>
              <a:sym typeface="Arial"/>
            </a:endParaRPr>
          </a:p>
        </p:txBody>
      </p:sp>
      <p:sp>
        <p:nvSpPr>
          <p:cNvPr id="804" name="Google Shape;804;g113ac30190f_0_748"/>
          <p:cNvSpPr/>
          <p:nvPr/>
        </p:nvSpPr>
        <p:spPr>
          <a:xfrm>
            <a:off x="5107855" y="4704768"/>
            <a:ext cx="2135400" cy="1281300"/>
          </a:xfrm>
          <a:prstGeom prst="rect">
            <a:avLst/>
          </a:prstGeom>
          <a:solidFill>
            <a:schemeClr val="accent3"/>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85000"/>
              </a:lnSpc>
              <a:spcBef>
                <a:spcPts val="0"/>
              </a:spcBef>
              <a:spcAft>
                <a:spcPts val="0"/>
              </a:spcAft>
              <a:buNone/>
            </a:pPr>
            <a:r>
              <a:rPr lang="en-US" sz="1400">
                <a:solidFill>
                  <a:schemeClr val="dk1"/>
                </a:solidFill>
                <a:latin typeface="Arial"/>
                <a:ea typeface="Arial"/>
                <a:cs typeface="Arial"/>
                <a:sym typeface="Arial"/>
              </a:rPr>
              <a:t>7. Trọng số thời gian dành cho hoạt động hình thành kĩ năng được ưu tiên tối đa.</a:t>
            </a:r>
            <a:endParaRPr sz="1400">
              <a:solidFill>
                <a:schemeClr val="dk1"/>
              </a:solidFill>
              <a:latin typeface="Arial"/>
              <a:ea typeface="Arial"/>
              <a:cs typeface="Arial"/>
              <a:sym typeface="Arial"/>
            </a:endParaRPr>
          </a:p>
        </p:txBody>
      </p:sp>
      <p:sp>
        <p:nvSpPr>
          <p:cNvPr id="805" name="Google Shape;805;g113ac30190f_0_748"/>
          <p:cNvSpPr/>
          <p:nvPr/>
        </p:nvSpPr>
        <p:spPr>
          <a:xfrm>
            <a:off x="7456817" y="4704768"/>
            <a:ext cx="2135400" cy="1281300"/>
          </a:xfrm>
          <a:prstGeom prst="rightArrow">
            <a:avLst>
              <a:gd name="adj1" fmla="val 50000"/>
              <a:gd name="adj2" fmla="val 50000"/>
            </a:avLst>
          </a:prstGeom>
          <a:noFill/>
          <a:ln w="9525"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85000"/>
              </a:lnSpc>
              <a:spcBef>
                <a:spcPts val="0"/>
              </a:spcBef>
              <a:spcAft>
                <a:spcPts val="0"/>
              </a:spcAft>
              <a:buNone/>
            </a:pPr>
            <a:endParaRPr sz="900">
              <a:solidFill>
                <a:schemeClr val="dk1"/>
              </a:solidFill>
              <a:latin typeface="Arial"/>
              <a:ea typeface="Arial"/>
              <a:cs typeface="Arial"/>
              <a:sym typeface="Arial"/>
            </a:endParaRPr>
          </a:p>
        </p:txBody>
      </p:sp>
      <p:sp>
        <p:nvSpPr>
          <p:cNvPr id="806" name="Google Shape;806;g113ac30190f_0_748"/>
          <p:cNvSpPr/>
          <p:nvPr/>
        </p:nvSpPr>
        <p:spPr>
          <a:xfrm>
            <a:off x="9805779" y="4704768"/>
            <a:ext cx="2135400" cy="1281300"/>
          </a:xfrm>
          <a:prstGeom prst="rect">
            <a:avLst/>
          </a:prstGeom>
          <a:solidFill>
            <a:schemeClr val="accent4"/>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85000"/>
              </a:lnSpc>
              <a:spcBef>
                <a:spcPts val="0"/>
              </a:spcBef>
              <a:spcAft>
                <a:spcPts val="0"/>
              </a:spcAft>
              <a:buNone/>
            </a:pPr>
            <a:r>
              <a:rPr lang="en-US" sz="1400">
                <a:solidFill>
                  <a:schemeClr val="dk1"/>
                </a:solidFill>
                <a:latin typeface="Arial"/>
                <a:ea typeface="Arial"/>
                <a:cs typeface="Arial"/>
                <a:sym typeface="Arial"/>
              </a:rPr>
              <a:t>………</a:t>
            </a:r>
            <a:endParaRPr sz="1400">
              <a:solidFill>
                <a:schemeClr val="dk1"/>
              </a:solidFill>
              <a:latin typeface="Arial"/>
              <a:ea typeface="Arial"/>
              <a:cs typeface="Arial"/>
              <a:sym typeface="Arial"/>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a:extLst>
              <a:ext uri="{FF2B5EF4-FFF2-40B4-BE49-F238E27FC236}">
                <a16:creationId xmlns:a16="http://schemas.microsoft.com/office/drawing/2014/main" id="{5B58B053-5680-AA48-CA27-7FA8E9F9AA4D}"/>
              </a:ext>
            </a:extLst>
          </p:cNvPr>
          <p:cNvGraphicFramePr>
            <a:graphicFrameLocks noGrp="1"/>
          </p:cNvGraphicFramePr>
          <p:nvPr>
            <p:extLst>
              <p:ext uri="{D42A27DB-BD31-4B8C-83A1-F6EECF244321}">
                <p14:modId xmlns:p14="http://schemas.microsoft.com/office/powerpoint/2010/main" val="3417649085"/>
              </p:ext>
            </p:extLst>
          </p:nvPr>
        </p:nvGraphicFramePr>
        <p:xfrm>
          <a:off x="513571" y="1120658"/>
          <a:ext cx="11314636" cy="5137460"/>
        </p:xfrm>
        <a:graphic>
          <a:graphicData uri="http://schemas.openxmlformats.org/drawingml/2006/table">
            <a:tbl>
              <a:tblPr firstRow="1" firstCol="1" bandRow="1">
                <a:tableStyleId>{7DF18680-E054-41AD-8BC1-D1AEF772440D}</a:tableStyleId>
              </a:tblPr>
              <a:tblGrid>
                <a:gridCol w="705629">
                  <a:extLst>
                    <a:ext uri="{9D8B030D-6E8A-4147-A177-3AD203B41FA5}">
                      <a16:colId xmlns:a16="http://schemas.microsoft.com/office/drawing/2014/main" val="4020568395"/>
                    </a:ext>
                  </a:extLst>
                </a:gridCol>
                <a:gridCol w="658762">
                  <a:extLst>
                    <a:ext uri="{9D8B030D-6E8A-4147-A177-3AD203B41FA5}">
                      <a16:colId xmlns:a16="http://schemas.microsoft.com/office/drawing/2014/main" val="723426888"/>
                    </a:ext>
                  </a:extLst>
                </a:gridCol>
                <a:gridCol w="1219200">
                  <a:extLst>
                    <a:ext uri="{9D8B030D-6E8A-4147-A177-3AD203B41FA5}">
                      <a16:colId xmlns:a16="http://schemas.microsoft.com/office/drawing/2014/main" val="2085795122"/>
                    </a:ext>
                  </a:extLst>
                </a:gridCol>
                <a:gridCol w="2320412">
                  <a:extLst>
                    <a:ext uri="{9D8B030D-6E8A-4147-A177-3AD203B41FA5}">
                      <a16:colId xmlns:a16="http://schemas.microsoft.com/office/drawing/2014/main" val="771032673"/>
                    </a:ext>
                  </a:extLst>
                </a:gridCol>
                <a:gridCol w="6410633">
                  <a:extLst>
                    <a:ext uri="{9D8B030D-6E8A-4147-A177-3AD203B41FA5}">
                      <a16:colId xmlns:a16="http://schemas.microsoft.com/office/drawing/2014/main" val="326337400"/>
                    </a:ext>
                  </a:extLst>
                </a:gridCol>
              </a:tblGrid>
              <a:tr h="462336">
                <a:tc>
                  <a:txBody>
                    <a:bodyPr/>
                    <a:lstStyle/>
                    <a:p>
                      <a:pPr algn="ctr">
                        <a:lnSpc>
                          <a:spcPct val="120000"/>
                        </a:lnSpc>
                        <a:spcBef>
                          <a:spcPts val="200"/>
                        </a:spcBef>
                        <a:spcAft>
                          <a:spcPts val="300"/>
                        </a:spcAft>
                      </a:pPr>
                      <a:r>
                        <a:rPr lang="en-US" sz="1600" kern="100">
                          <a:effectLst/>
                          <a:latin typeface="+mj-lt"/>
                        </a:rPr>
                        <a:t>Tuần</a:t>
                      </a:r>
                      <a:endParaRPr lang="en-US" sz="1600" kern="100">
                        <a:effectLst/>
                        <a:latin typeface="+mj-lt"/>
                        <a:ea typeface="Calibri" panose="020F0502020204030204" pitchFamily="34" charset="0"/>
                        <a:cs typeface="Times New Roman" panose="02020603050405020304" pitchFamily="18" charset="0"/>
                      </a:endParaRPr>
                    </a:p>
                  </a:txBody>
                  <a:tcPr anchor="ctr"/>
                </a:tc>
                <a:tc>
                  <a:txBody>
                    <a:bodyPr/>
                    <a:lstStyle/>
                    <a:p>
                      <a:pPr algn="ctr">
                        <a:lnSpc>
                          <a:spcPct val="120000"/>
                        </a:lnSpc>
                        <a:spcBef>
                          <a:spcPts val="200"/>
                        </a:spcBef>
                        <a:spcAft>
                          <a:spcPts val="300"/>
                        </a:spcAft>
                      </a:pPr>
                      <a:r>
                        <a:rPr lang="en-US" sz="1600" kern="100">
                          <a:effectLst/>
                          <a:latin typeface="+mj-lt"/>
                        </a:rPr>
                        <a:t>Tiết</a:t>
                      </a:r>
                      <a:endParaRPr lang="en-US" sz="1600" kern="100">
                        <a:effectLst/>
                        <a:latin typeface="+mj-lt"/>
                        <a:ea typeface="Calibri" panose="020F0502020204030204" pitchFamily="34" charset="0"/>
                        <a:cs typeface="Times New Roman" panose="02020603050405020304" pitchFamily="18" charset="0"/>
                      </a:endParaRPr>
                    </a:p>
                  </a:txBody>
                  <a:tcPr anchor="ctr"/>
                </a:tc>
                <a:tc>
                  <a:txBody>
                    <a:bodyPr/>
                    <a:lstStyle/>
                    <a:p>
                      <a:pPr algn="ctr">
                        <a:lnSpc>
                          <a:spcPct val="120000"/>
                        </a:lnSpc>
                        <a:spcBef>
                          <a:spcPts val="200"/>
                        </a:spcBef>
                        <a:spcAft>
                          <a:spcPts val="300"/>
                        </a:spcAft>
                      </a:pPr>
                      <a:r>
                        <a:rPr lang="en-US" sz="1600" kern="100">
                          <a:effectLst/>
                          <a:latin typeface="+mj-lt"/>
                        </a:rPr>
                        <a:t>Chủ đề</a:t>
                      </a:r>
                      <a:endParaRPr lang="en-US" sz="1600" kern="100">
                        <a:effectLst/>
                        <a:latin typeface="+mj-lt"/>
                        <a:ea typeface="Calibri" panose="020F0502020204030204" pitchFamily="34" charset="0"/>
                        <a:cs typeface="Times New Roman" panose="02020603050405020304" pitchFamily="18" charset="0"/>
                      </a:endParaRPr>
                    </a:p>
                  </a:txBody>
                  <a:tcPr anchor="ctr"/>
                </a:tc>
                <a:tc>
                  <a:txBody>
                    <a:bodyPr/>
                    <a:lstStyle/>
                    <a:p>
                      <a:pPr algn="ctr">
                        <a:lnSpc>
                          <a:spcPct val="120000"/>
                        </a:lnSpc>
                        <a:spcBef>
                          <a:spcPts val="200"/>
                        </a:spcBef>
                        <a:spcAft>
                          <a:spcPts val="300"/>
                        </a:spcAft>
                      </a:pPr>
                      <a:r>
                        <a:rPr lang="en-US" sz="1600" kern="100">
                          <a:effectLst/>
                          <a:latin typeface="+mj-lt"/>
                        </a:rPr>
                        <a:t>Cấu trúc</a:t>
                      </a:r>
                      <a:endParaRPr lang="en-US" sz="1600" kern="100">
                        <a:effectLst/>
                        <a:latin typeface="+mj-lt"/>
                        <a:ea typeface="Calibri" panose="020F0502020204030204" pitchFamily="34" charset="0"/>
                        <a:cs typeface="Times New Roman" panose="02020603050405020304" pitchFamily="18" charset="0"/>
                      </a:endParaRPr>
                    </a:p>
                  </a:txBody>
                  <a:tcPr anchor="ctr"/>
                </a:tc>
                <a:tc>
                  <a:txBody>
                    <a:bodyPr/>
                    <a:lstStyle/>
                    <a:p>
                      <a:pPr algn="ctr">
                        <a:lnSpc>
                          <a:spcPct val="120000"/>
                        </a:lnSpc>
                        <a:spcBef>
                          <a:spcPts val="200"/>
                        </a:spcBef>
                        <a:spcAft>
                          <a:spcPts val="300"/>
                        </a:spcAft>
                      </a:pPr>
                      <a:r>
                        <a:rPr lang="en-US" sz="1600" kern="100">
                          <a:effectLst/>
                          <a:latin typeface="+mj-lt"/>
                        </a:rPr>
                        <a:t>Hoạt động</a:t>
                      </a:r>
                      <a:endParaRPr lang="en-US" sz="1600" kern="100">
                        <a:effectLst/>
                        <a:latin typeface="+mj-lt"/>
                        <a:ea typeface="Calibri" panose="020F0502020204030204" pitchFamily="34" charset="0"/>
                        <a:cs typeface="Times New Roman" panose="02020603050405020304" pitchFamily="18" charset="0"/>
                      </a:endParaRPr>
                    </a:p>
                  </a:txBody>
                  <a:tcPr anchor="ctr"/>
                </a:tc>
                <a:extLst>
                  <a:ext uri="{0D108BD9-81ED-4DB2-BD59-A6C34878D82A}">
                    <a16:rowId xmlns:a16="http://schemas.microsoft.com/office/drawing/2014/main" val="2137031619"/>
                  </a:ext>
                </a:extLst>
              </a:tr>
              <a:tr h="0">
                <a:tc rowSpan="4">
                  <a:txBody>
                    <a:bodyPr/>
                    <a:lstStyle/>
                    <a:p>
                      <a:pPr algn="ctr">
                        <a:lnSpc>
                          <a:spcPct val="120000"/>
                        </a:lnSpc>
                        <a:spcBef>
                          <a:spcPts val="200"/>
                        </a:spcBef>
                        <a:spcAft>
                          <a:spcPts val="300"/>
                        </a:spcAft>
                      </a:pPr>
                      <a:r>
                        <a:rPr lang="en-US" sz="1600" kern="100">
                          <a:effectLst/>
                          <a:latin typeface="+mj-lt"/>
                        </a:rPr>
                        <a:t>1</a:t>
                      </a:r>
                      <a:endParaRPr lang="en-US" sz="1600" kern="100">
                        <a:effectLst/>
                        <a:latin typeface="+mj-lt"/>
                        <a:ea typeface="Calibri" panose="020F0502020204030204" pitchFamily="34" charset="0"/>
                        <a:cs typeface="Times New Roman" panose="02020603050405020304" pitchFamily="18" charset="0"/>
                      </a:endParaRPr>
                    </a:p>
                  </a:txBody>
                  <a:tcPr anchor="ctr"/>
                </a:tc>
                <a:tc>
                  <a:txBody>
                    <a:bodyPr/>
                    <a:lstStyle/>
                    <a:p>
                      <a:pPr algn="ctr">
                        <a:lnSpc>
                          <a:spcPct val="120000"/>
                        </a:lnSpc>
                        <a:spcBef>
                          <a:spcPts val="200"/>
                        </a:spcBef>
                        <a:spcAft>
                          <a:spcPts val="300"/>
                        </a:spcAft>
                      </a:pPr>
                      <a:r>
                        <a:rPr lang="en-US" sz="1600" kern="100">
                          <a:effectLst/>
                          <a:latin typeface="+mj-lt"/>
                        </a:rPr>
                        <a:t>1</a:t>
                      </a:r>
                      <a:endParaRPr lang="en-US" sz="1600" kern="100">
                        <a:effectLst/>
                        <a:latin typeface="+mj-lt"/>
                        <a:ea typeface="Calibri" panose="020F0502020204030204" pitchFamily="34" charset="0"/>
                        <a:cs typeface="Times New Roman" panose="02020603050405020304" pitchFamily="18" charset="0"/>
                      </a:endParaRPr>
                    </a:p>
                  </a:txBody>
                  <a:tcPr anchor="ctr"/>
                </a:tc>
                <a:tc rowSpan="7">
                  <a:txBody>
                    <a:bodyPr/>
                    <a:lstStyle/>
                    <a:p>
                      <a:pPr>
                        <a:lnSpc>
                          <a:spcPct val="120000"/>
                        </a:lnSpc>
                        <a:spcBef>
                          <a:spcPts val="200"/>
                        </a:spcBef>
                        <a:spcAft>
                          <a:spcPts val="300"/>
                        </a:spcAft>
                      </a:pPr>
                      <a:r>
                        <a:rPr lang="en-US" sz="1600" kern="100">
                          <a:effectLst/>
                          <a:latin typeface="+mj-lt"/>
                        </a:rPr>
                        <a:t>Chủ đề 1. Thể hiện sự trưởng thành của bản thân</a:t>
                      </a:r>
                      <a:endParaRPr lang="en-US" sz="1600" kern="100">
                        <a:effectLst/>
                        <a:latin typeface="+mj-lt"/>
                        <a:ea typeface="Calibri" panose="020F0502020204030204" pitchFamily="34" charset="0"/>
                        <a:cs typeface="Times New Roman" panose="02020603050405020304" pitchFamily="18" charset="0"/>
                      </a:endParaRPr>
                    </a:p>
                  </a:txBody>
                  <a:tcPr anchor="ctr"/>
                </a:tc>
                <a:tc>
                  <a:txBody>
                    <a:bodyPr/>
                    <a:lstStyle/>
                    <a:p>
                      <a:pPr>
                        <a:lnSpc>
                          <a:spcPct val="120000"/>
                        </a:lnSpc>
                        <a:spcBef>
                          <a:spcPts val="200"/>
                        </a:spcBef>
                        <a:spcAft>
                          <a:spcPts val="300"/>
                        </a:spcAft>
                        <a:tabLst>
                          <a:tab pos="796925" algn="l"/>
                        </a:tabLst>
                      </a:pPr>
                      <a:r>
                        <a:rPr lang="en-US" sz="1600" kern="100">
                          <a:effectLst/>
                          <a:latin typeface="+mj-lt"/>
                        </a:rPr>
                        <a:t>1. Tìm hiểu nội dung, phương pháp, hình thức trải nghiệm</a:t>
                      </a:r>
                      <a:endParaRPr lang="en-US" sz="1600" kern="100">
                        <a:effectLst/>
                        <a:latin typeface="+mj-lt"/>
                        <a:ea typeface="Calibri" panose="020F0502020204030204" pitchFamily="34" charset="0"/>
                        <a:cs typeface="Times New Roman" panose="02020603050405020304" pitchFamily="18" charset="0"/>
                      </a:endParaRPr>
                    </a:p>
                  </a:txBody>
                  <a:tcPr anchor="ctr"/>
                </a:tc>
                <a:tc>
                  <a:txBody>
                    <a:bodyPr/>
                    <a:lstStyle/>
                    <a:p>
                      <a:pPr>
                        <a:lnSpc>
                          <a:spcPct val="120000"/>
                        </a:lnSpc>
                        <a:spcBef>
                          <a:spcPts val="200"/>
                        </a:spcBef>
                        <a:spcAft>
                          <a:spcPts val="300"/>
                        </a:spcAft>
                      </a:pPr>
                      <a:r>
                        <a:rPr lang="en-US" sz="1600" kern="100">
                          <a:effectLst/>
                          <a:latin typeface="+mj-lt"/>
                        </a:rPr>
                        <a:t>Giới thiệu ý nghĩa, nội dung cơ bản; các phương thức và loại hình trải nghiệm; những nhiệm vụ HS cần thực hiện.</a:t>
                      </a:r>
                      <a:endParaRPr lang="en-US" sz="1600" kern="100">
                        <a:effectLst/>
                        <a:latin typeface="+mj-lt"/>
                        <a:ea typeface="Calibri" panose="020F0502020204030204" pitchFamily="34" charset="0"/>
                        <a:cs typeface="Times New Roman" panose="02020603050405020304" pitchFamily="18" charset="0"/>
                      </a:endParaRPr>
                    </a:p>
                  </a:txBody>
                  <a:tcPr anchor="ctr"/>
                </a:tc>
                <a:extLst>
                  <a:ext uri="{0D108BD9-81ED-4DB2-BD59-A6C34878D82A}">
                    <a16:rowId xmlns:a16="http://schemas.microsoft.com/office/drawing/2014/main" val="805910222"/>
                  </a:ext>
                </a:extLst>
              </a:tr>
              <a:tr h="0">
                <a:tc vMerge="1">
                  <a:txBody>
                    <a:bodyPr/>
                    <a:lstStyle/>
                    <a:p>
                      <a:endParaRPr lang="en-US"/>
                    </a:p>
                  </a:txBody>
                  <a:tcPr/>
                </a:tc>
                <a:tc rowSpan="2">
                  <a:txBody>
                    <a:bodyPr/>
                    <a:lstStyle/>
                    <a:p>
                      <a:pPr algn="ctr">
                        <a:lnSpc>
                          <a:spcPct val="120000"/>
                        </a:lnSpc>
                        <a:spcBef>
                          <a:spcPts val="200"/>
                        </a:spcBef>
                        <a:spcAft>
                          <a:spcPts val="300"/>
                        </a:spcAft>
                      </a:pPr>
                      <a:r>
                        <a:rPr lang="en-US" sz="1600" kern="100">
                          <a:effectLst/>
                          <a:latin typeface="+mj-lt"/>
                        </a:rPr>
                        <a:t>2</a:t>
                      </a:r>
                      <a:endParaRPr lang="en-US" sz="1600" kern="100">
                        <a:effectLst/>
                        <a:latin typeface="+mj-lt"/>
                        <a:ea typeface="Calibri" panose="020F0502020204030204" pitchFamily="34" charset="0"/>
                        <a:cs typeface="Times New Roman" panose="02020603050405020304" pitchFamily="18" charset="0"/>
                      </a:endParaRPr>
                    </a:p>
                  </a:txBody>
                  <a:tcPr anchor="ctr"/>
                </a:tc>
                <a:tc vMerge="1">
                  <a:txBody>
                    <a:bodyPr/>
                    <a:lstStyle/>
                    <a:p>
                      <a:endParaRPr lang="en-US"/>
                    </a:p>
                  </a:txBody>
                  <a:tcPr/>
                </a:tc>
                <a:tc>
                  <a:txBody>
                    <a:bodyPr/>
                    <a:lstStyle/>
                    <a:p>
                      <a:pPr>
                        <a:lnSpc>
                          <a:spcPct val="120000"/>
                        </a:lnSpc>
                        <a:spcBef>
                          <a:spcPts val="200"/>
                        </a:spcBef>
                        <a:spcAft>
                          <a:spcPts val="300"/>
                        </a:spcAft>
                      </a:pPr>
                      <a:r>
                        <a:rPr lang="en-US" sz="1600" kern="100">
                          <a:effectLst/>
                          <a:latin typeface="+mj-lt"/>
                        </a:rPr>
                        <a:t>2. Thực hành - Trải nghiệm</a:t>
                      </a:r>
                      <a:endParaRPr lang="en-US" sz="1600" kern="100">
                        <a:effectLst/>
                        <a:latin typeface="+mj-lt"/>
                        <a:ea typeface="Calibri" panose="020F0502020204030204" pitchFamily="34" charset="0"/>
                        <a:cs typeface="Times New Roman" panose="02020603050405020304" pitchFamily="18" charset="0"/>
                      </a:endParaRPr>
                    </a:p>
                  </a:txBody>
                  <a:tcPr anchor="ctr"/>
                </a:tc>
                <a:tc>
                  <a:txBody>
                    <a:bodyPr/>
                    <a:lstStyle/>
                    <a:p>
                      <a:pPr>
                        <a:lnSpc>
                          <a:spcPct val="120000"/>
                        </a:lnSpc>
                        <a:spcBef>
                          <a:spcPts val="200"/>
                        </a:spcBef>
                        <a:spcAft>
                          <a:spcPts val="300"/>
                        </a:spcAft>
                      </a:pPr>
                      <a:r>
                        <a:rPr lang="en-US" sz="1600" kern="100">
                          <a:effectLst/>
                          <a:latin typeface="+mj-lt"/>
                        </a:rPr>
                        <a:t> </a:t>
                      </a:r>
                      <a:endParaRPr lang="en-US" sz="1600" kern="100">
                        <a:effectLst/>
                        <a:latin typeface="+mj-lt"/>
                        <a:ea typeface="Calibri" panose="020F0502020204030204" pitchFamily="34" charset="0"/>
                        <a:cs typeface="Times New Roman" panose="02020603050405020304" pitchFamily="18" charset="0"/>
                      </a:endParaRPr>
                    </a:p>
                  </a:txBody>
                  <a:tcPr anchor="ctr"/>
                </a:tc>
                <a:extLst>
                  <a:ext uri="{0D108BD9-81ED-4DB2-BD59-A6C34878D82A}">
                    <a16:rowId xmlns:a16="http://schemas.microsoft.com/office/drawing/2014/main" val="2476913462"/>
                  </a:ext>
                </a:extLst>
              </a:tr>
              <a:tr h="0">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a:lnSpc>
                          <a:spcPct val="120000"/>
                        </a:lnSpc>
                        <a:spcBef>
                          <a:spcPts val="200"/>
                        </a:spcBef>
                        <a:spcAft>
                          <a:spcPts val="300"/>
                        </a:spcAft>
                      </a:pPr>
                      <a:r>
                        <a:rPr lang="en-US" sz="1600" kern="100">
                          <a:effectLst/>
                          <a:latin typeface="+mj-lt"/>
                        </a:rPr>
                        <a:t> </a:t>
                      </a:r>
                      <a:endParaRPr lang="en-US" sz="1600" kern="100">
                        <a:effectLst/>
                        <a:latin typeface="+mj-lt"/>
                        <a:ea typeface="Calibri" panose="020F0502020204030204" pitchFamily="34" charset="0"/>
                        <a:cs typeface="Times New Roman" panose="02020603050405020304" pitchFamily="18" charset="0"/>
                      </a:endParaRPr>
                    </a:p>
                  </a:txBody>
                  <a:tcPr anchor="ctr"/>
                </a:tc>
                <a:tc>
                  <a:txBody>
                    <a:bodyPr/>
                    <a:lstStyle/>
                    <a:p>
                      <a:pPr>
                        <a:lnSpc>
                          <a:spcPct val="120000"/>
                        </a:lnSpc>
                        <a:spcBef>
                          <a:spcPts val="200"/>
                        </a:spcBef>
                        <a:spcAft>
                          <a:spcPts val="300"/>
                        </a:spcAft>
                      </a:pPr>
                      <a:r>
                        <a:rPr lang="en-US" sz="1600" kern="0">
                          <a:effectLst/>
                          <a:latin typeface="+mj-lt"/>
                        </a:rPr>
                        <a:t>Tìm hiểu về sự trưởng thành.</a:t>
                      </a:r>
                      <a:endParaRPr lang="en-US" sz="1600" kern="100">
                        <a:effectLst/>
                        <a:latin typeface="+mj-lt"/>
                        <a:ea typeface="Calibri" panose="020F0502020204030204" pitchFamily="34" charset="0"/>
                        <a:cs typeface="Times New Roman" panose="02020603050405020304" pitchFamily="18" charset="0"/>
                      </a:endParaRPr>
                    </a:p>
                  </a:txBody>
                  <a:tcPr anchor="ctr"/>
                </a:tc>
                <a:extLst>
                  <a:ext uri="{0D108BD9-81ED-4DB2-BD59-A6C34878D82A}">
                    <a16:rowId xmlns:a16="http://schemas.microsoft.com/office/drawing/2014/main" val="261063679"/>
                  </a:ext>
                </a:extLst>
              </a:tr>
              <a:tr h="0">
                <a:tc vMerge="1">
                  <a:txBody>
                    <a:bodyPr/>
                    <a:lstStyle/>
                    <a:p>
                      <a:endParaRPr lang="en-US"/>
                    </a:p>
                  </a:txBody>
                  <a:tcPr/>
                </a:tc>
                <a:tc>
                  <a:txBody>
                    <a:bodyPr/>
                    <a:lstStyle/>
                    <a:p>
                      <a:pPr algn="ctr">
                        <a:lnSpc>
                          <a:spcPct val="120000"/>
                        </a:lnSpc>
                        <a:spcBef>
                          <a:spcPts val="200"/>
                        </a:spcBef>
                        <a:spcAft>
                          <a:spcPts val="300"/>
                        </a:spcAft>
                      </a:pPr>
                      <a:r>
                        <a:rPr lang="en-US" sz="1600" kern="100">
                          <a:effectLst/>
                          <a:latin typeface="+mj-lt"/>
                        </a:rPr>
                        <a:t>3</a:t>
                      </a:r>
                      <a:endParaRPr lang="en-US" sz="1600" kern="100">
                        <a:effectLst/>
                        <a:latin typeface="+mj-lt"/>
                        <a:ea typeface="Calibri" panose="020F0502020204030204" pitchFamily="34" charset="0"/>
                        <a:cs typeface="Times New Roman" panose="02020603050405020304" pitchFamily="18" charset="0"/>
                      </a:endParaRPr>
                    </a:p>
                  </a:txBody>
                  <a:tcPr anchor="ctr"/>
                </a:tc>
                <a:tc vMerge="1">
                  <a:txBody>
                    <a:bodyPr/>
                    <a:lstStyle/>
                    <a:p>
                      <a:endParaRPr lang="en-US"/>
                    </a:p>
                  </a:txBody>
                  <a:tcPr/>
                </a:tc>
                <a:tc rowSpan="4">
                  <a:txBody>
                    <a:bodyPr/>
                    <a:lstStyle/>
                    <a:p>
                      <a:pPr>
                        <a:lnSpc>
                          <a:spcPct val="120000"/>
                        </a:lnSpc>
                        <a:spcBef>
                          <a:spcPts val="200"/>
                        </a:spcBef>
                        <a:spcAft>
                          <a:spcPts val="300"/>
                        </a:spcAft>
                      </a:pPr>
                      <a:r>
                        <a:rPr lang="en-US" sz="1600" kern="100">
                          <a:effectLst/>
                          <a:latin typeface="+mj-lt"/>
                        </a:rPr>
                        <a:t>Hoạt động chủ đề quy mô lớp</a:t>
                      </a:r>
                      <a:endParaRPr lang="en-US" sz="1600" kern="100">
                        <a:effectLst/>
                        <a:latin typeface="+mj-lt"/>
                        <a:ea typeface="Calibri" panose="020F0502020204030204" pitchFamily="34" charset="0"/>
                        <a:cs typeface="Times New Roman" panose="02020603050405020304" pitchFamily="18" charset="0"/>
                      </a:endParaRPr>
                    </a:p>
                  </a:txBody>
                  <a:tcPr anchor="ctr"/>
                </a:tc>
                <a:tc>
                  <a:txBody>
                    <a:bodyPr/>
                    <a:lstStyle/>
                    <a:p>
                      <a:pPr>
                        <a:lnSpc>
                          <a:spcPct val="120000"/>
                        </a:lnSpc>
                        <a:spcBef>
                          <a:spcPts val="200"/>
                        </a:spcBef>
                        <a:spcAft>
                          <a:spcPts val="300"/>
                        </a:spcAft>
                      </a:pPr>
                      <a:r>
                        <a:rPr lang="en-US" sz="1600" kern="0">
                          <a:effectLst/>
                          <a:latin typeface="+mj-lt"/>
                        </a:rPr>
                        <a:t>Nhận diện khả năng tư duy độc lập của bản thân.</a:t>
                      </a:r>
                      <a:endParaRPr lang="en-US" sz="1600" kern="100">
                        <a:effectLst/>
                        <a:latin typeface="+mj-lt"/>
                      </a:endParaRPr>
                    </a:p>
                    <a:p>
                      <a:pPr>
                        <a:lnSpc>
                          <a:spcPct val="120000"/>
                        </a:lnSpc>
                        <a:spcBef>
                          <a:spcPts val="200"/>
                        </a:spcBef>
                        <a:spcAft>
                          <a:spcPts val="300"/>
                        </a:spcAft>
                      </a:pPr>
                      <a:r>
                        <a:rPr lang="en-US" sz="1600" kern="0">
                          <a:effectLst/>
                          <a:latin typeface="+mj-lt"/>
                        </a:rPr>
                        <a:t>Thể hiện khả năng thích ứng với sự thay đổi của bản thân.</a:t>
                      </a:r>
                      <a:endParaRPr lang="en-US" sz="1600" kern="100">
                        <a:effectLst/>
                        <a:latin typeface="+mj-lt"/>
                        <a:ea typeface="Calibri" panose="020F0502020204030204" pitchFamily="34" charset="0"/>
                        <a:cs typeface="Times New Roman" panose="02020603050405020304" pitchFamily="18" charset="0"/>
                      </a:endParaRPr>
                    </a:p>
                  </a:txBody>
                  <a:tcPr anchor="ctr"/>
                </a:tc>
                <a:extLst>
                  <a:ext uri="{0D108BD9-81ED-4DB2-BD59-A6C34878D82A}">
                    <a16:rowId xmlns:a16="http://schemas.microsoft.com/office/drawing/2014/main" val="160500674"/>
                  </a:ext>
                </a:extLst>
              </a:tr>
              <a:tr h="0">
                <a:tc rowSpan="3">
                  <a:txBody>
                    <a:bodyPr/>
                    <a:lstStyle/>
                    <a:p>
                      <a:pPr algn="ctr">
                        <a:lnSpc>
                          <a:spcPct val="120000"/>
                        </a:lnSpc>
                        <a:spcBef>
                          <a:spcPts val="200"/>
                        </a:spcBef>
                        <a:spcAft>
                          <a:spcPts val="300"/>
                        </a:spcAft>
                      </a:pPr>
                      <a:r>
                        <a:rPr lang="en-US" sz="1600" kern="100">
                          <a:effectLst/>
                          <a:latin typeface="+mj-lt"/>
                        </a:rPr>
                        <a:t>2</a:t>
                      </a:r>
                      <a:endParaRPr lang="en-US" sz="1600" kern="100">
                        <a:effectLst/>
                        <a:latin typeface="+mj-lt"/>
                        <a:ea typeface="Calibri" panose="020F0502020204030204" pitchFamily="34" charset="0"/>
                        <a:cs typeface="Times New Roman" panose="02020603050405020304" pitchFamily="18" charset="0"/>
                      </a:endParaRPr>
                    </a:p>
                  </a:txBody>
                  <a:tcPr anchor="ctr"/>
                </a:tc>
                <a:tc>
                  <a:txBody>
                    <a:bodyPr/>
                    <a:lstStyle/>
                    <a:p>
                      <a:pPr algn="ctr">
                        <a:lnSpc>
                          <a:spcPct val="120000"/>
                        </a:lnSpc>
                        <a:spcBef>
                          <a:spcPts val="200"/>
                        </a:spcBef>
                        <a:spcAft>
                          <a:spcPts val="300"/>
                        </a:spcAft>
                      </a:pPr>
                      <a:r>
                        <a:rPr lang="en-US" sz="1600" kern="100">
                          <a:effectLst/>
                          <a:latin typeface="+mj-lt"/>
                        </a:rPr>
                        <a:t>4</a:t>
                      </a:r>
                      <a:endParaRPr lang="en-US" sz="1600" kern="100">
                        <a:effectLst/>
                        <a:latin typeface="+mj-lt"/>
                        <a:ea typeface="Calibri" panose="020F0502020204030204" pitchFamily="34" charset="0"/>
                        <a:cs typeface="Times New Roman" panose="02020603050405020304" pitchFamily="18" charset="0"/>
                      </a:endParaRPr>
                    </a:p>
                  </a:txBody>
                  <a:tcPr anchor="ctr"/>
                </a:tc>
                <a:tc vMerge="1">
                  <a:txBody>
                    <a:bodyPr/>
                    <a:lstStyle/>
                    <a:p>
                      <a:endParaRPr lang="en-US"/>
                    </a:p>
                  </a:txBody>
                  <a:tcPr/>
                </a:tc>
                <a:tc vMerge="1">
                  <a:txBody>
                    <a:bodyPr/>
                    <a:lstStyle/>
                    <a:p>
                      <a:endParaRPr lang="en-US"/>
                    </a:p>
                  </a:txBody>
                  <a:tcPr/>
                </a:tc>
                <a:tc>
                  <a:txBody>
                    <a:bodyPr/>
                    <a:lstStyle/>
                    <a:p>
                      <a:pPr>
                        <a:lnSpc>
                          <a:spcPct val="120000"/>
                        </a:lnSpc>
                        <a:spcBef>
                          <a:spcPts val="200"/>
                        </a:spcBef>
                        <a:spcAft>
                          <a:spcPts val="300"/>
                        </a:spcAft>
                      </a:pPr>
                      <a:r>
                        <a:rPr lang="en-US" sz="1600" kern="0">
                          <a:effectLst/>
                          <a:latin typeface="+mj-lt"/>
                        </a:rPr>
                        <a:t>Điều chỉnh cảm xúc và ứng xử hợp lí trong những tình huống giao tiếp khác nhau.</a:t>
                      </a:r>
                      <a:endParaRPr lang="en-US" sz="1600" kern="100">
                        <a:effectLst/>
                        <a:latin typeface="+mj-lt"/>
                        <a:ea typeface="Calibri" panose="020F0502020204030204" pitchFamily="34" charset="0"/>
                        <a:cs typeface="Times New Roman" panose="02020603050405020304" pitchFamily="18" charset="0"/>
                      </a:endParaRPr>
                    </a:p>
                  </a:txBody>
                  <a:tcPr anchor="ctr"/>
                </a:tc>
                <a:extLst>
                  <a:ext uri="{0D108BD9-81ED-4DB2-BD59-A6C34878D82A}">
                    <a16:rowId xmlns:a16="http://schemas.microsoft.com/office/drawing/2014/main" val="3985060555"/>
                  </a:ext>
                </a:extLst>
              </a:tr>
              <a:tr h="0">
                <a:tc vMerge="1">
                  <a:txBody>
                    <a:bodyPr/>
                    <a:lstStyle/>
                    <a:p>
                      <a:endParaRPr lang="en-US"/>
                    </a:p>
                  </a:txBody>
                  <a:tcPr/>
                </a:tc>
                <a:tc>
                  <a:txBody>
                    <a:bodyPr/>
                    <a:lstStyle/>
                    <a:p>
                      <a:pPr algn="ctr">
                        <a:lnSpc>
                          <a:spcPct val="120000"/>
                        </a:lnSpc>
                        <a:spcBef>
                          <a:spcPts val="200"/>
                        </a:spcBef>
                        <a:spcAft>
                          <a:spcPts val="300"/>
                        </a:spcAft>
                      </a:pPr>
                      <a:r>
                        <a:rPr lang="en-US" sz="1600" kern="100">
                          <a:effectLst/>
                          <a:latin typeface="+mj-lt"/>
                        </a:rPr>
                        <a:t>5</a:t>
                      </a:r>
                      <a:endParaRPr lang="en-US" sz="1600" kern="100">
                        <a:effectLst/>
                        <a:latin typeface="+mj-lt"/>
                        <a:ea typeface="Calibri" panose="020F0502020204030204" pitchFamily="34" charset="0"/>
                        <a:cs typeface="Times New Roman" panose="02020603050405020304" pitchFamily="18" charset="0"/>
                      </a:endParaRPr>
                    </a:p>
                  </a:txBody>
                  <a:tcPr anchor="ctr"/>
                </a:tc>
                <a:tc vMerge="1">
                  <a:txBody>
                    <a:bodyPr/>
                    <a:lstStyle/>
                    <a:p>
                      <a:endParaRPr lang="en-US"/>
                    </a:p>
                  </a:txBody>
                  <a:tcPr/>
                </a:tc>
                <a:tc vMerge="1">
                  <a:txBody>
                    <a:bodyPr/>
                    <a:lstStyle/>
                    <a:p>
                      <a:endParaRPr lang="en-US"/>
                    </a:p>
                  </a:txBody>
                  <a:tcPr/>
                </a:tc>
                <a:tc>
                  <a:txBody>
                    <a:bodyPr/>
                    <a:lstStyle/>
                    <a:p>
                      <a:pPr>
                        <a:lnSpc>
                          <a:spcPct val="120000"/>
                        </a:lnSpc>
                        <a:spcBef>
                          <a:spcPts val="200"/>
                        </a:spcBef>
                        <a:spcAft>
                          <a:spcPts val="300"/>
                        </a:spcAft>
                      </a:pPr>
                      <a:r>
                        <a:rPr lang="en-US" sz="1600" kern="0">
                          <a:effectLst/>
                          <a:latin typeface="+mj-lt"/>
                        </a:rPr>
                        <a:t> Thực hiện công việc theo kế hoạch, tuân thủ thời gian và cam kết đề ra.</a:t>
                      </a:r>
                      <a:endParaRPr lang="en-US" sz="1600" kern="100">
                        <a:effectLst/>
                        <a:latin typeface="+mj-lt"/>
                      </a:endParaRPr>
                    </a:p>
                    <a:p>
                      <a:pPr>
                        <a:lnSpc>
                          <a:spcPct val="120000"/>
                        </a:lnSpc>
                        <a:spcBef>
                          <a:spcPts val="200"/>
                        </a:spcBef>
                        <a:spcAft>
                          <a:spcPts val="300"/>
                        </a:spcAft>
                      </a:pPr>
                      <a:r>
                        <a:rPr lang="en-US" sz="1600" kern="0">
                          <a:effectLst/>
                          <a:latin typeface="+mj-lt"/>
                        </a:rPr>
                        <a:t>Sống và làm việc theo pháp luật.</a:t>
                      </a:r>
                      <a:endParaRPr lang="en-US" sz="1600" kern="100">
                        <a:effectLst/>
                        <a:latin typeface="+mj-lt"/>
                        <a:ea typeface="Calibri" panose="020F0502020204030204" pitchFamily="34" charset="0"/>
                        <a:cs typeface="Times New Roman" panose="02020603050405020304" pitchFamily="18" charset="0"/>
                      </a:endParaRPr>
                    </a:p>
                  </a:txBody>
                  <a:tcPr anchor="ctr"/>
                </a:tc>
                <a:extLst>
                  <a:ext uri="{0D108BD9-81ED-4DB2-BD59-A6C34878D82A}">
                    <a16:rowId xmlns:a16="http://schemas.microsoft.com/office/drawing/2014/main" val="3164116106"/>
                  </a:ext>
                </a:extLst>
              </a:tr>
              <a:tr h="0">
                <a:tc vMerge="1">
                  <a:txBody>
                    <a:bodyPr/>
                    <a:lstStyle/>
                    <a:p>
                      <a:endParaRPr lang="en-US"/>
                    </a:p>
                  </a:txBody>
                  <a:tcPr/>
                </a:tc>
                <a:tc>
                  <a:txBody>
                    <a:bodyPr/>
                    <a:lstStyle/>
                    <a:p>
                      <a:pPr algn="ctr">
                        <a:lnSpc>
                          <a:spcPct val="120000"/>
                        </a:lnSpc>
                        <a:spcBef>
                          <a:spcPts val="200"/>
                        </a:spcBef>
                        <a:spcAft>
                          <a:spcPts val="300"/>
                        </a:spcAft>
                      </a:pPr>
                      <a:r>
                        <a:rPr lang="en-US" sz="1600" kern="100">
                          <a:effectLst/>
                          <a:latin typeface="+mj-lt"/>
                        </a:rPr>
                        <a:t>6</a:t>
                      </a:r>
                      <a:endParaRPr lang="en-US" sz="1600" kern="100">
                        <a:effectLst/>
                        <a:latin typeface="+mj-lt"/>
                        <a:ea typeface="Calibri" panose="020F0502020204030204" pitchFamily="34" charset="0"/>
                        <a:cs typeface="Times New Roman" panose="02020603050405020304" pitchFamily="18" charset="0"/>
                      </a:endParaRPr>
                    </a:p>
                  </a:txBody>
                  <a:tcPr anchor="ctr"/>
                </a:tc>
                <a:tc vMerge="1">
                  <a:txBody>
                    <a:bodyPr/>
                    <a:lstStyle/>
                    <a:p>
                      <a:endParaRPr lang="en-US"/>
                    </a:p>
                  </a:txBody>
                  <a:tcPr/>
                </a:tc>
                <a:tc vMerge="1">
                  <a:txBody>
                    <a:bodyPr/>
                    <a:lstStyle/>
                    <a:p>
                      <a:endParaRPr lang="en-US"/>
                    </a:p>
                  </a:txBody>
                  <a:tcPr/>
                </a:tc>
                <a:tc>
                  <a:txBody>
                    <a:bodyPr/>
                    <a:lstStyle/>
                    <a:p>
                      <a:pPr>
                        <a:lnSpc>
                          <a:spcPct val="120000"/>
                        </a:lnSpc>
                        <a:spcBef>
                          <a:spcPts val="200"/>
                        </a:spcBef>
                        <a:spcAft>
                          <a:spcPts val="300"/>
                        </a:spcAft>
                      </a:pPr>
                      <a:r>
                        <a:rPr lang="en-US" sz="1600" kern="0">
                          <a:effectLst/>
                          <a:latin typeface="+mj-lt"/>
                        </a:rPr>
                        <a:t>Tổ chức sự kiện đánh dấu sự trưởng thành.</a:t>
                      </a:r>
                      <a:endParaRPr lang="en-US" sz="1600" kern="100">
                        <a:effectLst/>
                        <a:latin typeface="+mj-lt"/>
                        <a:ea typeface="Calibri" panose="020F0502020204030204" pitchFamily="34" charset="0"/>
                        <a:cs typeface="Times New Roman" panose="02020603050405020304" pitchFamily="18" charset="0"/>
                      </a:endParaRPr>
                    </a:p>
                  </a:txBody>
                  <a:tcPr anchor="ctr"/>
                </a:tc>
                <a:extLst>
                  <a:ext uri="{0D108BD9-81ED-4DB2-BD59-A6C34878D82A}">
                    <a16:rowId xmlns:a16="http://schemas.microsoft.com/office/drawing/2014/main" val="2743658458"/>
                  </a:ext>
                </a:extLst>
              </a:tr>
            </a:tbl>
          </a:graphicData>
        </a:graphic>
      </p:graphicFrame>
    </p:spTree>
    <p:extLst>
      <p:ext uri="{BB962C8B-B14F-4D97-AF65-F5344CB8AC3E}">
        <p14:creationId xmlns:p14="http://schemas.microsoft.com/office/powerpoint/2010/main" val="109289706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a:extLst>
              <a:ext uri="{FF2B5EF4-FFF2-40B4-BE49-F238E27FC236}">
                <a16:creationId xmlns:a16="http://schemas.microsoft.com/office/drawing/2014/main" id="{5B58B053-5680-AA48-CA27-7FA8E9F9AA4D}"/>
              </a:ext>
            </a:extLst>
          </p:cNvPr>
          <p:cNvGraphicFramePr>
            <a:graphicFrameLocks noGrp="1"/>
          </p:cNvGraphicFramePr>
          <p:nvPr>
            <p:extLst>
              <p:ext uri="{D42A27DB-BD31-4B8C-83A1-F6EECF244321}">
                <p14:modId xmlns:p14="http://schemas.microsoft.com/office/powerpoint/2010/main" val="1220180606"/>
              </p:ext>
            </p:extLst>
          </p:nvPr>
        </p:nvGraphicFramePr>
        <p:xfrm>
          <a:off x="513571" y="1120658"/>
          <a:ext cx="11314636" cy="5430068"/>
        </p:xfrm>
        <a:graphic>
          <a:graphicData uri="http://schemas.openxmlformats.org/drawingml/2006/table">
            <a:tbl>
              <a:tblPr firstRow="1" firstCol="1" bandRow="1">
                <a:tableStyleId>{7DF18680-E054-41AD-8BC1-D1AEF772440D}</a:tableStyleId>
              </a:tblPr>
              <a:tblGrid>
                <a:gridCol w="705629">
                  <a:extLst>
                    <a:ext uri="{9D8B030D-6E8A-4147-A177-3AD203B41FA5}">
                      <a16:colId xmlns:a16="http://schemas.microsoft.com/office/drawing/2014/main" val="4020568395"/>
                    </a:ext>
                  </a:extLst>
                </a:gridCol>
                <a:gridCol w="658762">
                  <a:extLst>
                    <a:ext uri="{9D8B030D-6E8A-4147-A177-3AD203B41FA5}">
                      <a16:colId xmlns:a16="http://schemas.microsoft.com/office/drawing/2014/main" val="723426888"/>
                    </a:ext>
                  </a:extLst>
                </a:gridCol>
                <a:gridCol w="1219200">
                  <a:extLst>
                    <a:ext uri="{9D8B030D-6E8A-4147-A177-3AD203B41FA5}">
                      <a16:colId xmlns:a16="http://schemas.microsoft.com/office/drawing/2014/main" val="2085795122"/>
                    </a:ext>
                  </a:extLst>
                </a:gridCol>
                <a:gridCol w="2320412">
                  <a:extLst>
                    <a:ext uri="{9D8B030D-6E8A-4147-A177-3AD203B41FA5}">
                      <a16:colId xmlns:a16="http://schemas.microsoft.com/office/drawing/2014/main" val="771032673"/>
                    </a:ext>
                  </a:extLst>
                </a:gridCol>
                <a:gridCol w="6410633">
                  <a:extLst>
                    <a:ext uri="{9D8B030D-6E8A-4147-A177-3AD203B41FA5}">
                      <a16:colId xmlns:a16="http://schemas.microsoft.com/office/drawing/2014/main" val="326337400"/>
                    </a:ext>
                  </a:extLst>
                </a:gridCol>
              </a:tblGrid>
              <a:tr h="462336">
                <a:tc>
                  <a:txBody>
                    <a:bodyPr/>
                    <a:lstStyle/>
                    <a:p>
                      <a:pPr algn="ctr">
                        <a:lnSpc>
                          <a:spcPct val="120000"/>
                        </a:lnSpc>
                        <a:spcBef>
                          <a:spcPts val="200"/>
                        </a:spcBef>
                        <a:spcAft>
                          <a:spcPts val="300"/>
                        </a:spcAft>
                      </a:pPr>
                      <a:r>
                        <a:rPr lang="en-US" sz="1600" kern="100">
                          <a:effectLst/>
                          <a:latin typeface="+mj-lt"/>
                        </a:rPr>
                        <a:t>Tuần</a:t>
                      </a:r>
                      <a:endParaRPr lang="en-US" sz="1600" kern="100">
                        <a:effectLst/>
                        <a:latin typeface="+mj-lt"/>
                        <a:ea typeface="Calibri" panose="020F0502020204030204" pitchFamily="34" charset="0"/>
                        <a:cs typeface="Times New Roman" panose="02020603050405020304" pitchFamily="18" charset="0"/>
                      </a:endParaRPr>
                    </a:p>
                  </a:txBody>
                  <a:tcPr anchor="ctr"/>
                </a:tc>
                <a:tc>
                  <a:txBody>
                    <a:bodyPr/>
                    <a:lstStyle/>
                    <a:p>
                      <a:pPr algn="ctr">
                        <a:lnSpc>
                          <a:spcPct val="120000"/>
                        </a:lnSpc>
                        <a:spcBef>
                          <a:spcPts val="200"/>
                        </a:spcBef>
                        <a:spcAft>
                          <a:spcPts val="300"/>
                        </a:spcAft>
                      </a:pPr>
                      <a:r>
                        <a:rPr lang="en-US" sz="1600" kern="100">
                          <a:effectLst/>
                          <a:latin typeface="+mj-lt"/>
                        </a:rPr>
                        <a:t>Tiết</a:t>
                      </a:r>
                      <a:endParaRPr lang="en-US" sz="1600" kern="100">
                        <a:effectLst/>
                        <a:latin typeface="+mj-lt"/>
                        <a:ea typeface="Calibri" panose="020F0502020204030204" pitchFamily="34" charset="0"/>
                        <a:cs typeface="Times New Roman" panose="02020603050405020304" pitchFamily="18" charset="0"/>
                      </a:endParaRPr>
                    </a:p>
                  </a:txBody>
                  <a:tcPr anchor="ctr"/>
                </a:tc>
                <a:tc>
                  <a:txBody>
                    <a:bodyPr/>
                    <a:lstStyle/>
                    <a:p>
                      <a:pPr algn="ctr">
                        <a:lnSpc>
                          <a:spcPct val="120000"/>
                        </a:lnSpc>
                        <a:spcBef>
                          <a:spcPts val="200"/>
                        </a:spcBef>
                        <a:spcAft>
                          <a:spcPts val="300"/>
                        </a:spcAft>
                      </a:pPr>
                      <a:r>
                        <a:rPr lang="en-US" sz="1600" kern="100">
                          <a:effectLst/>
                          <a:latin typeface="+mj-lt"/>
                        </a:rPr>
                        <a:t>Chủ đề</a:t>
                      </a:r>
                      <a:endParaRPr lang="en-US" sz="1600" kern="100">
                        <a:effectLst/>
                        <a:latin typeface="+mj-lt"/>
                        <a:ea typeface="Calibri" panose="020F0502020204030204" pitchFamily="34" charset="0"/>
                        <a:cs typeface="Times New Roman" panose="02020603050405020304" pitchFamily="18" charset="0"/>
                      </a:endParaRPr>
                    </a:p>
                  </a:txBody>
                  <a:tcPr anchor="ctr"/>
                </a:tc>
                <a:tc>
                  <a:txBody>
                    <a:bodyPr/>
                    <a:lstStyle/>
                    <a:p>
                      <a:pPr algn="ctr">
                        <a:lnSpc>
                          <a:spcPct val="120000"/>
                        </a:lnSpc>
                        <a:spcBef>
                          <a:spcPts val="200"/>
                        </a:spcBef>
                        <a:spcAft>
                          <a:spcPts val="300"/>
                        </a:spcAft>
                      </a:pPr>
                      <a:r>
                        <a:rPr lang="en-US" sz="1600" kern="100">
                          <a:effectLst/>
                          <a:latin typeface="+mj-lt"/>
                        </a:rPr>
                        <a:t>Cấu trúc</a:t>
                      </a:r>
                      <a:endParaRPr lang="en-US" sz="1600" kern="100">
                        <a:effectLst/>
                        <a:latin typeface="+mj-lt"/>
                        <a:ea typeface="Calibri" panose="020F0502020204030204" pitchFamily="34" charset="0"/>
                        <a:cs typeface="Times New Roman" panose="02020603050405020304" pitchFamily="18" charset="0"/>
                      </a:endParaRPr>
                    </a:p>
                  </a:txBody>
                  <a:tcPr anchor="ctr"/>
                </a:tc>
                <a:tc>
                  <a:txBody>
                    <a:bodyPr/>
                    <a:lstStyle/>
                    <a:p>
                      <a:pPr algn="ctr">
                        <a:lnSpc>
                          <a:spcPct val="120000"/>
                        </a:lnSpc>
                        <a:spcBef>
                          <a:spcPts val="200"/>
                        </a:spcBef>
                        <a:spcAft>
                          <a:spcPts val="300"/>
                        </a:spcAft>
                      </a:pPr>
                      <a:r>
                        <a:rPr lang="en-US" sz="1600" kern="100">
                          <a:effectLst/>
                          <a:latin typeface="+mj-lt"/>
                        </a:rPr>
                        <a:t>Hoạt động</a:t>
                      </a:r>
                      <a:endParaRPr lang="en-US" sz="1600" kern="100">
                        <a:effectLst/>
                        <a:latin typeface="+mj-lt"/>
                        <a:ea typeface="Calibri" panose="020F0502020204030204" pitchFamily="34" charset="0"/>
                        <a:cs typeface="Times New Roman" panose="02020603050405020304" pitchFamily="18" charset="0"/>
                      </a:endParaRPr>
                    </a:p>
                  </a:txBody>
                  <a:tcPr anchor="ctr"/>
                </a:tc>
                <a:extLst>
                  <a:ext uri="{0D108BD9-81ED-4DB2-BD59-A6C34878D82A}">
                    <a16:rowId xmlns:a16="http://schemas.microsoft.com/office/drawing/2014/main" val="2137031619"/>
                  </a:ext>
                </a:extLst>
              </a:tr>
              <a:tr h="0">
                <a:tc rowSpan="3">
                  <a:txBody>
                    <a:bodyPr/>
                    <a:lstStyle/>
                    <a:p>
                      <a:pPr algn="ctr">
                        <a:lnSpc>
                          <a:spcPct val="120000"/>
                        </a:lnSpc>
                        <a:spcBef>
                          <a:spcPts val="200"/>
                        </a:spcBef>
                        <a:spcAft>
                          <a:spcPts val="300"/>
                        </a:spcAft>
                      </a:pPr>
                      <a:r>
                        <a:rPr lang="en-US" sz="1600" kern="100">
                          <a:effectLst/>
                          <a:latin typeface="+mj-lt"/>
                        </a:rPr>
                        <a:t>3</a:t>
                      </a:r>
                      <a:endParaRPr lang="en-US" sz="1600" kern="100">
                        <a:effectLst/>
                        <a:latin typeface="+mj-lt"/>
                        <a:ea typeface="Calibri" panose="020F0502020204030204" pitchFamily="34" charset="0"/>
                        <a:cs typeface="Times New Roman" panose="02020603050405020304" pitchFamily="18" charset="0"/>
                      </a:endParaRPr>
                    </a:p>
                  </a:txBody>
                  <a:tcPr anchor="ctr"/>
                </a:tc>
                <a:tc>
                  <a:txBody>
                    <a:bodyPr/>
                    <a:lstStyle/>
                    <a:p>
                      <a:pPr algn="ctr">
                        <a:lnSpc>
                          <a:spcPct val="120000"/>
                        </a:lnSpc>
                        <a:spcBef>
                          <a:spcPts val="200"/>
                        </a:spcBef>
                        <a:spcAft>
                          <a:spcPts val="300"/>
                        </a:spcAft>
                      </a:pPr>
                      <a:r>
                        <a:rPr lang="en-US" sz="1600" kern="100">
                          <a:effectLst/>
                          <a:latin typeface="+mj-lt"/>
                        </a:rPr>
                        <a:t>7</a:t>
                      </a:r>
                      <a:endParaRPr lang="en-US" sz="1600" kern="100">
                        <a:effectLst/>
                        <a:latin typeface="+mj-lt"/>
                        <a:ea typeface="Calibri" panose="020F0502020204030204" pitchFamily="34" charset="0"/>
                        <a:cs typeface="Times New Roman" panose="02020603050405020304" pitchFamily="18" charset="0"/>
                      </a:endParaRPr>
                    </a:p>
                  </a:txBody>
                  <a:tcPr anchor="ctr"/>
                </a:tc>
                <a:tc rowSpan="3">
                  <a:txBody>
                    <a:bodyPr/>
                    <a:lstStyle/>
                    <a:p>
                      <a:endParaRPr lang="en-US"/>
                    </a:p>
                  </a:txBody>
                  <a:tcPr/>
                </a:tc>
                <a:tc>
                  <a:txBody>
                    <a:bodyPr/>
                    <a:lstStyle/>
                    <a:p>
                      <a:pPr>
                        <a:lnSpc>
                          <a:spcPct val="120000"/>
                        </a:lnSpc>
                        <a:spcBef>
                          <a:spcPts val="200"/>
                        </a:spcBef>
                        <a:spcAft>
                          <a:spcPts val="300"/>
                        </a:spcAft>
                      </a:pPr>
                      <a:r>
                        <a:rPr lang="en-US" sz="1600" kern="100">
                          <a:effectLst/>
                          <a:latin typeface="+mj-lt"/>
                        </a:rPr>
                        <a:t>Sinh hoạt quy mô lớp</a:t>
                      </a:r>
                      <a:endParaRPr lang="en-US" sz="1600" kern="100">
                        <a:effectLst/>
                        <a:latin typeface="+mj-lt"/>
                        <a:ea typeface="Calibri" panose="020F0502020204030204" pitchFamily="34" charset="0"/>
                        <a:cs typeface="Times New Roman" panose="02020603050405020304" pitchFamily="18" charset="0"/>
                      </a:endParaRPr>
                    </a:p>
                  </a:txBody>
                  <a:tcPr anchor="ctr"/>
                </a:tc>
                <a:tc>
                  <a:txBody>
                    <a:bodyPr/>
                    <a:lstStyle/>
                    <a:p>
                      <a:pPr>
                        <a:lnSpc>
                          <a:spcPct val="120000"/>
                        </a:lnSpc>
                        <a:spcBef>
                          <a:spcPts val="200"/>
                        </a:spcBef>
                        <a:spcAft>
                          <a:spcPts val="300"/>
                        </a:spcAft>
                      </a:pPr>
                      <a:r>
                        <a:rPr lang="en-US" sz="1600" kern="100">
                          <a:effectLst/>
                          <a:latin typeface="+mj-lt"/>
                        </a:rPr>
                        <a:t>Thảo luận chủ đề “Trách nhiệm và trung thực trong tuân thủ qui định của pháp luật”</a:t>
                      </a:r>
                      <a:endParaRPr lang="en-US" sz="1600" kern="100">
                        <a:effectLst/>
                        <a:latin typeface="+mj-lt"/>
                        <a:ea typeface="Calibri" panose="020F0502020204030204" pitchFamily="34" charset="0"/>
                        <a:cs typeface="Times New Roman" panose="02020603050405020304" pitchFamily="18" charset="0"/>
                      </a:endParaRPr>
                    </a:p>
                  </a:txBody>
                  <a:tcPr anchor="ctr"/>
                </a:tc>
                <a:extLst>
                  <a:ext uri="{0D108BD9-81ED-4DB2-BD59-A6C34878D82A}">
                    <a16:rowId xmlns:a16="http://schemas.microsoft.com/office/drawing/2014/main" val="2691338960"/>
                  </a:ext>
                </a:extLst>
              </a:tr>
              <a:tr h="0">
                <a:tc vMerge="1">
                  <a:txBody>
                    <a:bodyPr/>
                    <a:lstStyle/>
                    <a:p>
                      <a:endParaRPr lang="en-US"/>
                    </a:p>
                  </a:txBody>
                  <a:tcPr/>
                </a:tc>
                <a:tc>
                  <a:txBody>
                    <a:bodyPr/>
                    <a:lstStyle/>
                    <a:p>
                      <a:pPr algn="ctr">
                        <a:lnSpc>
                          <a:spcPct val="120000"/>
                        </a:lnSpc>
                        <a:spcBef>
                          <a:spcPts val="200"/>
                        </a:spcBef>
                        <a:spcAft>
                          <a:spcPts val="300"/>
                        </a:spcAft>
                      </a:pPr>
                      <a:r>
                        <a:rPr lang="en-US" sz="1600" kern="100">
                          <a:effectLst/>
                          <a:latin typeface="+mj-lt"/>
                        </a:rPr>
                        <a:t>8</a:t>
                      </a:r>
                      <a:endParaRPr lang="en-US" sz="1600" kern="100">
                        <a:effectLst/>
                        <a:latin typeface="+mj-lt"/>
                        <a:ea typeface="Calibri" panose="020F0502020204030204" pitchFamily="34" charset="0"/>
                        <a:cs typeface="Times New Roman" panose="02020603050405020304" pitchFamily="18" charset="0"/>
                      </a:endParaRPr>
                    </a:p>
                  </a:txBody>
                  <a:tcPr anchor="ctr"/>
                </a:tc>
                <a:tc vMerge="1">
                  <a:txBody>
                    <a:bodyPr/>
                    <a:lstStyle/>
                    <a:p>
                      <a:endParaRPr lang="en-US"/>
                    </a:p>
                  </a:txBody>
                  <a:tcPr/>
                </a:tc>
                <a:tc>
                  <a:txBody>
                    <a:bodyPr/>
                    <a:lstStyle/>
                    <a:p>
                      <a:pPr>
                        <a:lnSpc>
                          <a:spcPct val="120000"/>
                        </a:lnSpc>
                        <a:spcBef>
                          <a:spcPts val="200"/>
                        </a:spcBef>
                        <a:spcAft>
                          <a:spcPts val="300"/>
                        </a:spcAft>
                      </a:pPr>
                      <a:r>
                        <a:rPr lang="en-US" sz="1600" kern="100">
                          <a:effectLst/>
                          <a:latin typeface="+mj-lt"/>
                        </a:rPr>
                        <a:t>Sinh hoạt quy mô trường</a:t>
                      </a:r>
                      <a:endParaRPr lang="en-US" sz="1600" kern="100">
                        <a:effectLst/>
                        <a:latin typeface="+mj-lt"/>
                        <a:ea typeface="Calibri" panose="020F0502020204030204" pitchFamily="34" charset="0"/>
                        <a:cs typeface="Times New Roman" panose="02020603050405020304" pitchFamily="18" charset="0"/>
                      </a:endParaRPr>
                    </a:p>
                  </a:txBody>
                  <a:tcPr anchor="ctr"/>
                </a:tc>
                <a:tc>
                  <a:txBody>
                    <a:bodyPr/>
                    <a:lstStyle/>
                    <a:p>
                      <a:pPr>
                        <a:lnSpc>
                          <a:spcPct val="120000"/>
                        </a:lnSpc>
                        <a:spcBef>
                          <a:spcPts val="200"/>
                        </a:spcBef>
                        <a:spcAft>
                          <a:spcPts val="300"/>
                        </a:spcAft>
                      </a:pPr>
                      <a:r>
                        <a:rPr lang="en-US" sz="1600" kern="100">
                          <a:effectLst/>
                          <a:latin typeface="+mj-lt"/>
                        </a:rPr>
                        <a:t>Tọa đàm “Trưởng thành tuổi 18”</a:t>
                      </a:r>
                      <a:endParaRPr lang="en-US" sz="1600" kern="100">
                        <a:effectLst/>
                        <a:latin typeface="+mj-lt"/>
                        <a:ea typeface="Calibri" panose="020F0502020204030204" pitchFamily="34" charset="0"/>
                        <a:cs typeface="Times New Roman" panose="02020603050405020304" pitchFamily="18" charset="0"/>
                      </a:endParaRPr>
                    </a:p>
                  </a:txBody>
                  <a:tcPr anchor="ctr"/>
                </a:tc>
                <a:extLst>
                  <a:ext uri="{0D108BD9-81ED-4DB2-BD59-A6C34878D82A}">
                    <a16:rowId xmlns:a16="http://schemas.microsoft.com/office/drawing/2014/main" val="1356000206"/>
                  </a:ext>
                </a:extLst>
              </a:tr>
              <a:tr h="0">
                <a:tc vMerge="1">
                  <a:txBody>
                    <a:bodyPr/>
                    <a:lstStyle/>
                    <a:p>
                      <a:endParaRPr lang="en-US"/>
                    </a:p>
                  </a:txBody>
                  <a:tcPr/>
                </a:tc>
                <a:tc>
                  <a:txBody>
                    <a:bodyPr/>
                    <a:lstStyle/>
                    <a:p>
                      <a:pPr algn="ctr">
                        <a:lnSpc>
                          <a:spcPct val="120000"/>
                        </a:lnSpc>
                        <a:spcBef>
                          <a:spcPts val="200"/>
                        </a:spcBef>
                        <a:spcAft>
                          <a:spcPts val="300"/>
                        </a:spcAft>
                      </a:pPr>
                      <a:r>
                        <a:rPr lang="en-US" sz="1600" kern="100">
                          <a:effectLst/>
                          <a:latin typeface="+mj-lt"/>
                        </a:rPr>
                        <a:t>9</a:t>
                      </a:r>
                      <a:endParaRPr lang="en-US" sz="1600" kern="100">
                        <a:effectLst/>
                        <a:latin typeface="+mj-lt"/>
                        <a:ea typeface="Calibri" panose="020F0502020204030204" pitchFamily="34" charset="0"/>
                        <a:cs typeface="Times New Roman" panose="02020603050405020304" pitchFamily="18" charset="0"/>
                      </a:endParaRPr>
                    </a:p>
                  </a:txBody>
                  <a:tcPr anchor="ctr"/>
                </a:tc>
                <a:tc vMerge="1">
                  <a:txBody>
                    <a:bodyPr/>
                    <a:lstStyle/>
                    <a:p>
                      <a:endParaRPr lang="en-US"/>
                    </a:p>
                  </a:txBody>
                  <a:tcPr/>
                </a:tc>
                <a:tc>
                  <a:txBody>
                    <a:bodyPr/>
                    <a:lstStyle/>
                    <a:p>
                      <a:pPr>
                        <a:lnSpc>
                          <a:spcPct val="120000"/>
                        </a:lnSpc>
                        <a:spcBef>
                          <a:spcPts val="200"/>
                        </a:spcBef>
                        <a:spcAft>
                          <a:spcPts val="300"/>
                        </a:spcAft>
                      </a:pPr>
                      <a:r>
                        <a:rPr lang="en-US" sz="1600" kern="100">
                          <a:effectLst/>
                          <a:latin typeface="+mj-lt"/>
                        </a:rPr>
                        <a:t>3. Báo cáo/thảo luận/đánh giá</a:t>
                      </a:r>
                      <a:endParaRPr lang="en-US" sz="1600" kern="100">
                        <a:effectLst/>
                        <a:latin typeface="+mj-lt"/>
                        <a:ea typeface="Calibri" panose="020F0502020204030204" pitchFamily="34" charset="0"/>
                        <a:cs typeface="Times New Roman" panose="02020603050405020304" pitchFamily="18" charset="0"/>
                      </a:endParaRPr>
                    </a:p>
                  </a:txBody>
                  <a:tcPr anchor="ctr"/>
                </a:tc>
                <a:tc>
                  <a:txBody>
                    <a:bodyPr/>
                    <a:lstStyle/>
                    <a:p>
                      <a:pPr>
                        <a:lnSpc>
                          <a:spcPct val="120000"/>
                        </a:lnSpc>
                        <a:spcBef>
                          <a:spcPts val="200"/>
                        </a:spcBef>
                        <a:spcAft>
                          <a:spcPts val="300"/>
                        </a:spcAft>
                      </a:pPr>
                      <a:r>
                        <a:rPr lang="en-US" sz="1600" kern="100">
                          <a:effectLst/>
                          <a:latin typeface="+mj-lt"/>
                        </a:rPr>
                        <a:t>Báo cáo sản phẩm trải nghiệm</a:t>
                      </a:r>
                    </a:p>
                    <a:p>
                      <a:pPr>
                        <a:lnSpc>
                          <a:spcPct val="120000"/>
                        </a:lnSpc>
                        <a:spcBef>
                          <a:spcPts val="200"/>
                        </a:spcBef>
                        <a:spcAft>
                          <a:spcPts val="300"/>
                        </a:spcAft>
                      </a:pPr>
                      <a:r>
                        <a:rPr lang="en-US" sz="1600" kern="100">
                          <a:effectLst/>
                          <a:latin typeface="+mj-lt"/>
                        </a:rPr>
                        <a:t>Tự đánh giá và đánh giá đồng đẳng</a:t>
                      </a:r>
                      <a:endParaRPr lang="en-US" sz="1600" kern="100">
                        <a:effectLst/>
                        <a:latin typeface="+mj-lt"/>
                        <a:ea typeface="Calibri" panose="020F0502020204030204" pitchFamily="34" charset="0"/>
                        <a:cs typeface="Times New Roman" panose="02020603050405020304" pitchFamily="18" charset="0"/>
                      </a:endParaRPr>
                    </a:p>
                  </a:txBody>
                  <a:tcPr anchor="ctr"/>
                </a:tc>
                <a:extLst>
                  <a:ext uri="{0D108BD9-81ED-4DB2-BD59-A6C34878D82A}">
                    <a16:rowId xmlns:a16="http://schemas.microsoft.com/office/drawing/2014/main" val="511761771"/>
                  </a:ext>
                </a:extLst>
              </a:tr>
              <a:tr h="0">
                <a:tc rowSpan="4">
                  <a:txBody>
                    <a:bodyPr/>
                    <a:lstStyle/>
                    <a:p>
                      <a:pPr algn="ctr">
                        <a:lnSpc>
                          <a:spcPct val="120000"/>
                        </a:lnSpc>
                        <a:spcBef>
                          <a:spcPts val="200"/>
                        </a:spcBef>
                        <a:spcAft>
                          <a:spcPts val="300"/>
                        </a:spcAft>
                      </a:pPr>
                      <a:r>
                        <a:rPr lang="en-US" sz="1600" kern="100">
                          <a:effectLst/>
                          <a:latin typeface="+mj-lt"/>
                        </a:rPr>
                        <a:t>4</a:t>
                      </a:r>
                      <a:endParaRPr lang="en-US" sz="1600" kern="100">
                        <a:effectLst/>
                        <a:latin typeface="+mj-lt"/>
                        <a:ea typeface="Calibri" panose="020F0502020204030204" pitchFamily="34" charset="0"/>
                        <a:cs typeface="Times New Roman" panose="02020603050405020304" pitchFamily="18" charset="0"/>
                      </a:endParaRPr>
                    </a:p>
                  </a:txBody>
                  <a:tcPr anchor="ctr"/>
                </a:tc>
                <a:tc>
                  <a:txBody>
                    <a:bodyPr/>
                    <a:lstStyle/>
                    <a:p>
                      <a:pPr algn="ctr">
                        <a:lnSpc>
                          <a:spcPct val="120000"/>
                        </a:lnSpc>
                        <a:spcBef>
                          <a:spcPts val="200"/>
                        </a:spcBef>
                        <a:spcAft>
                          <a:spcPts val="300"/>
                        </a:spcAft>
                      </a:pPr>
                      <a:r>
                        <a:rPr lang="en-US" sz="1600" kern="100">
                          <a:effectLst/>
                          <a:latin typeface="+mj-lt"/>
                        </a:rPr>
                        <a:t>10</a:t>
                      </a:r>
                      <a:endParaRPr lang="en-US" sz="1600" kern="100">
                        <a:effectLst/>
                        <a:latin typeface="+mj-lt"/>
                        <a:ea typeface="Calibri" panose="020F0502020204030204" pitchFamily="34" charset="0"/>
                        <a:cs typeface="Times New Roman" panose="02020603050405020304" pitchFamily="18" charset="0"/>
                      </a:endParaRPr>
                    </a:p>
                  </a:txBody>
                  <a:tcPr anchor="ctr"/>
                </a:tc>
                <a:tc rowSpan="4">
                  <a:txBody>
                    <a:bodyPr/>
                    <a:lstStyle/>
                    <a:p>
                      <a:pPr>
                        <a:lnSpc>
                          <a:spcPct val="120000"/>
                        </a:lnSpc>
                        <a:spcBef>
                          <a:spcPts val="200"/>
                        </a:spcBef>
                        <a:spcAft>
                          <a:spcPts val="300"/>
                        </a:spcAft>
                      </a:pPr>
                      <a:r>
                        <a:rPr lang="en-US" sz="1600" kern="100">
                          <a:effectLst/>
                          <a:latin typeface="+mj-lt"/>
                        </a:rPr>
                        <a:t>Chủ đề 2. Theo đuổi đam mê</a:t>
                      </a:r>
                      <a:endParaRPr lang="en-US" sz="1600" kern="100">
                        <a:effectLst/>
                        <a:latin typeface="+mj-lt"/>
                        <a:ea typeface="Calibri" panose="020F0502020204030204" pitchFamily="34" charset="0"/>
                        <a:cs typeface="Times New Roman" panose="02020603050405020304" pitchFamily="18" charset="0"/>
                      </a:endParaRPr>
                    </a:p>
                  </a:txBody>
                  <a:tcPr anchor="ctr"/>
                </a:tc>
                <a:tc>
                  <a:txBody>
                    <a:bodyPr/>
                    <a:lstStyle/>
                    <a:p>
                      <a:pPr>
                        <a:lnSpc>
                          <a:spcPct val="120000"/>
                        </a:lnSpc>
                        <a:spcBef>
                          <a:spcPts val="200"/>
                        </a:spcBef>
                        <a:spcAft>
                          <a:spcPts val="300"/>
                        </a:spcAft>
                      </a:pPr>
                      <a:r>
                        <a:rPr lang="en-US" sz="1600" kern="100">
                          <a:effectLst/>
                          <a:latin typeface="+mj-lt"/>
                        </a:rPr>
                        <a:t>1. Tìm hiểu nội dung, phương pháp, hình thức trải nghiệm</a:t>
                      </a:r>
                      <a:endParaRPr lang="en-US" sz="1600" kern="100">
                        <a:effectLst/>
                        <a:latin typeface="+mj-lt"/>
                        <a:ea typeface="Calibri" panose="020F0502020204030204" pitchFamily="34" charset="0"/>
                        <a:cs typeface="Times New Roman" panose="02020603050405020304" pitchFamily="18" charset="0"/>
                      </a:endParaRPr>
                    </a:p>
                  </a:txBody>
                  <a:tcPr anchor="ctr"/>
                </a:tc>
                <a:tc>
                  <a:txBody>
                    <a:bodyPr/>
                    <a:lstStyle/>
                    <a:p>
                      <a:pPr>
                        <a:lnSpc>
                          <a:spcPct val="120000"/>
                        </a:lnSpc>
                        <a:spcBef>
                          <a:spcPts val="200"/>
                        </a:spcBef>
                        <a:spcAft>
                          <a:spcPts val="300"/>
                        </a:spcAft>
                      </a:pPr>
                      <a:r>
                        <a:rPr lang="en-US" sz="1600" kern="100">
                          <a:effectLst/>
                          <a:latin typeface="+mj-lt"/>
                        </a:rPr>
                        <a:t>Giới thiệu ý nghĩa, nội dung cơ bản; các phương thức và loại hình trải nghiệm; những nhiệm vụ HS cần thực hiện.</a:t>
                      </a:r>
                      <a:endParaRPr lang="en-US" sz="1600" kern="100">
                        <a:effectLst/>
                        <a:latin typeface="+mj-lt"/>
                        <a:ea typeface="Calibri" panose="020F0502020204030204" pitchFamily="34" charset="0"/>
                        <a:cs typeface="Times New Roman" panose="02020603050405020304" pitchFamily="18" charset="0"/>
                      </a:endParaRPr>
                    </a:p>
                  </a:txBody>
                  <a:tcPr anchor="ctr"/>
                </a:tc>
                <a:extLst>
                  <a:ext uri="{0D108BD9-81ED-4DB2-BD59-A6C34878D82A}">
                    <a16:rowId xmlns:a16="http://schemas.microsoft.com/office/drawing/2014/main" val="1802454770"/>
                  </a:ext>
                </a:extLst>
              </a:tr>
              <a:tr h="0">
                <a:tc vMerge="1">
                  <a:txBody>
                    <a:bodyPr/>
                    <a:lstStyle/>
                    <a:p>
                      <a:endParaRPr lang="en-US"/>
                    </a:p>
                  </a:txBody>
                  <a:tcPr/>
                </a:tc>
                <a:tc rowSpan="2">
                  <a:txBody>
                    <a:bodyPr/>
                    <a:lstStyle/>
                    <a:p>
                      <a:pPr algn="ctr">
                        <a:lnSpc>
                          <a:spcPct val="120000"/>
                        </a:lnSpc>
                        <a:spcBef>
                          <a:spcPts val="200"/>
                        </a:spcBef>
                        <a:spcAft>
                          <a:spcPts val="300"/>
                        </a:spcAft>
                      </a:pPr>
                      <a:r>
                        <a:rPr lang="en-US" sz="1600" kern="100">
                          <a:effectLst/>
                          <a:latin typeface="+mj-lt"/>
                        </a:rPr>
                        <a:t>11</a:t>
                      </a:r>
                      <a:endParaRPr lang="en-US" sz="1600" kern="100">
                        <a:effectLst/>
                        <a:latin typeface="+mj-lt"/>
                        <a:ea typeface="Calibri" panose="020F0502020204030204" pitchFamily="34" charset="0"/>
                        <a:cs typeface="Times New Roman" panose="02020603050405020304" pitchFamily="18" charset="0"/>
                      </a:endParaRPr>
                    </a:p>
                  </a:txBody>
                  <a:tcPr anchor="ctr"/>
                </a:tc>
                <a:tc vMerge="1">
                  <a:txBody>
                    <a:bodyPr/>
                    <a:lstStyle/>
                    <a:p>
                      <a:endParaRPr lang="en-US"/>
                    </a:p>
                  </a:txBody>
                  <a:tcPr/>
                </a:tc>
                <a:tc>
                  <a:txBody>
                    <a:bodyPr/>
                    <a:lstStyle/>
                    <a:p>
                      <a:pPr>
                        <a:lnSpc>
                          <a:spcPct val="120000"/>
                        </a:lnSpc>
                        <a:spcBef>
                          <a:spcPts val="200"/>
                        </a:spcBef>
                        <a:spcAft>
                          <a:spcPts val="300"/>
                        </a:spcAft>
                      </a:pPr>
                      <a:r>
                        <a:rPr lang="en-US" sz="1600" kern="100">
                          <a:effectLst/>
                          <a:latin typeface="+mj-lt"/>
                        </a:rPr>
                        <a:t>2. Thực hành - Trải nghiệm</a:t>
                      </a:r>
                      <a:endParaRPr lang="en-US" sz="1600" kern="100">
                        <a:effectLst/>
                        <a:latin typeface="+mj-lt"/>
                        <a:ea typeface="Calibri" panose="020F0502020204030204" pitchFamily="34" charset="0"/>
                        <a:cs typeface="Times New Roman" panose="02020603050405020304" pitchFamily="18" charset="0"/>
                      </a:endParaRPr>
                    </a:p>
                  </a:txBody>
                  <a:tcPr anchor="ctr"/>
                </a:tc>
                <a:tc>
                  <a:txBody>
                    <a:bodyPr/>
                    <a:lstStyle/>
                    <a:p>
                      <a:pPr>
                        <a:lnSpc>
                          <a:spcPct val="120000"/>
                        </a:lnSpc>
                        <a:spcBef>
                          <a:spcPts val="200"/>
                        </a:spcBef>
                        <a:spcAft>
                          <a:spcPts val="300"/>
                        </a:spcAft>
                      </a:pPr>
                      <a:r>
                        <a:rPr lang="en-US" sz="1600" kern="100">
                          <a:effectLst/>
                          <a:latin typeface="+mj-lt"/>
                        </a:rPr>
                        <a:t> </a:t>
                      </a:r>
                      <a:endParaRPr lang="en-US" sz="1600" kern="100">
                        <a:effectLst/>
                        <a:latin typeface="+mj-lt"/>
                        <a:ea typeface="Calibri" panose="020F0502020204030204" pitchFamily="34" charset="0"/>
                        <a:cs typeface="Times New Roman" panose="02020603050405020304" pitchFamily="18" charset="0"/>
                      </a:endParaRPr>
                    </a:p>
                  </a:txBody>
                  <a:tcPr anchor="ctr"/>
                </a:tc>
                <a:extLst>
                  <a:ext uri="{0D108BD9-81ED-4DB2-BD59-A6C34878D82A}">
                    <a16:rowId xmlns:a16="http://schemas.microsoft.com/office/drawing/2014/main" val="2886961236"/>
                  </a:ext>
                </a:extLst>
              </a:tr>
              <a:tr h="0">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a:lnSpc>
                          <a:spcPct val="120000"/>
                        </a:lnSpc>
                        <a:spcBef>
                          <a:spcPts val="200"/>
                        </a:spcBef>
                        <a:spcAft>
                          <a:spcPts val="300"/>
                        </a:spcAft>
                      </a:pPr>
                      <a:r>
                        <a:rPr lang="en-US" sz="1600" kern="100">
                          <a:effectLst/>
                          <a:latin typeface="+mj-lt"/>
                        </a:rPr>
                        <a:t> </a:t>
                      </a:r>
                      <a:endParaRPr lang="en-US" sz="1600" kern="100">
                        <a:effectLst/>
                        <a:latin typeface="+mj-lt"/>
                        <a:ea typeface="Calibri" panose="020F0502020204030204" pitchFamily="34" charset="0"/>
                        <a:cs typeface="Times New Roman" panose="02020603050405020304" pitchFamily="18" charset="0"/>
                      </a:endParaRPr>
                    </a:p>
                  </a:txBody>
                  <a:tcPr anchor="ctr"/>
                </a:tc>
                <a:tc>
                  <a:txBody>
                    <a:bodyPr/>
                    <a:lstStyle/>
                    <a:p>
                      <a:pPr algn="just">
                        <a:lnSpc>
                          <a:spcPct val="120000"/>
                        </a:lnSpc>
                        <a:spcBef>
                          <a:spcPts val="200"/>
                        </a:spcBef>
                        <a:spcAft>
                          <a:spcPts val="300"/>
                        </a:spcAft>
                      </a:pPr>
                      <a:r>
                        <a:rPr lang="en-US" sz="1600" kern="0">
                          <a:effectLst/>
                          <a:latin typeface="+mj-lt"/>
                        </a:rPr>
                        <a:t>Khám phá sự đam mê của bản thân.</a:t>
                      </a:r>
                      <a:endParaRPr lang="en-US" sz="1600" kern="100">
                        <a:effectLst/>
                        <a:latin typeface="+mj-lt"/>
                        <a:ea typeface="Calibri" panose="020F0502020204030204" pitchFamily="34" charset="0"/>
                        <a:cs typeface="Times New Roman" panose="02020603050405020304" pitchFamily="18" charset="0"/>
                      </a:endParaRPr>
                    </a:p>
                  </a:txBody>
                  <a:tcPr anchor="ctr"/>
                </a:tc>
                <a:extLst>
                  <a:ext uri="{0D108BD9-81ED-4DB2-BD59-A6C34878D82A}">
                    <a16:rowId xmlns:a16="http://schemas.microsoft.com/office/drawing/2014/main" val="751803395"/>
                  </a:ext>
                </a:extLst>
              </a:tr>
              <a:tr h="0">
                <a:tc vMerge="1">
                  <a:txBody>
                    <a:bodyPr/>
                    <a:lstStyle/>
                    <a:p>
                      <a:endParaRPr lang="en-US"/>
                    </a:p>
                  </a:txBody>
                  <a:tcPr/>
                </a:tc>
                <a:tc>
                  <a:txBody>
                    <a:bodyPr/>
                    <a:lstStyle/>
                    <a:p>
                      <a:pPr algn="ctr">
                        <a:lnSpc>
                          <a:spcPct val="120000"/>
                        </a:lnSpc>
                        <a:spcBef>
                          <a:spcPts val="200"/>
                        </a:spcBef>
                        <a:spcAft>
                          <a:spcPts val="300"/>
                        </a:spcAft>
                      </a:pPr>
                      <a:r>
                        <a:rPr lang="en-US" sz="1600" kern="100">
                          <a:effectLst/>
                          <a:latin typeface="+mj-lt"/>
                        </a:rPr>
                        <a:t>12</a:t>
                      </a:r>
                      <a:endParaRPr lang="en-US" sz="1600" kern="100">
                        <a:effectLst/>
                        <a:latin typeface="+mj-lt"/>
                        <a:ea typeface="Calibri" panose="020F0502020204030204" pitchFamily="34" charset="0"/>
                        <a:cs typeface="Times New Roman" panose="02020603050405020304" pitchFamily="18" charset="0"/>
                      </a:endParaRPr>
                    </a:p>
                  </a:txBody>
                  <a:tcPr anchor="ctr"/>
                </a:tc>
                <a:tc vMerge="1">
                  <a:txBody>
                    <a:bodyPr/>
                    <a:lstStyle/>
                    <a:p>
                      <a:endParaRPr lang="en-US"/>
                    </a:p>
                  </a:txBody>
                  <a:tcPr/>
                </a:tc>
                <a:tc>
                  <a:txBody>
                    <a:bodyPr/>
                    <a:lstStyle/>
                    <a:p>
                      <a:pPr>
                        <a:lnSpc>
                          <a:spcPct val="120000"/>
                        </a:lnSpc>
                        <a:spcBef>
                          <a:spcPts val="200"/>
                        </a:spcBef>
                        <a:spcAft>
                          <a:spcPts val="300"/>
                        </a:spcAft>
                      </a:pPr>
                      <a:r>
                        <a:rPr lang="en-US" sz="1600" kern="100">
                          <a:effectLst/>
                          <a:latin typeface="+mj-lt"/>
                        </a:rPr>
                        <a:t>Hoạt động chủ đề quy mô lớp</a:t>
                      </a:r>
                      <a:endParaRPr lang="en-US" sz="1600" kern="100">
                        <a:effectLst/>
                        <a:latin typeface="+mj-lt"/>
                        <a:ea typeface="Calibri" panose="020F0502020204030204" pitchFamily="34" charset="0"/>
                        <a:cs typeface="Times New Roman" panose="02020603050405020304" pitchFamily="18" charset="0"/>
                      </a:endParaRPr>
                    </a:p>
                  </a:txBody>
                  <a:tcPr anchor="ctr"/>
                </a:tc>
                <a:tc>
                  <a:txBody>
                    <a:bodyPr/>
                    <a:lstStyle/>
                    <a:p>
                      <a:pPr algn="just">
                        <a:lnSpc>
                          <a:spcPct val="120000"/>
                        </a:lnSpc>
                        <a:spcBef>
                          <a:spcPts val="200"/>
                        </a:spcBef>
                        <a:spcAft>
                          <a:spcPts val="300"/>
                        </a:spcAft>
                      </a:pPr>
                      <a:r>
                        <a:rPr lang="en-US" sz="1600" kern="0">
                          <a:effectLst/>
                          <a:latin typeface="+mj-lt"/>
                        </a:rPr>
                        <a:t>Nhận diện biểu hiện ý chí của bản thân.</a:t>
                      </a:r>
                      <a:endParaRPr lang="en-US" sz="1600" kern="100">
                        <a:effectLst/>
                        <a:latin typeface="+mj-lt"/>
                      </a:endParaRPr>
                    </a:p>
                    <a:p>
                      <a:pPr algn="just">
                        <a:lnSpc>
                          <a:spcPct val="120000"/>
                        </a:lnSpc>
                        <a:spcBef>
                          <a:spcPts val="200"/>
                        </a:spcBef>
                        <a:spcAft>
                          <a:spcPts val="300"/>
                        </a:spcAft>
                      </a:pPr>
                      <a:r>
                        <a:rPr lang="en-US" sz="1600" kern="0">
                          <a:effectLst/>
                          <a:latin typeface="+mj-lt"/>
                        </a:rPr>
                        <a:t>Xác định phẩm chất, năng lực, hứng thú, sở trường phù hợp với ngành, nghề lựa chọn.</a:t>
                      </a:r>
                      <a:endParaRPr lang="en-US" sz="1600" kern="100">
                        <a:effectLst/>
                        <a:latin typeface="+mj-lt"/>
                        <a:ea typeface="Calibri" panose="020F0502020204030204" pitchFamily="34" charset="0"/>
                        <a:cs typeface="Times New Roman" panose="02020603050405020304" pitchFamily="18" charset="0"/>
                      </a:endParaRPr>
                    </a:p>
                  </a:txBody>
                  <a:tcPr anchor="ctr"/>
                </a:tc>
                <a:extLst>
                  <a:ext uri="{0D108BD9-81ED-4DB2-BD59-A6C34878D82A}">
                    <a16:rowId xmlns:a16="http://schemas.microsoft.com/office/drawing/2014/main" val="383090243"/>
                  </a:ext>
                </a:extLst>
              </a:tr>
            </a:tbl>
          </a:graphicData>
        </a:graphic>
      </p:graphicFrame>
    </p:spTree>
    <p:extLst>
      <p:ext uri="{BB962C8B-B14F-4D97-AF65-F5344CB8AC3E}">
        <p14:creationId xmlns:p14="http://schemas.microsoft.com/office/powerpoint/2010/main" val="619603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30"/>
        <p:cNvGrpSpPr/>
        <p:nvPr/>
      </p:nvGrpSpPr>
      <p:grpSpPr>
        <a:xfrm>
          <a:off x="0" y="0"/>
          <a:ext cx="0" cy="0"/>
          <a:chOff x="0" y="0"/>
          <a:chExt cx="0" cy="0"/>
        </a:xfrm>
      </p:grpSpPr>
      <p:sp>
        <p:nvSpPr>
          <p:cNvPr id="131" name="Google Shape;131;p3"/>
          <p:cNvSpPr txBox="1">
            <a:spLocks noGrp="1"/>
          </p:cNvSpPr>
          <p:nvPr>
            <p:ph type="title"/>
          </p:nvPr>
        </p:nvSpPr>
        <p:spPr>
          <a:xfrm>
            <a:off x="-1438" y="304800"/>
            <a:ext cx="12191851" cy="457200"/>
          </a:xfrm>
          <a:prstGeom prst="rect">
            <a:avLst/>
          </a:prstGeom>
          <a:solidFill>
            <a:srgbClr val="BBD6EE"/>
          </a:solidFill>
          <a:ln>
            <a:noFill/>
          </a:ln>
        </p:spPr>
        <p:txBody>
          <a:bodyPr spcFirstLastPara="1" wrap="square" lIns="91425" tIns="45700" rIns="91425" bIns="45700" anchor="ctr" anchorCtr="0">
            <a:normAutofit fontScale="90000"/>
          </a:bodyPr>
          <a:lstStyle/>
          <a:p>
            <a:pPr marL="0" lvl="0" indent="0" algn="ctr" rtl="0">
              <a:lnSpc>
                <a:spcPct val="90000"/>
              </a:lnSpc>
              <a:spcBef>
                <a:spcPts val="0"/>
              </a:spcBef>
              <a:spcAft>
                <a:spcPts val="0"/>
              </a:spcAft>
              <a:buClr>
                <a:schemeClr val="dk1"/>
              </a:buClr>
              <a:buSzPct val="100000"/>
              <a:buFont typeface="Arial"/>
              <a:buNone/>
            </a:pPr>
            <a:r>
              <a:rPr lang="en-US" sz="2400" b="1">
                <a:latin typeface="Arial"/>
                <a:ea typeface="Arial"/>
                <a:cs typeface="Arial"/>
                <a:sym typeface="Arial"/>
              </a:rPr>
              <a:t>CHƯƠNG TRÌNH HOẠT ĐỘNG TRẢI NGHIỆM, HƯỚNG NGHIỆP TRONG CTGDPT 2018</a:t>
            </a:r>
            <a:endParaRPr/>
          </a:p>
        </p:txBody>
      </p:sp>
      <p:grpSp>
        <p:nvGrpSpPr>
          <p:cNvPr id="132" name="Google Shape;132;p3"/>
          <p:cNvGrpSpPr/>
          <p:nvPr/>
        </p:nvGrpSpPr>
        <p:grpSpPr>
          <a:xfrm>
            <a:off x="1103387" y="1219200"/>
            <a:ext cx="9982200" cy="5029198"/>
            <a:chOff x="0" y="0"/>
            <a:chExt cx="9982200" cy="5029198"/>
          </a:xfrm>
        </p:grpSpPr>
        <p:sp>
          <p:nvSpPr>
            <p:cNvPr id="133" name="Google Shape;133;p3"/>
            <p:cNvSpPr/>
            <p:nvPr/>
          </p:nvSpPr>
          <p:spPr>
            <a:xfrm>
              <a:off x="0" y="0"/>
              <a:ext cx="9982200" cy="1571624"/>
            </a:xfrm>
            <a:prstGeom prst="roundRect">
              <a:avLst>
                <a:gd name="adj" fmla="val 10000"/>
              </a:avLst>
            </a:prstGeom>
            <a:solidFill>
              <a:schemeClr val="accent2"/>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00" b="0" i="0" u="none" strike="noStrike" cap="none">
                <a:solidFill>
                  <a:srgbClr val="000000"/>
                </a:solidFill>
                <a:latin typeface="Arial"/>
                <a:ea typeface="Arial"/>
                <a:cs typeface="Arial"/>
                <a:sym typeface="Arial"/>
              </a:endParaRPr>
            </a:p>
          </p:txBody>
        </p:sp>
        <p:sp>
          <p:nvSpPr>
            <p:cNvPr id="134" name="Google Shape;134;p3"/>
            <p:cNvSpPr txBox="1"/>
            <p:nvPr/>
          </p:nvSpPr>
          <p:spPr>
            <a:xfrm>
              <a:off x="2153602" y="0"/>
              <a:ext cx="7828597" cy="1571624"/>
            </a:xfrm>
            <a:prstGeom prst="rect">
              <a:avLst/>
            </a:prstGeom>
            <a:noFill/>
            <a:ln>
              <a:noFill/>
            </a:ln>
          </p:spPr>
          <p:txBody>
            <a:bodyPr spcFirstLastPara="1" wrap="square" lIns="60950" tIns="60950" rIns="60950" bIns="60950" anchor="ctr" anchorCtr="0">
              <a:noAutofit/>
            </a:bodyPr>
            <a:lstStyle/>
            <a:p>
              <a:pPr marL="0" marR="0" lvl="0" indent="0" algn="l" rtl="0">
                <a:lnSpc>
                  <a:spcPct val="90000"/>
                </a:lnSpc>
                <a:spcBef>
                  <a:spcPts val="560"/>
                </a:spcBef>
                <a:spcAft>
                  <a:spcPts val="0"/>
                </a:spcAft>
                <a:buClr>
                  <a:srgbClr val="000000"/>
                </a:buClr>
                <a:buSzPts val="1600"/>
                <a:buFont typeface="Arial"/>
                <a:buNone/>
              </a:pPr>
              <a:r>
                <a:rPr lang="en-US" sz="2000" b="0" i="0" u="none" strike="noStrike" cap="none">
                  <a:solidFill>
                    <a:schemeClr val="lt1"/>
                  </a:solidFill>
                  <a:latin typeface="Calibri"/>
                  <a:ea typeface="Calibri"/>
                  <a:cs typeface="Calibri"/>
                  <a:sym typeface="Calibri"/>
                </a:rPr>
                <a:t>Là </a:t>
              </a:r>
              <a:r>
                <a:rPr lang="en-US" sz="2000" b="0" i="0" u="none" strike="noStrike" cap="none" dirty="0">
                  <a:solidFill>
                    <a:schemeClr val="lt1"/>
                  </a:solidFill>
                  <a:latin typeface="Calibri"/>
                  <a:ea typeface="Calibri"/>
                  <a:cs typeface="Calibri"/>
                  <a:sym typeface="Calibri"/>
                </a:rPr>
                <a:t>HOẠT ĐỘNG GIÁO DỤC </a:t>
              </a:r>
              <a:r>
                <a:rPr lang="en-US" sz="2000" b="0" i="0" u="none" strike="noStrike" cap="none" dirty="0" err="1">
                  <a:solidFill>
                    <a:schemeClr val="lt1"/>
                  </a:solidFill>
                  <a:latin typeface="Calibri"/>
                  <a:ea typeface="Calibri"/>
                  <a:cs typeface="Calibri"/>
                  <a:sym typeface="Calibri"/>
                </a:rPr>
                <a:t>trong</a:t>
              </a:r>
              <a:r>
                <a:rPr lang="en-US" sz="2000" b="0" i="0" u="none" strike="noStrike" cap="none" dirty="0">
                  <a:solidFill>
                    <a:schemeClr val="lt1"/>
                  </a:solidFill>
                  <a:latin typeface="Calibri"/>
                  <a:ea typeface="Calibri"/>
                  <a:cs typeface="Calibri"/>
                  <a:sym typeface="Calibri"/>
                </a:rPr>
                <a:t> </a:t>
              </a:r>
              <a:r>
                <a:rPr lang="en-US" sz="2000" b="0" i="0" u="none" strike="noStrike" cap="none" dirty="0" err="1">
                  <a:solidFill>
                    <a:schemeClr val="lt1"/>
                  </a:solidFill>
                  <a:latin typeface="Calibri"/>
                  <a:ea typeface="Calibri"/>
                  <a:cs typeface="Calibri"/>
                  <a:sym typeface="Calibri"/>
                </a:rPr>
                <a:t>nhà</a:t>
              </a:r>
              <a:r>
                <a:rPr lang="en-US" sz="2000" b="0" i="0" u="none" strike="noStrike" cap="none" dirty="0">
                  <a:solidFill>
                    <a:schemeClr val="lt1"/>
                  </a:solidFill>
                  <a:latin typeface="Calibri"/>
                  <a:ea typeface="Calibri"/>
                  <a:cs typeface="Calibri"/>
                  <a:sym typeface="Calibri"/>
                </a:rPr>
                <a:t> </a:t>
              </a:r>
              <a:r>
                <a:rPr lang="en-US" sz="2000" b="0" i="0" u="none" strike="noStrike" cap="none" dirty="0" err="1">
                  <a:solidFill>
                    <a:schemeClr val="lt1"/>
                  </a:solidFill>
                  <a:latin typeface="Calibri"/>
                  <a:ea typeface="Calibri"/>
                  <a:cs typeface="Calibri"/>
                  <a:sym typeface="Calibri"/>
                </a:rPr>
                <a:t>trường</a:t>
              </a:r>
              <a:endParaRPr sz="2000" b="0" i="0" u="none" strike="noStrike" cap="none" dirty="0">
                <a:solidFill>
                  <a:schemeClr val="lt1"/>
                </a:solidFill>
                <a:latin typeface="Calibri"/>
                <a:ea typeface="Calibri"/>
                <a:cs typeface="Calibri"/>
                <a:sym typeface="Calibri"/>
              </a:endParaRPr>
            </a:p>
            <a:p>
              <a:pPr marL="0" marR="0" lvl="0" indent="0" algn="l" rtl="0">
                <a:lnSpc>
                  <a:spcPct val="90000"/>
                </a:lnSpc>
                <a:spcBef>
                  <a:spcPts val="560"/>
                </a:spcBef>
                <a:spcAft>
                  <a:spcPts val="0"/>
                </a:spcAft>
                <a:buClr>
                  <a:srgbClr val="000000"/>
                </a:buClr>
                <a:buSzPts val="1600"/>
                <a:buFont typeface="Arial"/>
                <a:buNone/>
              </a:pPr>
              <a:r>
                <a:rPr lang="en-US" sz="2000" b="0" i="0" u="none" strike="noStrike" cap="none" dirty="0" err="1">
                  <a:solidFill>
                    <a:schemeClr val="lt1"/>
                  </a:solidFill>
                  <a:latin typeface="Calibri"/>
                  <a:ea typeface="Calibri"/>
                  <a:cs typeface="Calibri"/>
                  <a:sym typeface="Calibri"/>
                </a:rPr>
                <a:t>Bắt</a:t>
              </a:r>
              <a:r>
                <a:rPr lang="en-US" sz="2000" b="0" i="0" u="none" strike="noStrike" cap="none" dirty="0">
                  <a:solidFill>
                    <a:schemeClr val="lt1"/>
                  </a:solidFill>
                  <a:latin typeface="Calibri"/>
                  <a:ea typeface="Calibri"/>
                  <a:cs typeface="Calibri"/>
                  <a:sym typeface="Calibri"/>
                </a:rPr>
                <a:t> </a:t>
              </a:r>
              <a:r>
                <a:rPr lang="en-US" sz="2000" b="0" i="0" u="none" strike="noStrike" cap="none" dirty="0" err="1">
                  <a:solidFill>
                    <a:schemeClr val="lt1"/>
                  </a:solidFill>
                  <a:latin typeface="Calibri"/>
                  <a:ea typeface="Calibri"/>
                  <a:cs typeface="Calibri"/>
                  <a:sym typeface="Calibri"/>
                </a:rPr>
                <a:t>buộc</a:t>
              </a:r>
              <a:r>
                <a:rPr lang="en-US" sz="2000" b="0" i="0" u="none" strike="noStrike" cap="none" dirty="0">
                  <a:solidFill>
                    <a:schemeClr val="lt1"/>
                  </a:solidFill>
                  <a:latin typeface="Calibri"/>
                  <a:ea typeface="Calibri"/>
                  <a:cs typeface="Calibri"/>
                  <a:sym typeface="Calibri"/>
                </a:rPr>
                <a:t> </a:t>
              </a:r>
              <a:r>
                <a:rPr lang="en-US" sz="2000" b="0" i="0" u="none" strike="noStrike" cap="none" dirty="0" err="1">
                  <a:solidFill>
                    <a:schemeClr val="lt1"/>
                  </a:solidFill>
                  <a:latin typeface="Calibri"/>
                  <a:ea typeface="Calibri"/>
                  <a:cs typeface="Calibri"/>
                  <a:sym typeface="Calibri"/>
                </a:rPr>
                <a:t>từ</a:t>
              </a:r>
              <a:r>
                <a:rPr lang="en-US" sz="2000" b="0" i="0" u="none" strike="noStrike" cap="none" dirty="0">
                  <a:solidFill>
                    <a:schemeClr val="lt1"/>
                  </a:solidFill>
                  <a:latin typeface="Calibri"/>
                  <a:ea typeface="Calibri"/>
                  <a:cs typeface="Calibri"/>
                  <a:sym typeface="Calibri"/>
                </a:rPr>
                <a:t> </a:t>
              </a:r>
              <a:r>
                <a:rPr lang="en-US" sz="2000" b="0" i="0" u="none" strike="noStrike" cap="none" dirty="0" err="1">
                  <a:solidFill>
                    <a:schemeClr val="lt1"/>
                  </a:solidFill>
                  <a:latin typeface="Calibri"/>
                  <a:ea typeface="Calibri"/>
                  <a:cs typeface="Calibri"/>
                  <a:sym typeface="Calibri"/>
                </a:rPr>
                <a:t>lớp</a:t>
              </a:r>
              <a:r>
                <a:rPr lang="en-US" sz="2000" b="0" i="0" u="none" strike="noStrike" cap="none" dirty="0">
                  <a:solidFill>
                    <a:schemeClr val="lt1"/>
                  </a:solidFill>
                  <a:latin typeface="Calibri"/>
                  <a:ea typeface="Calibri"/>
                  <a:cs typeface="Calibri"/>
                  <a:sym typeface="Calibri"/>
                </a:rPr>
                <a:t> 10 </a:t>
              </a:r>
              <a:r>
                <a:rPr lang="en-US" sz="2000" b="0" i="0" u="none" strike="noStrike" cap="none" dirty="0" err="1">
                  <a:solidFill>
                    <a:schemeClr val="lt1"/>
                  </a:solidFill>
                  <a:latin typeface="Calibri"/>
                  <a:ea typeface="Calibri"/>
                  <a:cs typeface="Calibri"/>
                  <a:sym typeface="Calibri"/>
                </a:rPr>
                <a:t>đến</a:t>
              </a:r>
              <a:r>
                <a:rPr lang="en-US" sz="2000" b="0" i="0" u="none" strike="noStrike" cap="none" dirty="0">
                  <a:solidFill>
                    <a:schemeClr val="lt1"/>
                  </a:solidFill>
                  <a:latin typeface="Calibri"/>
                  <a:ea typeface="Calibri"/>
                  <a:cs typeface="Calibri"/>
                  <a:sym typeface="Calibri"/>
                </a:rPr>
                <a:t> </a:t>
              </a:r>
              <a:r>
                <a:rPr lang="en-US" sz="2000" b="0" i="0" u="none" strike="noStrike" cap="none" dirty="0" err="1">
                  <a:solidFill>
                    <a:schemeClr val="lt1"/>
                  </a:solidFill>
                  <a:latin typeface="Calibri"/>
                  <a:ea typeface="Calibri"/>
                  <a:cs typeface="Calibri"/>
                  <a:sym typeface="Calibri"/>
                </a:rPr>
                <a:t>lớp</a:t>
              </a:r>
              <a:r>
                <a:rPr lang="en-US" sz="2000" b="0" i="0" u="none" strike="noStrike" cap="none" dirty="0">
                  <a:solidFill>
                    <a:schemeClr val="lt1"/>
                  </a:solidFill>
                  <a:latin typeface="Calibri"/>
                  <a:ea typeface="Calibri"/>
                  <a:cs typeface="Calibri"/>
                  <a:sym typeface="Calibri"/>
                </a:rPr>
                <a:t> 12</a:t>
              </a:r>
              <a:endParaRPr sz="2000" b="0" i="0" u="none" strike="noStrike" cap="none" dirty="0">
                <a:solidFill>
                  <a:schemeClr val="lt1"/>
                </a:solidFill>
                <a:latin typeface="Calibri"/>
                <a:ea typeface="Calibri"/>
                <a:cs typeface="Calibri"/>
                <a:sym typeface="Calibri"/>
              </a:endParaRPr>
            </a:p>
            <a:p>
              <a:pPr marL="0" marR="0" lvl="0" indent="0" algn="l" rtl="0">
                <a:lnSpc>
                  <a:spcPct val="90000"/>
                </a:lnSpc>
                <a:spcBef>
                  <a:spcPts val="560"/>
                </a:spcBef>
                <a:spcAft>
                  <a:spcPts val="0"/>
                </a:spcAft>
                <a:buClr>
                  <a:srgbClr val="000000"/>
                </a:buClr>
                <a:buSzPts val="1600"/>
                <a:buFont typeface="Arial"/>
                <a:buNone/>
              </a:pPr>
              <a:r>
                <a:rPr lang="en-US" sz="2000" b="0" i="0" u="none" strike="noStrike" cap="none" dirty="0">
                  <a:solidFill>
                    <a:schemeClr val="lt1"/>
                  </a:solidFill>
                  <a:latin typeface="Calibri"/>
                  <a:ea typeface="Calibri"/>
                  <a:cs typeface="Calibri"/>
                  <a:sym typeface="Calibri"/>
                </a:rPr>
                <a:t>Do </a:t>
              </a:r>
              <a:r>
                <a:rPr lang="en-US" sz="2000" b="0" i="0" u="none" strike="noStrike" cap="none" dirty="0" err="1">
                  <a:solidFill>
                    <a:schemeClr val="lt1"/>
                  </a:solidFill>
                  <a:latin typeface="Calibri"/>
                  <a:ea typeface="Calibri"/>
                  <a:cs typeface="Calibri"/>
                  <a:sym typeface="Calibri"/>
                </a:rPr>
                <a:t>nhà</a:t>
              </a:r>
              <a:r>
                <a:rPr lang="en-US" sz="2000" b="0" i="0" u="none" strike="noStrike" cap="none" dirty="0">
                  <a:solidFill>
                    <a:schemeClr val="lt1"/>
                  </a:solidFill>
                  <a:latin typeface="Calibri"/>
                  <a:ea typeface="Calibri"/>
                  <a:cs typeface="Calibri"/>
                  <a:sym typeface="Calibri"/>
                </a:rPr>
                <a:t> </a:t>
              </a:r>
              <a:r>
                <a:rPr lang="en-US" sz="2000" b="0" i="0" u="none" strike="noStrike" cap="none" dirty="0" err="1">
                  <a:solidFill>
                    <a:schemeClr val="lt1"/>
                  </a:solidFill>
                  <a:latin typeface="Calibri"/>
                  <a:ea typeface="Calibri"/>
                  <a:cs typeface="Calibri"/>
                  <a:sym typeface="Calibri"/>
                </a:rPr>
                <a:t>giáo</a:t>
              </a:r>
              <a:r>
                <a:rPr lang="en-US" sz="2000" b="0" i="0" u="none" strike="noStrike" cap="none" dirty="0">
                  <a:solidFill>
                    <a:schemeClr val="lt1"/>
                  </a:solidFill>
                  <a:latin typeface="Calibri"/>
                  <a:ea typeface="Calibri"/>
                  <a:cs typeface="Calibri"/>
                  <a:sym typeface="Calibri"/>
                </a:rPr>
                <a:t> </a:t>
              </a:r>
              <a:r>
                <a:rPr lang="en-US" sz="2000" b="0" i="0" u="none" strike="noStrike" cap="none" dirty="0" err="1">
                  <a:solidFill>
                    <a:schemeClr val="lt1"/>
                  </a:solidFill>
                  <a:latin typeface="Calibri"/>
                  <a:ea typeface="Calibri"/>
                  <a:cs typeface="Calibri"/>
                  <a:sym typeface="Calibri"/>
                </a:rPr>
                <a:t>dục</a:t>
              </a:r>
              <a:r>
                <a:rPr lang="en-US" sz="2000" b="0" i="0" u="none" strike="noStrike" cap="none" dirty="0">
                  <a:solidFill>
                    <a:schemeClr val="lt1"/>
                  </a:solidFill>
                  <a:latin typeface="Calibri"/>
                  <a:ea typeface="Calibri"/>
                  <a:cs typeface="Calibri"/>
                  <a:sym typeface="Calibri"/>
                </a:rPr>
                <a:t> </a:t>
              </a:r>
              <a:r>
                <a:rPr lang="en-US" sz="2000" b="0" i="0" u="none" strike="noStrike" cap="none" dirty="0" err="1">
                  <a:solidFill>
                    <a:schemeClr val="lt1"/>
                  </a:solidFill>
                  <a:latin typeface="Calibri"/>
                  <a:ea typeface="Calibri"/>
                  <a:cs typeface="Calibri"/>
                  <a:sym typeface="Calibri"/>
                </a:rPr>
                <a:t>định</a:t>
              </a:r>
              <a:r>
                <a:rPr lang="en-US" sz="2000" b="0" i="0" u="none" strike="noStrike" cap="none" dirty="0">
                  <a:solidFill>
                    <a:schemeClr val="lt1"/>
                  </a:solidFill>
                  <a:latin typeface="Calibri"/>
                  <a:ea typeface="Calibri"/>
                  <a:cs typeface="Calibri"/>
                  <a:sym typeface="Calibri"/>
                </a:rPr>
                <a:t> </a:t>
              </a:r>
              <a:r>
                <a:rPr lang="en-US" sz="2000" b="0" i="0" u="none" strike="noStrike" cap="none" dirty="0" err="1">
                  <a:solidFill>
                    <a:schemeClr val="lt1"/>
                  </a:solidFill>
                  <a:latin typeface="Calibri"/>
                  <a:ea typeface="Calibri"/>
                  <a:cs typeface="Calibri"/>
                  <a:sym typeface="Calibri"/>
                </a:rPr>
                <a:t>hướng</a:t>
              </a:r>
              <a:r>
                <a:rPr lang="en-US" sz="2000" b="0" i="0" u="none" strike="noStrike" cap="none" dirty="0">
                  <a:solidFill>
                    <a:schemeClr val="lt1"/>
                  </a:solidFill>
                  <a:latin typeface="Calibri"/>
                  <a:ea typeface="Calibri"/>
                  <a:cs typeface="Calibri"/>
                  <a:sym typeface="Calibri"/>
                </a:rPr>
                <a:t>, </a:t>
              </a:r>
              <a:r>
                <a:rPr lang="en-US" sz="2000" b="0" i="0" u="none" strike="noStrike" cap="none" dirty="0" err="1">
                  <a:solidFill>
                    <a:schemeClr val="lt1"/>
                  </a:solidFill>
                  <a:latin typeface="Calibri"/>
                  <a:ea typeface="Calibri"/>
                  <a:cs typeface="Calibri"/>
                  <a:sym typeface="Calibri"/>
                </a:rPr>
                <a:t>thiết</a:t>
              </a:r>
              <a:r>
                <a:rPr lang="en-US" sz="2000" b="0" i="0" u="none" strike="noStrike" cap="none" dirty="0">
                  <a:solidFill>
                    <a:schemeClr val="lt1"/>
                  </a:solidFill>
                  <a:latin typeface="Calibri"/>
                  <a:ea typeface="Calibri"/>
                  <a:cs typeface="Calibri"/>
                  <a:sym typeface="Calibri"/>
                </a:rPr>
                <a:t> </a:t>
              </a:r>
              <a:r>
                <a:rPr lang="en-US" sz="2000" b="0" i="0" u="none" strike="noStrike" cap="none" dirty="0" err="1">
                  <a:solidFill>
                    <a:schemeClr val="lt1"/>
                  </a:solidFill>
                  <a:latin typeface="Calibri"/>
                  <a:ea typeface="Calibri"/>
                  <a:cs typeface="Calibri"/>
                  <a:sym typeface="Calibri"/>
                </a:rPr>
                <a:t>kế</a:t>
              </a:r>
              <a:r>
                <a:rPr lang="en-US" sz="2000" b="0" i="0" u="none" strike="noStrike" cap="none" dirty="0">
                  <a:solidFill>
                    <a:schemeClr val="lt1"/>
                  </a:solidFill>
                  <a:latin typeface="Calibri"/>
                  <a:ea typeface="Calibri"/>
                  <a:cs typeface="Calibri"/>
                  <a:sym typeface="Calibri"/>
                </a:rPr>
                <a:t> </a:t>
              </a:r>
              <a:r>
                <a:rPr lang="en-US" sz="2000" b="0" i="0" u="none" strike="noStrike" cap="none" dirty="0" err="1">
                  <a:solidFill>
                    <a:schemeClr val="lt1"/>
                  </a:solidFill>
                  <a:latin typeface="Calibri"/>
                  <a:ea typeface="Calibri"/>
                  <a:cs typeface="Calibri"/>
                  <a:sym typeface="Calibri"/>
                </a:rPr>
                <a:t>và</a:t>
              </a:r>
              <a:r>
                <a:rPr lang="en-US" sz="2000" b="0" i="0" u="none" strike="noStrike" cap="none" dirty="0">
                  <a:solidFill>
                    <a:schemeClr val="lt1"/>
                  </a:solidFill>
                  <a:latin typeface="Calibri"/>
                  <a:ea typeface="Calibri"/>
                  <a:cs typeface="Calibri"/>
                  <a:sym typeface="Calibri"/>
                </a:rPr>
                <a:t> </a:t>
              </a:r>
              <a:r>
                <a:rPr lang="en-US" sz="2000" b="0" i="0" u="none" strike="noStrike" cap="none" dirty="0" err="1">
                  <a:solidFill>
                    <a:schemeClr val="lt1"/>
                  </a:solidFill>
                  <a:latin typeface="Calibri"/>
                  <a:ea typeface="Calibri"/>
                  <a:cs typeface="Calibri"/>
                  <a:sym typeface="Calibri"/>
                </a:rPr>
                <a:t>hướng</a:t>
              </a:r>
              <a:r>
                <a:rPr lang="en-US" sz="2000" b="0" i="0" u="none" strike="noStrike" cap="none" dirty="0">
                  <a:solidFill>
                    <a:schemeClr val="lt1"/>
                  </a:solidFill>
                  <a:latin typeface="Calibri"/>
                  <a:ea typeface="Calibri"/>
                  <a:cs typeface="Calibri"/>
                  <a:sym typeface="Calibri"/>
                </a:rPr>
                <a:t> </a:t>
              </a:r>
              <a:r>
                <a:rPr lang="en-US" sz="2000" b="0" i="0" u="none" strike="noStrike" cap="none" dirty="0" err="1">
                  <a:solidFill>
                    <a:schemeClr val="lt1"/>
                  </a:solidFill>
                  <a:latin typeface="Calibri"/>
                  <a:ea typeface="Calibri"/>
                  <a:cs typeface="Calibri"/>
                  <a:sym typeface="Calibri"/>
                </a:rPr>
                <a:t>dẫn</a:t>
              </a:r>
              <a:r>
                <a:rPr lang="en-US" sz="2000" b="0" i="0" u="none" strike="noStrike" cap="none" dirty="0">
                  <a:solidFill>
                    <a:schemeClr val="lt1"/>
                  </a:solidFill>
                  <a:latin typeface="Calibri"/>
                  <a:ea typeface="Calibri"/>
                  <a:cs typeface="Calibri"/>
                  <a:sym typeface="Calibri"/>
                </a:rPr>
                <a:t> </a:t>
              </a:r>
              <a:r>
                <a:rPr lang="en-US" sz="2000" b="0" i="0" u="none" strike="noStrike" cap="none" dirty="0" err="1">
                  <a:solidFill>
                    <a:schemeClr val="lt1"/>
                  </a:solidFill>
                  <a:latin typeface="Calibri"/>
                  <a:ea typeface="Calibri"/>
                  <a:cs typeface="Calibri"/>
                  <a:sym typeface="Calibri"/>
                </a:rPr>
                <a:t>thực</a:t>
              </a:r>
              <a:r>
                <a:rPr lang="en-US" sz="2000" b="0" i="0" u="none" strike="noStrike" cap="none" dirty="0">
                  <a:solidFill>
                    <a:schemeClr val="lt1"/>
                  </a:solidFill>
                  <a:latin typeface="Calibri"/>
                  <a:ea typeface="Calibri"/>
                  <a:cs typeface="Calibri"/>
                  <a:sym typeface="Calibri"/>
                </a:rPr>
                <a:t> </a:t>
              </a:r>
              <a:r>
                <a:rPr lang="en-US" sz="2000" b="0" i="0" u="none" strike="noStrike" cap="none" dirty="0" err="1">
                  <a:solidFill>
                    <a:schemeClr val="lt1"/>
                  </a:solidFill>
                  <a:latin typeface="Calibri"/>
                  <a:ea typeface="Calibri"/>
                  <a:cs typeface="Calibri"/>
                  <a:sym typeface="Calibri"/>
                </a:rPr>
                <a:t>hiện</a:t>
              </a:r>
              <a:r>
                <a:rPr lang="en-US" sz="2000" b="0" i="0" u="none" strike="noStrike" cap="none" dirty="0">
                  <a:solidFill>
                    <a:schemeClr val="lt1"/>
                  </a:solidFill>
                  <a:latin typeface="Calibri"/>
                  <a:ea typeface="Calibri"/>
                  <a:cs typeface="Calibri"/>
                  <a:sym typeface="Calibri"/>
                </a:rPr>
                <a:t>. </a:t>
              </a:r>
              <a:endParaRPr sz="2000" b="0" i="0" u="none" strike="noStrike" cap="none" dirty="0">
                <a:solidFill>
                  <a:schemeClr val="lt1"/>
                </a:solidFill>
                <a:latin typeface="Calibri"/>
                <a:ea typeface="Calibri"/>
                <a:cs typeface="Calibri"/>
                <a:sym typeface="Calibri"/>
              </a:endParaRPr>
            </a:p>
          </p:txBody>
        </p:sp>
        <p:sp>
          <p:nvSpPr>
            <p:cNvPr id="136" name="Google Shape;136;p3"/>
            <p:cNvSpPr/>
            <p:nvPr/>
          </p:nvSpPr>
          <p:spPr>
            <a:xfrm>
              <a:off x="0" y="1728787"/>
              <a:ext cx="9982200" cy="1571624"/>
            </a:xfrm>
            <a:prstGeom prst="roundRect">
              <a:avLst>
                <a:gd name="adj" fmla="val 10000"/>
              </a:avLst>
            </a:prstGeom>
            <a:solidFill>
              <a:schemeClr val="accent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00" b="0" i="0" u="none" strike="noStrike" cap="none">
                <a:solidFill>
                  <a:srgbClr val="000000"/>
                </a:solidFill>
                <a:latin typeface="Arial"/>
                <a:ea typeface="Arial"/>
                <a:cs typeface="Arial"/>
                <a:sym typeface="Arial"/>
              </a:endParaRPr>
            </a:p>
          </p:txBody>
        </p:sp>
        <p:sp>
          <p:nvSpPr>
            <p:cNvPr id="137" name="Google Shape;137;p3"/>
            <p:cNvSpPr txBox="1"/>
            <p:nvPr/>
          </p:nvSpPr>
          <p:spPr>
            <a:xfrm>
              <a:off x="2153602" y="1728787"/>
              <a:ext cx="7828597" cy="1571624"/>
            </a:xfrm>
            <a:prstGeom prst="rect">
              <a:avLst/>
            </a:prstGeom>
            <a:noFill/>
            <a:ln>
              <a:noFill/>
            </a:ln>
          </p:spPr>
          <p:txBody>
            <a:bodyPr spcFirstLastPara="1" wrap="square" lIns="60950" tIns="60950" rIns="60950" bIns="60950" anchor="ctr" anchorCtr="0">
              <a:noAutofit/>
            </a:bodyPr>
            <a:lstStyle/>
            <a:p>
              <a:pPr marL="0" marR="0" lvl="0" indent="0" algn="l" rtl="0">
                <a:lnSpc>
                  <a:spcPct val="90000"/>
                </a:lnSpc>
                <a:spcBef>
                  <a:spcPts val="0"/>
                </a:spcBef>
                <a:spcAft>
                  <a:spcPts val="0"/>
                </a:spcAft>
                <a:buClr>
                  <a:srgbClr val="000000"/>
                </a:buClr>
                <a:buSzPts val="1600"/>
                <a:buFont typeface="Arial"/>
                <a:buNone/>
              </a:pPr>
              <a:r>
                <a:rPr lang="en-US" sz="2000" b="0" i="0" u="none" strike="noStrike" cap="none">
                  <a:solidFill>
                    <a:schemeClr val="lt1"/>
                  </a:solidFill>
                  <a:latin typeface="Calibri"/>
                  <a:ea typeface="Calibri"/>
                  <a:cs typeface="Calibri"/>
                  <a:sym typeface="Calibri"/>
                </a:rPr>
                <a:t>Tạo cơ hội cho học sinh tiếp cận thực tế, thể nghiệm các cảm xúc tích cực, khai thác những kinh nghiệm đã có và huy động tổng hợp kiến thức, kĩ năng của các môn học để thực hiện những nhiệm vụ được giao hoặc giải quyết những vấn đề của thực tiễn đời sống nhà trường, gia đình, xã hội phù hợp với lứa tuổi. </a:t>
              </a:r>
              <a:endParaRPr sz="2000" b="0" i="0" u="none" strike="noStrike" cap="none">
                <a:solidFill>
                  <a:schemeClr val="lt1"/>
                </a:solidFill>
                <a:latin typeface="Calibri"/>
                <a:ea typeface="Calibri"/>
                <a:cs typeface="Calibri"/>
                <a:sym typeface="Calibri"/>
              </a:endParaRPr>
            </a:p>
          </p:txBody>
        </p:sp>
        <p:sp>
          <p:nvSpPr>
            <p:cNvPr id="139" name="Google Shape;139;p3"/>
            <p:cNvSpPr/>
            <p:nvPr/>
          </p:nvSpPr>
          <p:spPr>
            <a:xfrm>
              <a:off x="0" y="3457574"/>
              <a:ext cx="9982200" cy="1571624"/>
            </a:xfrm>
            <a:prstGeom prst="roundRect">
              <a:avLst>
                <a:gd name="adj" fmla="val 10000"/>
              </a:avLst>
            </a:prstGeom>
            <a:solidFill>
              <a:schemeClr val="accent4"/>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00" b="0" i="0" u="none" strike="noStrike" cap="none">
                <a:solidFill>
                  <a:srgbClr val="000000"/>
                </a:solidFill>
                <a:latin typeface="Arial"/>
                <a:ea typeface="Arial"/>
                <a:cs typeface="Arial"/>
                <a:sym typeface="Arial"/>
              </a:endParaRPr>
            </a:p>
          </p:txBody>
        </p:sp>
        <p:sp>
          <p:nvSpPr>
            <p:cNvPr id="140" name="Google Shape;140;p3"/>
            <p:cNvSpPr txBox="1"/>
            <p:nvPr/>
          </p:nvSpPr>
          <p:spPr>
            <a:xfrm>
              <a:off x="2153602" y="3457574"/>
              <a:ext cx="7828597" cy="1571624"/>
            </a:xfrm>
            <a:prstGeom prst="rect">
              <a:avLst/>
            </a:prstGeom>
            <a:noFill/>
            <a:ln>
              <a:noFill/>
            </a:ln>
          </p:spPr>
          <p:txBody>
            <a:bodyPr spcFirstLastPara="1" wrap="square" lIns="60950" tIns="60950" rIns="60950" bIns="60950" anchor="ctr" anchorCtr="0">
              <a:noAutofit/>
            </a:bodyPr>
            <a:lstStyle/>
            <a:p>
              <a:pPr marL="0" marR="0" lvl="0" indent="0" algn="l" rtl="0">
                <a:lnSpc>
                  <a:spcPct val="90000"/>
                </a:lnSpc>
                <a:spcBef>
                  <a:spcPts val="0"/>
                </a:spcBef>
                <a:spcAft>
                  <a:spcPts val="0"/>
                </a:spcAft>
                <a:buClr>
                  <a:srgbClr val="000000"/>
                </a:buClr>
                <a:buSzPts val="1600"/>
                <a:buFont typeface="Arial"/>
                <a:buNone/>
              </a:pPr>
              <a:r>
                <a:rPr lang="en-US" sz="2000" b="0" i="0" u="none" strike="noStrike" cap="none">
                  <a:solidFill>
                    <a:schemeClr val="dk1"/>
                  </a:solidFill>
                  <a:latin typeface="Calibri"/>
                  <a:ea typeface="Calibri"/>
                  <a:cs typeface="Calibri"/>
                  <a:sym typeface="Calibri"/>
                </a:rPr>
                <a:t>Những kinh nghiệm đã trải qua được chuyển hoá thành tri thức mới, hiểu biết mới, kĩ năng mới góp phần phát huy tiềm năng sáng tạo và khả năng thích ứng với cuộc sống, môi trường và nghề nghiệp tương lai.</a:t>
              </a:r>
              <a:endParaRPr sz="2000" b="0" i="0" u="none" strike="noStrike" cap="none">
                <a:solidFill>
                  <a:schemeClr val="dk1"/>
                </a:solidFill>
                <a:latin typeface="Calibri"/>
                <a:ea typeface="Calibri"/>
                <a:cs typeface="Calibri"/>
                <a:sym typeface="Calibri"/>
              </a:endParaRPr>
            </a:p>
          </p:txBody>
        </p:sp>
      </p:grpSp>
      <p:pic>
        <p:nvPicPr>
          <p:cNvPr id="3" name="Picture 2">
            <a:extLst>
              <a:ext uri="{FF2B5EF4-FFF2-40B4-BE49-F238E27FC236}">
                <a16:creationId xmlns:a16="http://schemas.microsoft.com/office/drawing/2014/main" id="{C376404B-44FB-D9FE-8027-2ACB9B9CF979}"/>
              </a:ext>
            </a:extLst>
          </p:cNvPr>
          <p:cNvPicPr>
            <a:picLocks noChangeAspect="1"/>
          </p:cNvPicPr>
          <p:nvPr/>
        </p:nvPicPr>
        <p:blipFill>
          <a:blip r:embed="rId3"/>
          <a:stretch>
            <a:fillRect/>
          </a:stretch>
        </p:blipFill>
        <p:spPr>
          <a:xfrm>
            <a:off x="1094563" y="2970751"/>
            <a:ext cx="1805048" cy="1561634"/>
          </a:xfrm>
          <a:prstGeom prst="rect">
            <a:avLst/>
          </a:prstGeom>
        </p:spPr>
      </p:pic>
      <p:pic>
        <p:nvPicPr>
          <p:cNvPr id="5" name="Picture 4">
            <a:extLst>
              <a:ext uri="{FF2B5EF4-FFF2-40B4-BE49-F238E27FC236}">
                <a16:creationId xmlns:a16="http://schemas.microsoft.com/office/drawing/2014/main" id="{828817CE-BFBE-3DEF-502E-F1194ABC8A93}"/>
              </a:ext>
            </a:extLst>
          </p:cNvPr>
          <p:cNvPicPr>
            <a:picLocks noChangeAspect="1"/>
          </p:cNvPicPr>
          <p:nvPr/>
        </p:nvPicPr>
        <p:blipFill>
          <a:blip r:embed="rId4"/>
          <a:stretch>
            <a:fillRect/>
          </a:stretch>
        </p:blipFill>
        <p:spPr>
          <a:xfrm>
            <a:off x="1103386" y="4736934"/>
            <a:ext cx="1796225" cy="1454433"/>
          </a:xfrm>
          <a:prstGeom prst="rect">
            <a:avLst/>
          </a:prstGeom>
        </p:spPr>
      </p:pic>
      <p:pic>
        <p:nvPicPr>
          <p:cNvPr id="7" name="Picture 6">
            <a:extLst>
              <a:ext uri="{FF2B5EF4-FFF2-40B4-BE49-F238E27FC236}">
                <a16:creationId xmlns:a16="http://schemas.microsoft.com/office/drawing/2014/main" id="{5FC00BB8-C4F3-D45A-030E-9CC943466158}"/>
              </a:ext>
            </a:extLst>
          </p:cNvPr>
          <p:cNvPicPr>
            <a:picLocks noChangeAspect="1"/>
          </p:cNvPicPr>
          <p:nvPr/>
        </p:nvPicPr>
        <p:blipFill>
          <a:blip r:embed="rId5"/>
          <a:stretch>
            <a:fillRect/>
          </a:stretch>
        </p:blipFill>
        <p:spPr>
          <a:xfrm>
            <a:off x="1094563" y="1364643"/>
            <a:ext cx="1842098" cy="1294338"/>
          </a:xfrm>
          <a:prstGeom prst="rect">
            <a:avLst/>
          </a:prstGeom>
          <a:ln>
            <a:noFill/>
          </a:ln>
          <a:effectLst>
            <a:softEdge rad="112500"/>
          </a:effec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a:extLst>
              <a:ext uri="{FF2B5EF4-FFF2-40B4-BE49-F238E27FC236}">
                <a16:creationId xmlns:a16="http://schemas.microsoft.com/office/drawing/2014/main" id="{5B58B053-5680-AA48-CA27-7FA8E9F9AA4D}"/>
              </a:ext>
            </a:extLst>
          </p:cNvPr>
          <p:cNvGraphicFramePr>
            <a:graphicFrameLocks noGrp="1"/>
          </p:cNvGraphicFramePr>
          <p:nvPr>
            <p:extLst>
              <p:ext uri="{D42A27DB-BD31-4B8C-83A1-F6EECF244321}">
                <p14:modId xmlns:p14="http://schemas.microsoft.com/office/powerpoint/2010/main" val="1963516885"/>
              </p:ext>
            </p:extLst>
          </p:nvPr>
        </p:nvGraphicFramePr>
        <p:xfrm>
          <a:off x="513571" y="1120658"/>
          <a:ext cx="11314636" cy="5430068"/>
        </p:xfrm>
        <a:graphic>
          <a:graphicData uri="http://schemas.openxmlformats.org/drawingml/2006/table">
            <a:tbl>
              <a:tblPr firstRow="1" firstCol="1" bandRow="1">
                <a:tableStyleId>{7DF18680-E054-41AD-8BC1-D1AEF772440D}</a:tableStyleId>
              </a:tblPr>
              <a:tblGrid>
                <a:gridCol w="705629">
                  <a:extLst>
                    <a:ext uri="{9D8B030D-6E8A-4147-A177-3AD203B41FA5}">
                      <a16:colId xmlns:a16="http://schemas.microsoft.com/office/drawing/2014/main" val="4020568395"/>
                    </a:ext>
                  </a:extLst>
                </a:gridCol>
                <a:gridCol w="658762">
                  <a:extLst>
                    <a:ext uri="{9D8B030D-6E8A-4147-A177-3AD203B41FA5}">
                      <a16:colId xmlns:a16="http://schemas.microsoft.com/office/drawing/2014/main" val="723426888"/>
                    </a:ext>
                  </a:extLst>
                </a:gridCol>
                <a:gridCol w="1219200">
                  <a:extLst>
                    <a:ext uri="{9D8B030D-6E8A-4147-A177-3AD203B41FA5}">
                      <a16:colId xmlns:a16="http://schemas.microsoft.com/office/drawing/2014/main" val="2085795122"/>
                    </a:ext>
                  </a:extLst>
                </a:gridCol>
                <a:gridCol w="2320412">
                  <a:extLst>
                    <a:ext uri="{9D8B030D-6E8A-4147-A177-3AD203B41FA5}">
                      <a16:colId xmlns:a16="http://schemas.microsoft.com/office/drawing/2014/main" val="771032673"/>
                    </a:ext>
                  </a:extLst>
                </a:gridCol>
                <a:gridCol w="6410633">
                  <a:extLst>
                    <a:ext uri="{9D8B030D-6E8A-4147-A177-3AD203B41FA5}">
                      <a16:colId xmlns:a16="http://schemas.microsoft.com/office/drawing/2014/main" val="326337400"/>
                    </a:ext>
                  </a:extLst>
                </a:gridCol>
              </a:tblGrid>
              <a:tr h="462336">
                <a:tc>
                  <a:txBody>
                    <a:bodyPr/>
                    <a:lstStyle/>
                    <a:p>
                      <a:pPr algn="ctr">
                        <a:lnSpc>
                          <a:spcPct val="120000"/>
                        </a:lnSpc>
                        <a:spcBef>
                          <a:spcPts val="200"/>
                        </a:spcBef>
                        <a:spcAft>
                          <a:spcPts val="300"/>
                        </a:spcAft>
                      </a:pPr>
                      <a:r>
                        <a:rPr lang="en-US" sz="1600" kern="100">
                          <a:effectLst/>
                          <a:latin typeface="+mj-lt"/>
                        </a:rPr>
                        <a:t>Tuần</a:t>
                      </a:r>
                      <a:endParaRPr lang="en-US" sz="1600" kern="100">
                        <a:effectLst/>
                        <a:latin typeface="+mj-lt"/>
                        <a:ea typeface="Calibri" panose="020F0502020204030204" pitchFamily="34" charset="0"/>
                        <a:cs typeface="Times New Roman" panose="02020603050405020304" pitchFamily="18" charset="0"/>
                      </a:endParaRPr>
                    </a:p>
                  </a:txBody>
                  <a:tcPr anchor="ctr"/>
                </a:tc>
                <a:tc>
                  <a:txBody>
                    <a:bodyPr/>
                    <a:lstStyle/>
                    <a:p>
                      <a:pPr algn="ctr">
                        <a:lnSpc>
                          <a:spcPct val="120000"/>
                        </a:lnSpc>
                        <a:spcBef>
                          <a:spcPts val="200"/>
                        </a:spcBef>
                        <a:spcAft>
                          <a:spcPts val="300"/>
                        </a:spcAft>
                      </a:pPr>
                      <a:r>
                        <a:rPr lang="en-US" sz="1600" kern="100">
                          <a:effectLst/>
                          <a:latin typeface="+mj-lt"/>
                        </a:rPr>
                        <a:t>Tiết</a:t>
                      </a:r>
                      <a:endParaRPr lang="en-US" sz="1600" kern="100">
                        <a:effectLst/>
                        <a:latin typeface="+mj-lt"/>
                        <a:ea typeface="Calibri" panose="020F0502020204030204" pitchFamily="34" charset="0"/>
                        <a:cs typeface="Times New Roman" panose="02020603050405020304" pitchFamily="18" charset="0"/>
                      </a:endParaRPr>
                    </a:p>
                  </a:txBody>
                  <a:tcPr anchor="ctr"/>
                </a:tc>
                <a:tc>
                  <a:txBody>
                    <a:bodyPr/>
                    <a:lstStyle/>
                    <a:p>
                      <a:pPr algn="ctr">
                        <a:lnSpc>
                          <a:spcPct val="120000"/>
                        </a:lnSpc>
                        <a:spcBef>
                          <a:spcPts val="200"/>
                        </a:spcBef>
                        <a:spcAft>
                          <a:spcPts val="300"/>
                        </a:spcAft>
                      </a:pPr>
                      <a:r>
                        <a:rPr lang="en-US" sz="1600" kern="100">
                          <a:effectLst/>
                          <a:latin typeface="+mj-lt"/>
                        </a:rPr>
                        <a:t>Chủ đề</a:t>
                      </a:r>
                      <a:endParaRPr lang="en-US" sz="1600" kern="100">
                        <a:effectLst/>
                        <a:latin typeface="+mj-lt"/>
                        <a:ea typeface="Calibri" panose="020F0502020204030204" pitchFamily="34" charset="0"/>
                        <a:cs typeface="Times New Roman" panose="02020603050405020304" pitchFamily="18" charset="0"/>
                      </a:endParaRPr>
                    </a:p>
                  </a:txBody>
                  <a:tcPr anchor="ctr"/>
                </a:tc>
                <a:tc>
                  <a:txBody>
                    <a:bodyPr/>
                    <a:lstStyle/>
                    <a:p>
                      <a:pPr algn="ctr">
                        <a:lnSpc>
                          <a:spcPct val="120000"/>
                        </a:lnSpc>
                        <a:spcBef>
                          <a:spcPts val="200"/>
                        </a:spcBef>
                        <a:spcAft>
                          <a:spcPts val="300"/>
                        </a:spcAft>
                      </a:pPr>
                      <a:r>
                        <a:rPr lang="en-US" sz="1600" kern="100">
                          <a:effectLst/>
                          <a:latin typeface="+mj-lt"/>
                        </a:rPr>
                        <a:t>Cấu trúc</a:t>
                      </a:r>
                      <a:endParaRPr lang="en-US" sz="1600" kern="100">
                        <a:effectLst/>
                        <a:latin typeface="+mj-lt"/>
                        <a:ea typeface="Calibri" panose="020F0502020204030204" pitchFamily="34" charset="0"/>
                        <a:cs typeface="Times New Roman" panose="02020603050405020304" pitchFamily="18" charset="0"/>
                      </a:endParaRPr>
                    </a:p>
                  </a:txBody>
                  <a:tcPr anchor="ctr"/>
                </a:tc>
                <a:tc>
                  <a:txBody>
                    <a:bodyPr/>
                    <a:lstStyle/>
                    <a:p>
                      <a:pPr algn="ctr">
                        <a:lnSpc>
                          <a:spcPct val="120000"/>
                        </a:lnSpc>
                        <a:spcBef>
                          <a:spcPts val="200"/>
                        </a:spcBef>
                        <a:spcAft>
                          <a:spcPts val="300"/>
                        </a:spcAft>
                      </a:pPr>
                      <a:r>
                        <a:rPr lang="en-US" sz="1600" kern="100">
                          <a:effectLst/>
                          <a:latin typeface="+mj-lt"/>
                        </a:rPr>
                        <a:t>Hoạt động</a:t>
                      </a:r>
                      <a:endParaRPr lang="en-US" sz="1600" kern="100">
                        <a:effectLst/>
                        <a:latin typeface="+mj-lt"/>
                        <a:ea typeface="Calibri" panose="020F0502020204030204" pitchFamily="34" charset="0"/>
                        <a:cs typeface="Times New Roman" panose="02020603050405020304" pitchFamily="18" charset="0"/>
                      </a:endParaRPr>
                    </a:p>
                  </a:txBody>
                  <a:tcPr anchor="ctr"/>
                </a:tc>
                <a:extLst>
                  <a:ext uri="{0D108BD9-81ED-4DB2-BD59-A6C34878D82A}">
                    <a16:rowId xmlns:a16="http://schemas.microsoft.com/office/drawing/2014/main" val="2137031619"/>
                  </a:ext>
                </a:extLst>
              </a:tr>
              <a:tr h="0">
                <a:tc rowSpan="3">
                  <a:txBody>
                    <a:bodyPr/>
                    <a:lstStyle/>
                    <a:p>
                      <a:pPr algn="ctr">
                        <a:lnSpc>
                          <a:spcPct val="120000"/>
                        </a:lnSpc>
                        <a:spcBef>
                          <a:spcPts val="200"/>
                        </a:spcBef>
                        <a:spcAft>
                          <a:spcPts val="300"/>
                        </a:spcAft>
                      </a:pPr>
                      <a:r>
                        <a:rPr lang="en-US" sz="1600" kern="100">
                          <a:effectLst/>
                          <a:latin typeface="+mj-lt"/>
                        </a:rPr>
                        <a:t>5</a:t>
                      </a:r>
                      <a:endParaRPr lang="en-US" sz="1600" kern="100">
                        <a:effectLst/>
                        <a:latin typeface="+mj-lt"/>
                        <a:ea typeface="Calibri" panose="020F0502020204030204" pitchFamily="34" charset="0"/>
                        <a:cs typeface="Times New Roman" panose="02020603050405020304" pitchFamily="18" charset="0"/>
                      </a:endParaRPr>
                    </a:p>
                  </a:txBody>
                  <a:tcPr anchor="ctr"/>
                </a:tc>
                <a:tc>
                  <a:txBody>
                    <a:bodyPr/>
                    <a:lstStyle/>
                    <a:p>
                      <a:pPr algn="ctr">
                        <a:lnSpc>
                          <a:spcPct val="120000"/>
                        </a:lnSpc>
                        <a:spcBef>
                          <a:spcPts val="200"/>
                        </a:spcBef>
                        <a:spcAft>
                          <a:spcPts val="300"/>
                        </a:spcAft>
                      </a:pPr>
                      <a:r>
                        <a:rPr lang="en-US" sz="1600" kern="100">
                          <a:effectLst/>
                          <a:latin typeface="+mj-lt"/>
                        </a:rPr>
                        <a:t>13</a:t>
                      </a:r>
                      <a:endParaRPr lang="en-US" sz="1600" kern="100">
                        <a:effectLst/>
                        <a:latin typeface="+mj-lt"/>
                        <a:ea typeface="Calibri" panose="020F0502020204030204" pitchFamily="34" charset="0"/>
                        <a:cs typeface="Times New Roman" panose="02020603050405020304" pitchFamily="18" charset="0"/>
                      </a:endParaRPr>
                    </a:p>
                  </a:txBody>
                  <a:tcPr anchor="ctr"/>
                </a:tc>
                <a:tc rowSpan="6">
                  <a:txBody>
                    <a:bodyPr/>
                    <a:lstStyle/>
                    <a:p>
                      <a:endParaRPr lang="en-US"/>
                    </a:p>
                  </a:txBody>
                  <a:tcPr/>
                </a:tc>
                <a:tc rowSpan="3">
                  <a:txBody>
                    <a:bodyPr/>
                    <a:lstStyle/>
                    <a:p>
                      <a:endParaRPr lang="en-US"/>
                    </a:p>
                  </a:txBody>
                  <a:tcPr/>
                </a:tc>
                <a:tc>
                  <a:txBody>
                    <a:bodyPr/>
                    <a:lstStyle/>
                    <a:p>
                      <a:pPr algn="just">
                        <a:lnSpc>
                          <a:spcPct val="120000"/>
                        </a:lnSpc>
                        <a:spcBef>
                          <a:spcPts val="200"/>
                        </a:spcBef>
                        <a:spcAft>
                          <a:spcPts val="300"/>
                        </a:spcAft>
                      </a:pPr>
                      <a:r>
                        <a:rPr lang="en-US" sz="1600" kern="0">
                          <a:effectLst/>
                          <a:latin typeface="+mj-lt"/>
                        </a:rPr>
                        <a:t>Thể hiện bản lĩnh trong việc theo đuổi đam mê với nghề yêu thích.</a:t>
                      </a:r>
                      <a:endParaRPr lang="en-US" sz="1600" kern="100">
                        <a:effectLst/>
                        <a:latin typeface="+mj-lt"/>
                        <a:ea typeface="Calibri" panose="020F0502020204030204" pitchFamily="34" charset="0"/>
                        <a:cs typeface="Times New Roman" panose="02020603050405020304" pitchFamily="18" charset="0"/>
                      </a:endParaRPr>
                    </a:p>
                  </a:txBody>
                  <a:tcPr anchor="ctr"/>
                </a:tc>
                <a:extLst>
                  <a:ext uri="{0D108BD9-81ED-4DB2-BD59-A6C34878D82A}">
                    <a16:rowId xmlns:a16="http://schemas.microsoft.com/office/drawing/2014/main" val="1869294115"/>
                  </a:ext>
                </a:extLst>
              </a:tr>
              <a:tr h="0">
                <a:tc vMerge="1">
                  <a:txBody>
                    <a:bodyPr/>
                    <a:lstStyle/>
                    <a:p>
                      <a:endParaRPr lang="en-US"/>
                    </a:p>
                  </a:txBody>
                  <a:tcPr/>
                </a:tc>
                <a:tc>
                  <a:txBody>
                    <a:bodyPr/>
                    <a:lstStyle/>
                    <a:p>
                      <a:pPr algn="ctr">
                        <a:lnSpc>
                          <a:spcPct val="120000"/>
                        </a:lnSpc>
                        <a:spcBef>
                          <a:spcPts val="200"/>
                        </a:spcBef>
                        <a:spcAft>
                          <a:spcPts val="300"/>
                        </a:spcAft>
                      </a:pPr>
                      <a:r>
                        <a:rPr lang="en-US" sz="1600" kern="100">
                          <a:effectLst/>
                          <a:latin typeface="+mj-lt"/>
                        </a:rPr>
                        <a:t>14</a:t>
                      </a:r>
                      <a:endParaRPr lang="en-US" sz="1600" kern="100">
                        <a:effectLst/>
                        <a:latin typeface="+mj-lt"/>
                        <a:ea typeface="Calibri" panose="020F0502020204030204" pitchFamily="34" charset="0"/>
                        <a:cs typeface="Times New Roman" panose="02020603050405020304" pitchFamily="18" charset="0"/>
                      </a:endParaRPr>
                    </a:p>
                  </a:txBody>
                  <a:tcPr anchor="ctr"/>
                </a:tc>
                <a:tc vMerge="1">
                  <a:txBody>
                    <a:bodyPr/>
                    <a:lstStyle/>
                    <a:p>
                      <a:endParaRPr lang="en-US"/>
                    </a:p>
                  </a:txBody>
                  <a:tcPr/>
                </a:tc>
                <a:tc vMerge="1">
                  <a:txBody>
                    <a:bodyPr/>
                    <a:lstStyle/>
                    <a:p>
                      <a:endParaRPr lang="en-US"/>
                    </a:p>
                  </a:txBody>
                  <a:tcPr/>
                </a:tc>
                <a:tc>
                  <a:txBody>
                    <a:bodyPr/>
                    <a:lstStyle/>
                    <a:p>
                      <a:pPr algn="just">
                        <a:lnSpc>
                          <a:spcPct val="120000"/>
                        </a:lnSpc>
                        <a:spcBef>
                          <a:spcPts val="200"/>
                        </a:spcBef>
                        <a:spcAft>
                          <a:spcPts val="300"/>
                        </a:spcAft>
                      </a:pPr>
                      <a:r>
                        <a:rPr lang="en-US" sz="1600" kern="0">
                          <a:effectLst/>
                          <a:latin typeface="+mj-lt"/>
                        </a:rPr>
                        <a:t>Rèn luyện sự tự tin về bản thân.</a:t>
                      </a:r>
                      <a:endParaRPr lang="en-US" sz="1600" kern="100">
                        <a:effectLst/>
                        <a:latin typeface="+mj-lt"/>
                      </a:endParaRPr>
                    </a:p>
                    <a:p>
                      <a:pPr algn="just">
                        <a:lnSpc>
                          <a:spcPct val="120000"/>
                        </a:lnSpc>
                        <a:spcBef>
                          <a:spcPts val="200"/>
                        </a:spcBef>
                        <a:spcAft>
                          <a:spcPts val="300"/>
                        </a:spcAft>
                      </a:pPr>
                      <a:r>
                        <a:rPr lang="en-US" sz="1600" kern="0">
                          <a:effectLst/>
                          <a:latin typeface="+mj-lt"/>
                        </a:rPr>
                        <a:t>Thể hiện sự tự tin trong định hướng nghề nghiệp của bản thân.</a:t>
                      </a:r>
                      <a:endParaRPr lang="en-US" sz="1600" kern="100">
                        <a:effectLst/>
                        <a:latin typeface="+mj-lt"/>
                        <a:ea typeface="Calibri" panose="020F0502020204030204" pitchFamily="34" charset="0"/>
                        <a:cs typeface="Times New Roman" panose="02020603050405020304" pitchFamily="18" charset="0"/>
                      </a:endParaRPr>
                    </a:p>
                  </a:txBody>
                  <a:tcPr anchor="ctr"/>
                </a:tc>
                <a:extLst>
                  <a:ext uri="{0D108BD9-81ED-4DB2-BD59-A6C34878D82A}">
                    <a16:rowId xmlns:a16="http://schemas.microsoft.com/office/drawing/2014/main" val="3859244161"/>
                  </a:ext>
                </a:extLst>
              </a:tr>
              <a:tr h="0">
                <a:tc vMerge="1">
                  <a:txBody>
                    <a:bodyPr/>
                    <a:lstStyle/>
                    <a:p>
                      <a:endParaRPr lang="en-US"/>
                    </a:p>
                  </a:txBody>
                  <a:tcPr/>
                </a:tc>
                <a:tc>
                  <a:txBody>
                    <a:bodyPr/>
                    <a:lstStyle/>
                    <a:p>
                      <a:pPr algn="ctr">
                        <a:lnSpc>
                          <a:spcPct val="120000"/>
                        </a:lnSpc>
                        <a:spcBef>
                          <a:spcPts val="200"/>
                        </a:spcBef>
                        <a:spcAft>
                          <a:spcPts val="300"/>
                        </a:spcAft>
                      </a:pPr>
                      <a:r>
                        <a:rPr lang="en-US" sz="1600" kern="100">
                          <a:effectLst/>
                          <a:latin typeface="+mj-lt"/>
                        </a:rPr>
                        <a:t>15</a:t>
                      </a:r>
                      <a:endParaRPr lang="en-US" sz="1600" kern="100">
                        <a:effectLst/>
                        <a:latin typeface="+mj-lt"/>
                        <a:ea typeface="Calibri" panose="020F0502020204030204" pitchFamily="34" charset="0"/>
                        <a:cs typeface="Times New Roman" panose="02020603050405020304" pitchFamily="18" charset="0"/>
                      </a:endParaRPr>
                    </a:p>
                  </a:txBody>
                  <a:tcPr anchor="ctr"/>
                </a:tc>
                <a:tc vMerge="1">
                  <a:txBody>
                    <a:bodyPr/>
                    <a:lstStyle/>
                    <a:p>
                      <a:endParaRPr lang="en-US"/>
                    </a:p>
                  </a:txBody>
                  <a:tcPr/>
                </a:tc>
                <a:tc vMerge="1">
                  <a:txBody>
                    <a:bodyPr/>
                    <a:lstStyle/>
                    <a:p>
                      <a:endParaRPr lang="en-US"/>
                    </a:p>
                  </a:txBody>
                  <a:tcPr/>
                </a:tc>
                <a:tc>
                  <a:txBody>
                    <a:bodyPr/>
                    <a:lstStyle/>
                    <a:p>
                      <a:pPr>
                        <a:lnSpc>
                          <a:spcPct val="120000"/>
                        </a:lnSpc>
                        <a:spcBef>
                          <a:spcPts val="200"/>
                        </a:spcBef>
                        <a:spcAft>
                          <a:spcPts val="300"/>
                        </a:spcAft>
                      </a:pPr>
                      <a:r>
                        <a:rPr lang="en-US" sz="1600" kern="0">
                          <a:effectLst/>
                          <a:latin typeface="+mj-lt"/>
                        </a:rPr>
                        <a:t>Thực hiện kế hoạch rèn luyện theo đuổi đam mê của bản thân.</a:t>
                      </a:r>
                      <a:endParaRPr lang="en-US" sz="1600" kern="100">
                        <a:effectLst/>
                        <a:latin typeface="+mj-lt"/>
                        <a:ea typeface="Calibri" panose="020F0502020204030204" pitchFamily="34" charset="0"/>
                        <a:cs typeface="Times New Roman" panose="02020603050405020304" pitchFamily="18" charset="0"/>
                      </a:endParaRPr>
                    </a:p>
                  </a:txBody>
                  <a:tcPr anchor="ctr"/>
                </a:tc>
                <a:extLst>
                  <a:ext uri="{0D108BD9-81ED-4DB2-BD59-A6C34878D82A}">
                    <a16:rowId xmlns:a16="http://schemas.microsoft.com/office/drawing/2014/main" val="3041183562"/>
                  </a:ext>
                </a:extLst>
              </a:tr>
              <a:tr h="0">
                <a:tc rowSpan="3">
                  <a:txBody>
                    <a:bodyPr/>
                    <a:lstStyle/>
                    <a:p>
                      <a:pPr algn="ctr">
                        <a:lnSpc>
                          <a:spcPct val="120000"/>
                        </a:lnSpc>
                        <a:spcBef>
                          <a:spcPts val="200"/>
                        </a:spcBef>
                        <a:spcAft>
                          <a:spcPts val="300"/>
                        </a:spcAft>
                      </a:pPr>
                      <a:r>
                        <a:rPr lang="en-US" sz="1600" kern="100">
                          <a:effectLst/>
                          <a:latin typeface="+mj-lt"/>
                        </a:rPr>
                        <a:t>6</a:t>
                      </a:r>
                      <a:endParaRPr lang="en-US" sz="1600" kern="100">
                        <a:effectLst/>
                        <a:latin typeface="+mj-lt"/>
                        <a:ea typeface="Calibri" panose="020F0502020204030204" pitchFamily="34" charset="0"/>
                        <a:cs typeface="Times New Roman" panose="02020603050405020304" pitchFamily="18" charset="0"/>
                      </a:endParaRPr>
                    </a:p>
                  </a:txBody>
                  <a:tcPr anchor="ctr"/>
                </a:tc>
                <a:tc>
                  <a:txBody>
                    <a:bodyPr/>
                    <a:lstStyle/>
                    <a:p>
                      <a:pPr algn="ctr">
                        <a:lnSpc>
                          <a:spcPct val="120000"/>
                        </a:lnSpc>
                        <a:spcBef>
                          <a:spcPts val="200"/>
                        </a:spcBef>
                        <a:spcAft>
                          <a:spcPts val="300"/>
                        </a:spcAft>
                      </a:pPr>
                      <a:r>
                        <a:rPr lang="en-US" sz="1600" kern="100">
                          <a:effectLst/>
                          <a:latin typeface="+mj-lt"/>
                        </a:rPr>
                        <a:t>16</a:t>
                      </a:r>
                      <a:endParaRPr lang="en-US" sz="1600" kern="100">
                        <a:effectLst/>
                        <a:latin typeface="+mj-lt"/>
                        <a:ea typeface="Calibri" panose="020F0502020204030204" pitchFamily="34" charset="0"/>
                        <a:cs typeface="Times New Roman" panose="02020603050405020304" pitchFamily="18" charset="0"/>
                      </a:endParaRPr>
                    </a:p>
                  </a:txBody>
                  <a:tcPr anchor="ctr"/>
                </a:tc>
                <a:tc vMerge="1">
                  <a:txBody>
                    <a:bodyPr/>
                    <a:lstStyle/>
                    <a:p>
                      <a:endParaRPr lang="en-US"/>
                    </a:p>
                  </a:txBody>
                  <a:tcPr/>
                </a:tc>
                <a:tc>
                  <a:txBody>
                    <a:bodyPr/>
                    <a:lstStyle/>
                    <a:p>
                      <a:pPr>
                        <a:lnSpc>
                          <a:spcPct val="120000"/>
                        </a:lnSpc>
                        <a:spcBef>
                          <a:spcPts val="200"/>
                        </a:spcBef>
                        <a:spcAft>
                          <a:spcPts val="300"/>
                        </a:spcAft>
                      </a:pPr>
                      <a:r>
                        <a:rPr lang="en-US" sz="1600" kern="100">
                          <a:effectLst/>
                          <a:latin typeface="+mj-lt"/>
                        </a:rPr>
                        <a:t>Sinh hoạt quy mô lớp</a:t>
                      </a:r>
                      <a:endParaRPr lang="en-US" sz="1600" kern="100">
                        <a:effectLst/>
                        <a:latin typeface="+mj-lt"/>
                        <a:ea typeface="Calibri" panose="020F0502020204030204" pitchFamily="34" charset="0"/>
                        <a:cs typeface="Times New Roman" panose="02020603050405020304" pitchFamily="18" charset="0"/>
                      </a:endParaRPr>
                    </a:p>
                  </a:txBody>
                  <a:tcPr anchor="ctr"/>
                </a:tc>
                <a:tc>
                  <a:txBody>
                    <a:bodyPr/>
                    <a:lstStyle/>
                    <a:p>
                      <a:pPr>
                        <a:lnSpc>
                          <a:spcPct val="120000"/>
                        </a:lnSpc>
                        <a:spcBef>
                          <a:spcPts val="200"/>
                        </a:spcBef>
                        <a:spcAft>
                          <a:spcPts val="300"/>
                        </a:spcAft>
                      </a:pPr>
                      <a:r>
                        <a:rPr lang="en-US" sz="1600" kern="0">
                          <a:effectLst/>
                          <a:latin typeface="+mj-lt"/>
                        </a:rPr>
                        <a:t>Thể hiện sự tự tin trong định hướng nghề nghiệp của bản thân.</a:t>
                      </a:r>
                      <a:endParaRPr lang="en-US" sz="1600" kern="100">
                        <a:effectLst/>
                        <a:latin typeface="+mj-lt"/>
                        <a:ea typeface="Calibri" panose="020F0502020204030204" pitchFamily="34" charset="0"/>
                        <a:cs typeface="Times New Roman" panose="02020603050405020304" pitchFamily="18" charset="0"/>
                      </a:endParaRPr>
                    </a:p>
                  </a:txBody>
                  <a:tcPr anchor="ctr"/>
                </a:tc>
                <a:extLst>
                  <a:ext uri="{0D108BD9-81ED-4DB2-BD59-A6C34878D82A}">
                    <a16:rowId xmlns:a16="http://schemas.microsoft.com/office/drawing/2014/main" val="1003323737"/>
                  </a:ext>
                </a:extLst>
              </a:tr>
              <a:tr h="0">
                <a:tc vMerge="1">
                  <a:txBody>
                    <a:bodyPr/>
                    <a:lstStyle/>
                    <a:p>
                      <a:endParaRPr lang="en-US"/>
                    </a:p>
                  </a:txBody>
                  <a:tcPr/>
                </a:tc>
                <a:tc>
                  <a:txBody>
                    <a:bodyPr/>
                    <a:lstStyle/>
                    <a:p>
                      <a:pPr algn="ctr">
                        <a:lnSpc>
                          <a:spcPct val="120000"/>
                        </a:lnSpc>
                        <a:spcBef>
                          <a:spcPts val="200"/>
                        </a:spcBef>
                        <a:spcAft>
                          <a:spcPts val="300"/>
                        </a:spcAft>
                      </a:pPr>
                      <a:r>
                        <a:rPr lang="en-US" sz="1600" kern="100">
                          <a:effectLst/>
                          <a:latin typeface="+mj-lt"/>
                        </a:rPr>
                        <a:t>17</a:t>
                      </a:r>
                      <a:endParaRPr lang="en-US" sz="1600" kern="100">
                        <a:effectLst/>
                        <a:latin typeface="+mj-lt"/>
                        <a:ea typeface="Calibri" panose="020F0502020204030204" pitchFamily="34" charset="0"/>
                        <a:cs typeface="Times New Roman" panose="02020603050405020304" pitchFamily="18" charset="0"/>
                      </a:endParaRPr>
                    </a:p>
                  </a:txBody>
                  <a:tcPr anchor="ctr"/>
                </a:tc>
                <a:tc vMerge="1">
                  <a:txBody>
                    <a:bodyPr/>
                    <a:lstStyle/>
                    <a:p>
                      <a:endParaRPr lang="en-US"/>
                    </a:p>
                  </a:txBody>
                  <a:tcPr/>
                </a:tc>
                <a:tc>
                  <a:txBody>
                    <a:bodyPr/>
                    <a:lstStyle/>
                    <a:p>
                      <a:pPr>
                        <a:lnSpc>
                          <a:spcPct val="120000"/>
                        </a:lnSpc>
                        <a:spcBef>
                          <a:spcPts val="200"/>
                        </a:spcBef>
                        <a:spcAft>
                          <a:spcPts val="300"/>
                        </a:spcAft>
                      </a:pPr>
                      <a:r>
                        <a:rPr lang="en-US" sz="1600" kern="100">
                          <a:effectLst/>
                          <a:latin typeface="+mj-lt"/>
                        </a:rPr>
                        <a:t>Sinh hoạt quy mô trường</a:t>
                      </a:r>
                      <a:endParaRPr lang="en-US" sz="1600" kern="100">
                        <a:effectLst/>
                        <a:latin typeface="+mj-lt"/>
                        <a:ea typeface="Calibri" panose="020F0502020204030204" pitchFamily="34" charset="0"/>
                        <a:cs typeface="Times New Roman" panose="02020603050405020304" pitchFamily="18" charset="0"/>
                      </a:endParaRPr>
                    </a:p>
                  </a:txBody>
                  <a:tcPr anchor="ctr"/>
                </a:tc>
                <a:tc>
                  <a:txBody>
                    <a:bodyPr/>
                    <a:lstStyle/>
                    <a:p>
                      <a:pPr>
                        <a:lnSpc>
                          <a:spcPct val="120000"/>
                        </a:lnSpc>
                        <a:spcBef>
                          <a:spcPts val="200"/>
                        </a:spcBef>
                        <a:spcAft>
                          <a:spcPts val="300"/>
                        </a:spcAft>
                      </a:pPr>
                      <a:r>
                        <a:rPr lang="en-US" sz="1600" kern="0">
                          <a:effectLst/>
                          <a:latin typeface="+mj-lt"/>
                        </a:rPr>
                        <a:t>Thực hiện kế hoạch rèn luyện theo đuổi đam mê của bản thân.</a:t>
                      </a:r>
                      <a:endParaRPr lang="en-US" sz="1600" kern="100">
                        <a:effectLst/>
                        <a:latin typeface="+mj-lt"/>
                        <a:ea typeface="Calibri" panose="020F0502020204030204" pitchFamily="34" charset="0"/>
                        <a:cs typeface="Times New Roman" panose="02020603050405020304" pitchFamily="18" charset="0"/>
                      </a:endParaRPr>
                    </a:p>
                  </a:txBody>
                  <a:tcPr anchor="ctr"/>
                </a:tc>
                <a:extLst>
                  <a:ext uri="{0D108BD9-81ED-4DB2-BD59-A6C34878D82A}">
                    <a16:rowId xmlns:a16="http://schemas.microsoft.com/office/drawing/2014/main" val="3485090454"/>
                  </a:ext>
                </a:extLst>
              </a:tr>
              <a:tr h="0">
                <a:tc vMerge="1">
                  <a:txBody>
                    <a:bodyPr/>
                    <a:lstStyle/>
                    <a:p>
                      <a:endParaRPr lang="en-US"/>
                    </a:p>
                  </a:txBody>
                  <a:tcPr/>
                </a:tc>
                <a:tc>
                  <a:txBody>
                    <a:bodyPr/>
                    <a:lstStyle/>
                    <a:p>
                      <a:pPr algn="ctr">
                        <a:lnSpc>
                          <a:spcPct val="120000"/>
                        </a:lnSpc>
                        <a:spcBef>
                          <a:spcPts val="200"/>
                        </a:spcBef>
                        <a:spcAft>
                          <a:spcPts val="300"/>
                        </a:spcAft>
                      </a:pPr>
                      <a:r>
                        <a:rPr lang="en-US" sz="1600" kern="100">
                          <a:effectLst/>
                          <a:latin typeface="+mj-lt"/>
                        </a:rPr>
                        <a:t>18</a:t>
                      </a:r>
                      <a:endParaRPr lang="en-US" sz="1600" kern="100">
                        <a:effectLst/>
                        <a:latin typeface="+mj-lt"/>
                        <a:ea typeface="Calibri" panose="020F0502020204030204" pitchFamily="34" charset="0"/>
                        <a:cs typeface="Times New Roman" panose="02020603050405020304" pitchFamily="18" charset="0"/>
                      </a:endParaRPr>
                    </a:p>
                  </a:txBody>
                  <a:tcPr anchor="ctr"/>
                </a:tc>
                <a:tc vMerge="1">
                  <a:txBody>
                    <a:bodyPr/>
                    <a:lstStyle/>
                    <a:p>
                      <a:endParaRPr lang="en-US"/>
                    </a:p>
                  </a:txBody>
                  <a:tcPr/>
                </a:tc>
                <a:tc>
                  <a:txBody>
                    <a:bodyPr/>
                    <a:lstStyle/>
                    <a:p>
                      <a:pPr>
                        <a:lnSpc>
                          <a:spcPct val="120000"/>
                        </a:lnSpc>
                        <a:spcBef>
                          <a:spcPts val="200"/>
                        </a:spcBef>
                        <a:spcAft>
                          <a:spcPts val="300"/>
                        </a:spcAft>
                      </a:pPr>
                      <a:r>
                        <a:rPr lang="en-US" sz="1600" kern="100">
                          <a:effectLst/>
                          <a:latin typeface="+mj-lt"/>
                        </a:rPr>
                        <a:t>3. Báo cáo/thảo luận/đánh giá</a:t>
                      </a:r>
                      <a:endParaRPr lang="en-US" sz="1600" kern="100">
                        <a:effectLst/>
                        <a:latin typeface="+mj-lt"/>
                        <a:ea typeface="Calibri" panose="020F0502020204030204" pitchFamily="34" charset="0"/>
                        <a:cs typeface="Times New Roman" panose="02020603050405020304" pitchFamily="18" charset="0"/>
                      </a:endParaRPr>
                    </a:p>
                  </a:txBody>
                  <a:tcPr anchor="ctr"/>
                </a:tc>
                <a:tc>
                  <a:txBody>
                    <a:bodyPr/>
                    <a:lstStyle/>
                    <a:p>
                      <a:pPr>
                        <a:lnSpc>
                          <a:spcPct val="120000"/>
                        </a:lnSpc>
                        <a:spcBef>
                          <a:spcPts val="200"/>
                        </a:spcBef>
                        <a:spcAft>
                          <a:spcPts val="300"/>
                        </a:spcAft>
                      </a:pPr>
                      <a:r>
                        <a:rPr lang="en-US" sz="1600" kern="100">
                          <a:effectLst/>
                          <a:latin typeface="+mj-lt"/>
                        </a:rPr>
                        <a:t>Báo cáo sản phẩm trải nghiệm</a:t>
                      </a:r>
                    </a:p>
                    <a:p>
                      <a:pPr>
                        <a:lnSpc>
                          <a:spcPct val="120000"/>
                        </a:lnSpc>
                        <a:spcBef>
                          <a:spcPts val="200"/>
                        </a:spcBef>
                        <a:spcAft>
                          <a:spcPts val="300"/>
                        </a:spcAft>
                      </a:pPr>
                      <a:r>
                        <a:rPr lang="en-US" sz="1600" kern="100">
                          <a:effectLst/>
                          <a:latin typeface="+mj-lt"/>
                        </a:rPr>
                        <a:t>Tự đánh giá và đánh giá đồng đẳng</a:t>
                      </a:r>
                      <a:endParaRPr lang="en-US" sz="1600" kern="100">
                        <a:effectLst/>
                        <a:latin typeface="+mj-lt"/>
                        <a:ea typeface="Calibri" panose="020F0502020204030204" pitchFamily="34" charset="0"/>
                        <a:cs typeface="Times New Roman" panose="02020603050405020304" pitchFamily="18" charset="0"/>
                      </a:endParaRPr>
                    </a:p>
                  </a:txBody>
                  <a:tcPr anchor="ctr"/>
                </a:tc>
                <a:extLst>
                  <a:ext uri="{0D108BD9-81ED-4DB2-BD59-A6C34878D82A}">
                    <a16:rowId xmlns:a16="http://schemas.microsoft.com/office/drawing/2014/main" val="3610890625"/>
                  </a:ext>
                </a:extLst>
              </a:tr>
              <a:tr h="461181">
                <a:tc rowSpan="3">
                  <a:txBody>
                    <a:bodyPr/>
                    <a:lstStyle/>
                    <a:p>
                      <a:pPr algn="ctr">
                        <a:lnSpc>
                          <a:spcPct val="120000"/>
                        </a:lnSpc>
                        <a:spcBef>
                          <a:spcPts val="200"/>
                        </a:spcBef>
                        <a:spcAft>
                          <a:spcPts val="300"/>
                        </a:spcAft>
                      </a:pPr>
                      <a:r>
                        <a:rPr lang="en-US" sz="1600" kern="100">
                          <a:effectLst/>
                          <a:latin typeface="+mj-lt"/>
                        </a:rPr>
                        <a:t>7</a:t>
                      </a:r>
                      <a:endParaRPr lang="en-US" sz="1600" kern="100">
                        <a:effectLst/>
                        <a:latin typeface="+mj-lt"/>
                        <a:ea typeface="Calibri" panose="020F0502020204030204" pitchFamily="34" charset="0"/>
                        <a:cs typeface="Times New Roman" panose="02020603050405020304" pitchFamily="18" charset="0"/>
                      </a:endParaRPr>
                    </a:p>
                  </a:txBody>
                  <a:tcPr anchor="ctr"/>
                </a:tc>
                <a:tc rowSpan="2">
                  <a:txBody>
                    <a:bodyPr/>
                    <a:lstStyle/>
                    <a:p>
                      <a:pPr algn="ctr">
                        <a:lnSpc>
                          <a:spcPct val="120000"/>
                        </a:lnSpc>
                        <a:spcBef>
                          <a:spcPts val="200"/>
                        </a:spcBef>
                        <a:spcAft>
                          <a:spcPts val="300"/>
                        </a:spcAft>
                      </a:pPr>
                      <a:r>
                        <a:rPr lang="en-US" sz="1600" kern="100">
                          <a:effectLst/>
                          <a:latin typeface="+mj-lt"/>
                        </a:rPr>
                        <a:t>19</a:t>
                      </a:r>
                      <a:endParaRPr lang="en-US" sz="1600" kern="100">
                        <a:effectLst/>
                        <a:latin typeface="+mj-lt"/>
                        <a:ea typeface="Calibri" panose="020F0502020204030204" pitchFamily="34" charset="0"/>
                        <a:cs typeface="Times New Roman" panose="02020603050405020304" pitchFamily="18" charset="0"/>
                      </a:endParaRPr>
                    </a:p>
                  </a:txBody>
                  <a:tcPr anchor="ctr"/>
                </a:tc>
                <a:tc rowSpan="3">
                  <a:txBody>
                    <a:bodyPr/>
                    <a:lstStyle/>
                    <a:p>
                      <a:pPr>
                        <a:lnSpc>
                          <a:spcPct val="120000"/>
                        </a:lnSpc>
                        <a:spcBef>
                          <a:spcPts val="200"/>
                        </a:spcBef>
                        <a:spcAft>
                          <a:spcPts val="300"/>
                        </a:spcAft>
                      </a:pPr>
                      <a:r>
                        <a:rPr lang="en-US" sz="1600" kern="100">
                          <a:effectLst/>
                          <a:latin typeface="+mj-lt"/>
                        </a:rPr>
                        <a:t>Chủ đề 3. </a:t>
                      </a:r>
                      <a:r>
                        <a:rPr lang="en-US" sz="1600" kern="0">
                          <a:effectLst/>
                          <a:latin typeface="+mj-lt"/>
                        </a:rPr>
                        <a:t>Phát triển mối quan hệ với thầy cô và các bạn</a:t>
                      </a:r>
                      <a:endParaRPr lang="en-US" sz="1600" kern="100">
                        <a:effectLst/>
                        <a:latin typeface="+mj-lt"/>
                        <a:ea typeface="Calibri" panose="020F0502020204030204" pitchFamily="34" charset="0"/>
                        <a:cs typeface="Times New Roman" panose="02020603050405020304" pitchFamily="18" charset="0"/>
                      </a:endParaRPr>
                    </a:p>
                  </a:txBody>
                  <a:tcPr anchor="ctr"/>
                </a:tc>
                <a:tc>
                  <a:txBody>
                    <a:bodyPr/>
                    <a:lstStyle/>
                    <a:p>
                      <a:pPr>
                        <a:lnSpc>
                          <a:spcPct val="120000"/>
                        </a:lnSpc>
                        <a:spcBef>
                          <a:spcPts val="200"/>
                        </a:spcBef>
                        <a:spcAft>
                          <a:spcPts val="300"/>
                        </a:spcAft>
                      </a:pPr>
                      <a:r>
                        <a:rPr lang="en-US" sz="1600" kern="100">
                          <a:effectLst/>
                          <a:latin typeface="+mj-lt"/>
                        </a:rPr>
                        <a:t>1. Tìm hiểu nội dung, phương pháp, hình thức trải nghiệm</a:t>
                      </a:r>
                      <a:endParaRPr lang="en-US" sz="1600" kern="100">
                        <a:effectLst/>
                        <a:latin typeface="+mj-lt"/>
                        <a:ea typeface="Calibri" panose="020F0502020204030204" pitchFamily="34" charset="0"/>
                        <a:cs typeface="Times New Roman" panose="02020603050405020304" pitchFamily="18" charset="0"/>
                      </a:endParaRPr>
                    </a:p>
                  </a:txBody>
                  <a:tcPr anchor="ctr"/>
                </a:tc>
                <a:tc>
                  <a:txBody>
                    <a:bodyPr/>
                    <a:lstStyle/>
                    <a:p>
                      <a:pPr>
                        <a:lnSpc>
                          <a:spcPct val="120000"/>
                        </a:lnSpc>
                        <a:spcBef>
                          <a:spcPts val="200"/>
                        </a:spcBef>
                        <a:spcAft>
                          <a:spcPts val="300"/>
                        </a:spcAft>
                      </a:pPr>
                      <a:r>
                        <a:rPr lang="en-US" sz="1600" kern="100">
                          <a:effectLst/>
                          <a:latin typeface="+mj-lt"/>
                        </a:rPr>
                        <a:t>Giới thiệu ý nghĩa, nội dung cơ bản; các phương thức và loại hình trải nghiệm; những nhiệm vụ HS cần thực hiện.</a:t>
                      </a:r>
                      <a:endParaRPr lang="en-US" sz="1600" kern="100">
                        <a:effectLst/>
                        <a:latin typeface="+mj-lt"/>
                        <a:ea typeface="Calibri" panose="020F0502020204030204" pitchFamily="34" charset="0"/>
                        <a:cs typeface="Times New Roman" panose="02020603050405020304" pitchFamily="18" charset="0"/>
                      </a:endParaRPr>
                    </a:p>
                  </a:txBody>
                  <a:tcPr anchor="ctr"/>
                </a:tc>
                <a:extLst>
                  <a:ext uri="{0D108BD9-81ED-4DB2-BD59-A6C34878D82A}">
                    <a16:rowId xmlns:a16="http://schemas.microsoft.com/office/drawing/2014/main" val="394724660"/>
                  </a:ext>
                </a:extLst>
              </a:tr>
              <a:tr h="157005">
                <a:tc vMerge="1">
                  <a:txBody>
                    <a:bodyPr/>
                    <a:lstStyle/>
                    <a:p>
                      <a:endParaRPr lang="en-US"/>
                    </a:p>
                  </a:txBody>
                  <a:tcPr/>
                </a:tc>
                <a:tc vMerge="1">
                  <a:txBody>
                    <a:bodyPr/>
                    <a:lstStyle/>
                    <a:p>
                      <a:pPr algn="ctr">
                        <a:lnSpc>
                          <a:spcPct val="120000"/>
                        </a:lnSpc>
                        <a:spcBef>
                          <a:spcPts val="200"/>
                        </a:spcBef>
                        <a:spcAft>
                          <a:spcPts val="300"/>
                        </a:spcAft>
                      </a:pPr>
                      <a:endParaRPr lang="en-US" sz="1600" kern="100">
                        <a:effectLst/>
                        <a:latin typeface="+mj-lt"/>
                        <a:ea typeface="Calibri" panose="020F0502020204030204" pitchFamily="34" charset="0"/>
                        <a:cs typeface="Times New Roman" panose="02020603050405020304" pitchFamily="18" charset="0"/>
                      </a:endParaRPr>
                    </a:p>
                  </a:txBody>
                  <a:tcPr anchor="ctr"/>
                </a:tc>
                <a:tc vMerge="1">
                  <a:txBody>
                    <a:bodyPr/>
                    <a:lstStyle/>
                    <a:p>
                      <a:endParaRPr lang="en-US"/>
                    </a:p>
                  </a:txBody>
                  <a:tcPr/>
                </a:tc>
                <a:tc rowSpan="2">
                  <a:txBody>
                    <a:bodyPr/>
                    <a:lstStyle/>
                    <a:p>
                      <a:pPr>
                        <a:lnSpc>
                          <a:spcPct val="120000"/>
                        </a:lnSpc>
                        <a:spcBef>
                          <a:spcPts val="200"/>
                        </a:spcBef>
                        <a:spcAft>
                          <a:spcPts val="300"/>
                        </a:spcAft>
                      </a:pPr>
                      <a:r>
                        <a:rPr lang="en-US" sz="1600" kern="100">
                          <a:effectLst/>
                          <a:latin typeface="+mj-lt"/>
                        </a:rPr>
                        <a:t>2. Thực hành - Trải nghiệm</a:t>
                      </a:r>
                      <a:endParaRPr lang="en-US" sz="1600" kern="100">
                        <a:effectLst/>
                        <a:latin typeface="+mj-lt"/>
                        <a:ea typeface="Calibri" panose="020F0502020204030204" pitchFamily="34" charset="0"/>
                        <a:cs typeface="Times New Roman" panose="02020603050405020304" pitchFamily="18" charset="0"/>
                      </a:endParaRPr>
                    </a:p>
                  </a:txBody>
                  <a:tcPr anchor="ctr"/>
                </a:tc>
                <a:tc rowSpan="2">
                  <a:txBody>
                    <a:bodyPr/>
                    <a:lstStyle/>
                    <a:p>
                      <a:pPr>
                        <a:lnSpc>
                          <a:spcPct val="120000"/>
                        </a:lnSpc>
                        <a:spcBef>
                          <a:spcPts val="200"/>
                        </a:spcBef>
                        <a:spcAft>
                          <a:spcPts val="300"/>
                        </a:spcAft>
                      </a:pPr>
                      <a:r>
                        <a:rPr lang="en-US" sz="1600" kern="100">
                          <a:effectLst/>
                          <a:latin typeface="+mj-lt"/>
                        </a:rPr>
                        <a:t> </a:t>
                      </a:r>
                      <a:endParaRPr lang="en-US" sz="1600" kern="100">
                        <a:effectLst/>
                        <a:latin typeface="+mj-lt"/>
                        <a:ea typeface="Calibri" panose="020F0502020204030204" pitchFamily="34" charset="0"/>
                        <a:cs typeface="Times New Roman" panose="02020603050405020304" pitchFamily="18" charset="0"/>
                      </a:endParaRPr>
                    </a:p>
                  </a:txBody>
                  <a:tcPr anchor="ctr"/>
                </a:tc>
                <a:extLst>
                  <a:ext uri="{0D108BD9-81ED-4DB2-BD59-A6C34878D82A}">
                    <a16:rowId xmlns:a16="http://schemas.microsoft.com/office/drawing/2014/main" val="2860045928"/>
                  </a:ext>
                </a:extLst>
              </a:tr>
              <a:tr h="0">
                <a:tc vMerge="1">
                  <a:txBody>
                    <a:bodyPr/>
                    <a:lstStyle/>
                    <a:p>
                      <a:endParaRPr lang="en-US"/>
                    </a:p>
                  </a:txBody>
                  <a:tcPr/>
                </a:tc>
                <a:tc>
                  <a:txBody>
                    <a:bodyPr/>
                    <a:lstStyle/>
                    <a:p>
                      <a:pPr algn="ctr">
                        <a:lnSpc>
                          <a:spcPct val="120000"/>
                        </a:lnSpc>
                        <a:spcBef>
                          <a:spcPts val="200"/>
                        </a:spcBef>
                        <a:spcAft>
                          <a:spcPts val="300"/>
                        </a:spcAft>
                      </a:pPr>
                      <a:r>
                        <a:rPr lang="en-US" sz="1600" kern="100">
                          <a:effectLst/>
                          <a:latin typeface="+mj-lt"/>
                        </a:rPr>
                        <a:t>20</a:t>
                      </a:r>
                      <a:endParaRPr lang="en-US" sz="1600" kern="100">
                        <a:effectLst/>
                        <a:latin typeface="+mj-lt"/>
                        <a:ea typeface="Calibri" panose="020F0502020204030204" pitchFamily="34" charset="0"/>
                        <a:cs typeface="Times New Roman" panose="02020603050405020304" pitchFamily="18" charset="0"/>
                      </a:endParaRPr>
                    </a:p>
                  </a:txBody>
                  <a:tcPr anchor="ctr"/>
                </a:tc>
                <a:tc vMerge="1">
                  <a:txBody>
                    <a:bodyPr/>
                    <a:lstStyle/>
                    <a:p>
                      <a:endParaRPr lang="en-US"/>
                    </a:p>
                  </a:txBody>
                  <a:tcPr/>
                </a:tc>
                <a:tc vMerge="1">
                  <a:txBody>
                    <a:bodyPr/>
                    <a:lstStyle/>
                    <a:p>
                      <a:pPr>
                        <a:lnSpc>
                          <a:spcPct val="120000"/>
                        </a:lnSpc>
                        <a:spcBef>
                          <a:spcPts val="200"/>
                        </a:spcBef>
                        <a:spcAft>
                          <a:spcPts val="300"/>
                        </a:spcAft>
                      </a:pPr>
                      <a:r>
                        <a:rPr lang="en-US" sz="1600" kern="100">
                          <a:effectLst/>
                          <a:latin typeface="+mj-lt"/>
                        </a:rPr>
                        <a:t>2. Thực hành - Trải nghiệm</a:t>
                      </a:r>
                      <a:endParaRPr lang="en-US" sz="1600" kern="100">
                        <a:effectLst/>
                        <a:latin typeface="+mj-lt"/>
                        <a:ea typeface="Calibri" panose="020F0502020204030204" pitchFamily="34" charset="0"/>
                        <a:cs typeface="Times New Roman" panose="02020603050405020304" pitchFamily="18" charset="0"/>
                      </a:endParaRPr>
                    </a:p>
                  </a:txBody>
                  <a:tcPr anchor="ctr"/>
                </a:tc>
                <a:tc vMerge="1">
                  <a:txBody>
                    <a:bodyPr/>
                    <a:lstStyle/>
                    <a:p>
                      <a:pPr algn="just">
                        <a:lnSpc>
                          <a:spcPct val="120000"/>
                        </a:lnSpc>
                        <a:spcBef>
                          <a:spcPts val="200"/>
                        </a:spcBef>
                        <a:spcAft>
                          <a:spcPts val="300"/>
                        </a:spcAft>
                      </a:pPr>
                      <a:r>
                        <a:rPr lang="en-US" sz="1600" kern="100">
                          <a:effectLst/>
                          <a:latin typeface="+mj-lt"/>
                        </a:rPr>
                        <a:t> </a:t>
                      </a:r>
                      <a:endParaRPr lang="en-US" sz="1600" kern="100">
                        <a:effectLst/>
                        <a:latin typeface="+mj-lt"/>
                        <a:ea typeface="Calibri" panose="020F0502020204030204" pitchFamily="34" charset="0"/>
                        <a:cs typeface="Times New Roman" panose="02020603050405020304" pitchFamily="18" charset="0"/>
                      </a:endParaRPr>
                    </a:p>
                  </a:txBody>
                  <a:tcPr anchor="ctr"/>
                </a:tc>
                <a:extLst>
                  <a:ext uri="{0D108BD9-81ED-4DB2-BD59-A6C34878D82A}">
                    <a16:rowId xmlns:a16="http://schemas.microsoft.com/office/drawing/2014/main" val="1037309421"/>
                  </a:ext>
                </a:extLst>
              </a:tr>
            </a:tbl>
          </a:graphicData>
        </a:graphic>
      </p:graphicFrame>
    </p:spTree>
    <p:extLst>
      <p:ext uri="{BB962C8B-B14F-4D97-AF65-F5344CB8AC3E}">
        <p14:creationId xmlns:p14="http://schemas.microsoft.com/office/powerpoint/2010/main" val="197219019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a:extLst>
              <a:ext uri="{FF2B5EF4-FFF2-40B4-BE49-F238E27FC236}">
                <a16:creationId xmlns:a16="http://schemas.microsoft.com/office/drawing/2014/main" id="{5B58B053-5680-AA48-CA27-7FA8E9F9AA4D}"/>
              </a:ext>
            </a:extLst>
          </p:cNvPr>
          <p:cNvGraphicFramePr>
            <a:graphicFrameLocks noGrp="1"/>
          </p:cNvGraphicFramePr>
          <p:nvPr>
            <p:extLst>
              <p:ext uri="{D42A27DB-BD31-4B8C-83A1-F6EECF244321}">
                <p14:modId xmlns:p14="http://schemas.microsoft.com/office/powerpoint/2010/main" val="1576563967"/>
              </p:ext>
            </p:extLst>
          </p:nvPr>
        </p:nvGraphicFramePr>
        <p:xfrm>
          <a:off x="513571" y="1120658"/>
          <a:ext cx="11314636" cy="5721660"/>
        </p:xfrm>
        <a:graphic>
          <a:graphicData uri="http://schemas.openxmlformats.org/drawingml/2006/table">
            <a:tbl>
              <a:tblPr firstRow="1" firstCol="1" bandRow="1">
                <a:tableStyleId>{7DF18680-E054-41AD-8BC1-D1AEF772440D}</a:tableStyleId>
              </a:tblPr>
              <a:tblGrid>
                <a:gridCol w="705629">
                  <a:extLst>
                    <a:ext uri="{9D8B030D-6E8A-4147-A177-3AD203B41FA5}">
                      <a16:colId xmlns:a16="http://schemas.microsoft.com/office/drawing/2014/main" val="4020568395"/>
                    </a:ext>
                  </a:extLst>
                </a:gridCol>
                <a:gridCol w="658762">
                  <a:extLst>
                    <a:ext uri="{9D8B030D-6E8A-4147-A177-3AD203B41FA5}">
                      <a16:colId xmlns:a16="http://schemas.microsoft.com/office/drawing/2014/main" val="723426888"/>
                    </a:ext>
                  </a:extLst>
                </a:gridCol>
                <a:gridCol w="1219200">
                  <a:extLst>
                    <a:ext uri="{9D8B030D-6E8A-4147-A177-3AD203B41FA5}">
                      <a16:colId xmlns:a16="http://schemas.microsoft.com/office/drawing/2014/main" val="2085795122"/>
                    </a:ext>
                  </a:extLst>
                </a:gridCol>
                <a:gridCol w="2320412">
                  <a:extLst>
                    <a:ext uri="{9D8B030D-6E8A-4147-A177-3AD203B41FA5}">
                      <a16:colId xmlns:a16="http://schemas.microsoft.com/office/drawing/2014/main" val="771032673"/>
                    </a:ext>
                  </a:extLst>
                </a:gridCol>
                <a:gridCol w="6410633">
                  <a:extLst>
                    <a:ext uri="{9D8B030D-6E8A-4147-A177-3AD203B41FA5}">
                      <a16:colId xmlns:a16="http://schemas.microsoft.com/office/drawing/2014/main" val="326337400"/>
                    </a:ext>
                  </a:extLst>
                </a:gridCol>
              </a:tblGrid>
              <a:tr h="462336">
                <a:tc>
                  <a:txBody>
                    <a:bodyPr/>
                    <a:lstStyle/>
                    <a:p>
                      <a:pPr algn="ctr">
                        <a:lnSpc>
                          <a:spcPct val="120000"/>
                        </a:lnSpc>
                        <a:spcBef>
                          <a:spcPts val="200"/>
                        </a:spcBef>
                        <a:spcAft>
                          <a:spcPts val="300"/>
                        </a:spcAft>
                      </a:pPr>
                      <a:r>
                        <a:rPr lang="en-US" sz="1600" kern="100">
                          <a:effectLst/>
                          <a:latin typeface="+mj-lt"/>
                        </a:rPr>
                        <a:t>Tuần</a:t>
                      </a:r>
                      <a:endParaRPr lang="en-US" sz="1600" kern="100">
                        <a:effectLst/>
                        <a:latin typeface="+mj-lt"/>
                        <a:ea typeface="Calibri" panose="020F0502020204030204" pitchFamily="34" charset="0"/>
                        <a:cs typeface="Times New Roman" panose="02020603050405020304" pitchFamily="18" charset="0"/>
                      </a:endParaRPr>
                    </a:p>
                  </a:txBody>
                  <a:tcPr anchor="ctr"/>
                </a:tc>
                <a:tc>
                  <a:txBody>
                    <a:bodyPr/>
                    <a:lstStyle/>
                    <a:p>
                      <a:pPr algn="ctr">
                        <a:lnSpc>
                          <a:spcPct val="120000"/>
                        </a:lnSpc>
                        <a:spcBef>
                          <a:spcPts val="200"/>
                        </a:spcBef>
                        <a:spcAft>
                          <a:spcPts val="300"/>
                        </a:spcAft>
                      </a:pPr>
                      <a:r>
                        <a:rPr lang="en-US" sz="1600" kern="100">
                          <a:effectLst/>
                          <a:latin typeface="+mj-lt"/>
                        </a:rPr>
                        <a:t>Tiết</a:t>
                      </a:r>
                      <a:endParaRPr lang="en-US" sz="1600" kern="100">
                        <a:effectLst/>
                        <a:latin typeface="+mj-lt"/>
                        <a:ea typeface="Calibri" panose="020F0502020204030204" pitchFamily="34" charset="0"/>
                        <a:cs typeface="Times New Roman" panose="02020603050405020304" pitchFamily="18" charset="0"/>
                      </a:endParaRPr>
                    </a:p>
                  </a:txBody>
                  <a:tcPr anchor="ctr"/>
                </a:tc>
                <a:tc>
                  <a:txBody>
                    <a:bodyPr/>
                    <a:lstStyle/>
                    <a:p>
                      <a:pPr algn="ctr">
                        <a:lnSpc>
                          <a:spcPct val="120000"/>
                        </a:lnSpc>
                        <a:spcBef>
                          <a:spcPts val="200"/>
                        </a:spcBef>
                        <a:spcAft>
                          <a:spcPts val="300"/>
                        </a:spcAft>
                      </a:pPr>
                      <a:r>
                        <a:rPr lang="en-US" sz="1600" kern="100">
                          <a:effectLst/>
                          <a:latin typeface="+mj-lt"/>
                        </a:rPr>
                        <a:t>Chủ đề</a:t>
                      </a:r>
                      <a:endParaRPr lang="en-US" sz="1600" kern="100">
                        <a:effectLst/>
                        <a:latin typeface="+mj-lt"/>
                        <a:ea typeface="Calibri" panose="020F0502020204030204" pitchFamily="34" charset="0"/>
                        <a:cs typeface="Times New Roman" panose="02020603050405020304" pitchFamily="18" charset="0"/>
                      </a:endParaRPr>
                    </a:p>
                  </a:txBody>
                  <a:tcPr anchor="ctr"/>
                </a:tc>
                <a:tc>
                  <a:txBody>
                    <a:bodyPr/>
                    <a:lstStyle/>
                    <a:p>
                      <a:pPr algn="ctr">
                        <a:lnSpc>
                          <a:spcPct val="120000"/>
                        </a:lnSpc>
                        <a:spcBef>
                          <a:spcPts val="200"/>
                        </a:spcBef>
                        <a:spcAft>
                          <a:spcPts val="300"/>
                        </a:spcAft>
                      </a:pPr>
                      <a:r>
                        <a:rPr lang="en-US" sz="1600" kern="100">
                          <a:effectLst/>
                          <a:latin typeface="+mj-lt"/>
                        </a:rPr>
                        <a:t>Cấu trúc</a:t>
                      </a:r>
                      <a:endParaRPr lang="en-US" sz="1600" kern="100">
                        <a:effectLst/>
                        <a:latin typeface="+mj-lt"/>
                        <a:ea typeface="Calibri" panose="020F0502020204030204" pitchFamily="34" charset="0"/>
                        <a:cs typeface="Times New Roman" panose="02020603050405020304" pitchFamily="18" charset="0"/>
                      </a:endParaRPr>
                    </a:p>
                  </a:txBody>
                  <a:tcPr anchor="ctr"/>
                </a:tc>
                <a:tc>
                  <a:txBody>
                    <a:bodyPr/>
                    <a:lstStyle/>
                    <a:p>
                      <a:pPr algn="ctr">
                        <a:lnSpc>
                          <a:spcPct val="120000"/>
                        </a:lnSpc>
                        <a:spcBef>
                          <a:spcPts val="200"/>
                        </a:spcBef>
                        <a:spcAft>
                          <a:spcPts val="300"/>
                        </a:spcAft>
                      </a:pPr>
                      <a:r>
                        <a:rPr lang="en-US" sz="1600" kern="100">
                          <a:effectLst/>
                          <a:latin typeface="+mj-lt"/>
                        </a:rPr>
                        <a:t>Hoạt động</a:t>
                      </a:r>
                      <a:endParaRPr lang="en-US" sz="1600" kern="100">
                        <a:effectLst/>
                        <a:latin typeface="+mj-lt"/>
                        <a:ea typeface="Calibri" panose="020F0502020204030204" pitchFamily="34" charset="0"/>
                        <a:cs typeface="Times New Roman" panose="02020603050405020304" pitchFamily="18" charset="0"/>
                      </a:endParaRPr>
                    </a:p>
                  </a:txBody>
                  <a:tcPr anchor="ctr"/>
                </a:tc>
                <a:extLst>
                  <a:ext uri="{0D108BD9-81ED-4DB2-BD59-A6C34878D82A}">
                    <a16:rowId xmlns:a16="http://schemas.microsoft.com/office/drawing/2014/main" val="2137031619"/>
                  </a:ext>
                </a:extLst>
              </a:tr>
              <a:tr h="0">
                <a:tc rowSpan="3">
                  <a:txBody>
                    <a:bodyPr/>
                    <a:lstStyle/>
                    <a:p>
                      <a:endParaRPr lang="en-US"/>
                    </a:p>
                  </a:txBody>
                  <a:tcPr/>
                </a:tc>
                <a:tc>
                  <a:txBody>
                    <a:bodyPr/>
                    <a:lstStyle/>
                    <a:p>
                      <a:pPr algn="ctr">
                        <a:lnSpc>
                          <a:spcPct val="120000"/>
                        </a:lnSpc>
                        <a:spcBef>
                          <a:spcPts val="200"/>
                        </a:spcBef>
                        <a:spcAft>
                          <a:spcPts val="300"/>
                        </a:spcAft>
                      </a:pPr>
                      <a:r>
                        <a:rPr lang="en-US" sz="1600" kern="100">
                          <a:effectLst/>
                          <a:latin typeface="+mj-lt"/>
                        </a:rPr>
                        <a:t> </a:t>
                      </a:r>
                      <a:endParaRPr lang="en-US" sz="1600" kern="100">
                        <a:effectLst/>
                        <a:latin typeface="+mj-lt"/>
                        <a:ea typeface="Calibri" panose="020F0502020204030204" pitchFamily="34" charset="0"/>
                        <a:cs typeface="Times New Roman" panose="02020603050405020304" pitchFamily="18" charset="0"/>
                      </a:endParaRPr>
                    </a:p>
                  </a:txBody>
                  <a:tcPr anchor="ctr"/>
                </a:tc>
                <a:tc rowSpan="7">
                  <a:txBody>
                    <a:bodyPr/>
                    <a:lstStyle/>
                    <a:p>
                      <a:endParaRPr lang="en-US"/>
                    </a:p>
                  </a:txBody>
                  <a:tcPr/>
                </a:tc>
                <a:tc>
                  <a:txBody>
                    <a:bodyPr/>
                    <a:lstStyle/>
                    <a:p>
                      <a:pPr>
                        <a:lnSpc>
                          <a:spcPct val="120000"/>
                        </a:lnSpc>
                        <a:spcBef>
                          <a:spcPts val="200"/>
                        </a:spcBef>
                        <a:spcAft>
                          <a:spcPts val="300"/>
                        </a:spcAft>
                      </a:pPr>
                      <a:r>
                        <a:rPr lang="en-US" sz="1600" kern="100">
                          <a:effectLst/>
                          <a:latin typeface="+mj-lt"/>
                        </a:rPr>
                        <a:t> </a:t>
                      </a:r>
                      <a:endParaRPr lang="en-US" sz="1600" kern="100">
                        <a:effectLst/>
                        <a:latin typeface="+mj-lt"/>
                        <a:ea typeface="Calibri" panose="020F0502020204030204" pitchFamily="34" charset="0"/>
                        <a:cs typeface="Times New Roman" panose="02020603050405020304" pitchFamily="18" charset="0"/>
                      </a:endParaRPr>
                    </a:p>
                  </a:txBody>
                  <a:tcPr anchor="ctr"/>
                </a:tc>
                <a:tc>
                  <a:txBody>
                    <a:bodyPr/>
                    <a:lstStyle/>
                    <a:p>
                      <a:pPr algn="just">
                        <a:lnSpc>
                          <a:spcPct val="120000"/>
                        </a:lnSpc>
                        <a:spcBef>
                          <a:spcPts val="200"/>
                        </a:spcBef>
                        <a:spcAft>
                          <a:spcPts val="300"/>
                        </a:spcAft>
                      </a:pPr>
                      <a:r>
                        <a:rPr lang="en-US" sz="1600" kern="0">
                          <a:effectLst/>
                          <a:latin typeface="+mj-lt"/>
                        </a:rPr>
                        <a:t>Tìm hiểu những việc làm thể hiện sự phát triển mối quan hệ với thầy cô.</a:t>
                      </a:r>
                      <a:endParaRPr lang="en-US" sz="1600" kern="100">
                        <a:effectLst/>
                        <a:latin typeface="+mj-lt"/>
                        <a:ea typeface="Calibri" panose="020F0502020204030204" pitchFamily="34" charset="0"/>
                        <a:cs typeface="Times New Roman" panose="02020603050405020304" pitchFamily="18" charset="0"/>
                      </a:endParaRPr>
                    </a:p>
                  </a:txBody>
                  <a:tcPr anchor="ctr"/>
                </a:tc>
                <a:extLst>
                  <a:ext uri="{0D108BD9-81ED-4DB2-BD59-A6C34878D82A}">
                    <a16:rowId xmlns:a16="http://schemas.microsoft.com/office/drawing/2014/main" val="910772305"/>
                  </a:ext>
                </a:extLst>
              </a:tr>
              <a:tr h="1159403">
                <a:tc vMerge="1">
                  <a:txBody>
                    <a:bodyPr/>
                    <a:lstStyle/>
                    <a:p>
                      <a:endParaRPr lang="en-US"/>
                    </a:p>
                  </a:txBody>
                  <a:tcPr/>
                </a:tc>
                <a:tc rowSpan="2">
                  <a:txBody>
                    <a:bodyPr/>
                    <a:lstStyle/>
                    <a:p>
                      <a:pPr algn="ctr">
                        <a:lnSpc>
                          <a:spcPct val="120000"/>
                        </a:lnSpc>
                        <a:spcBef>
                          <a:spcPts val="200"/>
                        </a:spcBef>
                        <a:spcAft>
                          <a:spcPts val="300"/>
                        </a:spcAft>
                      </a:pPr>
                      <a:r>
                        <a:rPr lang="en-US" sz="1600" kern="100">
                          <a:effectLst/>
                          <a:latin typeface="+mj-lt"/>
                        </a:rPr>
                        <a:t>21</a:t>
                      </a:r>
                      <a:endParaRPr lang="en-US" sz="1600" kern="100">
                        <a:effectLst/>
                        <a:latin typeface="+mj-lt"/>
                        <a:ea typeface="Calibri" panose="020F0502020204030204" pitchFamily="34" charset="0"/>
                        <a:cs typeface="Times New Roman" panose="02020603050405020304" pitchFamily="18" charset="0"/>
                      </a:endParaRPr>
                    </a:p>
                  </a:txBody>
                  <a:tcPr anchor="ctr"/>
                </a:tc>
                <a:tc vMerge="1">
                  <a:txBody>
                    <a:bodyPr/>
                    <a:lstStyle/>
                    <a:p>
                      <a:endParaRPr lang="en-US"/>
                    </a:p>
                  </a:txBody>
                  <a:tcPr/>
                </a:tc>
                <a:tc rowSpan="5">
                  <a:txBody>
                    <a:bodyPr/>
                    <a:lstStyle/>
                    <a:p>
                      <a:pPr>
                        <a:lnSpc>
                          <a:spcPct val="120000"/>
                        </a:lnSpc>
                        <a:spcBef>
                          <a:spcPts val="200"/>
                        </a:spcBef>
                        <a:spcAft>
                          <a:spcPts val="300"/>
                        </a:spcAft>
                      </a:pPr>
                      <a:r>
                        <a:rPr lang="en-US" sz="1600" kern="100">
                          <a:effectLst/>
                          <a:latin typeface="+mj-lt"/>
                        </a:rPr>
                        <a:t>Hoạt động chủ đề quy mô lớp</a:t>
                      </a:r>
                      <a:endParaRPr lang="en-US" sz="1600" kern="100">
                        <a:effectLst/>
                        <a:latin typeface="+mj-lt"/>
                        <a:ea typeface="Calibri" panose="020F0502020204030204" pitchFamily="34" charset="0"/>
                        <a:cs typeface="Times New Roman" panose="02020603050405020304" pitchFamily="18" charset="0"/>
                      </a:endParaRPr>
                    </a:p>
                  </a:txBody>
                  <a:tcPr anchor="ctr"/>
                </a:tc>
                <a:tc>
                  <a:txBody>
                    <a:bodyPr/>
                    <a:lstStyle/>
                    <a:p>
                      <a:pPr algn="just">
                        <a:lnSpc>
                          <a:spcPct val="120000"/>
                        </a:lnSpc>
                        <a:spcBef>
                          <a:spcPts val="200"/>
                        </a:spcBef>
                        <a:spcAft>
                          <a:spcPts val="300"/>
                        </a:spcAft>
                      </a:pPr>
                      <a:r>
                        <a:rPr lang="en-US" sz="1600" kern="0">
                          <a:effectLst/>
                          <a:latin typeface="+mj-lt"/>
                        </a:rPr>
                        <a:t>Tìm hiểu những việc làm thể hiện sự hợp tác và phát triển mối quan hệ với các bạn.</a:t>
                      </a:r>
                      <a:endParaRPr lang="en-US" sz="1600" kern="100">
                        <a:effectLst/>
                        <a:latin typeface="+mj-lt"/>
                      </a:endParaRPr>
                    </a:p>
                    <a:p>
                      <a:pPr algn="just">
                        <a:lnSpc>
                          <a:spcPct val="120000"/>
                        </a:lnSpc>
                        <a:spcBef>
                          <a:spcPts val="200"/>
                        </a:spcBef>
                        <a:spcAft>
                          <a:spcPts val="300"/>
                        </a:spcAft>
                      </a:pPr>
                      <a:r>
                        <a:rPr lang="en-US" sz="1600" kern="0">
                          <a:effectLst/>
                          <a:latin typeface="+mj-lt"/>
                        </a:rPr>
                        <a:t>Nuôi dưỡng, giữ gìn và mở rộng các mối quan hệ tốt đẹp với thầy cô.</a:t>
                      </a:r>
                      <a:endParaRPr lang="en-US" sz="1600" kern="100">
                        <a:effectLst/>
                        <a:latin typeface="+mj-lt"/>
                        <a:ea typeface="Calibri" panose="020F0502020204030204" pitchFamily="34" charset="0"/>
                        <a:cs typeface="Times New Roman" panose="02020603050405020304" pitchFamily="18" charset="0"/>
                      </a:endParaRPr>
                    </a:p>
                  </a:txBody>
                  <a:tcPr anchor="ctr"/>
                </a:tc>
                <a:extLst>
                  <a:ext uri="{0D108BD9-81ED-4DB2-BD59-A6C34878D82A}">
                    <a16:rowId xmlns:a16="http://schemas.microsoft.com/office/drawing/2014/main" val="1554233393"/>
                  </a:ext>
                </a:extLst>
              </a:tr>
              <a:tr h="139045">
                <a:tc vMerge="1">
                  <a:txBody>
                    <a:bodyPr/>
                    <a:lstStyle/>
                    <a:p>
                      <a:endParaRPr lang="en-US"/>
                    </a:p>
                  </a:txBody>
                  <a:tcPr/>
                </a:tc>
                <a:tc vMerge="1">
                  <a:txBody>
                    <a:bodyPr/>
                    <a:lstStyle/>
                    <a:p>
                      <a:pPr algn="ctr">
                        <a:lnSpc>
                          <a:spcPct val="120000"/>
                        </a:lnSpc>
                        <a:spcBef>
                          <a:spcPts val="200"/>
                        </a:spcBef>
                        <a:spcAft>
                          <a:spcPts val="300"/>
                        </a:spcAft>
                      </a:pPr>
                      <a:endParaRPr lang="en-US" sz="1600" kern="100">
                        <a:effectLst/>
                        <a:latin typeface="+mj-lt"/>
                        <a:ea typeface="Calibri" panose="020F0502020204030204" pitchFamily="34" charset="0"/>
                        <a:cs typeface="Times New Roman" panose="02020603050405020304" pitchFamily="18" charset="0"/>
                      </a:endParaRPr>
                    </a:p>
                  </a:txBody>
                  <a:tcPr anchor="ctr"/>
                </a:tc>
                <a:tc vMerge="1">
                  <a:txBody>
                    <a:bodyPr/>
                    <a:lstStyle/>
                    <a:p>
                      <a:endParaRPr lang="en-US"/>
                    </a:p>
                  </a:txBody>
                  <a:tcPr/>
                </a:tc>
                <a:tc vMerge="1">
                  <a:txBody>
                    <a:bodyPr/>
                    <a:lstStyle/>
                    <a:p>
                      <a:endParaRPr lang="en-US"/>
                    </a:p>
                  </a:txBody>
                  <a:tcPr/>
                </a:tc>
                <a:tc rowSpan="2">
                  <a:txBody>
                    <a:bodyPr/>
                    <a:lstStyle/>
                    <a:p>
                      <a:pPr algn="just">
                        <a:lnSpc>
                          <a:spcPct val="120000"/>
                        </a:lnSpc>
                        <a:spcBef>
                          <a:spcPts val="200"/>
                        </a:spcBef>
                        <a:spcAft>
                          <a:spcPts val="300"/>
                        </a:spcAft>
                      </a:pPr>
                      <a:r>
                        <a:rPr lang="en-US" sz="1600" kern="0">
                          <a:effectLst/>
                          <a:latin typeface="+mj-lt"/>
                        </a:rPr>
                        <a:t>Hợp tác và phát triển mối quan hệ tốt đẹp với các bạn.</a:t>
                      </a:r>
                      <a:endParaRPr lang="en-US" sz="1600" kern="100">
                        <a:effectLst/>
                        <a:latin typeface="+mj-lt"/>
                      </a:endParaRPr>
                    </a:p>
                    <a:p>
                      <a:pPr algn="just">
                        <a:lnSpc>
                          <a:spcPct val="120000"/>
                        </a:lnSpc>
                        <a:spcBef>
                          <a:spcPts val="200"/>
                        </a:spcBef>
                        <a:spcAft>
                          <a:spcPts val="300"/>
                        </a:spcAft>
                      </a:pPr>
                      <a:r>
                        <a:rPr lang="en-US" sz="1600" kern="0">
                          <a:effectLst/>
                          <a:latin typeface="+mj-lt"/>
                        </a:rPr>
                        <a:t>Giải quyết mâu thuẫn trong mối quan hệ với các bạn.</a:t>
                      </a:r>
                      <a:endParaRPr lang="en-US" sz="1600" kern="100">
                        <a:effectLst/>
                        <a:latin typeface="+mj-lt"/>
                        <a:ea typeface="Calibri" panose="020F0502020204030204" pitchFamily="34" charset="0"/>
                        <a:cs typeface="Times New Roman" panose="02020603050405020304" pitchFamily="18" charset="0"/>
                      </a:endParaRPr>
                    </a:p>
                  </a:txBody>
                  <a:tcPr anchor="ctr"/>
                </a:tc>
                <a:extLst>
                  <a:ext uri="{0D108BD9-81ED-4DB2-BD59-A6C34878D82A}">
                    <a16:rowId xmlns:a16="http://schemas.microsoft.com/office/drawing/2014/main" val="3405143321"/>
                  </a:ext>
                </a:extLst>
              </a:tr>
              <a:tr h="0">
                <a:tc rowSpan="3">
                  <a:txBody>
                    <a:bodyPr/>
                    <a:lstStyle/>
                    <a:p>
                      <a:pPr algn="ctr">
                        <a:lnSpc>
                          <a:spcPct val="120000"/>
                        </a:lnSpc>
                        <a:spcBef>
                          <a:spcPts val="200"/>
                        </a:spcBef>
                        <a:spcAft>
                          <a:spcPts val="300"/>
                        </a:spcAft>
                      </a:pPr>
                      <a:r>
                        <a:rPr lang="en-US" sz="1600" kern="100">
                          <a:effectLst/>
                          <a:latin typeface="+mj-lt"/>
                        </a:rPr>
                        <a:t>8</a:t>
                      </a:r>
                      <a:endParaRPr lang="en-US" sz="1600" kern="100">
                        <a:effectLst/>
                        <a:latin typeface="+mj-lt"/>
                        <a:ea typeface="Calibri" panose="020F0502020204030204" pitchFamily="34" charset="0"/>
                        <a:cs typeface="Times New Roman" panose="02020603050405020304" pitchFamily="18" charset="0"/>
                      </a:endParaRPr>
                    </a:p>
                  </a:txBody>
                  <a:tcPr anchor="ctr"/>
                </a:tc>
                <a:tc>
                  <a:txBody>
                    <a:bodyPr/>
                    <a:lstStyle/>
                    <a:p>
                      <a:pPr algn="ctr">
                        <a:lnSpc>
                          <a:spcPct val="120000"/>
                        </a:lnSpc>
                        <a:spcBef>
                          <a:spcPts val="200"/>
                        </a:spcBef>
                        <a:spcAft>
                          <a:spcPts val="300"/>
                        </a:spcAft>
                      </a:pPr>
                      <a:r>
                        <a:rPr lang="en-US" sz="1600" kern="100">
                          <a:effectLst/>
                          <a:latin typeface="+mj-lt"/>
                        </a:rPr>
                        <a:t>22</a:t>
                      </a:r>
                      <a:endParaRPr lang="en-US" sz="1600" kern="100">
                        <a:effectLst/>
                        <a:latin typeface="+mj-lt"/>
                        <a:ea typeface="Calibri" panose="020F0502020204030204" pitchFamily="34" charset="0"/>
                        <a:cs typeface="Times New Roman" panose="02020603050405020304" pitchFamily="18" charset="0"/>
                      </a:endParaRPr>
                    </a:p>
                  </a:txBody>
                  <a:tcPr anchor="ctr"/>
                </a:tc>
                <a:tc vMerge="1">
                  <a:txBody>
                    <a:bodyPr/>
                    <a:lstStyle/>
                    <a:p>
                      <a:endParaRPr lang="en-US"/>
                    </a:p>
                  </a:txBody>
                  <a:tcPr/>
                </a:tc>
                <a:tc vMerge="1">
                  <a:txBody>
                    <a:bodyPr/>
                    <a:lstStyle/>
                    <a:p>
                      <a:endParaRPr lang="en-US"/>
                    </a:p>
                  </a:txBody>
                  <a:tcPr/>
                </a:tc>
                <a:tc vMerge="1">
                  <a:txBody>
                    <a:bodyPr/>
                    <a:lstStyle/>
                    <a:p>
                      <a:pPr algn="just">
                        <a:lnSpc>
                          <a:spcPct val="120000"/>
                        </a:lnSpc>
                        <a:spcBef>
                          <a:spcPts val="200"/>
                        </a:spcBef>
                        <a:spcAft>
                          <a:spcPts val="300"/>
                        </a:spcAft>
                      </a:pPr>
                      <a:r>
                        <a:rPr lang="en-US" sz="1600" kern="0">
                          <a:effectLst/>
                          <a:latin typeface="+mj-lt"/>
                        </a:rPr>
                        <a:t>Hợp tác và phát triển mối quan hệ tốt đẹp với các bạn.</a:t>
                      </a:r>
                      <a:endParaRPr lang="en-US" sz="1600" kern="100">
                        <a:effectLst/>
                        <a:latin typeface="+mj-lt"/>
                      </a:endParaRPr>
                    </a:p>
                    <a:p>
                      <a:pPr algn="just">
                        <a:lnSpc>
                          <a:spcPct val="120000"/>
                        </a:lnSpc>
                        <a:spcBef>
                          <a:spcPts val="200"/>
                        </a:spcBef>
                        <a:spcAft>
                          <a:spcPts val="300"/>
                        </a:spcAft>
                      </a:pPr>
                      <a:r>
                        <a:rPr lang="en-US" sz="1600" kern="0">
                          <a:effectLst/>
                          <a:latin typeface="+mj-lt"/>
                        </a:rPr>
                        <a:t>Giải quyết mâu thuẫn trong mối quan hệ với các bạn.</a:t>
                      </a:r>
                      <a:endParaRPr lang="en-US" sz="1600" kern="100">
                        <a:effectLst/>
                        <a:latin typeface="+mj-lt"/>
                        <a:ea typeface="Calibri" panose="020F0502020204030204" pitchFamily="34" charset="0"/>
                        <a:cs typeface="Times New Roman" panose="02020603050405020304" pitchFamily="18" charset="0"/>
                      </a:endParaRPr>
                    </a:p>
                  </a:txBody>
                  <a:tcPr anchor="ctr"/>
                </a:tc>
                <a:extLst>
                  <a:ext uri="{0D108BD9-81ED-4DB2-BD59-A6C34878D82A}">
                    <a16:rowId xmlns:a16="http://schemas.microsoft.com/office/drawing/2014/main" val="1495595655"/>
                  </a:ext>
                </a:extLst>
              </a:tr>
              <a:tr h="0">
                <a:tc vMerge="1">
                  <a:txBody>
                    <a:bodyPr/>
                    <a:lstStyle/>
                    <a:p>
                      <a:endParaRPr lang="en-US"/>
                    </a:p>
                  </a:txBody>
                  <a:tcPr/>
                </a:tc>
                <a:tc>
                  <a:txBody>
                    <a:bodyPr/>
                    <a:lstStyle/>
                    <a:p>
                      <a:pPr algn="ctr">
                        <a:lnSpc>
                          <a:spcPct val="120000"/>
                        </a:lnSpc>
                        <a:spcBef>
                          <a:spcPts val="200"/>
                        </a:spcBef>
                        <a:spcAft>
                          <a:spcPts val="300"/>
                        </a:spcAft>
                      </a:pPr>
                      <a:r>
                        <a:rPr lang="en-US" sz="1600" kern="100">
                          <a:effectLst/>
                          <a:latin typeface="+mj-lt"/>
                        </a:rPr>
                        <a:t>23</a:t>
                      </a:r>
                      <a:endParaRPr lang="en-US" sz="1600" kern="100">
                        <a:effectLst/>
                        <a:latin typeface="+mj-lt"/>
                        <a:ea typeface="Calibri" panose="020F0502020204030204" pitchFamily="34" charset="0"/>
                        <a:cs typeface="Times New Roman" panose="02020603050405020304" pitchFamily="18" charset="0"/>
                      </a:endParaRPr>
                    </a:p>
                  </a:txBody>
                  <a:tcPr anchor="ctr"/>
                </a:tc>
                <a:tc vMerge="1">
                  <a:txBody>
                    <a:bodyPr/>
                    <a:lstStyle/>
                    <a:p>
                      <a:endParaRPr lang="en-US"/>
                    </a:p>
                  </a:txBody>
                  <a:tcPr/>
                </a:tc>
                <a:tc vMerge="1">
                  <a:txBody>
                    <a:bodyPr/>
                    <a:lstStyle/>
                    <a:p>
                      <a:endParaRPr lang="en-US"/>
                    </a:p>
                  </a:txBody>
                  <a:tcPr/>
                </a:tc>
                <a:tc>
                  <a:txBody>
                    <a:bodyPr/>
                    <a:lstStyle/>
                    <a:p>
                      <a:pPr algn="just">
                        <a:lnSpc>
                          <a:spcPct val="120000"/>
                        </a:lnSpc>
                        <a:spcBef>
                          <a:spcPts val="200"/>
                        </a:spcBef>
                        <a:spcAft>
                          <a:spcPts val="300"/>
                        </a:spcAft>
                      </a:pPr>
                      <a:r>
                        <a:rPr lang="en-US" sz="1600" kern="0">
                          <a:effectLst/>
                          <a:latin typeface="+mj-lt"/>
                        </a:rPr>
                        <a:t>Thể hiện lập trường, quan điểm khi phân tích dư luận xã hội về mối quan hệ với các bạn trên mạng xã hội.</a:t>
                      </a:r>
                      <a:endParaRPr lang="en-US" sz="1600" kern="100">
                        <a:effectLst/>
                        <a:latin typeface="+mj-lt"/>
                        <a:ea typeface="Calibri" panose="020F0502020204030204" pitchFamily="34" charset="0"/>
                        <a:cs typeface="Times New Roman" panose="02020603050405020304" pitchFamily="18" charset="0"/>
                      </a:endParaRPr>
                    </a:p>
                  </a:txBody>
                  <a:tcPr anchor="ctr"/>
                </a:tc>
                <a:extLst>
                  <a:ext uri="{0D108BD9-81ED-4DB2-BD59-A6C34878D82A}">
                    <a16:rowId xmlns:a16="http://schemas.microsoft.com/office/drawing/2014/main" val="1445652127"/>
                  </a:ext>
                </a:extLst>
              </a:tr>
              <a:tr h="0">
                <a:tc vMerge="1">
                  <a:txBody>
                    <a:bodyPr/>
                    <a:lstStyle/>
                    <a:p>
                      <a:endParaRPr lang="en-US"/>
                    </a:p>
                  </a:txBody>
                  <a:tcPr/>
                </a:tc>
                <a:tc>
                  <a:txBody>
                    <a:bodyPr/>
                    <a:lstStyle/>
                    <a:p>
                      <a:pPr algn="ctr">
                        <a:lnSpc>
                          <a:spcPct val="120000"/>
                        </a:lnSpc>
                        <a:spcBef>
                          <a:spcPts val="200"/>
                        </a:spcBef>
                        <a:spcAft>
                          <a:spcPts val="300"/>
                        </a:spcAft>
                      </a:pPr>
                      <a:r>
                        <a:rPr lang="en-US" sz="1600" kern="100">
                          <a:effectLst/>
                          <a:latin typeface="+mj-lt"/>
                        </a:rPr>
                        <a:t>24</a:t>
                      </a:r>
                      <a:endParaRPr lang="en-US" sz="1600" kern="100">
                        <a:effectLst/>
                        <a:latin typeface="+mj-lt"/>
                        <a:ea typeface="Calibri" panose="020F0502020204030204" pitchFamily="34" charset="0"/>
                        <a:cs typeface="Times New Roman" panose="02020603050405020304" pitchFamily="18" charset="0"/>
                      </a:endParaRPr>
                    </a:p>
                  </a:txBody>
                  <a:tcPr anchor="ctr"/>
                </a:tc>
                <a:tc vMerge="1">
                  <a:txBody>
                    <a:bodyPr/>
                    <a:lstStyle/>
                    <a:p>
                      <a:endParaRPr lang="en-US"/>
                    </a:p>
                  </a:txBody>
                  <a:tcPr/>
                </a:tc>
                <a:tc vMerge="1">
                  <a:txBody>
                    <a:bodyPr/>
                    <a:lstStyle/>
                    <a:p>
                      <a:endParaRPr lang="en-US"/>
                    </a:p>
                  </a:txBody>
                  <a:tcPr/>
                </a:tc>
                <a:tc>
                  <a:txBody>
                    <a:bodyPr/>
                    <a:lstStyle/>
                    <a:p>
                      <a:pPr algn="just">
                        <a:lnSpc>
                          <a:spcPct val="120000"/>
                        </a:lnSpc>
                        <a:spcBef>
                          <a:spcPts val="200"/>
                        </a:spcBef>
                        <a:spcAft>
                          <a:spcPts val="300"/>
                        </a:spcAft>
                      </a:pPr>
                      <a:r>
                        <a:rPr lang="en-US" sz="1600" kern="0">
                          <a:effectLst/>
                          <a:latin typeface="+mj-lt"/>
                        </a:rPr>
                        <a:t>Đánh giá ý nghĩa của hoạt động phát triển các mối quan hệ và xây dựng truyền thống nhà trường đối với cá nhân và tập thể.</a:t>
                      </a:r>
                      <a:endParaRPr lang="en-US" sz="1600" kern="100">
                        <a:effectLst/>
                        <a:latin typeface="+mj-lt"/>
                        <a:ea typeface="Calibri" panose="020F0502020204030204" pitchFamily="34" charset="0"/>
                        <a:cs typeface="Times New Roman" panose="02020603050405020304" pitchFamily="18" charset="0"/>
                      </a:endParaRPr>
                    </a:p>
                  </a:txBody>
                  <a:tcPr anchor="ctr"/>
                </a:tc>
                <a:extLst>
                  <a:ext uri="{0D108BD9-81ED-4DB2-BD59-A6C34878D82A}">
                    <a16:rowId xmlns:a16="http://schemas.microsoft.com/office/drawing/2014/main" val="1405621744"/>
                  </a:ext>
                </a:extLst>
              </a:tr>
              <a:tr h="0">
                <a:tc>
                  <a:txBody>
                    <a:bodyPr/>
                    <a:lstStyle/>
                    <a:p>
                      <a:pPr algn="ctr">
                        <a:lnSpc>
                          <a:spcPct val="120000"/>
                        </a:lnSpc>
                        <a:spcBef>
                          <a:spcPts val="200"/>
                        </a:spcBef>
                        <a:spcAft>
                          <a:spcPts val="300"/>
                        </a:spcAft>
                      </a:pPr>
                      <a:r>
                        <a:rPr lang="en-US" sz="1600" kern="100">
                          <a:effectLst/>
                          <a:latin typeface="+mj-lt"/>
                        </a:rPr>
                        <a:t>9</a:t>
                      </a:r>
                      <a:endParaRPr lang="en-US" sz="1600" kern="100">
                        <a:effectLst/>
                        <a:latin typeface="+mj-lt"/>
                        <a:ea typeface="Calibri" panose="020F0502020204030204" pitchFamily="34" charset="0"/>
                        <a:cs typeface="Times New Roman" panose="02020603050405020304" pitchFamily="18" charset="0"/>
                      </a:endParaRPr>
                    </a:p>
                  </a:txBody>
                  <a:tcPr anchor="ctr"/>
                </a:tc>
                <a:tc>
                  <a:txBody>
                    <a:bodyPr/>
                    <a:lstStyle/>
                    <a:p>
                      <a:pPr algn="ctr">
                        <a:lnSpc>
                          <a:spcPct val="120000"/>
                        </a:lnSpc>
                        <a:spcBef>
                          <a:spcPts val="200"/>
                        </a:spcBef>
                        <a:spcAft>
                          <a:spcPts val="300"/>
                        </a:spcAft>
                      </a:pPr>
                      <a:r>
                        <a:rPr lang="en-US" sz="1600" kern="100">
                          <a:effectLst/>
                          <a:latin typeface="+mj-lt"/>
                        </a:rPr>
                        <a:t>25</a:t>
                      </a:r>
                      <a:endParaRPr lang="en-US" sz="1600" kern="100">
                        <a:effectLst/>
                        <a:latin typeface="+mj-lt"/>
                        <a:ea typeface="Calibri" panose="020F0502020204030204" pitchFamily="34" charset="0"/>
                        <a:cs typeface="Times New Roman" panose="02020603050405020304" pitchFamily="18" charset="0"/>
                      </a:endParaRPr>
                    </a:p>
                  </a:txBody>
                  <a:tcPr anchor="ctr"/>
                </a:tc>
                <a:tc vMerge="1">
                  <a:txBody>
                    <a:bodyPr/>
                    <a:lstStyle/>
                    <a:p>
                      <a:endParaRPr lang="en-US"/>
                    </a:p>
                  </a:txBody>
                  <a:tcPr/>
                </a:tc>
                <a:tc>
                  <a:txBody>
                    <a:bodyPr/>
                    <a:lstStyle/>
                    <a:p>
                      <a:pPr>
                        <a:lnSpc>
                          <a:spcPct val="120000"/>
                        </a:lnSpc>
                        <a:spcBef>
                          <a:spcPts val="200"/>
                        </a:spcBef>
                        <a:spcAft>
                          <a:spcPts val="300"/>
                        </a:spcAft>
                      </a:pPr>
                      <a:r>
                        <a:rPr lang="en-US" sz="1600" kern="100">
                          <a:effectLst/>
                          <a:latin typeface="+mj-lt"/>
                        </a:rPr>
                        <a:t>Sinh hoạt quy mô lớp</a:t>
                      </a:r>
                      <a:endParaRPr lang="en-US" sz="1600" kern="100">
                        <a:effectLst/>
                        <a:latin typeface="+mj-lt"/>
                        <a:ea typeface="Calibri" panose="020F0502020204030204" pitchFamily="34" charset="0"/>
                        <a:cs typeface="Times New Roman" panose="02020603050405020304" pitchFamily="18" charset="0"/>
                      </a:endParaRPr>
                    </a:p>
                  </a:txBody>
                  <a:tcPr anchor="ctr"/>
                </a:tc>
                <a:tc>
                  <a:txBody>
                    <a:bodyPr/>
                    <a:lstStyle/>
                    <a:p>
                      <a:pPr algn="just">
                        <a:lnSpc>
                          <a:spcPct val="120000"/>
                        </a:lnSpc>
                        <a:spcBef>
                          <a:spcPts val="200"/>
                        </a:spcBef>
                        <a:spcAft>
                          <a:spcPts val="300"/>
                        </a:spcAft>
                      </a:pPr>
                      <a:r>
                        <a:rPr lang="en-US" sz="1600" kern="0">
                          <a:effectLst/>
                          <a:latin typeface="+mj-lt"/>
                        </a:rPr>
                        <a:t>Thực hiện các hoạt động theo chủ đề của Đoàn Thanh niên Cộng sản Hồ Chí Minh.</a:t>
                      </a:r>
                      <a:endParaRPr lang="en-US" sz="1600" kern="100">
                        <a:effectLst/>
                        <a:latin typeface="+mj-lt"/>
                      </a:endParaRPr>
                    </a:p>
                    <a:p>
                      <a:pPr>
                        <a:lnSpc>
                          <a:spcPct val="120000"/>
                        </a:lnSpc>
                        <a:spcBef>
                          <a:spcPts val="200"/>
                        </a:spcBef>
                        <a:spcAft>
                          <a:spcPts val="300"/>
                        </a:spcAft>
                      </a:pPr>
                      <a:r>
                        <a:rPr lang="en-US" sz="1600" kern="0">
                          <a:effectLst/>
                          <a:latin typeface="+mj-lt"/>
                        </a:rPr>
                        <a:t>Xây dựng và thực hiện kế hoạch hoạt động phát triển mối quan hệ với thầy cô, bạn bè để góp phần phát huy truyền thống nhà trường.</a:t>
                      </a:r>
                      <a:endParaRPr lang="en-US" sz="1600" kern="100">
                        <a:effectLst/>
                        <a:latin typeface="+mj-lt"/>
                        <a:ea typeface="Calibri" panose="020F0502020204030204" pitchFamily="34" charset="0"/>
                        <a:cs typeface="Times New Roman" panose="02020603050405020304" pitchFamily="18" charset="0"/>
                      </a:endParaRPr>
                    </a:p>
                  </a:txBody>
                  <a:tcPr anchor="ctr"/>
                </a:tc>
                <a:extLst>
                  <a:ext uri="{0D108BD9-81ED-4DB2-BD59-A6C34878D82A}">
                    <a16:rowId xmlns:a16="http://schemas.microsoft.com/office/drawing/2014/main" val="2854475668"/>
                  </a:ext>
                </a:extLst>
              </a:tr>
            </a:tbl>
          </a:graphicData>
        </a:graphic>
      </p:graphicFrame>
    </p:spTree>
    <p:extLst>
      <p:ext uri="{BB962C8B-B14F-4D97-AF65-F5344CB8AC3E}">
        <p14:creationId xmlns:p14="http://schemas.microsoft.com/office/powerpoint/2010/main" val="279984692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a:extLst>
              <a:ext uri="{FF2B5EF4-FFF2-40B4-BE49-F238E27FC236}">
                <a16:creationId xmlns:a16="http://schemas.microsoft.com/office/drawing/2014/main" id="{5B58B053-5680-AA48-CA27-7FA8E9F9AA4D}"/>
              </a:ext>
            </a:extLst>
          </p:cNvPr>
          <p:cNvGraphicFramePr>
            <a:graphicFrameLocks noGrp="1"/>
          </p:cNvGraphicFramePr>
          <p:nvPr>
            <p:extLst>
              <p:ext uri="{D42A27DB-BD31-4B8C-83A1-F6EECF244321}">
                <p14:modId xmlns:p14="http://schemas.microsoft.com/office/powerpoint/2010/main" val="2388559628"/>
              </p:ext>
            </p:extLst>
          </p:nvPr>
        </p:nvGraphicFramePr>
        <p:xfrm>
          <a:off x="513571" y="1120658"/>
          <a:ext cx="11314636" cy="5495600"/>
        </p:xfrm>
        <a:graphic>
          <a:graphicData uri="http://schemas.openxmlformats.org/drawingml/2006/table">
            <a:tbl>
              <a:tblPr firstRow="1" firstCol="1" bandRow="1">
                <a:tableStyleId>{7DF18680-E054-41AD-8BC1-D1AEF772440D}</a:tableStyleId>
              </a:tblPr>
              <a:tblGrid>
                <a:gridCol w="705629">
                  <a:extLst>
                    <a:ext uri="{9D8B030D-6E8A-4147-A177-3AD203B41FA5}">
                      <a16:colId xmlns:a16="http://schemas.microsoft.com/office/drawing/2014/main" val="4020568395"/>
                    </a:ext>
                  </a:extLst>
                </a:gridCol>
                <a:gridCol w="658762">
                  <a:extLst>
                    <a:ext uri="{9D8B030D-6E8A-4147-A177-3AD203B41FA5}">
                      <a16:colId xmlns:a16="http://schemas.microsoft.com/office/drawing/2014/main" val="723426888"/>
                    </a:ext>
                  </a:extLst>
                </a:gridCol>
                <a:gridCol w="1219200">
                  <a:extLst>
                    <a:ext uri="{9D8B030D-6E8A-4147-A177-3AD203B41FA5}">
                      <a16:colId xmlns:a16="http://schemas.microsoft.com/office/drawing/2014/main" val="2085795122"/>
                    </a:ext>
                  </a:extLst>
                </a:gridCol>
                <a:gridCol w="2320412">
                  <a:extLst>
                    <a:ext uri="{9D8B030D-6E8A-4147-A177-3AD203B41FA5}">
                      <a16:colId xmlns:a16="http://schemas.microsoft.com/office/drawing/2014/main" val="771032673"/>
                    </a:ext>
                  </a:extLst>
                </a:gridCol>
                <a:gridCol w="6410633">
                  <a:extLst>
                    <a:ext uri="{9D8B030D-6E8A-4147-A177-3AD203B41FA5}">
                      <a16:colId xmlns:a16="http://schemas.microsoft.com/office/drawing/2014/main" val="326337400"/>
                    </a:ext>
                  </a:extLst>
                </a:gridCol>
              </a:tblGrid>
              <a:tr h="462336">
                <a:tc>
                  <a:txBody>
                    <a:bodyPr/>
                    <a:lstStyle/>
                    <a:p>
                      <a:pPr algn="ctr">
                        <a:lnSpc>
                          <a:spcPct val="120000"/>
                        </a:lnSpc>
                        <a:spcBef>
                          <a:spcPts val="200"/>
                        </a:spcBef>
                        <a:spcAft>
                          <a:spcPts val="300"/>
                        </a:spcAft>
                      </a:pPr>
                      <a:r>
                        <a:rPr lang="en-US" sz="1600" kern="100">
                          <a:effectLst/>
                          <a:latin typeface="+mj-lt"/>
                        </a:rPr>
                        <a:t>Tuần</a:t>
                      </a:r>
                      <a:endParaRPr lang="en-US" sz="1600" kern="100">
                        <a:effectLst/>
                        <a:latin typeface="+mj-lt"/>
                        <a:ea typeface="Calibri" panose="020F0502020204030204" pitchFamily="34" charset="0"/>
                        <a:cs typeface="Times New Roman" panose="02020603050405020304" pitchFamily="18" charset="0"/>
                      </a:endParaRPr>
                    </a:p>
                  </a:txBody>
                  <a:tcPr anchor="ctr"/>
                </a:tc>
                <a:tc>
                  <a:txBody>
                    <a:bodyPr/>
                    <a:lstStyle/>
                    <a:p>
                      <a:pPr algn="ctr">
                        <a:lnSpc>
                          <a:spcPct val="120000"/>
                        </a:lnSpc>
                        <a:spcBef>
                          <a:spcPts val="200"/>
                        </a:spcBef>
                        <a:spcAft>
                          <a:spcPts val="300"/>
                        </a:spcAft>
                      </a:pPr>
                      <a:r>
                        <a:rPr lang="en-US" sz="1600" kern="100">
                          <a:effectLst/>
                          <a:latin typeface="+mj-lt"/>
                        </a:rPr>
                        <a:t>Tiết</a:t>
                      </a:r>
                      <a:endParaRPr lang="en-US" sz="1600" kern="100">
                        <a:effectLst/>
                        <a:latin typeface="+mj-lt"/>
                        <a:ea typeface="Calibri" panose="020F0502020204030204" pitchFamily="34" charset="0"/>
                        <a:cs typeface="Times New Roman" panose="02020603050405020304" pitchFamily="18" charset="0"/>
                      </a:endParaRPr>
                    </a:p>
                  </a:txBody>
                  <a:tcPr anchor="ctr"/>
                </a:tc>
                <a:tc>
                  <a:txBody>
                    <a:bodyPr/>
                    <a:lstStyle/>
                    <a:p>
                      <a:pPr algn="ctr">
                        <a:lnSpc>
                          <a:spcPct val="120000"/>
                        </a:lnSpc>
                        <a:spcBef>
                          <a:spcPts val="200"/>
                        </a:spcBef>
                        <a:spcAft>
                          <a:spcPts val="300"/>
                        </a:spcAft>
                      </a:pPr>
                      <a:r>
                        <a:rPr lang="en-US" sz="1600" kern="100">
                          <a:effectLst/>
                          <a:latin typeface="+mj-lt"/>
                        </a:rPr>
                        <a:t>Chủ đề</a:t>
                      </a:r>
                      <a:endParaRPr lang="en-US" sz="1600" kern="100">
                        <a:effectLst/>
                        <a:latin typeface="+mj-lt"/>
                        <a:ea typeface="Calibri" panose="020F0502020204030204" pitchFamily="34" charset="0"/>
                        <a:cs typeface="Times New Roman" panose="02020603050405020304" pitchFamily="18" charset="0"/>
                      </a:endParaRPr>
                    </a:p>
                  </a:txBody>
                  <a:tcPr anchor="ctr"/>
                </a:tc>
                <a:tc>
                  <a:txBody>
                    <a:bodyPr/>
                    <a:lstStyle/>
                    <a:p>
                      <a:pPr algn="ctr">
                        <a:lnSpc>
                          <a:spcPct val="120000"/>
                        </a:lnSpc>
                        <a:spcBef>
                          <a:spcPts val="200"/>
                        </a:spcBef>
                        <a:spcAft>
                          <a:spcPts val="300"/>
                        </a:spcAft>
                      </a:pPr>
                      <a:r>
                        <a:rPr lang="en-US" sz="1600" kern="100">
                          <a:effectLst/>
                          <a:latin typeface="+mj-lt"/>
                        </a:rPr>
                        <a:t>Cấu trúc</a:t>
                      </a:r>
                      <a:endParaRPr lang="en-US" sz="1600" kern="100">
                        <a:effectLst/>
                        <a:latin typeface="+mj-lt"/>
                        <a:ea typeface="Calibri" panose="020F0502020204030204" pitchFamily="34" charset="0"/>
                        <a:cs typeface="Times New Roman" panose="02020603050405020304" pitchFamily="18" charset="0"/>
                      </a:endParaRPr>
                    </a:p>
                  </a:txBody>
                  <a:tcPr anchor="ctr"/>
                </a:tc>
                <a:tc>
                  <a:txBody>
                    <a:bodyPr/>
                    <a:lstStyle/>
                    <a:p>
                      <a:pPr algn="ctr">
                        <a:lnSpc>
                          <a:spcPct val="120000"/>
                        </a:lnSpc>
                        <a:spcBef>
                          <a:spcPts val="200"/>
                        </a:spcBef>
                        <a:spcAft>
                          <a:spcPts val="300"/>
                        </a:spcAft>
                      </a:pPr>
                      <a:r>
                        <a:rPr lang="en-US" sz="1600" kern="100">
                          <a:effectLst/>
                          <a:latin typeface="+mj-lt"/>
                        </a:rPr>
                        <a:t>Hoạt động</a:t>
                      </a:r>
                      <a:endParaRPr lang="en-US" sz="1600" kern="100">
                        <a:effectLst/>
                        <a:latin typeface="+mj-lt"/>
                        <a:ea typeface="Calibri" panose="020F0502020204030204" pitchFamily="34" charset="0"/>
                        <a:cs typeface="Times New Roman" panose="02020603050405020304" pitchFamily="18" charset="0"/>
                      </a:endParaRPr>
                    </a:p>
                  </a:txBody>
                  <a:tcPr anchor="ctr"/>
                </a:tc>
                <a:extLst>
                  <a:ext uri="{0D108BD9-81ED-4DB2-BD59-A6C34878D82A}">
                    <a16:rowId xmlns:a16="http://schemas.microsoft.com/office/drawing/2014/main" val="2137031619"/>
                  </a:ext>
                </a:extLst>
              </a:tr>
              <a:tr h="0">
                <a:tc rowSpan="2">
                  <a:txBody>
                    <a:bodyPr/>
                    <a:lstStyle/>
                    <a:p>
                      <a:endParaRPr lang="en-US"/>
                    </a:p>
                  </a:txBody>
                  <a:tcPr/>
                </a:tc>
                <a:tc>
                  <a:txBody>
                    <a:bodyPr/>
                    <a:lstStyle/>
                    <a:p>
                      <a:pPr algn="ctr">
                        <a:lnSpc>
                          <a:spcPct val="120000"/>
                        </a:lnSpc>
                        <a:spcBef>
                          <a:spcPts val="200"/>
                        </a:spcBef>
                        <a:spcAft>
                          <a:spcPts val="300"/>
                        </a:spcAft>
                      </a:pPr>
                      <a:r>
                        <a:rPr lang="en-US" sz="1600" kern="100">
                          <a:effectLst/>
                          <a:latin typeface="+mj-lt"/>
                        </a:rPr>
                        <a:t>26</a:t>
                      </a:r>
                      <a:endParaRPr lang="en-US" sz="1600" kern="100">
                        <a:effectLst/>
                        <a:latin typeface="+mj-lt"/>
                        <a:ea typeface="Calibri" panose="020F0502020204030204" pitchFamily="34" charset="0"/>
                        <a:cs typeface="Times New Roman" panose="02020603050405020304" pitchFamily="18" charset="0"/>
                      </a:endParaRPr>
                    </a:p>
                  </a:txBody>
                  <a:tcPr anchor="ctr"/>
                </a:tc>
                <a:tc rowSpan="2">
                  <a:txBody>
                    <a:bodyPr/>
                    <a:lstStyle/>
                    <a:p>
                      <a:endParaRPr lang="en-US"/>
                    </a:p>
                  </a:txBody>
                  <a:tcPr/>
                </a:tc>
                <a:tc>
                  <a:txBody>
                    <a:bodyPr/>
                    <a:lstStyle/>
                    <a:p>
                      <a:pPr>
                        <a:lnSpc>
                          <a:spcPct val="120000"/>
                        </a:lnSpc>
                        <a:spcBef>
                          <a:spcPts val="200"/>
                        </a:spcBef>
                        <a:spcAft>
                          <a:spcPts val="300"/>
                        </a:spcAft>
                      </a:pPr>
                      <a:r>
                        <a:rPr lang="en-US" sz="1600" kern="100">
                          <a:effectLst/>
                          <a:latin typeface="+mj-lt"/>
                        </a:rPr>
                        <a:t>Sinh hoạt quy mô trường</a:t>
                      </a:r>
                      <a:endParaRPr lang="en-US" sz="1600" kern="100">
                        <a:effectLst/>
                        <a:latin typeface="+mj-lt"/>
                        <a:ea typeface="Calibri" panose="020F0502020204030204" pitchFamily="34" charset="0"/>
                        <a:cs typeface="Times New Roman" panose="02020603050405020304" pitchFamily="18" charset="0"/>
                      </a:endParaRPr>
                    </a:p>
                  </a:txBody>
                  <a:tcPr anchor="ctr"/>
                </a:tc>
                <a:tc>
                  <a:txBody>
                    <a:bodyPr/>
                    <a:lstStyle/>
                    <a:p>
                      <a:pPr>
                        <a:lnSpc>
                          <a:spcPct val="120000"/>
                        </a:lnSpc>
                        <a:spcBef>
                          <a:spcPts val="200"/>
                        </a:spcBef>
                        <a:spcAft>
                          <a:spcPts val="300"/>
                        </a:spcAft>
                      </a:pPr>
                      <a:r>
                        <a:rPr lang="en-US" sz="1600" kern="100">
                          <a:effectLst/>
                          <a:latin typeface="+mj-lt"/>
                        </a:rPr>
                        <a:t>Chia sẻ với chủ đề “Thầy cô và mái trường”</a:t>
                      </a:r>
                      <a:endParaRPr lang="en-US" sz="1600" kern="100">
                        <a:effectLst/>
                        <a:latin typeface="+mj-lt"/>
                        <a:ea typeface="Calibri" panose="020F0502020204030204" pitchFamily="34" charset="0"/>
                        <a:cs typeface="Times New Roman" panose="02020603050405020304" pitchFamily="18" charset="0"/>
                      </a:endParaRPr>
                    </a:p>
                  </a:txBody>
                  <a:tcPr anchor="ctr"/>
                </a:tc>
                <a:extLst>
                  <a:ext uri="{0D108BD9-81ED-4DB2-BD59-A6C34878D82A}">
                    <a16:rowId xmlns:a16="http://schemas.microsoft.com/office/drawing/2014/main" val="2180433318"/>
                  </a:ext>
                </a:extLst>
              </a:tr>
              <a:tr h="0">
                <a:tc vMerge="1">
                  <a:txBody>
                    <a:bodyPr/>
                    <a:lstStyle/>
                    <a:p>
                      <a:endParaRPr lang="en-US"/>
                    </a:p>
                  </a:txBody>
                  <a:tcPr/>
                </a:tc>
                <a:tc>
                  <a:txBody>
                    <a:bodyPr/>
                    <a:lstStyle/>
                    <a:p>
                      <a:pPr algn="ctr">
                        <a:lnSpc>
                          <a:spcPct val="120000"/>
                        </a:lnSpc>
                        <a:spcBef>
                          <a:spcPts val="200"/>
                        </a:spcBef>
                        <a:spcAft>
                          <a:spcPts val="300"/>
                        </a:spcAft>
                      </a:pPr>
                      <a:r>
                        <a:rPr lang="en-US" sz="1600" kern="100">
                          <a:effectLst/>
                          <a:latin typeface="+mj-lt"/>
                        </a:rPr>
                        <a:t>27</a:t>
                      </a:r>
                      <a:endParaRPr lang="en-US" sz="1600" kern="100">
                        <a:effectLst/>
                        <a:latin typeface="+mj-lt"/>
                        <a:ea typeface="Calibri" panose="020F0502020204030204" pitchFamily="34" charset="0"/>
                        <a:cs typeface="Times New Roman" panose="02020603050405020304" pitchFamily="18" charset="0"/>
                      </a:endParaRPr>
                    </a:p>
                  </a:txBody>
                  <a:tcPr anchor="ctr"/>
                </a:tc>
                <a:tc vMerge="1">
                  <a:txBody>
                    <a:bodyPr/>
                    <a:lstStyle/>
                    <a:p>
                      <a:endParaRPr lang="en-US"/>
                    </a:p>
                  </a:txBody>
                  <a:tcPr/>
                </a:tc>
                <a:tc>
                  <a:txBody>
                    <a:bodyPr/>
                    <a:lstStyle/>
                    <a:p>
                      <a:pPr>
                        <a:lnSpc>
                          <a:spcPct val="120000"/>
                        </a:lnSpc>
                        <a:spcBef>
                          <a:spcPts val="200"/>
                        </a:spcBef>
                        <a:spcAft>
                          <a:spcPts val="300"/>
                        </a:spcAft>
                      </a:pPr>
                      <a:r>
                        <a:rPr lang="en-US" sz="1600" kern="100">
                          <a:effectLst/>
                          <a:latin typeface="+mj-lt"/>
                        </a:rPr>
                        <a:t>3. Báo cáo/thảo luận/đánh giá</a:t>
                      </a:r>
                      <a:endParaRPr lang="en-US" sz="1600" kern="100">
                        <a:effectLst/>
                        <a:latin typeface="+mj-lt"/>
                        <a:ea typeface="Calibri" panose="020F0502020204030204" pitchFamily="34" charset="0"/>
                        <a:cs typeface="Times New Roman" panose="02020603050405020304" pitchFamily="18" charset="0"/>
                      </a:endParaRPr>
                    </a:p>
                  </a:txBody>
                  <a:tcPr anchor="ctr"/>
                </a:tc>
                <a:tc>
                  <a:txBody>
                    <a:bodyPr/>
                    <a:lstStyle/>
                    <a:p>
                      <a:pPr>
                        <a:lnSpc>
                          <a:spcPct val="120000"/>
                        </a:lnSpc>
                        <a:spcBef>
                          <a:spcPts val="200"/>
                        </a:spcBef>
                        <a:spcAft>
                          <a:spcPts val="300"/>
                        </a:spcAft>
                      </a:pPr>
                      <a:r>
                        <a:rPr lang="en-US" sz="1600" kern="100">
                          <a:effectLst/>
                          <a:latin typeface="+mj-lt"/>
                        </a:rPr>
                        <a:t>Báo cáo sản phẩm trải nghiệm</a:t>
                      </a:r>
                    </a:p>
                    <a:p>
                      <a:pPr>
                        <a:lnSpc>
                          <a:spcPct val="120000"/>
                        </a:lnSpc>
                        <a:spcBef>
                          <a:spcPts val="200"/>
                        </a:spcBef>
                        <a:spcAft>
                          <a:spcPts val="300"/>
                        </a:spcAft>
                      </a:pPr>
                      <a:r>
                        <a:rPr lang="en-US" sz="1600" kern="100">
                          <a:effectLst/>
                          <a:latin typeface="+mj-lt"/>
                        </a:rPr>
                        <a:t>Tự đánh giá và đánh giá đồng đẳng</a:t>
                      </a:r>
                      <a:endParaRPr lang="en-US" sz="1600" kern="100">
                        <a:effectLst/>
                        <a:latin typeface="+mj-lt"/>
                        <a:ea typeface="Calibri" panose="020F0502020204030204" pitchFamily="34" charset="0"/>
                        <a:cs typeface="Times New Roman" panose="02020603050405020304" pitchFamily="18" charset="0"/>
                      </a:endParaRPr>
                    </a:p>
                  </a:txBody>
                  <a:tcPr anchor="ctr"/>
                </a:tc>
                <a:extLst>
                  <a:ext uri="{0D108BD9-81ED-4DB2-BD59-A6C34878D82A}">
                    <a16:rowId xmlns:a16="http://schemas.microsoft.com/office/drawing/2014/main" val="417211844"/>
                  </a:ext>
                </a:extLst>
              </a:tr>
              <a:tr h="0">
                <a:tc rowSpan="3">
                  <a:txBody>
                    <a:bodyPr/>
                    <a:lstStyle/>
                    <a:p>
                      <a:pPr algn="ctr">
                        <a:lnSpc>
                          <a:spcPct val="120000"/>
                        </a:lnSpc>
                        <a:spcBef>
                          <a:spcPts val="200"/>
                        </a:spcBef>
                        <a:spcAft>
                          <a:spcPts val="300"/>
                        </a:spcAft>
                      </a:pPr>
                      <a:r>
                        <a:rPr lang="en-US" sz="1600" kern="100">
                          <a:effectLst/>
                          <a:latin typeface="+mj-lt"/>
                        </a:rPr>
                        <a:t>10</a:t>
                      </a:r>
                      <a:endParaRPr lang="en-US" sz="1600" kern="100">
                        <a:effectLst/>
                        <a:latin typeface="+mj-lt"/>
                        <a:ea typeface="Calibri" panose="020F0502020204030204" pitchFamily="34" charset="0"/>
                        <a:cs typeface="Times New Roman" panose="02020603050405020304" pitchFamily="18" charset="0"/>
                      </a:endParaRPr>
                    </a:p>
                  </a:txBody>
                  <a:tcPr anchor="ctr"/>
                </a:tc>
                <a:tc>
                  <a:txBody>
                    <a:bodyPr/>
                    <a:lstStyle/>
                    <a:p>
                      <a:pPr algn="ctr">
                        <a:lnSpc>
                          <a:spcPct val="120000"/>
                        </a:lnSpc>
                        <a:spcBef>
                          <a:spcPts val="200"/>
                        </a:spcBef>
                        <a:spcAft>
                          <a:spcPts val="300"/>
                        </a:spcAft>
                      </a:pPr>
                      <a:r>
                        <a:rPr lang="en-US" sz="1600" kern="100">
                          <a:effectLst/>
                          <a:latin typeface="+mj-lt"/>
                        </a:rPr>
                        <a:t>28</a:t>
                      </a:r>
                      <a:endParaRPr lang="en-US" sz="1600" kern="100">
                        <a:effectLst/>
                        <a:latin typeface="+mj-lt"/>
                        <a:ea typeface="Calibri" panose="020F0502020204030204" pitchFamily="34" charset="0"/>
                        <a:cs typeface="Times New Roman" panose="02020603050405020304" pitchFamily="18" charset="0"/>
                      </a:endParaRPr>
                    </a:p>
                  </a:txBody>
                  <a:tcPr anchor="ctr"/>
                </a:tc>
                <a:tc rowSpan="3">
                  <a:txBody>
                    <a:bodyPr/>
                    <a:lstStyle/>
                    <a:p>
                      <a:pPr>
                        <a:lnSpc>
                          <a:spcPct val="120000"/>
                        </a:lnSpc>
                        <a:spcBef>
                          <a:spcPts val="200"/>
                        </a:spcBef>
                        <a:spcAft>
                          <a:spcPts val="300"/>
                        </a:spcAft>
                      </a:pPr>
                      <a:r>
                        <a:rPr lang="en-US" sz="1600" kern="100">
                          <a:effectLst/>
                          <a:latin typeface="+mj-lt"/>
                        </a:rPr>
                        <a:t>Đánh giá giữa kì</a:t>
                      </a:r>
                      <a:endParaRPr lang="en-US" sz="1600" kern="100">
                        <a:effectLst/>
                        <a:latin typeface="+mj-lt"/>
                        <a:ea typeface="Calibri" panose="020F0502020204030204" pitchFamily="34" charset="0"/>
                        <a:cs typeface="Times New Roman" panose="02020603050405020304" pitchFamily="18" charset="0"/>
                      </a:endParaRPr>
                    </a:p>
                  </a:txBody>
                  <a:tcPr anchor="ctr"/>
                </a:tc>
                <a:tc rowSpan="3">
                  <a:txBody>
                    <a:bodyPr/>
                    <a:lstStyle/>
                    <a:p>
                      <a:pPr>
                        <a:lnSpc>
                          <a:spcPct val="120000"/>
                        </a:lnSpc>
                        <a:spcBef>
                          <a:spcPts val="200"/>
                        </a:spcBef>
                        <a:spcAft>
                          <a:spcPts val="300"/>
                        </a:spcAft>
                      </a:pPr>
                      <a:r>
                        <a:rPr lang="en-US" sz="1600" kern="100">
                          <a:effectLst/>
                          <a:latin typeface="+mj-lt"/>
                        </a:rPr>
                        <a:t> </a:t>
                      </a:r>
                      <a:endParaRPr lang="en-US" sz="1600" kern="100">
                        <a:effectLst/>
                        <a:latin typeface="+mj-lt"/>
                        <a:ea typeface="Calibri" panose="020F0502020204030204" pitchFamily="34" charset="0"/>
                        <a:cs typeface="Times New Roman" panose="02020603050405020304" pitchFamily="18" charset="0"/>
                      </a:endParaRPr>
                    </a:p>
                  </a:txBody>
                  <a:tcPr anchor="ctr"/>
                </a:tc>
                <a:tc rowSpan="3">
                  <a:txBody>
                    <a:bodyPr/>
                    <a:lstStyle/>
                    <a:p>
                      <a:pPr>
                        <a:lnSpc>
                          <a:spcPct val="120000"/>
                        </a:lnSpc>
                        <a:spcBef>
                          <a:spcPts val="200"/>
                        </a:spcBef>
                        <a:spcAft>
                          <a:spcPts val="300"/>
                        </a:spcAft>
                      </a:pPr>
                      <a:r>
                        <a:rPr lang="en-US" sz="1600" kern="100">
                          <a:effectLst/>
                          <a:latin typeface="+mj-lt"/>
                        </a:rPr>
                        <a:t> </a:t>
                      </a:r>
                      <a:endParaRPr lang="en-US" sz="1600" kern="100">
                        <a:effectLst/>
                        <a:latin typeface="+mj-lt"/>
                        <a:ea typeface="Calibri" panose="020F0502020204030204" pitchFamily="34" charset="0"/>
                        <a:cs typeface="Times New Roman" panose="02020603050405020304" pitchFamily="18" charset="0"/>
                      </a:endParaRPr>
                    </a:p>
                  </a:txBody>
                  <a:tcPr anchor="ctr"/>
                </a:tc>
                <a:extLst>
                  <a:ext uri="{0D108BD9-81ED-4DB2-BD59-A6C34878D82A}">
                    <a16:rowId xmlns:a16="http://schemas.microsoft.com/office/drawing/2014/main" val="408890142"/>
                  </a:ext>
                </a:extLst>
              </a:tr>
              <a:tr h="0">
                <a:tc vMerge="1">
                  <a:txBody>
                    <a:bodyPr/>
                    <a:lstStyle/>
                    <a:p>
                      <a:endParaRPr lang="en-US"/>
                    </a:p>
                  </a:txBody>
                  <a:tcPr/>
                </a:tc>
                <a:tc>
                  <a:txBody>
                    <a:bodyPr/>
                    <a:lstStyle/>
                    <a:p>
                      <a:pPr algn="ctr">
                        <a:lnSpc>
                          <a:spcPct val="120000"/>
                        </a:lnSpc>
                        <a:spcBef>
                          <a:spcPts val="200"/>
                        </a:spcBef>
                        <a:spcAft>
                          <a:spcPts val="300"/>
                        </a:spcAft>
                      </a:pPr>
                      <a:r>
                        <a:rPr lang="en-US" sz="1600" kern="100">
                          <a:effectLst/>
                          <a:latin typeface="+mj-lt"/>
                        </a:rPr>
                        <a:t>29</a:t>
                      </a:r>
                      <a:endParaRPr lang="en-US" sz="1600" kern="100">
                        <a:effectLst/>
                        <a:latin typeface="+mj-lt"/>
                        <a:ea typeface="Calibri" panose="020F0502020204030204" pitchFamily="34" charset="0"/>
                        <a:cs typeface="Times New Roman" panose="02020603050405020304" pitchFamily="18" charset="0"/>
                      </a:endParaRPr>
                    </a:p>
                  </a:txBody>
                  <a:tcPr anchor="ct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2046985602"/>
                  </a:ext>
                </a:extLst>
              </a:tr>
              <a:tr h="0">
                <a:tc vMerge="1">
                  <a:txBody>
                    <a:bodyPr/>
                    <a:lstStyle/>
                    <a:p>
                      <a:endParaRPr lang="en-US"/>
                    </a:p>
                  </a:txBody>
                  <a:tcPr/>
                </a:tc>
                <a:tc>
                  <a:txBody>
                    <a:bodyPr/>
                    <a:lstStyle/>
                    <a:p>
                      <a:pPr algn="ctr">
                        <a:lnSpc>
                          <a:spcPct val="120000"/>
                        </a:lnSpc>
                        <a:spcBef>
                          <a:spcPts val="200"/>
                        </a:spcBef>
                        <a:spcAft>
                          <a:spcPts val="300"/>
                        </a:spcAft>
                      </a:pPr>
                      <a:r>
                        <a:rPr lang="en-US" sz="1600" kern="100">
                          <a:effectLst/>
                          <a:latin typeface="+mj-lt"/>
                        </a:rPr>
                        <a:t>30</a:t>
                      </a:r>
                      <a:endParaRPr lang="en-US" sz="1600" kern="100">
                        <a:effectLst/>
                        <a:latin typeface="+mj-lt"/>
                        <a:ea typeface="Calibri" panose="020F0502020204030204" pitchFamily="34" charset="0"/>
                        <a:cs typeface="Times New Roman" panose="02020603050405020304" pitchFamily="18" charset="0"/>
                      </a:endParaRPr>
                    </a:p>
                  </a:txBody>
                  <a:tcPr anchor="ct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730216845"/>
                  </a:ext>
                </a:extLst>
              </a:tr>
              <a:tr h="0">
                <a:tc rowSpan="4">
                  <a:txBody>
                    <a:bodyPr/>
                    <a:lstStyle/>
                    <a:p>
                      <a:pPr algn="ctr">
                        <a:lnSpc>
                          <a:spcPct val="120000"/>
                        </a:lnSpc>
                        <a:spcBef>
                          <a:spcPts val="200"/>
                        </a:spcBef>
                        <a:spcAft>
                          <a:spcPts val="300"/>
                        </a:spcAft>
                      </a:pPr>
                      <a:r>
                        <a:rPr lang="en-US" sz="1600" kern="100">
                          <a:effectLst/>
                          <a:latin typeface="+mj-lt"/>
                        </a:rPr>
                        <a:t>11</a:t>
                      </a:r>
                      <a:endParaRPr lang="en-US" sz="1600" kern="100">
                        <a:effectLst/>
                        <a:latin typeface="+mj-lt"/>
                        <a:ea typeface="Calibri" panose="020F0502020204030204" pitchFamily="34" charset="0"/>
                        <a:cs typeface="Times New Roman" panose="02020603050405020304" pitchFamily="18" charset="0"/>
                      </a:endParaRPr>
                    </a:p>
                  </a:txBody>
                  <a:tcPr anchor="ctr"/>
                </a:tc>
                <a:tc>
                  <a:txBody>
                    <a:bodyPr/>
                    <a:lstStyle/>
                    <a:p>
                      <a:pPr algn="ctr">
                        <a:lnSpc>
                          <a:spcPct val="120000"/>
                        </a:lnSpc>
                        <a:spcBef>
                          <a:spcPts val="200"/>
                        </a:spcBef>
                        <a:spcAft>
                          <a:spcPts val="300"/>
                        </a:spcAft>
                      </a:pPr>
                      <a:r>
                        <a:rPr lang="en-US" sz="1600" kern="100">
                          <a:effectLst/>
                          <a:latin typeface="+mj-lt"/>
                        </a:rPr>
                        <a:t>31</a:t>
                      </a:r>
                      <a:endParaRPr lang="en-US" sz="1600" kern="100">
                        <a:effectLst/>
                        <a:latin typeface="+mj-lt"/>
                        <a:ea typeface="Calibri" panose="020F0502020204030204" pitchFamily="34" charset="0"/>
                        <a:cs typeface="Times New Roman" panose="02020603050405020304" pitchFamily="18" charset="0"/>
                      </a:endParaRPr>
                    </a:p>
                  </a:txBody>
                  <a:tcPr anchor="ctr"/>
                </a:tc>
                <a:tc rowSpan="4">
                  <a:txBody>
                    <a:bodyPr/>
                    <a:lstStyle/>
                    <a:p>
                      <a:pPr>
                        <a:lnSpc>
                          <a:spcPct val="120000"/>
                        </a:lnSpc>
                        <a:spcBef>
                          <a:spcPts val="200"/>
                        </a:spcBef>
                        <a:spcAft>
                          <a:spcPts val="300"/>
                        </a:spcAft>
                      </a:pPr>
                      <a:r>
                        <a:rPr lang="en-US" sz="1600" kern="100">
                          <a:effectLst/>
                          <a:latin typeface="+mj-lt"/>
                        </a:rPr>
                        <a:t>Chủ đề 4. </a:t>
                      </a:r>
                      <a:r>
                        <a:rPr lang="en-US" sz="1600" kern="0">
                          <a:effectLst/>
                          <a:latin typeface="+mj-lt"/>
                        </a:rPr>
                        <a:t>Xây dựng giá trị gia đình</a:t>
                      </a:r>
                      <a:endParaRPr lang="en-US" sz="1600" kern="100">
                        <a:effectLst/>
                        <a:latin typeface="+mj-lt"/>
                        <a:ea typeface="Calibri" panose="020F0502020204030204" pitchFamily="34" charset="0"/>
                        <a:cs typeface="Times New Roman" panose="02020603050405020304" pitchFamily="18" charset="0"/>
                      </a:endParaRPr>
                    </a:p>
                  </a:txBody>
                  <a:tcPr anchor="ctr"/>
                </a:tc>
                <a:tc>
                  <a:txBody>
                    <a:bodyPr/>
                    <a:lstStyle/>
                    <a:p>
                      <a:pPr>
                        <a:lnSpc>
                          <a:spcPct val="120000"/>
                        </a:lnSpc>
                        <a:spcBef>
                          <a:spcPts val="200"/>
                        </a:spcBef>
                        <a:spcAft>
                          <a:spcPts val="300"/>
                        </a:spcAft>
                      </a:pPr>
                      <a:r>
                        <a:rPr lang="en-US" sz="1600" kern="100">
                          <a:effectLst/>
                          <a:latin typeface="+mj-lt"/>
                        </a:rPr>
                        <a:t>1. Tìm hiểu nội dung, phương pháp, hình thức trải nghiệm</a:t>
                      </a:r>
                      <a:endParaRPr lang="en-US" sz="1600" kern="100">
                        <a:effectLst/>
                        <a:latin typeface="+mj-lt"/>
                        <a:ea typeface="Calibri" panose="020F0502020204030204" pitchFamily="34" charset="0"/>
                        <a:cs typeface="Times New Roman" panose="02020603050405020304" pitchFamily="18" charset="0"/>
                      </a:endParaRPr>
                    </a:p>
                  </a:txBody>
                  <a:tcPr anchor="ctr"/>
                </a:tc>
                <a:tc>
                  <a:txBody>
                    <a:bodyPr/>
                    <a:lstStyle/>
                    <a:p>
                      <a:pPr>
                        <a:lnSpc>
                          <a:spcPct val="120000"/>
                        </a:lnSpc>
                        <a:spcBef>
                          <a:spcPts val="200"/>
                        </a:spcBef>
                        <a:spcAft>
                          <a:spcPts val="300"/>
                        </a:spcAft>
                      </a:pPr>
                      <a:r>
                        <a:rPr lang="en-US" sz="1600" kern="100">
                          <a:effectLst/>
                          <a:latin typeface="+mj-lt"/>
                        </a:rPr>
                        <a:t>Giới thiệu ý nghĩa, nội dung cơ bản; các phương thức và loại hình trải nghiệm; những nhiệm vụ HS cần thực hiện.</a:t>
                      </a:r>
                      <a:endParaRPr lang="en-US" sz="1600" kern="100">
                        <a:effectLst/>
                        <a:latin typeface="+mj-lt"/>
                        <a:ea typeface="Calibri" panose="020F0502020204030204" pitchFamily="34" charset="0"/>
                        <a:cs typeface="Times New Roman" panose="02020603050405020304" pitchFamily="18" charset="0"/>
                      </a:endParaRPr>
                    </a:p>
                  </a:txBody>
                  <a:tcPr anchor="ctr"/>
                </a:tc>
                <a:extLst>
                  <a:ext uri="{0D108BD9-81ED-4DB2-BD59-A6C34878D82A}">
                    <a16:rowId xmlns:a16="http://schemas.microsoft.com/office/drawing/2014/main" val="154376133"/>
                  </a:ext>
                </a:extLst>
              </a:tr>
              <a:tr h="0">
                <a:tc vMerge="1">
                  <a:txBody>
                    <a:bodyPr/>
                    <a:lstStyle/>
                    <a:p>
                      <a:endParaRPr lang="en-US"/>
                    </a:p>
                  </a:txBody>
                  <a:tcPr/>
                </a:tc>
                <a:tc rowSpan="2">
                  <a:txBody>
                    <a:bodyPr/>
                    <a:lstStyle/>
                    <a:p>
                      <a:pPr algn="ctr">
                        <a:lnSpc>
                          <a:spcPct val="120000"/>
                        </a:lnSpc>
                        <a:spcBef>
                          <a:spcPts val="200"/>
                        </a:spcBef>
                        <a:spcAft>
                          <a:spcPts val="300"/>
                        </a:spcAft>
                      </a:pPr>
                      <a:r>
                        <a:rPr lang="en-US" sz="1600" kern="100">
                          <a:effectLst/>
                          <a:latin typeface="+mj-lt"/>
                        </a:rPr>
                        <a:t>32</a:t>
                      </a:r>
                      <a:endParaRPr lang="en-US" sz="1600" kern="100">
                        <a:effectLst/>
                        <a:latin typeface="+mj-lt"/>
                        <a:ea typeface="Calibri" panose="020F0502020204030204" pitchFamily="34" charset="0"/>
                        <a:cs typeface="Times New Roman" panose="02020603050405020304" pitchFamily="18" charset="0"/>
                      </a:endParaRPr>
                    </a:p>
                  </a:txBody>
                  <a:tcPr anchor="ctr"/>
                </a:tc>
                <a:tc vMerge="1">
                  <a:txBody>
                    <a:bodyPr/>
                    <a:lstStyle/>
                    <a:p>
                      <a:endParaRPr lang="en-US"/>
                    </a:p>
                  </a:txBody>
                  <a:tcPr/>
                </a:tc>
                <a:tc>
                  <a:txBody>
                    <a:bodyPr/>
                    <a:lstStyle/>
                    <a:p>
                      <a:pPr>
                        <a:lnSpc>
                          <a:spcPct val="120000"/>
                        </a:lnSpc>
                        <a:spcBef>
                          <a:spcPts val="200"/>
                        </a:spcBef>
                        <a:spcAft>
                          <a:spcPts val="300"/>
                        </a:spcAft>
                      </a:pPr>
                      <a:r>
                        <a:rPr lang="en-US" sz="1600" kern="100">
                          <a:effectLst/>
                          <a:latin typeface="+mj-lt"/>
                        </a:rPr>
                        <a:t>2. Thực hành - Trải nghiệm</a:t>
                      </a:r>
                      <a:endParaRPr lang="en-US" sz="1600" kern="100">
                        <a:effectLst/>
                        <a:latin typeface="+mj-lt"/>
                        <a:ea typeface="Calibri" panose="020F0502020204030204" pitchFamily="34" charset="0"/>
                        <a:cs typeface="Times New Roman" panose="02020603050405020304" pitchFamily="18" charset="0"/>
                      </a:endParaRPr>
                    </a:p>
                  </a:txBody>
                  <a:tcPr anchor="ctr"/>
                </a:tc>
                <a:tc>
                  <a:txBody>
                    <a:bodyPr/>
                    <a:lstStyle/>
                    <a:p>
                      <a:pPr algn="just">
                        <a:lnSpc>
                          <a:spcPct val="120000"/>
                        </a:lnSpc>
                        <a:spcBef>
                          <a:spcPts val="200"/>
                        </a:spcBef>
                        <a:spcAft>
                          <a:spcPts val="300"/>
                        </a:spcAft>
                      </a:pPr>
                      <a:r>
                        <a:rPr lang="en-US" sz="1600" kern="0">
                          <a:effectLst/>
                          <a:latin typeface="+mj-lt"/>
                        </a:rPr>
                        <a:t> </a:t>
                      </a:r>
                      <a:endParaRPr lang="en-US" sz="1600" kern="100">
                        <a:effectLst/>
                        <a:latin typeface="+mj-lt"/>
                        <a:ea typeface="Calibri" panose="020F0502020204030204" pitchFamily="34" charset="0"/>
                        <a:cs typeface="Times New Roman" panose="02020603050405020304" pitchFamily="18" charset="0"/>
                      </a:endParaRPr>
                    </a:p>
                  </a:txBody>
                  <a:tcPr anchor="ctr"/>
                </a:tc>
                <a:extLst>
                  <a:ext uri="{0D108BD9-81ED-4DB2-BD59-A6C34878D82A}">
                    <a16:rowId xmlns:a16="http://schemas.microsoft.com/office/drawing/2014/main" val="3675218471"/>
                  </a:ext>
                </a:extLst>
              </a:tr>
              <a:tr h="0">
                <a:tc vMerge="1">
                  <a:txBody>
                    <a:bodyPr/>
                    <a:lstStyle/>
                    <a:p>
                      <a:endParaRPr lang="en-US"/>
                    </a:p>
                  </a:txBody>
                  <a:tcPr/>
                </a:tc>
                <a:tc vMerge="1">
                  <a:txBody>
                    <a:bodyPr/>
                    <a:lstStyle/>
                    <a:p>
                      <a:endParaRPr lang="en-US"/>
                    </a:p>
                  </a:txBody>
                  <a:tcPr/>
                </a:tc>
                <a:tc vMerge="1">
                  <a:txBody>
                    <a:bodyPr/>
                    <a:lstStyle/>
                    <a:p>
                      <a:endParaRPr lang="en-US"/>
                    </a:p>
                  </a:txBody>
                  <a:tcPr/>
                </a:tc>
                <a:tc rowSpan="2">
                  <a:txBody>
                    <a:bodyPr/>
                    <a:lstStyle/>
                    <a:p>
                      <a:pPr>
                        <a:lnSpc>
                          <a:spcPct val="120000"/>
                        </a:lnSpc>
                        <a:spcBef>
                          <a:spcPts val="200"/>
                        </a:spcBef>
                        <a:spcAft>
                          <a:spcPts val="300"/>
                        </a:spcAft>
                      </a:pPr>
                      <a:r>
                        <a:rPr lang="en-US" sz="1600" kern="100">
                          <a:effectLst/>
                          <a:latin typeface="+mj-lt"/>
                        </a:rPr>
                        <a:t>Hoạt động chủ đề quy mô lớp</a:t>
                      </a:r>
                      <a:endParaRPr lang="en-US" sz="1600" kern="100">
                        <a:effectLst/>
                        <a:latin typeface="+mj-lt"/>
                        <a:ea typeface="Calibri" panose="020F0502020204030204" pitchFamily="34" charset="0"/>
                        <a:cs typeface="Times New Roman" panose="02020603050405020304" pitchFamily="18" charset="0"/>
                      </a:endParaRPr>
                    </a:p>
                  </a:txBody>
                  <a:tcPr anchor="ctr"/>
                </a:tc>
                <a:tc>
                  <a:txBody>
                    <a:bodyPr/>
                    <a:lstStyle/>
                    <a:p>
                      <a:pPr algn="just">
                        <a:lnSpc>
                          <a:spcPct val="120000"/>
                        </a:lnSpc>
                        <a:spcBef>
                          <a:spcPts val="200"/>
                        </a:spcBef>
                        <a:spcAft>
                          <a:spcPts val="300"/>
                        </a:spcAft>
                      </a:pPr>
                      <a:r>
                        <a:rPr lang="en-US" sz="1600" kern="0">
                          <a:effectLst/>
                          <a:latin typeface="+mj-lt"/>
                        </a:rPr>
                        <a:t>Tìm hiểu ảnh hưởng của giá trị gia đình đối với cá nhân và xã hội.</a:t>
                      </a:r>
                      <a:endParaRPr lang="en-US" sz="1600" kern="100">
                        <a:effectLst/>
                        <a:latin typeface="+mj-lt"/>
                        <a:ea typeface="Calibri" panose="020F0502020204030204" pitchFamily="34" charset="0"/>
                        <a:cs typeface="Times New Roman" panose="02020603050405020304" pitchFamily="18" charset="0"/>
                      </a:endParaRPr>
                    </a:p>
                  </a:txBody>
                  <a:tcPr anchor="ctr"/>
                </a:tc>
                <a:extLst>
                  <a:ext uri="{0D108BD9-81ED-4DB2-BD59-A6C34878D82A}">
                    <a16:rowId xmlns:a16="http://schemas.microsoft.com/office/drawing/2014/main" val="1959640716"/>
                  </a:ext>
                </a:extLst>
              </a:tr>
              <a:tr h="0">
                <a:tc vMerge="1">
                  <a:txBody>
                    <a:bodyPr/>
                    <a:lstStyle/>
                    <a:p>
                      <a:endParaRPr lang="en-US"/>
                    </a:p>
                  </a:txBody>
                  <a:tcPr/>
                </a:tc>
                <a:tc>
                  <a:txBody>
                    <a:bodyPr/>
                    <a:lstStyle/>
                    <a:p>
                      <a:pPr algn="ctr">
                        <a:lnSpc>
                          <a:spcPct val="120000"/>
                        </a:lnSpc>
                        <a:spcBef>
                          <a:spcPts val="200"/>
                        </a:spcBef>
                        <a:spcAft>
                          <a:spcPts val="300"/>
                        </a:spcAft>
                      </a:pPr>
                      <a:r>
                        <a:rPr lang="en-US" sz="1600" kern="100">
                          <a:effectLst/>
                          <a:latin typeface="+mj-lt"/>
                        </a:rPr>
                        <a:t>33</a:t>
                      </a:r>
                      <a:endParaRPr lang="en-US" sz="1600" kern="100">
                        <a:effectLst/>
                        <a:latin typeface="+mj-lt"/>
                        <a:ea typeface="Calibri" panose="020F0502020204030204" pitchFamily="34" charset="0"/>
                        <a:cs typeface="Times New Roman" panose="02020603050405020304" pitchFamily="18" charset="0"/>
                      </a:endParaRPr>
                    </a:p>
                  </a:txBody>
                  <a:tcPr anchor="ctr"/>
                </a:tc>
                <a:tc vMerge="1">
                  <a:txBody>
                    <a:bodyPr/>
                    <a:lstStyle/>
                    <a:p>
                      <a:endParaRPr lang="en-US"/>
                    </a:p>
                  </a:txBody>
                  <a:tcPr/>
                </a:tc>
                <a:tc vMerge="1">
                  <a:txBody>
                    <a:bodyPr/>
                    <a:lstStyle/>
                    <a:p>
                      <a:endParaRPr lang="en-US"/>
                    </a:p>
                  </a:txBody>
                  <a:tcPr/>
                </a:tc>
                <a:tc>
                  <a:txBody>
                    <a:bodyPr/>
                    <a:lstStyle/>
                    <a:p>
                      <a:pPr algn="just">
                        <a:lnSpc>
                          <a:spcPct val="120000"/>
                        </a:lnSpc>
                        <a:spcBef>
                          <a:spcPts val="200"/>
                        </a:spcBef>
                        <a:spcAft>
                          <a:spcPts val="300"/>
                        </a:spcAft>
                      </a:pPr>
                      <a:r>
                        <a:rPr lang="en-US" sz="1600" kern="0">
                          <a:effectLst/>
                          <a:latin typeface="+mj-lt"/>
                        </a:rPr>
                        <a:t>Thực hiện vai trò, trách nhiệm của bản thân trong việc tổ chức cuộc sống gia đình.</a:t>
                      </a:r>
                      <a:endParaRPr lang="en-US" sz="1600" kern="100">
                        <a:effectLst/>
                        <a:latin typeface="+mj-lt"/>
                        <a:ea typeface="Calibri" panose="020F0502020204030204" pitchFamily="34" charset="0"/>
                        <a:cs typeface="Times New Roman" panose="02020603050405020304" pitchFamily="18" charset="0"/>
                      </a:endParaRPr>
                    </a:p>
                  </a:txBody>
                  <a:tcPr anchor="ctr"/>
                </a:tc>
                <a:extLst>
                  <a:ext uri="{0D108BD9-81ED-4DB2-BD59-A6C34878D82A}">
                    <a16:rowId xmlns:a16="http://schemas.microsoft.com/office/drawing/2014/main" val="520602339"/>
                  </a:ext>
                </a:extLst>
              </a:tr>
            </a:tbl>
          </a:graphicData>
        </a:graphic>
      </p:graphicFrame>
    </p:spTree>
    <p:extLst>
      <p:ext uri="{BB962C8B-B14F-4D97-AF65-F5344CB8AC3E}">
        <p14:creationId xmlns:p14="http://schemas.microsoft.com/office/powerpoint/2010/main" val="264900012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a:extLst>
              <a:ext uri="{FF2B5EF4-FFF2-40B4-BE49-F238E27FC236}">
                <a16:creationId xmlns:a16="http://schemas.microsoft.com/office/drawing/2014/main" id="{5B58B053-5680-AA48-CA27-7FA8E9F9AA4D}"/>
              </a:ext>
            </a:extLst>
          </p:cNvPr>
          <p:cNvGraphicFramePr>
            <a:graphicFrameLocks noGrp="1"/>
          </p:cNvGraphicFramePr>
          <p:nvPr>
            <p:extLst>
              <p:ext uri="{D42A27DB-BD31-4B8C-83A1-F6EECF244321}">
                <p14:modId xmlns:p14="http://schemas.microsoft.com/office/powerpoint/2010/main" val="2753856712"/>
              </p:ext>
            </p:extLst>
          </p:nvPr>
        </p:nvGraphicFramePr>
        <p:xfrm>
          <a:off x="513571" y="1120658"/>
          <a:ext cx="11314636" cy="5495600"/>
        </p:xfrm>
        <a:graphic>
          <a:graphicData uri="http://schemas.openxmlformats.org/drawingml/2006/table">
            <a:tbl>
              <a:tblPr firstRow="1" firstCol="1" bandRow="1">
                <a:tableStyleId>{7DF18680-E054-41AD-8BC1-D1AEF772440D}</a:tableStyleId>
              </a:tblPr>
              <a:tblGrid>
                <a:gridCol w="705629">
                  <a:extLst>
                    <a:ext uri="{9D8B030D-6E8A-4147-A177-3AD203B41FA5}">
                      <a16:colId xmlns:a16="http://schemas.microsoft.com/office/drawing/2014/main" val="4020568395"/>
                    </a:ext>
                  </a:extLst>
                </a:gridCol>
                <a:gridCol w="658762">
                  <a:extLst>
                    <a:ext uri="{9D8B030D-6E8A-4147-A177-3AD203B41FA5}">
                      <a16:colId xmlns:a16="http://schemas.microsoft.com/office/drawing/2014/main" val="723426888"/>
                    </a:ext>
                  </a:extLst>
                </a:gridCol>
                <a:gridCol w="1219200">
                  <a:extLst>
                    <a:ext uri="{9D8B030D-6E8A-4147-A177-3AD203B41FA5}">
                      <a16:colId xmlns:a16="http://schemas.microsoft.com/office/drawing/2014/main" val="2085795122"/>
                    </a:ext>
                  </a:extLst>
                </a:gridCol>
                <a:gridCol w="2320412">
                  <a:extLst>
                    <a:ext uri="{9D8B030D-6E8A-4147-A177-3AD203B41FA5}">
                      <a16:colId xmlns:a16="http://schemas.microsoft.com/office/drawing/2014/main" val="771032673"/>
                    </a:ext>
                  </a:extLst>
                </a:gridCol>
                <a:gridCol w="6410633">
                  <a:extLst>
                    <a:ext uri="{9D8B030D-6E8A-4147-A177-3AD203B41FA5}">
                      <a16:colId xmlns:a16="http://schemas.microsoft.com/office/drawing/2014/main" val="326337400"/>
                    </a:ext>
                  </a:extLst>
                </a:gridCol>
              </a:tblGrid>
              <a:tr h="462336">
                <a:tc>
                  <a:txBody>
                    <a:bodyPr/>
                    <a:lstStyle/>
                    <a:p>
                      <a:pPr algn="ctr">
                        <a:lnSpc>
                          <a:spcPct val="120000"/>
                        </a:lnSpc>
                        <a:spcBef>
                          <a:spcPts val="200"/>
                        </a:spcBef>
                        <a:spcAft>
                          <a:spcPts val="300"/>
                        </a:spcAft>
                      </a:pPr>
                      <a:r>
                        <a:rPr lang="en-US" sz="1600" kern="100">
                          <a:effectLst/>
                          <a:latin typeface="+mj-lt"/>
                        </a:rPr>
                        <a:t>Tuần</a:t>
                      </a:r>
                      <a:endParaRPr lang="en-US" sz="1600" kern="100">
                        <a:effectLst/>
                        <a:latin typeface="+mj-lt"/>
                        <a:ea typeface="Calibri" panose="020F0502020204030204" pitchFamily="34" charset="0"/>
                        <a:cs typeface="Times New Roman" panose="02020603050405020304" pitchFamily="18" charset="0"/>
                      </a:endParaRPr>
                    </a:p>
                  </a:txBody>
                  <a:tcPr anchor="ctr"/>
                </a:tc>
                <a:tc>
                  <a:txBody>
                    <a:bodyPr/>
                    <a:lstStyle/>
                    <a:p>
                      <a:pPr algn="ctr">
                        <a:lnSpc>
                          <a:spcPct val="120000"/>
                        </a:lnSpc>
                        <a:spcBef>
                          <a:spcPts val="200"/>
                        </a:spcBef>
                        <a:spcAft>
                          <a:spcPts val="300"/>
                        </a:spcAft>
                      </a:pPr>
                      <a:r>
                        <a:rPr lang="en-US" sz="1600" kern="100">
                          <a:effectLst/>
                          <a:latin typeface="+mj-lt"/>
                        </a:rPr>
                        <a:t>Tiết</a:t>
                      </a:r>
                      <a:endParaRPr lang="en-US" sz="1600" kern="100">
                        <a:effectLst/>
                        <a:latin typeface="+mj-lt"/>
                        <a:ea typeface="Calibri" panose="020F0502020204030204" pitchFamily="34" charset="0"/>
                        <a:cs typeface="Times New Roman" panose="02020603050405020304" pitchFamily="18" charset="0"/>
                      </a:endParaRPr>
                    </a:p>
                  </a:txBody>
                  <a:tcPr anchor="ctr"/>
                </a:tc>
                <a:tc>
                  <a:txBody>
                    <a:bodyPr/>
                    <a:lstStyle/>
                    <a:p>
                      <a:pPr algn="ctr">
                        <a:lnSpc>
                          <a:spcPct val="120000"/>
                        </a:lnSpc>
                        <a:spcBef>
                          <a:spcPts val="200"/>
                        </a:spcBef>
                        <a:spcAft>
                          <a:spcPts val="300"/>
                        </a:spcAft>
                      </a:pPr>
                      <a:r>
                        <a:rPr lang="en-US" sz="1600" kern="100">
                          <a:effectLst/>
                          <a:latin typeface="+mj-lt"/>
                        </a:rPr>
                        <a:t>Chủ đề</a:t>
                      </a:r>
                      <a:endParaRPr lang="en-US" sz="1600" kern="100">
                        <a:effectLst/>
                        <a:latin typeface="+mj-lt"/>
                        <a:ea typeface="Calibri" panose="020F0502020204030204" pitchFamily="34" charset="0"/>
                        <a:cs typeface="Times New Roman" panose="02020603050405020304" pitchFamily="18" charset="0"/>
                      </a:endParaRPr>
                    </a:p>
                  </a:txBody>
                  <a:tcPr anchor="ctr"/>
                </a:tc>
                <a:tc>
                  <a:txBody>
                    <a:bodyPr/>
                    <a:lstStyle/>
                    <a:p>
                      <a:pPr algn="ctr">
                        <a:lnSpc>
                          <a:spcPct val="120000"/>
                        </a:lnSpc>
                        <a:spcBef>
                          <a:spcPts val="200"/>
                        </a:spcBef>
                        <a:spcAft>
                          <a:spcPts val="300"/>
                        </a:spcAft>
                      </a:pPr>
                      <a:r>
                        <a:rPr lang="en-US" sz="1600" kern="100">
                          <a:effectLst/>
                          <a:latin typeface="+mj-lt"/>
                        </a:rPr>
                        <a:t>Cấu trúc</a:t>
                      </a:r>
                      <a:endParaRPr lang="en-US" sz="1600" kern="100">
                        <a:effectLst/>
                        <a:latin typeface="+mj-lt"/>
                        <a:ea typeface="Calibri" panose="020F0502020204030204" pitchFamily="34" charset="0"/>
                        <a:cs typeface="Times New Roman" panose="02020603050405020304" pitchFamily="18" charset="0"/>
                      </a:endParaRPr>
                    </a:p>
                  </a:txBody>
                  <a:tcPr anchor="ctr"/>
                </a:tc>
                <a:tc>
                  <a:txBody>
                    <a:bodyPr/>
                    <a:lstStyle/>
                    <a:p>
                      <a:pPr algn="ctr">
                        <a:lnSpc>
                          <a:spcPct val="120000"/>
                        </a:lnSpc>
                        <a:spcBef>
                          <a:spcPts val="200"/>
                        </a:spcBef>
                        <a:spcAft>
                          <a:spcPts val="300"/>
                        </a:spcAft>
                      </a:pPr>
                      <a:r>
                        <a:rPr lang="en-US" sz="1600" kern="100">
                          <a:effectLst/>
                          <a:latin typeface="+mj-lt"/>
                        </a:rPr>
                        <a:t>Hoạt động</a:t>
                      </a:r>
                      <a:endParaRPr lang="en-US" sz="1600" kern="100">
                        <a:effectLst/>
                        <a:latin typeface="+mj-lt"/>
                        <a:ea typeface="Calibri" panose="020F0502020204030204" pitchFamily="34" charset="0"/>
                        <a:cs typeface="Times New Roman" panose="02020603050405020304" pitchFamily="18" charset="0"/>
                      </a:endParaRPr>
                    </a:p>
                  </a:txBody>
                  <a:tcPr anchor="ctr"/>
                </a:tc>
                <a:extLst>
                  <a:ext uri="{0D108BD9-81ED-4DB2-BD59-A6C34878D82A}">
                    <a16:rowId xmlns:a16="http://schemas.microsoft.com/office/drawing/2014/main" val="2137031619"/>
                  </a:ext>
                </a:extLst>
              </a:tr>
              <a:tr h="0">
                <a:tc rowSpan="3">
                  <a:txBody>
                    <a:bodyPr/>
                    <a:lstStyle/>
                    <a:p>
                      <a:pPr algn="ctr">
                        <a:lnSpc>
                          <a:spcPct val="120000"/>
                        </a:lnSpc>
                        <a:spcBef>
                          <a:spcPts val="200"/>
                        </a:spcBef>
                        <a:spcAft>
                          <a:spcPts val="300"/>
                        </a:spcAft>
                      </a:pPr>
                      <a:r>
                        <a:rPr lang="en-US" sz="1600" kern="100">
                          <a:effectLst/>
                          <a:latin typeface="+mj-lt"/>
                        </a:rPr>
                        <a:t>12</a:t>
                      </a:r>
                      <a:endParaRPr lang="en-US" sz="1600" kern="100">
                        <a:effectLst/>
                        <a:latin typeface="+mj-lt"/>
                        <a:ea typeface="Calibri" panose="020F0502020204030204" pitchFamily="34" charset="0"/>
                        <a:cs typeface="Times New Roman" panose="02020603050405020304" pitchFamily="18" charset="0"/>
                      </a:endParaRPr>
                    </a:p>
                  </a:txBody>
                  <a:tcPr anchor="ctr"/>
                </a:tc>
                <a:tc>
                  <a:txBody>
                    <a:bodyPr/>
                    <a:lstStyle/>
                    <a:p>
                      <a:pPr algn="ctr">
                        <a:lnSpc>
                          <a:spcPct val="120000"/>
                        </a:lnSpc>
                        <a:spcBef>
                          <a:spcPts val="200"/>
                        </a:spcBef>
                        <a:spcAft>
                          <a:spcPts val="300"/>
                        </a:spcAft>
                      </a:pPr>
                      <a:r>
                        <a:rPr lang="en-US" sz="1600" kern="100">
                          <a:effectLst/>
                          <a:latin typeface="+mj-lt"/>
                        </a:rPr>
                        <a:t>34</a:t>
                      </a:r>
                      <a:endParaRPr lang="en-US" sz="1600" kern="100">
                        <a:effectLst/>
                        <a:latin typeface="+mj-lt"/>
                        <a:ea typeface="Calibri" panose="020F0502020204030204" pitchFamily="34" charset="0"/>
                        <a:cs typeface="Times New Roman" panose="02020603050405020304" pitchFamily="18" charset="0"/>
                      </a:endParaRPr>
                    </a:p>
                  </a:txBody>
                  <a:tcPr anchor="ctr"/>
                </a:tc>
                <a:tc rowSpan="6">
                  <a:txBody>
                    <a:bodyPr/>
                    <a:lstStyle/>
                    <a:p>
                      <a:endParaRPr lang="en-US"/>
                    </a:p>
                  </a:txBody>
                  <a:tcPr/>
                </a:tc>
                <a:tc rowSpan="3">
                  <a:txBody>
                    <a:bodyPr/>
                    <a:lstStyle/>
                    <a:p>
                      <a:endParaRPr lang="en-US"/>
                    </a:p>
                  </a:txBody>
                  <a:tcPr/>
                </a:tc>
                <a:tc>
                  <a:txBody>
                    <a:bodyPr/>
                    <a:lstStyle/>
                    <a:p>
                      <a:pPr algn="just">
                        <a:lnSpc>
                          <a:spcPct val="120000"/>
                        </a:lnSpc>
                        <a:spcBef>
                          <a:spcPts val="200"/>
                        </a:spcBef>
                        <a:spcAft>
                          <a:spcPts val="300"/>
                        </a:spcAft>
                      </a:pPr>
                      <a:r>
                        <a:rPr lang="en-US" sz="1600" kern="0">
                          <a:effectLst/>
                          <a:latin typeface="+mj-lt"/>
                        </a:rPr>
                        <a:t>Thể hiện sự chăm sóc chu đáo các thành viên trong gia đình.</a:t>
                      </a:r>
                      <a:endParaRPr lang="en-US" sz="1600" kern="100">
                        <a:effectLst/>
                        <a:latin typeface="+mj-lt"/>
                        <a:ea typeface="Calibri" panose="020F0502020204030204" pitchFamily="34" charset="0"/>
                        <a:cs typeface="Times New Roman" panose="02020603050405020304" pitchFamily="18" charset="0"/>
                      </a:endParaRPr>
                    </a:p>
                  </a:txBody>
                  <a:tcPr anchor="ctr"/>
                </a:tc>
                <a:extLst>
                  <a:ext uri="{0D108BD9-81ED-4DB2-BD59-A6C34878D82A}">
                    <a16:rowId xmlns:a16="http://schemas.microsoft.com/office/drawing/2014/main" val="819065644"/>
                  </a:ext>
                </a:extLst>
              </a:tr>
              <a:tr h="0">
                <a:tc vMerge="1">
                  <a:txBody>
                    <a:bodyPr/>
                    <a:lstStyle/>
                    <a:p>
                      <a:endParaRPr lang="en-US"/>
                    </a:p>
                  </a:txBody>
                  <a:tcPr/>
                </a:tc>
                <a:tc>
                  <a:txBody>
                    <a:bodyPr/>
                    <a:lstStyle/>
                    <a:p>
                      <a:pPr algn="ctr">
                        <a:lnSpc>
                          <a:spcPct val="120000"/>
                        </a:lnSpc>
                        <a:spcBef>
                          <a:spcPts val="200"/>
                        </a:spcBef>
                        <a:spcAft>
                          <a:spcPts val="300"/>
                        </a:spcAft>
                      </a:pPr>
                      <a:r>
                        <a:rPr lang="en-US" sz="1600" kern="100">
                          <a:effectLst/>
                          <a:latin typeface="+mj-lt"/>
                        </a:rPr>
                        <a:t>35</a:t>
                      </a:r>
                      <a:endParaRPr lang="en-US" sz="1600" kern="100">
                        <a:effectLst/>
                        <a:latin typeface="+mj-lt"/>
                        <a:ea typeface="Calibri" panose="020F0502020204030204" pitchFamily="34" charset="0"/>
                        <a:cs typeface="Times New Roman" panose="02020603050405020304" pitchFamily="18" charset="0"/>
                      </a:endParaRPr>
                    </a:p>
                  </a:txBody>
                  <a:tcPr anchor="ctr"/>
                </a:tc>
                <a:tc vMerge="1">
                  <a:txBody>
                    <a:bodyPr/>
                    <a:lstStyle/>
                    <a:p>
                      <a:endParaRPr lang="en-US"/>
                    </a:p>
                  </a:txBody>
                  <a:tcPr/>
                </a:tc>
                <a:tc vMerge="1">
                  <a:txBody>
                    <a:bodyPr/>
                    <a:lstStyle/>
                    <a:p>
                      <a:endParaRPr lang="en-US"/>
                    </a:p>
                  </a:txBody>
                  <a:tcPr/>
                </a:tc>
                <a:tc>
                  <a:txBody>
                    <a:bodyPr/>
                    <a:lstStyle/>
                    <a:p>
                      <a:pPr algn="just">
                        <a:lnSpc>
                          <a:spcPct val="120000"/>
                        </a:lnSpc>
                        <a:spcBef>
                          <a:spcPts val="200"/>
                        </a:spcBef>
                        <a:spcAft>
                          <a:spcPts val="300"/>
                        </a:spcAft>
                      </a:pPr>
                      <a:r>
                        <a:rPr lang="en-US" sz="1600" kern="0">
                          <a:effectLst/>
                          <a:latin typeface="+mj-lt"/>
                        </a:rPr>
                        <a:t>Chủ động tham gia giải quyết những vấn đề nảy sinh trong gia đình.</a:t>
                      </a:r>
                      <a:endParaRPr lang="en-US" sz="1600" kern="100">
                        <a:effectLst/>
                        <a:latin typeface="+mj-lt"/>
                        <a:ea typeface="Calibri" panose="020F0502020204030204" pitchFamily="34" charset="0"/>
                        <a:cs typeface="Times New Roman" panose="02020603050405020304" pitchFamily="18" charset="0"/>
                      </a:endParaRPr>
                    </a:p>
                  </a:txBody>
                  <a:tcPr anchor="ctr"/>
                </a:tc>
                <a:extLst>
                  <a:ext uri="{0D108BD9-81ED-4DB2-BD59-A6C34878D82A}">
                    <a16:rowId xmlns:a16="http://schemas.microsoft.com/office/drawing/2014/main" val="3095809694"/>
                  </a:ext>
                </a:extLst>
              </a:tr>
              <a:tr h="0">
                <a:tc vMerge="1">
                  <a:txBody>
                    <a:bodyPr/>
                    <a:lstStyle/>
                    <a:p>
                      <a:endParaRPr lang="en-US"/>
                    </a:p>
                  </a:txBody>
                  <a:tcPr/>
                </a:tc>
                <a:tc>
                  <a:txBody>
                    <a:bodyPr/>
                    <a:lstStyle/>
                    <a:p>
                      <a:pPr algn="ctr">
                        <a:lnSpc>
                          <a:spcPct val="120000"/>
                        </a:lnSpc>
                        <a:spcBef>
                          <a:spcPts val="200"/>
                        </a:spcBef>
                        <a:spcAft>
                          <a:spcPts val="300"/>
                        </a:spcAft>
                      </a:pPr>
                      <a:r>
                        <a:rPr lang="en-US" sz="1600" kern="100">
                          <a:effectLst/>
                          <a:latin typeface="+mj-lt"/>
                        </a:rPr>
                        <a:t>36</a:t>
                      </a:r>
                      <a:endParaRPr lang="en-US" sz="1600" kern="100">
                        <a:effectLst/>
                        <a:latin typeface="+mj-lt"/>
                        <a:ea typeface="Calibri" panose="020F0502020204030204" pitchFamily="34" charset="0"/>
                        <a:cs typeface="Times New Roman" panose="02020603050405020304" pitchFamily="18" charset="0"/>
                      </a:endParaRPr>
                    </a:p>
                  </a:txBody>
                  <a:tcPr anchor="ctr"/>
                </a:tc>
                <a:tc vMerge="1">
                  <a:txBody>
                    <a:bodyPr/>
                    <a:lstStyle/>
                    <a:p>
                      <a:endParaRPr lang="en-US"/>
                    </a:p>
                  </a:txBody>
                  <a:tcPr/>
                </a:tc>
                <a:tc vMerge="1">
                  <a:txBody>
                    <a:bodyPr/>
                    <a:lstStyle/>
                    <a:p>
                      <a:endParaRPr lang="en-US"/>
                    </a:p>
                  </a:txBody>
                  <a:tcPr/>
                </a:tc>
                <a:tc>
                  <a:txBody>
                    <a:bodyPr/>
                    <a:lstStyle/>
                    <a:p>
                      <a:pPr>
                        <a:lnSpc>
                          <a:spcPct val="120000"/>
                        </a:lnSpc>
                        <a:spcBef>
                          <a:spcPts val="200"/>
                        </a:spcBef>
                        <a:spcAft>
                          <a:spcPts val="300"/>
                        </a:spcAft>
                      </a:pPr>
                      <a:r>
                        <a:rPr lang="en-US" sz="1600" kern="0">
                          <a:effectLst/>
                          <a:latin typeface="+mj-lt"/>
                        </a:rPr>
                        <a:t>Xây dựng, phát huy các giá trị gia đình.</a:t>
                      </a:r>
                      <a:endParaRPr lang="en-US" sz="1600" kern="100">
                        <a:effectLst/>
                        <a:latin typeface="+mj-lt"/>
                        <a:ea typeface="Calibri" panose="020F0502020204030204" pitchFamily="34" charset="0"/>
                        <a:cs typeface="Times New Roman" panose="02020603050405020304" pitchFamily="18" charset="0"/>
                      </a:endParaRPr>
                    </a:p>
                  </a:txBody>
                  <a:tcPr anchor="ctr"/>
                </a:tc>
                <a:extLst>
                  <a:ext uri="{0D108BD9-81ED-4DB2-BD59-A6C34878D82A}">
                    <a16:rowId xmlns:a16="http://schemas.microsoft.com/office/drawing/2014/main" val="3968539756"/>
                  </a:ext>
                </a:extLst>
              </a:tr>
              <a:tr h="0">
                <a:tc rowSpan="3">
                  <a:txBody>
                    <a:bodyPr/>
                    <a:lstStyle/>
                    <a:p>
                      <a:pPr algn="ctr">
                        <a:lnSpc>
                          <a:spcPct val="120000"/>
                        </a:lnSpc>
                        <a:spcBef>
                          <a:spcPts val="200"/>
                        </a:spcBef>
                        <a:spcAft>
                          <a:spcPts val="300"/>
                        </a:spcAft>
                      </a:pPr>
                      <a:r>
                        <a:rPr lang="en-US" sz="1600" kern="100">
                          <a:effectLst/>
                          <a:latin typeface="+mj-lt"/>
                        </a:rPr>
                        <a:t>13</a:t>
                      </a:r>
                      <a:endParaRPr lang="en-US" sz="1600" kern="100">
                        <a:effectLst/>
                        <a:latin typeface="+mj-lt"/>
                        <a:ea typeface="Calibri" panose="020F0502020204030204" pitchFamily="34" charset="0"/>
                        <a:cs typeface="Times New Roman" panose="02020603050405020304" pitchFamily="18" charset="0"/>
                      </a:endParaRPr>
                    </a:p>
                  </a:txBody>
                  <a:tcPr anchor="ctr"/>
                </a:tc>
                <a:tc>
                  <a:txBody>
                    <a:bodyPr/>
                    <a:lstStyle/>
                    <a:p>
                      <a:pPr algn="ctr">
                        <a:lnSpc>
                          <a:spcPct val="120000"/>
                        </a:lnSpc>
                        <a:spcBef>
                          <a:spcPts val="200"/>
                        </a:spcBef>
                        <a:spcAft>
                          <a:spcPts val="300"/>
                        </a:spcAft>
                      </a:pPr>
                      <a:r>
                        <a:rPr lang="en-US" sz="1600" kern="100">
                          <a:effectLst/>
                          <a:latin typeface="+mj-lt"/>
                        </a:rPr>
                        <a:t>37</a:t>
                      </a:r>
                      <a:endParaRPr lang="en-US" sz="1600" kern="100">
                        <a:effectLst/>
                        <a:latin typeface="+mj-lt"/>
                        <a:ea typeface="Calibri" panose="020F0502020204030204" pitchFamily="34" charset="0"/>
                        <a:cs typeface="Times New Roman" panose="02020603050405020304" pitchFamily="18" charset="0"/>
                      </a:endParaRPr>
                    </a:p>
                  </a:txBody>
                  <a:tcPr anchor="ctr"/>
                </a:tc>
                <a:tc vMerge="1">
                  <a:txBody>
                    <a:bodyPr/>
                    <a:lstStyle/>
                    <a:p>
                      <a:endParaRPr lang="en-US"/>
                    </a:p>
                  </a:txBody>
                  <a:tcPr/>
                </a:tc>
                <a:tc>
                  <a:txBody>
                    <a:bodyPr/>
                    <a:lstStyle/>
                    <a:p>
                      <a:pPr>
                        <a:lnSpc>
                          <a:spcPct val="120000"/>
                        </a:lnSpc>
                        <a:spcBef>
                          <a:spcPts val="200"/>
                        </a:spcBef>
                        <a:spcAft>
                          <a:spcPts val="300"/>
                        </a:spcAft>
                      </a:pPr>
                      <a:r>
                        <a:rPr lang="en-US" sz="1600" kern="100">
                          <a:effectLst/>
                          <a:latin typeface="+mj-lt"/>
                        </a:rPr>
                        <a:t>Sinh hoạt quy mô lớp</a:t>
                      </a:r>
                      <a:endParaRPr lang="en-US" sz="1600" kern="100">
                        <a:effectLst/>
                        <a:latin typeface="+mj-lt"/>
                        <a:ea typeface="Calibri" panose="020F0502020204030204" pitchFamily="34" charset="0"/>
                        <a:cs typeface="Times New Roman" panose="02020603050405020304" pitchFamily="18" charset="0"/>
                      </a:endParaRPr>
                    </a:p>
                  </a:txBody>
                  <a:tcPr anchor="ctr"/>
                </a:tc>
                <a:tc>
                  <a:txBody>
                    <a:bodyPr/>
                    <a:lstStyle/>
                    <a:p>
                      <a:pPr>
                        <a:lnSpc>
                          <a:spcPct val="120000"/>
                        </a:lnSpc>
                        <a:spcBef>
                          <a:spcPts val="200"/>
                        </a:spcBef>
                        <a:spcAft>
                          <a:spcPts val="300"/>
                        </a:spcAft>
                      </a:pPr>
                      <a:r>
                        <a:rPr lang="en-US" sz="1600" kern="100">
                          <a:effectLst/>
                          <a:latin typeface="+mj-lt"/>
                        </a:rPr>
                        <a:t>Những điều khó nói với người thân</a:t>
                      </a:r>
                      <a:endParaRPr lang="en-US" sz="1600" kern="100">
                        <a:effectLst/>
                        <a:latin typeface="+mj-lt"/>
                        <a:ea typeface="Calibri" panose="020F0502020204030204" pitchFamily="34" charset="0"/>
                        <a:cs typeface="Times New Roman" panose="02020603050405020304" pitchFamily="18" charset="0"/>
                      </a:endParaRPr>
                    </a:p>
                  </a:txBody>
                  <a:tcPr anchor="ctr"/>
                </a:tc>
                <a:extLst>
                  <a:ext uri="{0D108BD9-81ED-4DB2-BD59-A6C34878D82A}">
                    <a16:rowId xmlns:a16="http://schemas.microsoft.com/office/drawing/2014/main" val="3506782434"/>
                  </a:ext>
                </a:extLst>
              </a:tr>
              <a:tr h="0">
                <a:tc vMerge="1">
                  <a:txBody>
                    <a:bodyPr/>
                    <a:lstStyle/>
                    <a:p>
                      <a:endParaRPr lang="en-US"/>
                    </a:p>
                  </a:txBody>
                  <a:tcPr/>
                </a:tc>
                <a:tc>
                  <a:txBody>
                    <a:bodyPr/>
                    <a:lstStyle/>
                    <a:p>
                      <a:pPr algn="ctr">
                        <a:lnSpc>
                          <a:spcPct val="120000"/>
                        </a:lnSpc>
                        <a:spcBef>
                          <a:spcPts val="200"/>
                        </a:spcBef>
                        <a:spcAft>
                          <a:spcPts val="300"/>
                        </a:spcAft>
                      </a:pPr>
                      <a:r>
                        <a:rPr lang="en-US" sz="1600" kern="100">
                          <a:effectLst/>
                          <a:latin typeface="+mj-lt"/>
                        </a:rPr>
                        <a:t>38</a:t>
                      </a:r>
                      <a:endParaRPr lang="en-US" sz="1600" kern="100">
                        <a:effectLst/>
                        <a:latin typeface="+mj-lt"/>
                        <a:ea typeface="Calibri" panose="020F0502020204030204" pitchFamily="34" charset="0"/>
                        <a:cs typeface="Times New Roman" panose="02020603050405020304" pitchFamily="18" charset="0"/>
                      </a:endParaRPr>
                    </a:p>
                  </a:txBody>
                  <a:tcPr anchor="ctr"/>
                </a:tc>
                <a:tc vMerge="1">
                  <a:txBody>
                    <a:bodyPr/>
                    <a:lstStyle/>
                    <a:p>
                      <a:endParaRPr lang="en-US"/>
                    </a:p>
                  </a:txBody>
                  <a:tcPr/>
                </a:tc>
                <a:tc>
                  <a:txBody>
                    <a:bodyPr/>
                    <a:lstStyle/>
                    <a:p>
                      <a:pPr>
                        <a:lnSpc>
                          <a:spcPct val="120000"/>
                        </a:lnSpc>
                        <a:spcBef>
                          <a:spcPts val="200"/>
                        </a:spcBef>
                        <a:spcAft>
                          <a:spcPts val="300"/>
                        </a:spcAft>
                      </a:pPr>
                      <a:r>
                        <a:rPr lang="en-US" sz="1600" kern="100">
                          <a:effectLst/>
                          <a:latin typeface="+mj-lt"/>
                        </a:rPr>
                        <a:t>Sinh hoạt quy mô trường</a:t>
                      </a:r>
                      <a:endParaRPr lang="en-US" sz="1600" kern="100">
                        <a:effectLst/>
                        <a:latin typeface="+mj-lt"/>
                        <a:ea typeface="Calibri" panose="020F0502020204030204" pitchFamily="34" charset="0"/>
                        <a:cs typeface="Times New Roman" panose="02020603050405020304" pitchFamily="18" charset="0"/>
                      </a:endParaRPr>
                    </a:p>
                  </a:txBody>
                  <a:tcPr anchor="ctr"/>
                </a:tc>
                <a:tc>
                  <a:txBody>
                    <a:bodyPr/>
                    <a:lstStyle/>
                    <a:p>
                      <a:pPr>
                        <a:lnSpc>
                          <a:spcPct val="120000"/>
                        </a:lnSpc>
                        <a:spcBef>
                          <a:spcPts val="200"/>
                        </a:spcBef>
                        <a:spcAft>
                          <a:spcPts val="300"/>
                        </a:spcAft>
                      </a:pPr>
                      <a:r>
                        <a:rPr lang="en-US" sz="1600" kern="100">
                          <a:effectLst/>
                          <a:latin typeface="+mj-lt"/>
                        </a:rPr>
                        <a:t>Chương trình văn nghệ với chủ đề gia đình yêu thương</a:t>
                      </a:r>
                      <a:endParaRPr lang="en-US" sz="1600" kern="100">
                        <a:effectLst/>
                        <a:latin typeface="+mj-lt"/>
                        <a:ea typeface="Calibri" panose="020F0502020204030204" pitchFamily="34" charset="0"/>
                        <a:cs typeface="Times New Roman" panose="02020603050405020304" pitchFamily="18" charset="0"/>
                      </a:endParaRPr>
                    </a:p>
                  </a:txBody>
                  <a:tcPr anchor="ctr"/>
                </a:tc>
                <a:extLst>
                  <a:ext uri="{0D108BD9-81ED-4DB2-BD59-A6C34878D82A}">
                    <a16:rowId xmlns:a16="http://schemas.microsoft.com/office/drawing/2014/main" val="2912016979"/>
                  </a:ext>
                </a:extLst>
              </a:tr>
              <a:tr h="0">
                <a:tc vMerge="1">
                  <a:txBody>
                    <a:bodyPr/>
                    <a:lstStyle/>
                    <a:p>
                      <a:endParaRPr lang="en-US"/>
                    </a:p>
                  </a:txBody>
                  <a:tcPr/>
                </a:tc>
                <a:tc>
                  <a:txBody>
                    <a:bodyPr/>
                    <a:lstStyle/>
                    <a:p>
                      <a:pPr algn="ctr">
                        <a:lnSpc>
                          <a:spcPct val="120000"/>
                        </a:lnSpc>
                        <a:spcBef>
                          <a:spcPts val="200"/>
                        </a:spcBef>
                        <a:spcAft>
                          <a:spcPts val="300"/>
                        </a:spcAft>
                      </a:pPr>
                      <a:r>
                        <a:rPr lang="en-US" sz="1600" kern="100">
                          <a:effectLst/>
                          <a:latin typeface="+mj-lt"/>
                        </a:rPr>
                        <a:t>39</a:t>
                      </a:r>
                      <a:endParaRPr lang="en-US" sz="1600" kern="100">
                        <a:effectLst/>
                        <a:latin typeface="+mj-lt"/>
                        <a:ea typeface="Calibri" panose="020F0502020204030204" pitchFamily="34" charset="0"/>
                        <a:cs typeface="Times New Roman" panose="02020603050405020304" pitchFamily="18" charset="0"/>
                      </a:endParaRPr>
                    </a:p>
                  </a:txBody>
                  <a:tcPr anchor="ctr"/>
                </a:tc>
                <a:tc vMerge="1">
                  <a:txBody>
                    <a:bodyPr/>
                    <a:lstStyle/>
                    <a:p>
                      <a:endParaRPr lang="en-US"/>
                    </a:p>
                  </a:txBody>
                  <a:tcPr/>
                </a:tc>
                <a:tc>
                  <a:txBody>
                    <a:bodyPr/>
                    <a:lstStyle/>
                    <a:p>
                      <a:pPr>
                        <a:lnSpc>
                          <a:spcPct val="120000"/>
                        </a:lnSpc>
                        <a:spcBef>
                          <a:spcPts val="200"/>
                        </a:spcBef>
                        <a:spcAft>
                          <a:spcPts val="300"/>
                        </a:spcAft>
                      </a:pPr>
                      <a:r>
                        <a:rPr lang="en-US" sz="1600" kern="100">
                          <a:effectLst/>
                          <a:latin typeface="+mj-lt"/>
                        </a:rPr>
                        <a:t>3. Báo cáo/thảo luận/đánh giá</a:t>
                      </a:r>
                      <a:endParaRPr lang="en-US" sz="1600" kern="100">
                        <a:effectLst/>
                        <a:latin typeface="+mj-lt"/>
                        <a:ea typeface="Calibri" panose="020F0502020204030204" pitchFamily="34" charset="0"/>
                        <a:cs typeface="Times New Roman" panose="02020603050405020304" pitchFamily="18" charset="0"/>
                      </a:endParaRPr>
                    </a:p>
                  </a:txBody>
                  <a:tcPr anchor="ctr"/>
                </a:tc>
                <a:tc>
                  <a:txBody>
                    <a:bodyPr/>
                    <a:lstStyle/>
                    <a:p>
                      <a:pPr>
                        <a:lnSpc>
                          <a:spcPct val="120000"/>
                        </a:lnSpc>
                        <a:spcBef>
                          <a:spcPts val="200"/>
                        </a:spcBef>
                        <a:spcAft>
                          <a:spcPts val="300"/>
                        </a:spcAft>
                      </a:pPr>
                      <a:r>
                        <a:rPr lang="en-US" sz="1600" kern="100">
                          <a:effectLst/>
                          <a:latin typeface="+mj-lt"/>
                        </a:rPr>
                        <a:t>Báo cáo sản phẩm trải nghiệm</a:t>
                      </a:r>
                    </a:p>
                    <a:p>
                      <a:pPr>
                        <a:lnSpc>
                          <a:spcPct val="120000"/>
                        </a:lnSpc>
                        <a:spcBef>
                          <a:spcPts val="200"/>
                        </a:spcBef>
                        <a:spcAft>
                          <a:spcPts val="300"/>
                        </a:spcAft>
                      </a:pPr>
                      <a:r>
                        <a:rPr lang="en-US" sz="1600" kern="100">
                          <a:effectLst/>
                          <a:latin typeface="+mj-lt"/>
                        </a:rPr>
                        <a:t>Tự đánh giá và đánh giá đồng đẳng</a:t>
                      </a:r>
                      <a:endParaRPr lang="en-US" sz="1600" kern="100">
                        <a:effectLst/>
                        <a:latin typeface="+mj-lt"/>
                        <a:ea typeface="Calibri" panose="020F0502020204030204" pitchFamily="34" charset="0"/>
                        <a:cs typeface="Times New Roman" panose="02020603050405020304" pitchFamily="18" charset="0"/>
                      </a:endParaRPr>
                    </a:p>
                  </a:txBody>
                  <a:tcPr anchor="ctr"/>
                </a:tc>
                <a:extLst>
                  <a:ext uri="{0D108BD9-81ED-4DB2-BD59-A6C34878D82A}">
                    <a16:rowId xmlns:a16="http://schemas.microsoft.com/office/drawing/2014/main" val="693790590"/>
                  </a:ext>
                </a:extLst>
              </a:tr>
              <a:tr h="0">
                <a:tc rowSpan="3">
                  <a:txBody>
                    <a:bodyPr/>
                    <a:lstStyle/>
                    <a:p>
                      <a:pPr algn="ctr">
                        <a:lnSpc>
                          <a:spcPct val="120000"/>
                        </a:lnSpc>
                        <a:spcBef>
                          <a:spcPts val="200"/>
                        </a:spcBef>
                        <a:spcAft>
                          <a:spcPts val="300"/>
                        </a:spcAft>
                      </a:pPr>
                      <a:r>
                        <a:rPr lang="en-US" sz="1600" kern="100">
                          <a:effectLst/>
                          <a:latin typeface="+mj-lt"/>
                        </a:rPr>
                        <a:t>14</a:t>
                      </a:r>
                      <a:endParaRPr lang="en-US" sz="1600" kern="100">
                        <a:effectLst/>
                        <a:latin typeface="+mj-lt"/>
                        <a:ea typeface="Calibri" panose="020F0502020204030204" pitchFamily="34" charset="0"/>
                        <a:cs typeface="Times New Roman" panose="02020603050405020304" pitchFamily="18" charset="0"/>
                      </a:endParaRPr>
                    </a:p>
                  </a:txBody>
                  <a:tcPr anchor="ctr"/>
                </a:tc>
                <a:tc>
                  <a:txBody>
                    <a:bodyPr/>
                    <a:lstStyle/>
                    <a:p>
                      <a:pPr algn="ctr">
                        <a:lnSpc>
                          <a:spcPct val="120000"/>
                        </a:lnSpc>
                        <a:spcBef>
                          <a:spcPts val="200"/>
                        </a:spcBef>
                        <a:spcAft>
                          <a:spcPts val="300"/>
                        </a:spcAft>
                      </a:pPr>
                      <a:r>
                        <a:rPr lang="en-US" sz="1600" kern="100">
                          <a:effectLst/>
                          <a:latin typeface="+mj-lt"/>
                        </a:rPr>
                        <a:t>40</a:t>
                      </a:r>
                      <a:endParaRPr lang="en-US" sz="1600" kern="100">
                        <a:effectLst/>
                        <a:latin typeface="+mj-lt"/>
                        <a:ea typeface="Calibri" panose="020F0502020204030204" pitchFamily="34" charset="0"/>
                        <a:cs typeface="Times New Roman" panose="02020603050405020304" pitchFamily="18" charset="0"/>
                      </a:endParaRPr>
                    </a:p>
                  </a:txBody>
                  <a:tcPr anchor="ctr"/>
                </a:tc>
                <a:tc rowSpan="3">
                  <a:txBody>
                    <a:bodyPr/>
                    <a:lstStyle/>
                    <a:p>
                      <a:pPr>
                        <a:lnSpc>
                          <a:spcPct val="120000"/>
                        </a:lnSpc>
                        <a:spcBef>
                          <a:spcPts val="200"/>
                        </a:spcBef>
                        <a:spcAft>
                          <a:spcPts val="300"/>
                        </a:spcAft>
                      </a:pPr>
                      <a:r>
                        <a:rPr lang="en-US" sz="1600" kern="100">
                          <a:effectLst/>
                          <a:latin typeface="+mj-lt"/>
                        </a:rPr>
                        <a:t>Chủ đề 5. </a:t>
                      </a:r>
                      <a:r>
                        <a:rPr lang="en-US" sz="1600" kern="0">
                          <a:effectLst/>
                          <a:latin typeface="+mj-lt"/>
                        </a:rPr>
                        <a:t>Thực hiện kế hoạch tài chính trong cuộc sống</a:t>
                      </a:r>
                      <a:endParaRPr lang="en-US" sz="1600" kern="100">
                        <a:effectLst/>
                        <a:latin typeface="+mj-lt"/>
                        <a:ea typeface="Calibri" panose="020F0502020204030204" pitchFamily="34" charset="0"/>
                        <a:cs typeface="Times New Roman" panose="02020603050405020304" pitchFamily="18" charset="0"/>
                      </a:endParaRPr>
                    </a:p>
                  </a:txBody>
                  <a:tcPr anchor="ctr"/>
                </a:tc>
                <a:tc>
                  <a:txBody>
                    <a:bodyPr/>
                    <a:lstStyle/>
                    <a:p>
                      <a:pPr>
                        <a:lnSpc>
                          <a:spcPct val="120000"/>
                        </a:lnSpc>
                        <a:spcBef>
                          <a:spcPts val="200"/>
                        </a:spcBef>
                        <a:spcAft>
                          <a:spcPts val="300"/>
                        </a:spcAft>
                      </a:pPr>
                      <a:r>
                        <a:rPr lang="en-US" sz="1600" kern="100">
                          <a:effectLst/>
                          <a:latin typeface="+mj-lt"/>
                        </a:rPr>
                        <a:t>1. Tìm hiểu nội dung, phương pháp, hình thức trải nghiệm</a:t>
                      </a:r>
                      <a:endParaRPr lang="en-US" sz="1600" kern="100">
                        <a:effectLst/>
                        <a:latin typeface="+mj-lt"/>
                        <a:ea typeface="Calibri" panose="020F0502020204030204" pitchFamily="34" charset="0"/>
                        <a:cs typeface="Times New Roman" panose="02020603050405020304" pitchFamily="18" charset="0"/>
                      </a:endParaRPr>
                    </a:p>
                  </a:txBody>
                  <a:tcPr anchor="ctr"/>
                </a:tc>
                <a:tc>
                  <a:txBody>
                    <a:bodyPr/>
                    <a:lstStyle/>
                    <a:p>
                      <a:pPr>
                        <a:lnSpc>
                          <a:spcPct val="120000"/>
                        </a:lnSpc>
                        <a:spcBef>
                          <a:spcPts val="200"/>
                        </a:spcBef>
                        <a:spcAft>
                          <a:spcPts val="300"/>
                        </a:spcAft>
                      </a:pPr>
                      <a:r>
                        <a:rPr lang="en-US" sz="1600" kern="100">
                          <a:effectLst/>
                          <a:latin typeface="+mj-lt"/>
                        </a:rPr>
                        <a:t>Giới thiệu ý nghĩa, nội dung cơ bản; các phương thức và loại hình trải nghiệm; những nhiệm vụ HS cần thực hiện.</a:t>
                      </a:r>
                      <a:endParaRPr lang="en-US" sz="1600" kern="100">
                        <a:effectLst/>
                        <a:latin typeface="+mj-lt"/>
                        <a:ea typeface="Calibri" panose="020F0502020204030204" pitchFamily="34" charset="0"/>
                        <a:cs typeface="Times New Roman" panose="02020603050405020304" pitchFamily="18" charset="0"/>
                      </a:endParaRPr>
                    </a:p>
                  </a:txBody>
                  <a:tcPr anchor="ctr"/>
                </a:tc>
                <a:extLst>
                  <a:ext uri="{0D108BD9-81ED-4DB2-BD59-A6C34878D82A}">
                    <a16:rowId xmlns:a16="http://schemas.microsoft.com/office/drawing/2014/main" val="250960600"/>
                  </a:ext>
                </a:extLst>
              </a:tr>
              <a:tr h="0">
                <a:tc vMerge="1">
                  <a:txBody>
                    <a:bodyPr/>
                    <a:lstStyle/>
                    <a:p>
                      <a:endParaRPr lang="en-US"/>
                    </a:p>
                  </a:txBody>
                  <a:tcPr/>
                </a:tc>
                <a:tc rowSpan="2">
                  <a:txBody>
                    <a:bodyPr/>
                    <a:lstStyle/>
                    <a:p>
                      <a:pPr algn="ctr">
                        <a:lnSpc>
                          <a:spcPct val="120000"/>
                        </a:lnSpc>
                        <a:spcBef>
                          <a:spcPts val="200"/>
                        </a:spcBef>
                        <a:spcAft>
                          <a:spcPts val="300"/>
                        </a:spcAft>
                      </a:pPr>
                      <a:r>
                        <a:rPr lang="en-US" sz="1600" kern="100">
                          <a:effectLst/>
                          <a:latin typeface="+mj-lt"/>
                        </a:rPr>
                        <a:t>41</a:t>
                      </a:r>
                      <a:endParaRPr lang="en-US" sz="1600" kern="100">
                        <a:effectLst/>
                        <a:latin typeface="+mj-lt"/>
                        <a:ea typeface="Calibri" panose="020F0502020204030204" pitchFamily="34" charset="0"/>
                        <a:cs typeface="Times New Roman" panose="02020603050405020304" pitchFamily="18" charset="0"/>
                      </a:endParaRPr>
                    </a:p>
                  </a:txBody>
                  <a:tcPr anchor="ctr"/>
                </a:tc>
                <a:tc vMerge="1">
                  <a:txBody>
                    <a:bodyPr/>
                    <a:lstStyle/>
                    <a:p>
                      <a:endParaRPr lang="en-US"/>
                    </a:p>
                  </a:txBody>
                  <a:tcPr/>
                </a:tc>
                <a:tc>
                  <a:txBody>
                    <a:bodyPr/>
                    <a:lstStyle/>
                    <a:p>
                      <a:pPr>
                        <a:lnSpc>
                          <a:spcPct val="120000"/>
                        </a:lnSpc>
                        <a:spcBef>
                          <a:spcPts val="200"/>
                        </a:spcBef>
                        <a:spcAft>
                          <a:spcPts val="300"/>
                        </a:spcAft>
                      </a:pPr>
                      <a:r>
                        <a:rPr lang="en-US" sz="1600" kern="100">
                          <a:effectLst/>
                          <a:latin typeface="+mj-lt"/>
                        </a:rPr>
                        <a:t>2. Thực hành - Trải nghiệm</a:t>
                      </a:r>
                      <a:endParaRPr lang="en-US" sz="1600" kern="100">
                        <a:effectLst/>
                        <a:latin typeface="+mj-lt"/>
                        <a:ea typeface="Calibri" panose="020F0502020204030204" pitchFamily="34" charset="0"/>
                        <a:cs typeface="Times New Roman" panose="02020603050405020304" pitchFamily="18" charset="0"/>
                      </a:endParaRPr>
                    </a:p>
                  </a:txBody>
                  <a:tcPr anchor="ctr"/>
                </a:tc>
                <a:tc>
                  <a:txBody>
                    <a:bodyPr/>
                    <a:lstStyle/>
                    <a:p>
                      <a:pPr>
                        <a:lnSpc>
                          <a:spcPct val="120000"/>
                        </a:lnSpc>
                        <a:spcBef>
                          <a:spcPts val="200"/>
                        </a:spcBef>
                        <a:spcAft>
                          <a:spcPts val="300"/>
                        </a:spcAft>
                      </a:pPr>
                      <a:r>
                        <a:rPr lang="en-US" sz="1600" kern="100">
                          <a:effectLst/>
                          <a:latin typeface="+mj-lt"/>
                        </a:rPr>
                        <a:t> </a:t>
                      </a:r>
                      <a:endParaRPr lang="en-US" sz="1600" kern="100">
                        <a:effectLst/>
                        <a:latin typeface="+mj-lt"/>
                        <a:ea typeface="Calibri" panose="020F0502020204030204" pitchFamily="34" charset="0"/>
                        <a:cs typeface="Times New Roman" panose="02020603050405020304" pitchFamily="18" charset="0"/>
                      </a:endParaRPr>
                    </a:p>
                  </a:txBody>
                  <a:tcPr anchor="ctr"/>
                </a:tc>
                <a:extLst>
                  <a:ext uri="{0D108BD9-81ED-4DB2-BD59-A6C34878D82A}">
                    <a16:rowId xmlns:a16="http://schemas.microsoft.com/office/drawing/2014/main" val="747268401"/>
                  </a:ext>
                </a:extLst>
              </a:tr>
              <a:tr h="0">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a:lnSpc>
                          <a:spcPct val="120000"/>
                        </a:lnSpc>
                        <a:spcBef>
                          <a:spcPts val="200"/>
                        </a:spcBef>
                        <a:spcAft>
                          <a:spcPts val="300"/>
                        </a:spcAft>
                      </a:pPr>
                      <a:r>
                        <a:rPr lang="en-US" sz="1600" kern="100">
                          <a:effectLst/>
                          <a:latin typeface="+mj-lt"/>
                        </a:rPr>
                        <a:t>Hoạt động chủ đề quy mô lớp</a:t>
                      </a:r>
                      <a:endParaRPr lang="en-US" sz="1600" kern="100">
                        <a:effectLst/>
                        <a:latin typeface="+mj-lt"/>
                        <a:ea typeface="Calibri" panose="020F0502020204030204" pitchFamily="34" charset="0"/>
                        <a:cs typeface="Times New Roman" panose="02020603050405020304" pitchFamily="18" charset="0"/>
                      </a:endParaRPr>
                    </a:p>
                  </a:txBody>
                  <a:tcPr anchor="ctr"/>
                </a:tc>
                <a:tc>
                  <a:txBody>
                    <a:bodyPr/>
                    <a:lstStyle/>
                    <a:p>
                      <a:pPr algn="just">
                        <a:lnSpc>
                          <a:spcPct val="120000"/>
                        </a:lnSpc>
                        <a:spcBef>
                          <a:spcPts val="200"/>
                        </a:spcBef>
                        <a:spcAft>
                          <a:spcPts val="300"/>
                        </a:spcAft>
                      </a:pPr>
                      <a:r>
                        <a:rPr lang="en-US" sz="1600" kern="0">
                          <a:effectLst/>
                          <a:latin typeface="+mj-lt"/>
                        </a:rPr>
                        <a:t>Tìm hiểu những yếu tố ảnh hưởng đến chi phí sinh hoạt trong gia đình.</a:t>
                      </a:r>
                      <a:endParaRPr lang="en-US" sz="1600" kern="100">
                        <a:effectLst/>
                        <a:latin typeface="+mj-lt"/>
                        <a:ea typeface="Calibri" panose="020F0502020204030204" pitchFamily="34" charset="0"/>
                        <a:cs typeface="Times New Roman" panose="02020603050405020304" pitchFamily="18" charset="0"/>
                      </a:endParaRPr>
                    </a:p>
                  </a:txBody>
                  <a:tcPr anchor="ctr"/>
                </a:tc>
                <a:extLst>
                  <a:ext uri="{0D108BD9-81ED-4DB2-BD59-A6C34878D82A}">
                    <a16:rowId xmlns:a16="http://schemas.microsoft.com/office/drawing/2014/main" val="1311641206"/>
                  </a:ext>
                </a:extLst>
              </a:tr>
            </a:tbl>
          </a:graphicData>
        </a:graphic>
      </p:graphicFrame>
    </p:spTree>
    <p:extLst>
      <p:ext uri="{BB962C8B-B14F-4D97-AF65-F5344CB8AC3E}">
        <p14:creationId xmlns:p14="http://schemas.microsoft.com/office/powerpoint/2010/main" val="210292595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a:extLst>
              <a:ext uri="{FF2B5EF4-FFF2-40B4-BE49-F238E27FC236}">
                <a16:creationId xmlns:a16="http://schemas.microsoft.com/office/drawing/2014/main" id="{5B58B053-5680-AA48-CA27-7FA8E9F9AA4D}"/>
              </a:ext>
            </a:extLst>
          </p:cNvPr>
          <p:cNvGraphicFramePr>
            <a:graphicFrameLocks noGrp="1"/>
          </p:cNvGraphicFramePr>
          <p:nvPr>
            <p:extLst>
              <p:ext uri="{D42A27DB-BD31-4B8C-83A1-F6EECF244321}">
                <p14:modId xmlns:p14="http://schemas.microsoft.com/office/powerpoint/2010/main" val="273849396"/>
              </p:ext>
            </p:extLst>
          </p:nvPr>
        </p:nvGraphicFramePr>
        <p:xfrm>
          <a:off x="513571" y="1120658"/>
          <a:ext cx="11314636" cy="4781352"/>
        </p:xfrm>
        <a:graphic>
          <a:graphicData uri="http://schemas.openxmlformats.org/drawingml/2006/table">
            <a:tbl>
              <a:tblPr firstRow="1" firstCol="1" bandRow="1">
                <a:tableStyleId>{7DF18680-E054-41AD-8BC1-D1AEF772440D}</a:tableStyleId>
              </a:tblPr>
              <a:tblGrid>
                <a:gridCol w="705629">
                  <a:extLst>
                    <a:ext uri="{9D8B030D-6E8A-4147-A177-3AD203B41FA5}">
                      <a16:colId xmlns:a16="http://schemas.microsoft.com/office/drawing/2014/main" val="4020568395"/>
                    </a:ext>
                  </a:extLst>
                </a:gridCol>
                <a:gridCol w="658762">
                  <a:extLst>
                    <a:ext uri="{9D8B030D-6E8A-4147-A177-3AD203B41FA5}">
                      <a16:colId xmlns:a16="http://schemas.microsoft.com/office/drawing/2014/main" val="723426888"/>
                    </a:ext>
                  </a:extLst>
                </a:gridCol>
                <a:gridCol w="1219200">
                  <a:extLst>
                    <a:ext uri="{9D8B030D-6E8A-4147-A177-3AD203B41FA5}">
                      <a16:colId xmlns:a16="http://schemas.microsoft.com/office/drawing/2014/main" val="2085795122"/>
                    </a:ext>
                  </a:extLst>
                </a:gridCol>
                <a:gridCol w="2320412">
                  <a:extLst>
                    <a:ext uri="{9D8B030D-6E8A-4147-A177-3AD203B41FA5}">
                      <a16:colId xmlns:a16="http://schemas.microsoft.com/office/drawing/2014/main" val="771032673"/>
                    </a:ext>
                  </a:extLst>
                </a:gridCol>
                <a:gridCol w="6410633">
                  <a:extLst>
                    <a:ext uri="{9D8B030D-6E8A-4147-A177-3AD203B41FA5}">
                      <a16:colId xmlns:a16="http://schemas.microsoft.com/office/drawing/2014/main" val="326337400"/>
                    </a:ext>
                  </a:extLst>
                </a:gridCol>
              </a:tblGrid>
              <a:tr h="462336">
                <a:tc>
                  <a:txBody>
                    <a:bodyPr/>
                    <a:lstStyle/>
                    <a:p>
                      <a:pPr algn="ctr">
                        <a:lnSpc>
                          <a:spcPct val="120000"/>
                        </a:lnSpc>
                        <a:spcBef>
                          <a:spcPts val="200"/>
                        </a:spcBef>
                        <a:spcAft>
                          <a:spcPts val="300"/>
                        </a:spcAft>
                      </a:pPr>
                      <a:r>
                        <a:rPr lang="en-US" sz="1600" kern="100">
                          <a:effectLst/>
                          <a:latin typeface="+mj-lt"/>
                        </a:rPr>
                        <a:t>Tuần</a:t>
                      </a:r>
                      <a:endParaRPr lang="en-US" sz="1600" kern="100">
                        <a:effectLst/>
                        <a:latin typeface="+mj-lt"/>
                        <a:ea typeface="Calibri" panose="020F0502020204030204" pitchFamily="34" charset="0"/>
                        <a:cs typeface="Times New Roman" panose="02020603050405020304" pitchFamily="18" charset="0"/>
                      </a:endParaRPr>
                    </a:p>
                  </a:txBody>
                  <a:tcPr anchor="ctr"/>
                </a:tc>
                <a:tc>
                  <a:txBody>
                    <a:bodyPr/>
                    <a:lstStyle/>
                    <a:p>
                      <a:pPr algn="ctr">
                        <a:lnSpc>
                          <a:spcPct val="120000"/>
                        </a:lnSpc>
                        <a:spcBef>
                          <a:spcPts val="200"/>
                        </a:spcBef>
                        <a:spcAft>
                          <a:spcPts val="300"/>
                        </a:spcAft>
                      </a:pPr>
                      <a:r>
                        <a:rPr lang="en-US" sz="1600" kern="100">
                          <a:effectLst/>
                          <a:latin typeface="+mj-lt"/>
                        </a:rPr>
                        <a:t>Tiết</a:t>
                      </a:r>
                      <a:endParaRPr lang="en-US" sz="1600" kern="100">
                        <a:effectLst/>
                        <a:latin typeface="+mj-lt"/>
                        <a:ea typeface="Calibri" panose="020F0502020204030204" pitchFamily="34" charset="0"/>
                        <a:cs typeface="Times New Roman" panose="02020603050405020304" pitchFamily="18" charset="0"/>
                      </a:endParaRPr>
                    </a:p>
                  </a:txBody>
                  <a:tcPr anchor="ctr"/>
                </a:tc>
                <a:tc>
                  <a:txBody>
                    <a:bodyPr/>
                    <a:lstStyle/>
                    <a:p>
                      <a:pPr algn="ctr">
                        <a:lnSpc>
                          <a:spcPct val="120000"/>
                        </a:lnSpc>
                        <a:spcBef>
                          <a:spcPts val="200"/>
                        </a:spcBef>
                        <a:spcAft>
                          <a:spcPts val="300"/>
                        </a:spcAft>
                      </a:pPr>
                      <a:r>
                        <a:rPr lang="en-US" sz="1600" kern="100">
                          <a:effectLst/>
                          <a:latin typeface="+mj-lt"/>
                        </a:rPr>
                        <a:t>Chủ đề</a:t>
                      </a:r>
                      <a:endParaRPr lang="en-US" sz="1600" kern="100">
                        <a:effectLst/>
                        <a:latin typeface="+mj-lt"/>
                        <a:ea typeface="Calibri" panose="020F0502020204030204" pitchFamily="34" charset="0"/>
                        <a:cs typeface="Times New Roman" panose="02020603050405020304" pitchFamily="18" charset="0"/>
                      </a:endParaRPr>
                    </a:p>
                  </a:txBody>
                  <a:tcPr anchor="ctr"/>
                </a:tc>
                <a:tc>
                  <a:txBody>
                    <a:bodyPr/>
                    <a:lstStyle/>
                    <a:p>
                      <a:pPr algn="ctr">
                        <a:lnSpc>
                          <a:spcPct val="120000"/>
                        </a:lnSpc>
                        <a:spcBef>
                          <a:spcPts val="200"/>
                        </a:spcBef>
                        <a:spcAft>
                          <a:spcPts val="300"/>
                        </a:spcAft>
                      </a:pPr>
                      <a:r>
                        <a:rPr lang="en-US" sz="1600" kern="100">
                          <a:effectLst/>
                          <a:latin typeface="+mj-lt"/>
                        </a:rPr>
                        <a:t>Cấu trúc</a:t>
                      </a:r>
                      <a:endParaRPr lang="en-US" sz="1600" kern="100">
                        <a:effectLst/>
                        <a:latin typeface="+mj-lt"/>
                        <a:ea typeface="Calibri" panose="020F0502020204030204" pitchFamily="34" charset="0"/>
                        <a:cs typeface="Times New Roman" panose="02020603050405020304" pitchFamily="18" charset="0"/>
                      </a:endParaRPr>
                    </a:p>
                  </a:txBody>
                  <a:tcPr anchor="ctr"/>
                </a:tc>
                <a:tc>
                  <a:txBody>
                    <a:bodyPr/>
                    <a:lstStyle/>
                    <a:p>
                      <a:pPr algn="ctr">
                        <a:lnSpc>
                          <a:spcPct val="120000"/>
                        </a:lnSpc>
                        <a:spcBef>
                          <a:spcPts val="200"/>
                        </a:spcBef>
                        <a:spcAft>
                          <a:spcPts val="300"/>
                        </a:spcAft>
                      </a:pPr>
                      <a:r>
                        <a:rPr lang="en-US" sz="1600" kern="100">
                          <a:effectLst/>
                          <a:latin typeface="+mj-lt"/>
                        </a:rPr>
                        <a:t>Hoạt động</a:t>
                      </a:r>
                      <a:endParaRPr lang="en-US" sz="1600" kern="100">
                        <a:effectLst/>
                        <a:latin typeface="+mj-lt"/>
                        <a:ea typeface="Calibri" panose="020F0502020204030204" pitchFamily="34" charset="0"/>
                        <a:cs typeface="Times New Roman" panose="02020603050405020304" pitchFamily="18" charset="0"/>
                      </a:endParaRPr>
                    </a:p>
                  </a:txBody>
                  <a:tcPr anchor="ctr"/>
                </a:tc>
                <a:extLst>
                  <a:ext uri="{0D108BD9-81ED-4DB2-BD59-A6C34878D82A}">
                    <a16:rowId xmlns:a16="http://schemas.microsoft.com/office/drawing/2014/main" val="2137031619"/>
                  </a:ext>
                </a:extLst>
              </a:tr>
              <a:tr h="0">
                <a:tc>
                  <a:txBody>
                    <a:bodyPr/>
                    <a:lstStyle/>
                    <a:p>
                      <a:endParaRPr lang="en-US"/>
                    </a:p>
                  </a:txBody>
                  <a:tcPr/>
                </a:tc>
                <a:tc>
                  <a:txBody>
                    <a:bodyPr/>
                    <a:lstStyle/>
                    <a:p>
                      <a:pPr algn="ctr">
                        <a:lnSpc>
                          <a:spcPct val="120000"/>
                        </a:lnSpc>
                        <a:spcBef>
                          <a:spcPts val="200"/>
                        </a:spcBef>
                        <a:spcAft>
                          <a:spcPts val="300"/>
                        </a:spcAft>
                      </a:pPr>
                      <a:r>
                        <a:rPr lang="en-US" sz="1600" kern="100">
                          <a:effectLst/>
                          <a:latin typeface="+mj-lt"/>
                        </a:rPr>
                        <a:t>42</a:t>
                      </a:r>
                      <a:endParaRPr lang="en-US" sz="1600" kern="100">
                        <a:effectLst/>
                        <a:latin typeface="+mj-lt"/>
                        <a:ea typeface="Calibri" panose="020F0502020204030204" pitchFamily="34" charset="0"/>
                        <a:cs typeface="Times New Roman" panose="02020603050405020304" pitchFamily="18" charset="0"/>
                      </a:endParaRPr>
                    </a:p>
                  </a:txBody>
                  <a:tcPr anchor="ctr"/>
                </a:tc>
                <a:tc rowSpan="7">
                  <a:txBody>
                    <a:bodyPr/>
                    <a:lstStyle/>
                    <a:p>
                      <a:endParaRPr lang="en-US"/>
                    </a:p>
                  </a:txBody>
                  <a:tcPr/>
                </a:tc>
                <a:tc rowSpan="4">
                  <a:txBody>
                    <a:bodyPr/>
                    <a:lstStyle/>
                    <a:p>
                      <a:endParaRPr lang="en-US"/>
                    </a:p>
                  </a:txBody>
                  <a:tcPr/>
                </a:tc>
                <a:tc>
                  <a:txBody>
                    <a:bodyPr/>
                    <a:lstStyle/>
                    <a:p>
                      <a:pPr algn="just">
                        <a:lnSpc>
                          <a:spcPct val="120000"/>
                        </a:lnSpc>
                        <a:spcBef>
                          <a:spcPts val="200"/>
                        </a:spcBef>
                        <a:spcAft>
                          <a:spcPts val="300"/>
                        </a:spcAft>
                      </a:pPr>
                      <a:r>
                        <a:rPr lang="en-US" sz="1600" kern="0">
                          <a:effectLst/>
                          <a:latin typeface="+mj-lt"/>
                        </a:rPr>
                        <a:t>Phân tích ảnh hưởng của thu nhập thực tế và quyết định chi tiêu đến chi phí sinh hoạt trong gia đình.</a:t>
                      </a:r>
                      <a:endParaRPr lang="en-US" sz="1600" kern="100">
                        <a:effectLst/>
                        <a:latin typeface="+mj-lt"/>
                        <a:ea typeface="Calibri" panose="020F0502020204030204" pitchFamily="34" charset="0"/>
                        <a:cs typeface="Times New Roman" panose="02020603050405020304" pitchFamily="18" charset="0"/>
                      </a:endParaRPr>
                    </a:p>
                  </a:txBody>
                  <a:tcPr anchor="ctr"/>
                </a:tc>
                <a:extLst>
                  <a:ext uri="{0D108BD9-81ED-4DB2-BD59-A6C34878D82A}">
                    <a16:rowId xmlns:a16="http://schemas.microsoft.com/office/drawing/2014/main" val="2698658461"/>
                  </a:ext>
                </a:extLst>
              </a:tr>
              <a:tr h="0">
                <a:tc rowSpan="3">
                  <a:txBody>
                    <a:bodyPr/>
                    <a:lstStyle/>
                    <a:p>
                      <a:pPr algn="ctr">
                        <a:lnSpc>
                          <a:spcPct val="120000"/>
                        </a:lnSpc>
                        <a:spcBef>
                          <a:spcPts val="200"/>
                        </a:spcBef>
                        <a:spcAft>
                          <a:spcPts val="300"/>
                        </a:spcAft>
                      </a:pPr>
                      <a:r>
                        <a:rPr lang="en-US" sz="1600" kern="100">
                          <a:effectLst/>
                          <a:latin typeface="+mj-lt"/>
                        </a:rPr>
                        <a:t>15</a:t>
                      </a:r>
                      <a:endParaRPr lang="en-US" sz="1600" kern="100">
                        <a:effectLst/>
                        <a:latin typeface="+mj-lt"/>
                        <a:ea typeface="Calibri" panose="020F0502020204030204" pitchFamily="34" charset="0"/>
                        <a:cs typeface="Times New Roman" panose="02020603050405020304" pitchFamily="18" charset="0"/>
                      </a:endParaRPr>
                    </a:p>
                  </a:txBody>
                  <a:tcPr anchor="ctr"/>
                </a:tc>
                <a:tc>
                  <a:txBody>
                    <a:bodyPr/>
                    <a:lstStyle/>
                    <a:p>
                      <a:pPr algn="ctr">
                        <a:lnSpc>
                          <a:spcPct val="120000"/>
                        </a:lnSpc>
                        <a:spcBef>
                          <a:spcPts val="200"/>
                        </a:spcBef>
                        <a:spcAft>
                          <a:spcPts val="300"/>
                        </a:spcAft>
                      </a:pPr>
                      <a:r>
                        <a:rPr lang="en-US" sz="1600" kern="100">
                          <a:effectLst/>
                          <a:latin typeface="+mj-lt"/>
                        </a:rPr>
                        <a:t>43</a:t>
                      </a:r>
                      <a:endParaRPr lang="en-US" sz="1600" kern="100">
                        <a:effectLst/>
                        <a:latin typeface="+mj-lt"/>
                        <a:ea typeface="Calibri" panose="020F0502020204030204" pitchFamily="34" charset="0"/>
                        <a:cs typeface="Times New Roman" panose="02020603050405020304" pitchFamily="18" charset="0"/>
                      </a:endParaRPr>
                    </a:p>
                  </a:txBody>
                  <a:tcPr anchor="ctr"/>
                </a:tc>
                <a:tc vMerge="1">
                  <a:txBody>
                    <a:bodyPr/>
                    <a:lstStyle/>
                    <a:p>
                      <a:endParaRPr lang="en-US"/>
                    </a:p>
                  </a:txBody>
                  <a:tcPr/>
                </a:tc>
                <a:tc vMerge="1">
                  <a:txBody>
                    <a:bodyPr/>
                    <a:lstStyle/>
                    <a:p>
                      <a:endParaRPr lang="en-US"/>
                    </a:p>
                  </a:txBody>
                  <a:tcPr/>
                </a:tc>
                <a:tc>
                  <a:txBody>
                    <a:bodyPr/>
                    <a:lstStyle/>
                    <a:p>
                      <a:pPr algn="just">
                        <a:lnSpc>
                          <a:spcPct val="120000"/>
                        </a:lnSpc>
                        <a:spcBef>
                          <a:spcPts val="200"/>
                        </a:spcBef>
                        <a:spcAft>
                          <a:spcPts val="300"/>
                        </a:spcAft>
                      </a:pPr>
                      <a:r>
                        <a:rPr lang="en-US" sz="1600" kern="0">
                          <a:effectLst/>
                          <a:latin typeface="+mj-lt"/>
                        </a:rPr>
                        <a:t>Phân tích ảnh hưởng của lối sống đến chi phí sinh hoạt trong gia đình.</a:t>
                      </a:r>
                      <a:endParaRPr lang="en-US" sz="1600" kern="100">
                        <a:effectLst/>
                        <a:latin typeface="+mj-lt"/>
                        <a:ea typeface="Calibri" panose="020F0502020204030204" pitchFamily="34" charset="0"/>
                        <a:cs typeface="Times New Roman" panose="02020603050405020304" pitchFamily="18" charset="0"/>
                      </a:endParaRPr>
                    </a:p>
                  </a:txBody>
                  <a:tcPr anchor="ctr"/>
                </a:tc>
                <a:extLst>
                  <a:ext uri="{0D108BD9-81ED-4DB2-BD59-A6C34878D82A}">
                    <a16:rowId xmlns:a16="http://schemas.microsoft.com/office/drawing/2014/main" val="3514662221"/>
                  </a:ext>
                </a:extLst>
              </a:tr>
              <a:tr h="0">
                <a:tc vMerge="1">
                  <a:txBody>
                    <a:bodyPr/>
                    <a:lstStyle/>
                    <a:p>
                      <a:endParaRPr lang="en-US"/>
                    </a:p>
                  </a:txBody>
                  <a:tcPr/>
                </a:tc>
                <a:tc>
                  <a:txBody>
                    <a:bodyPr/>
                    <a:lstStyle/>
                    <a:p>
                      <a:pPr algn="ctr">
                        <a:lnSpc>
                          <a:spcPct val="120000"/>
                        </a:lnSpc>
                        <a:spcBef>
                          <a:spcPts val="200"/>
                        </a:spcBef>
                        <a:spcAft>
                          <a:spcPts val="300"/>
                        </a:spcAft>
                      </a:pPr>
                      <a:r>
                        <a:rPr lang="en-US" sz="1600" kern="100">
                          <a:effectLst/>
                          <a:latin typeface="+mj-lt"/>
                        </a:rPr>
                        <a:t>44</a:t>
                      </a:r>
                      <a:endParaRPr lang="en-US" sz="1600" kern="100">
                        <a:effectLst/>
                        <a:latin typeface="+mj-lt"/>
                        <a:ea typeface="Calibri" panose="020F0502020204030204" pitchFamily="34" charset="0"/>
                        <a:cs typeface="Times New Roman" panose="02020603050405020304" pitchFamily="18" charset="0"/>
                      </a:endParaRPr>
                    </a:p>
                  </a:txBody>
                  <a:tcPr anchor="ctr"/>
                </a:tc>
                <a:tc vMerge="1">
                  <a:txBody>
                    <a:bodyPr/>
                    <a:lstStyle/>
                    <a:p>
                      <a:endParaRPr lang="en-US"/>
                    </a:p>
                  </a:txBody>
                  <a:tcPr/>
                </a:tc>
                <a:tc vMerge="1">
                  <a:txBody>
                    <a:bodyPr/>
                    <a:lstStyle/>
                    <a:p>
                      <a:endParaRPr lang="en-US"/>
                    </a:p>
                  </a:txBody>
                  <a:tcPr/>
                </a:tc>
                <a:tc>
                  <a:txBody>
                    <a:bodyPr/>
                    <a:lstStyle/>
                    <a:p>
                      <a:pPr algn="just">
                        <a:lnSpc>
                          <a:spcPct val="120000"/>
                        </a:lnSpc>
                        <a:spcBef>
                          <a:spcPts val="200"/>
                        </a:spcBef>
                        <a:spcAft>
                          <a:spcPts val="300"/>
                        </a:spcAft>
                      </a:pPr>
                      <a:r>
                        <a:rPr lang="en-US" sz="1600" kern="0">
                          <a:effectLst/>
                          <a:latin typeface="+mj-lt"/>
                        </a:rPr>
                        <a:t>Xây dựng và thực hiện kế hoạch phát triển tài chính cho bản thân trong điều kiện phù hợp.</a:t>
                      </a:r>
                      <a:endParaRPr lang="en-US" sz="1600" kern="100">
                        <a:effectLst/>
                        <a:latin typeface="+mj-lt"/>
                        <a:ea typeface="Calibri" panose="020F0502020204030204" pitchFamily="34" charset="0"/>
                        <a:cs typeface="Times New Roman" panose="02020603050405020304" pitchFamily="18" charset="0"/>
                      </a:endParaRPr>
                    </a:p>
                  </a:txBody>
                  <a:tcPr anchor="ctr"/>
                </a:tc>
                <a:extLst>
                  <a:ext uri="{0D108BD9-81ED-4DB2-BD59-A6C34878D82A}">
                    <a16:rowId xmlns:a16="http://schemas.microsoft.com/office/drawing/2014/main" val="1605217770"/>
                  </a:ext>
                </a:extLst>
              </a:tr>
              <a:tr h="0">
                <a:tc vMerge="1">
                  <a:txBody>
                    <a:bodyPr/>
                    <a:lstStyle/>
                    <a:p>
                      <a:endParaRPr lang="en-US"/>
                    </a:p>
                  </a:txBody>
                  <a:tcPr/>
                </a:tc>
                <a:tc>
                  <a:txBody>
                    <a:bodyPr/>
                    <a:lstStyle/>
                    <a:p>
                      <a:pPr algn="ctr">
                        <a:lnSpc>
                          <a:spcPct val="120000"/>
                        </a:lnSpc>
                        <a:spcBef>
                          <a:spcPts val="200"/>
                        </a:spcBef>
                        <a:spcAft>
                          <a:spcPts val="300"/>
                        </a:spcAft>
                      </a:pPr>
                      <a:r>
                        <a:rPr lang="en-US" sz="1600" kern="100">
                          <a:effectLst/>
                          <a:latin typeface="+mj-lt"/>
                        </a:rPr>
                        <a:t>45</a:t>
                      </a:r>
                      <a:endParaRPr lang="en-US" sz="1600" kern="100">
                        <a:effectLst/>
                        <a:latin typeface="+mj-lt"/>
                        <a:ea typeface="Calibri" panose="020F0502020204030204" pitchFamily="34" charset="0"/>
                        <a:cs typeface="Times New Roman" panose="02020603050405020304" pitchFamily="18" charset="0"/>
                      </a:endParaRPr>
                    </a:p>
                  </a:txBody>
                  <a:tcPr anchor="ctr"/>
                </a:tc>
                <a:tc vMerge="1">
                  <a:txBody>
                    <a:bodyPr/>
                    <a:lstStyle/>
                    <a:p>
                      <a:endParaRPr lang="en-US"/>
                    </a:p>
                  </a:txBody>
                  <a:tcPr/>
                </a:tc>
                <a:tc vMerge="1">
                  <a:txBody>
                    <a:bodyPr/>
                    <a:lstStyle/>
                    <a:p>
                      <a:endParaRPr lang="en-US"/>
                    </a:p>
                  </a:txBody>
                  <a:tcPr/>
                </a:tc>
                <a:tc>
                  <a:txBody>
                    <a:bodyPr/>
                    <a:lstStyle/>
                    <a:p>
                      <a:pPr>
                        <a:lnSpc>
                          <a:spcPct val="120000"/>
                        </a:lnSpc>
                        <a:spcBef>
                          <a:spcPts val="200"/>
                        </a:spcBef>
                        <a:spcAft>
                          <a:spcPts val="300"/>
                        </a:spcAft>
                      </a:pPr>
                      <a:r>
                        <a:rPr lang="en-US" sz="1600" kern="0">
                          <a:effectLst/>
                          <a:latin typeface="+mj-lt"/>
                        </a:rPr>
                        <a:t>Phát triển tài chính cá nhân trong cuộc sống.</a:t>
                      </a:r>
                      <a:endParaRPr lang="en-US" sz="1600" kern="100">
                        <a:effectLst/>
                        <a:latin typeface="+mj-lt"/>
                        <a:ea typeface="Calibri" panose="020F0502020204030204" pitchFamily="34" charset="0"/>
                        <a:cs typeface="Times New Roman" panose="02020603050405020304" pitchFamily="18" charset="0"/>
                      </a:endParaRPr>
                    </a:p>
                  </a:txBody>
                  <a:tcPr anchor="ctr"/>
                </a:tc>
                <a:extLst>
                  <a:ext uri="{0D108BD9-81ED-4DB2-BD59-A6C34878D82A}">
                    <a16:rowId xmlns:a16="http://schemas.microsoft.com/office/drawing/2014/main" val="3559979447"/>
                  </a:ext>
                </a:extLst>
              </a:tr>
              <a:tr h="0">
                <a:tc rowSpan="3">
                  <a:txBody>
                    <a:bodyPr/>
                    <a:lstStyle/>
                    <a:p>
                      <a:pPr algn="ctr">
                        <a:lnSpc>
                          <a:spcPct val="120000"/>
                        </a:lnSpc>
                        <a:spcBef>
                          <a:spcPts val="200"/>
                        </a:spcBef>
                        <a:spcAft>
                          <a:spcPts val="300"/>
                        </a:spcAft>
                      </a:pPr>
                      <a:r>
                        <a:rPr lang="en-US" sz="1600" kern="100">
                          <a:effectLst/>
                          <a:latin typeface="+mj-lt"/>
                        </a:rPr>
                        <a:t>16</a:t>
                      </a:r>
                      <a:endParaRPr lang="en-US" sz="1600" kern="100">
                        <a:effectLst/>
                        <a:latin typeface="+mj-lt"/>
                        <a:ea typeface="Calibri" panose="020F0502020204030204" pitchFamily="34" charset="0"/>
                        <a:cs typeface="Times New Roman" panose="02020603050405020304" pitchFamily="18" charset="0"/>
                      </a:endParaRPr>
                    </a:p>
                  </a:txBody>
                  <a:tcPr anchor="ctr"/>
                </a:tc>
                <a:tc>
                  <a:txBody>
                    <a:bodyPr/>
                    <a:lstStyle/>
                    <a:p>
                      <a:pPr algn="ctr">
                        <a:lnSpc>
                          <a:spcPct val="120000"/>
                        </a:lnSpc>
                        <a:spcBef>
                          <a:spcPts val="200"/>
                        </a:spcBef>
                        <a:spcAft>
                          <a:spcPts val="300"/>
                        </a:spcAft>
                      </a:pPr>
                      <a:r>
                        <a:rPr lang="en-US" sz="1600" kern="100">
                          <a:effectLst/>
                          <a:latin typeface="+mj-lt"/>
                        </a:rPr>
                        <a:t>46</a:t>
                      </a:r>
                      <a:endParaRPr lang="en-US" sz="1600" kern="100">
                        <a:effectLst/>
                        <a:latin typeface="+mj-lt"/>
                        <a:ea typeface="Calibri" panose="020F0502020204030204" pitchFamily="34" charset="0"/>
                        <a:cs typeface="Times New Roman" panose="02020603050405020304" pitchFamily="18" charset="0"/>
                      </a:endParaRPr>
                    </a:p>
                  </a:txBody>
                  <a:tcPr anchor="ctr"/>
                </a:tc>
                <a:tc vMerge="1">
                  <a:txBody>
                    <a:bodyPr/>
                    <a:lstStyle/>
                    <a:p>
                      <a:endParaRPr lang="en-US"/>
                    </a:p>
                  </a:txBody>
                  <a:tcPr/>
                </a:tc>
                <a:tc>
                  <a:txBody>
                    <a:bodyPr/>
                    <a:lstStyle/>
                    <a:p>
                      <a:pPr>
                        <a:lnSpc>
                          <a:spcPct val="120000"/>
                        </a:lnSpc>
                        <a:spcBef>
                          <a:spcPts val="200"/>
                        </a:spcBef>
                        <a:spcAft>
                          <a:spcPts val="300"/>
                        </a:spcAft>
                      </a:pPr>
                      <a:r>
                        <a:rPr lang="en-US" sz="1600" kern="100">
                          <a:effectLst/>
                          <a:latin typeface="+mj-lt"/>
                        </a:rPr>
                        <a:t>Sinh hoạt quy mô lớp</a:t>
                      </a:r>
                      <a:endParaRPr lang="en-US" sz="1600" kern="100">
                        <a:effectLst/>
                        <a:latin typeface="+mj-lt"/>
                        <a:ea typeface="Calibri" panose="020F0502020204030204" pitchFamily="34" charset="0"/>
                        <a:cs typeface="Times New Roman" panose="02020603050405020304" pitchFamily="18" charset="0"/>
                      </a:endParaRPr>
                    </a:p>
                  </a:txBody>
                  <a:tcPr anchor="ctr"/>
                </a:tc>
                <a:tc>
                  <a:txBody>
                    <a:bodyPr/>
                    <a:lstStyle/>
                    <a:p>
                      <a:pPr>
                        <a:lnSpc>
                          <a:spcPct val="120000"/>
                        </a:lnSpc>
                        <a:spcBef>
                          <a:spcPts val="200"/>
                        </a:spcBef>
                        <a:spcAft>
                          <a:spcPts val="300"/>
                        </a:spcAft>
                      </a:pPr>
                      <a:r>
                        <a:rPr lang="en-US" sz="1600" kern="100">
                          <a:effectLst/>
                          <a:latin typeface="+mj-lt"/>
                        </a:rPr>
                        <a:t>Vận dụng các nội dung cảu chủ đề để phát triển tài chính cho bản thân và gia đình. </a:t>
                      </a:r>
                      <a:endParaRPr lang="en-US" sz="1600" kern="100">
                        <a:effectLst/>
                        <a:latin typeface="+mj-lt"/>
                        <a:ea typeface="Calibri" panose="020F0502020204030204" pitchFamily="34" charset="0"/>
                        <a:cs typeface="Times New Roman" panose="02020603050405020304" pitchFamily="18" charset="0"/>
                      </a:endParaRPr>
                    </a:p>
                  </a:txBody>
                  <a:tcPr anchor="ctr"/>
                </a:tc>
                <a:extLst>
                  <a:ext uri="{0D108BD9-81ED-4DB2-BD59-A6C34878D82A}">
                    <a16:rowId xmlns:a16="http://schemas.microsoft.com/office/drawing/2014/main" val="1223760337"/>
                  </a:ext>
                </a:extLst>
              </a:tr>
              <a:tr h="0">
                <a:tc vMerge="1">
                  <a:txBody>
                    <a:bodyPr/>
                    <a:lstStyle/>
                    <a:p>
                      <a:endParaRPr lang="en-US"/>
                    </a:p>
                  </a:txBody>
                  <a:tcPr/>
                </a:tc>
                <a:tc>
                  <a:txBody>
                    <a:bodyPr/>
                    <a:lstStyle/>
                    <a:p>
                      <a:pPr algn="ctr">
                        <a:lnSpc>
                          <a:spcPct val="120000"/>
                        </a:lnSpc>
                        <a:spcBef>
                          <a:spcPts val="200"/>
                        </a:spcBef>
                        <a:spcAft>
                          <a:spcPts val="300"/>
                        </a:spcAft>
                      </a:pPr>
                      <a:r>
                        <a:rPr lang="en-US" sz="1600" kern="100">
                          <a:effectLst/>
                          <a:latin typeface="+mj-lt"/>
                        </a:rPr>
                        <a:t>46</a:t>
                      </a:r>
                      <a:endParaRPr lang="en-US" sz="1600" kern="100">
                        <a:effectLst/>
                        <a:latin typeface="+mj-lt"/>
                        <a:ea typeface="Calibri" panose="020F0502020204030204" pitchFamily="34" charset="0"/>
                        <a:cs typeface="Times New Roman" panose="02020603050405020304" pitchFamily="18" charset="0"/>
                      </a:endParaRPr>
                    </a:p>
                  </a:txBody>
                  <a:tcPr anchor="ctr"/>
                </a:tc>
                <a:tc vMerge="1">
                  <a:txBody>
                    <a:bodyPr/>
                    <a:lstStyle/>
                    <a:p>
                      <a:endParaRPr lang="en-US"/>
                    </a:p>
                  </a:txBody>
                  <a:tcPr/>
                </a:tc>
                <a:tc>
                  <a:txBody>
                    <a:bodyPr/>
                    <a:lstStyle/>
                    <a:p>
                      <a:pPr>
                        <a:lnSpc>
                          <a:spcPct val="120000"/>
                        </a:lnSpc>
                        <a:spcBef>
                          <a:spcPts val="200"/>
                        </a:spcBef>
                        <a:spcAft>
                          <a:spcPts val="300"/>
                        </a:spcAft>
                      </a:pPr>
                      <a:r>
                        <a:rPr lang="en-US" sz="1600" kern="100">
                          <a:effectLst/>
                          <a:latin typeface="+mj-lt"/>
                        </a:rPr>
                        <a:t>Sinh hoạt quy mô trường</a:t>
                      </a:r>
                      <a:endParaRPr lang="en-US" sz="1600" kern="100">
                        <a:effectLst/>
                        <a:latin typeface="+mj-lt"/>
                        <a:ea typeface="Calibri" panose="020F0502020204030204" pitchFamily="34" charset="0"/>
                        <a:cs typeface="Times New Roman" panose="02020603050405020304" pitchFamily="18" charset="0"/>
                      </a:endParaRPr>
                    </a:p>
                  </a:txBody>
                  <a:tcPr anchor="ctr"/>
                </a:tc>
                <a:tc>
                  <a:txBody>
                    <a:bodyPr/>
                    <a:lstStyle/>
                    <a:p>
                      <a:pPr>
                        <a:lnSpc>
                          <a:spcPct val="120000"/>
                        </a:lnSpc>
                        <a:spcBef>
                          <a:spcPts val="200"/>
                        </a:spcBef>
                        <a:spcAft>
                          <a:spcPts val="300"/>
                        </a:spcAft>
                      </a:pPr>
                      <a:r>
                        <a:rPr lang="en-US" sz="1600" kern="100">
                          <a:effectLst/>
                          <a:latin typeface="+mj-lt"/>
                        </a:rPr>
                        <a:t>Chia sẻ kinh nghiệm phát triển tài chính cá nhân.</a:t>
                      </a:r>
                      <a:endParaRPr lang="en-US" sz="1600" kern="100">
                        <a:effectLst/>
                        <a:latin typeface="+mj-lt"/>
                        <a:ea typeface="Calibri" panose="020F0502020204030204" pitchFamily="34" charset="0"/>
                        <a:cs typeface="Times New Roman" panose="02020603050405020304" pitchFamily="18" charset="0"/>
                      </a:endParaRPr>
                    </a:p>
                  </a:txBody>
                  <a:tcPr anchor="ctr"/>
                </a:tc>
                <a:extLst>
                  <a:ext uri="{0D108BD9-81ED-4DB2-BD59-A6C34878D82A}">
                    <a16:rowId xmlns:a16="http://schemas.microsoft.com/office/drawing/2014/main" val="2617463525"/>
                  </a:ext>
                </a:extLst>
              </a:tr>
              <a:tr h="0">
                <a:tc vMerge="1">
                  <a:txBody>
                    <a:bodyPr/>
                    <a:lstStyle/>
                    <a:p>
                      <a:endParaRPr lang="en-US"/>
                    </a:p>
                  </a:txBody>
                  <a:tcPr/>
                </a:tc>
                <a:tc>
                  <a:txBody>
                    <a:bodyPr/>
                    <a:lstStyle/>
                    <a:p>
                      <a:pPr algn="ctr">
                        <a:lnSpc>
                          <a:spcPct val="120000"/>
                        </a:lnSpc>
                        <a:spcBef>
                          <a:spcPts val="200"/>
                        </a:spcBef>
                        <a:spcAft>
                          <a:spcPts val="300"/>
                        </a:spcAft>
                      </a:pPr>
                      <a:r>
                        <a:rPr lang="en-US" sz="1600" kern="100">
                          <a:effectLst/>
                          <a:latin typeface="+mj-lt"/>
                        </a:rPr>
                        <a:t>48</a:t>
                      </a:r>
                      <a:endParaRPr lang="en-US" sz="1600" kern="100">
                        <a:effectLst/>
                        <a:latin typeface="+mj-lt"/>
                        <a:ea typeface="Calibri" panose="020F0502020204030204" pitchFamily="34" charset="0"/>
                        <a:cs typeface="Times New Roman" panose="02020603050405020304" pitchFamily="18" charset="0"/>
                      </a:endParaRPr>
                    </a:p>
                  </a:txBody>
                  <a:tcPr anchor="ctr"/>
                </a:tc>
                <a:tc vMerge="1">
                  <a:txBody>
                    <a:bodyPr/>
                    <a:lstStyle/>
                    <a:p>
                      <a:endParaRPr lang="en-US"/>
                    </a:p>
                  </a:txBody>
                  <a:tcPr/>
                </a:tc>
                <a:tc>
                  <a:txBody>
                    <a:bodyPr/>
                    <a:lstStyle/>
                    <a:p>
                      <a:pPr>
                        <a:lnSpc>
                          <a:spcPct val="120000"/>
                        </a:lnSpc>
                        <a:spcBef>
                          <a:spcPts val="200"/>
                        </a:spcBef>
                        <a:spcAft>
                          <a:spcPts val="300"/>
                        </a:spcAft>
                      </a:pPr>
                      <a:r>
                        <a:rPr lang="en-US" sz="1600" kern="100">
                          <a:effectLst/>
                          <a:latin typeface="+mj-lt"/>
                        </a:rPr>
                        <a:t>3. Báo cáo/thảo luận/đánh giá</a:t>
                      </a:r>
                      <a:endParaRPr lang="en-US" sz="1600" kern="100">
                        <a:effectLst/>
                        <a:latin typeface="+mj-lt"/>
                        <a:ea typeface="Calibri" panose="020F0502020204030204" pitchFamily="34" charset="0"/>
                        <a:cs typeface="Times New Roman" panose="02020603050405020304" pitchFamily="18" charset="0"/>
                      </a:endParaRPr>
                    </a:p>
                  </a:txBody>
                  <a:tcPr anchor="ctr"/>
                </a:tc>
                <a:tc>
                  <a:txBody>
                    <a:bodyPr/>
                    <a:lstStyle/>
                    <a:p>
                      <a:pPr>
                        <a:lnSpc>
                          <a:spcPct val="120000"/>
                        </a:lnSpc>
                        <a:spcBef>
                          <a:spcPts val="200"/>
                        </a:spcBef>
                        <a:spcAft>
                          <a:spcPts val="300"/>
                        </a:spcAft>
                      </a:pPr>
                      <a:r>
                        <a:rPr lang="en-US" sz="1600" kern="100">
                          <a:effectLst/>
                          <a:latin typeface="+mj-lt"/>
                        </a:rPr>
                        <a:t>Báo cáo sản phẩm trải nghiệm</a:t>
                      </a:r>
                    </a:p>
                    <a:p>
                      <a:pPr>
                        <a:lnSpc>
                          <a:spcPct val="120000"/>
                        </a:lnSpc>
                        <a:spcBef>
                          <a:spcPts val="200"/>
                        </a:spcBef>
                        <a:spcAft>
                          <a:spcPts val="300"/>
                        </a:spcAft>
                      </a:pPr>
                      <a:r>
                        <a:rPr lang="en-US" sz="1600" kern="100">
                          <a:effectLst/>
                          <a:latin typeface="+mj-lt"/>
                        </a:rPr>
                        <a:t>Tự đánh giá và đánh giá đồng đẳng</a:t>
                      </a:r>
                      <a:endParaRPr lang="en-US" sz="1600" kern="100">
                        <a:effectLst/>
                        <a:latin typeface="+mj-lt"/>
                        <a:ea typeface="Calibri" panose="020F0502020204030204" pitchFamily="34" charset="0"/>
                        <a:cs typeface="Times New Roman" panose="02020603050405020304" pitchFamily="18" charset="0"/>
                      </a:endParaRPr>
                    </a:p>
                  </a:txBody>
                  <a:tcPr anchor="ctr"/>
                </a:tc>
                <a:extLst>
                  <a:ext uri="{0D108BD9-81ED-4DB2-BD59-A6C34878D82A}">
                    <a16:rowId xmlns:a16="http://schemas.microsoft.com/office/drawing/2014/main" val="2065213311"/>
                  </a:ext>
                </a:extLst>
              </a:tr>
            </a:tbl>
          </a:graphicData>
        </a:graphic>
      </p:graphicFrame>
    </p:spTree>
    <p:extLst>
      <p:ext uri="{BB962C8B-B14F-4D97-AF65-F5344CB8AC3E}">
        <p14:creationId xmlns:p14="http://schemas.microsoft.com/office/powerpoint/2010/main" val="38953997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a:extLst>
              <a:ext uri="{FF2B5EF4-FFF2-40B4-BE49-F238E27FC236}">
                <a16:creationId xmlns:a16="http://schemas.microsoft.com/office/drawing/2014/main" id="{5B58B053-5680-AA48-CA27-7FA8E9F9AA4D}"/>
              </a:ext>
            </a:extLst>
          </p:cNvPr>
          <p:cNvGraphicFramePr>
            <a:graphicFrameLocks noGrp="1"/>
          </p:cNvGraphicFramePr>
          <p:nvPr>
            <p:extLst>
              <p:ext uri="{D42A27DB-BD31-4B8C-83A1-F6EECF244321}">
                <p14:modId xmlns:p14="http://schemas.microsoft.com/office/powerpoint/2010/main" val="3929296343"/>
              </p:ext>
            </p:extLst>
          </p:nvPr>
        </p:nvGraphicFramePr>
        <p:xfrm>
          <a:off x="513571" y="1120658"/>
          <a:ext cx="11314636" cy="4846884"/>
        </p:xfrm>
        <a:graphic>
          <a:graphicData uri="http://schemas.openxmlformats.org/drawingml/2006/table">
            <a:tbl>
              <a:tblPr firstRow="1" firstCol="1" bandRow="1">
                <a:tableStyleId>{7DF18680-E054-41AD-8BC1-D1AEF772440D}</a:tableStyleId>
              </a:tblPr>
              <a:tblGrid>
                <a:gridCol w="705629">
                  <a:extLst>
                    <a:ext uri="{9D8B030D-6E8A-4147-A177-3AD203B41FA5}">
                      <a16:colId xmlns:a16="http://schemas.microsoft.com/office/drawing/2014/main" val="4020568395"/>
                    </a:ext>
                  </a:extLst>
                </a:gridCol>
                <a:gridCol w="658762">
                  <a:extLst>
                    <a:ext uri="{9D8B030D-6E8A-4147-A177-3AD203B41FA5}">
                      <a16:colId xmlns:a16="http://schemas.microsoft.com/office/drawing/2014/main" val="723426888"/>
                    </a:ext>
                  </a:extLst>
                </a:gridCol>
                <a:gridCol w="1219200">
                  <a:extLst>
                    <a:ext uri="{9D8B030D-6E8A-4147-A177-3AD203B41FA5}">
                      <a16:colId xmlns:a16="http://schemas.microsoft.com/office/drawing/2014/main" val="2085795122"/>
                    </a:ext>
                  </a:extLst>
                </a:gridCol>
                <a:gridCol w="2320412">
                  <a:extLst>
                    <a:ext uri="{9D8B030D-6E8A-4147-A177-3AD203B41FA5}">
                      <a16:colId xmlns:a16="http://schemas.microsoft.com/office/drawing/2014/main" val="771032673"/>
                    </a:ext>
                  </a:extLst>
                </a:gridCol>
                <a:gridCol w="6410633">
                  <a:extLst>
                    <a:ext uri="{9D8B030D-6E8A-4147-A177-3AD203B41FA5}">
                      <a16:colId xmlns:a16="http://schemas.microsoft.com/office/drawing/2014/main" val="326337400"/>
                    </a:ext>
                  </a:extLst>
                </a:gridCol>
              </a:tblGrid>
              <a:tr h="462336">
                <a:tc>
                  <a:txBody>
                    <a:bodyPr/>
                    <a:lstStyle/>
                    <a:p>
                      <a:pPr algn="ctr">
                        <a:lnSpc>
                          <a:spcPct val="120000"/>
                        </a:lnSpc>
                        <a:spcBef>
                          <a:spcPts val="200"/>
                        </a:spcBef>
                        <a:spcAft>
                          <a:spcPts val="300"/>
                        </a:spcAft>
                      </a:pPr>
                      <a:r>
                        <a:rPr lang="en-US" sz="1600" kern="100">
                          <a:effectLst/>
                          <a:latin typeface="+mj-lt"/>
                        </a:rPr>
                        <a:t>Tuần</a:t>
                      </a:r>
                      <a:endParaRPr lang="en-US" sz="1600" kern="100">
                        <a:effectLst/>
                        <a:latin typeface="+mj-lt"/>
                        <a:ea typeface="Calibri" panose="020F0502020204030204" pitchFamily="34" charset="0"/>
                        <a:cs typeface="Times New Roman" panose="02020603050405020304" pitchFamily="18" charset="0"/>
                      </a:endParaRPr>
                    </a:p>
                  </a:txBody>
                  <a:tcPr anchor="ctr"/>
                </a:tc>
                <a:tc>
                  <a:txBody>
                    <a:bodyPr/>
                    <a:lstStyle/>
                    <a:p>
                      <a:pPr algn="ctr">
                        <a:lnSpc>
                          <a:spcPct val="120000"/>
                        </a:lnSpc>
                        <a:spcBef>
                          <a:spcPts val="200"/>
                        </a:spcBef>
                        <a:spcAft>
                          <a:spcPts val="300"/>
                        </a:spcAft>
                      </a:pPr>
                      <a:r>
                        <a:rPr lang="en-US" sz="1600" kern="100">
                          <a:effectLst/>
                          <a:latin typeface="+mj-lt"/>
                        </a:rPr>
                        <a:t>Tiết</a:t>
                      </a:r>
                      <a:endParaRPr lang="en-US" sz="1600" kern="100">
                        <a:effectLst/>
                        <a:latin typeface="+mj-lt"/>
                        <a:ea typeface="Calibri" panose="020F0502020204030204" pitchFamily="34" charset="0"/>
                        <a:cs typeface="Times New Roman" panose="02020603050405020304" pitchFamily="18" charset="0"/>
                      </a:endParaRPr>
                    </a:p>
                  </a:txBody>
                  <a:tcPr anchor="ctr"/>
                </a:tc>
                <a:tc>
                  <a:txBody>
                    <a:bodyPr/>
                    <a:lstStyle/>
                    <a:p>
                      <a:pPr algn="ctr">
                        <a:lnSpc>
                          <a:spcPct val="120000"/>
                        </a:lnSpc>
                        <a:spcBef>
                          <a:spcPts val="200"/>
                        </a:spcBef>
                        <a:spcAft>
                          <a:spcPts val="300"/>
                        </a:spcAft>
                      </a:pPr>
                      <a:r>
                        <a:rPr lang="en-US" sz="1600" kern="100">
                          <a:effectLst/>
                          <a:latin typeface="+mj-lt"/>
                        </a:rPr>
                        <a:t>Chủ đề</a:t>
                      </a:r>
                      <a:endParaRPr lang="en-US" sz="1600" kern="100">
                        <a:effectLst/>
                        <a:latin typeface="+mj-lt"/>
                        <a:ea typeface="Calibri" panose="020F0502020204030204" pitchFamily="34" charset="0"/>
                        <a:cs typeface="Times New Roman" panose="02020603050405020304" pitchFamily="18" charset="0"/>
                      </a:endParaRPr>
                    </a:p>
                  </a:txBody>
                  <a:tcPr anchor="ctr"/>
                </a:tc>
                <a:tc>
                  <a:txBody>
                    <a:bodyPr/>
                    <a:lstStyle/>
                    <a:p>
                      <a:pPr algn="ctr">
                        <a:lnSpc>
                          <a:spcPct val="120000"/>
                        </a:lnSpc>
                        <a:spcBef>
                          <a:spcPts val="200"/>
                        </a:spcBef>
                        <a:spcAft>
                          <a:spcPts val="300"/>
                        </a:spcAft>
                      </a:pPr>
                      <a:r>
                        <a:rPr lang="en-US" sz="1600" kern="100">
                          <a:effectLst/>
                          <a:latin typeface="+mj-lt"/>
                        </a:rPr>
                        <a:t>Cấu trúc</a:t>
                      </a:r>
                      <a:endParaRPr lang="en-US" sz="1600" kern="100">
                        <a:effectLst/>
                        <a:latin typeface="+mj-lt"/>
                        <a:ea typeface="Calibri" panose="020F0502020204030204" pitchFamily="34" charset="0"/>
                        <a:cs typeface="Times New Roman" panose="02020603050405020304" pitchFamily="18" charset="0"/>
                      </a:endParaRPr>
                    </a:p>
                  </a:txBody>
                  <a:tcPr anchor="ctr"/>
                </a:tc>
                <a:tc>
                  <a:txBody>
                    <a:bodyPr/>
                    <a:lstStyle/>
                    <a:p>
                      <a:pPr algn="ctr">
                        <a:lnSpc>
                          <a:spcPct val="120000"/>
                        </a:lnSpc>
                        <a:spcBef>
                          <a:spcPts val="200"/>
                        </a:spcBef>
                        <a:spcAft>
                          <a:spcPts val="300"/>
                        </a:spcAft>
                      </a:pPr>
                      <a:r>
                        <a:rPr lang="en-US" sz="1600" kern="100">
                          <a:effectLst/>
                          <a:latin typeface="+mj-lt"/>
                        </a:rPr>
                        <a:t>Hoạt động</a:t>
                      </a:r>
                      <a:endParaRPr lang="en-US" sz="1600" kern="100">
                        <a:effectLst/>
                        <a:latin typeface="+mj-lt"/>
                        <a:ea typeface="Calibri" panose="020F0502020204030204" pitchFamily="34" charset="0"/>
                        <a:cs typeface="Times New Roman" panose="02020603050405020304" pitchFamily="18" charset="0"/>
                      </a:endParaRPr>
                    </a:p>
                  </a:txBody>
                  <a:tcPr anchor="ctr"/>
                </a:tc>
                <a:extLst>
                  <a:ext uri="{0D108BD9-81ED-4DB2-BD59-A6C34878D82A}">
                    <a16:rowId xmlns:a16="http://schemas.microsoft.com/office/drawing/2014/main" val="2137031619"/>
                  </a:ext>
                </a:extLst>
              </a:tr>
              <a:tr h="0">
                <a:tc rowSpan="3">
                  <a:txBody>
                    <a:bodyPr/>
                    <a:lstStyle/>
                    <a:p>
                      <a:pPr>
                        <a:lnSpc>
                          <a:spcPct val="120000"/>
                        </a:lnSpc>
                        <a:spcBef>
                          <a:spcPts val="200"/>
                        </a:spcBef>
                        <a:spcAft>
                          <a:spcPts val="300"/>
                        </a:spcAft>
                      </a:pPr>
                      <a:r>
                        <a:rPr lang="en-US" sz="1600" kern="100">
                          <a:effectLst/>
                          <a:latin typeface="+mj-lt"/>
                        </a:rPr>
                        <a:t>17</a:t>
                      </a:r>
                      <a:endParaRPr lang="en-US" sz="1600" kern="100">
                        <a:effectLst/>
                        <a:latin typeface="+mj-lt"/>
                        <a:ea typeface="Calibri" panose="020F0502020204030204" pitchFamily="34" charset="0"/>
                        <a:cs typeface="Times New Roman" panose="02020603050405020304" pitchFamily="18" charset="0"/>
                      </a:endParaRPr>
                    </a:p>
                  </a:txBody>
                  <a:tcPr anchor="ctr"/>
                </a:tc>
                <a:tc>
                  <a:txBody>
                    <a:bodyPr/>
                    <a:lstStyle/>
                    <a:p>
                      <a:pPr algn="ctr">
                        <a:lnSpc>
                          <a:spcPct val="120000"/>
                        </a:lnSpc>
                        <a:spcBef>
                          <a:spcPts val="200"/>
                        </a:spcBef>
                        <a:spcAft>
                          <a:spcPts val="300"/>
                        </a:spcAft>
                      </a:pPr>
                      <a:r>
                        <a:rPr lang="en-US" sz="1600" kern="100">
                          <a:effectLst/>
                          <a:latin typeface="+mj-lt"/>
                        </a:rPr>
                        <a:t>49</a:t>
                      </a:r>
                      <a:endParaRPr lang="en-US" sz="1600" kern="100">
                        <a:effectLst/>
                        <a:latin typeface="+mj-lt"/>
                        <a:ea typeface="Calibri" panose="020F0502020204030204" pitchFamily="34" charset="0"/>
                        <a:cs typeface="Times New Roman" panose="02020603050405020304" pitchFamily="18" charset="0"/>
                      </a:endParaRPr>
                    </a:p>
                  </a:txBody>
                  <a:tcPr anchor="ctr"/>
                </a:tc>
                <a:tc rowSpan="3">
                  <a:txBody>
                    <a:bodyPr/>
                    <a:lstStyle/>
                    <a:p>
                      <a:pPr>
                        <a:lnSpc>
                          <a:spcPct val="120000"/>
                        </a:lnSpc>
                        <a:spcBef>
                          <a:spcPts val="200"/>
                        </a:spcBef>
                        <a:spcAft>
                          <a:spcPts val="300"/>
                        </a:spcAft>
                      </a:pPr>
                      <a:r>
                        <a:rPr lang="en-US" sz="1600" kern="100">
                          <a:effectLst/>
                          <a:latin typeface="+mj-lt"/>
                        </a:rPr>
                        <a:t>Sự kiện/ Dã ngoại</a:t>
                      </a:r>
                      <a:endParaRPr lang="en-US" sz="1600" kern="100">
                        <a:effectLst/>
                        <a:latin typeface="+mj-lt"/>
                        <a:ea typeface="Calibri" panose="020F0502020204030204" pitchFamily="34" charset="0"/>
                        <a:cs typeface="Times New Roman" panose="02020603050405020304" pitchFamily="18" charset="0"/>
                      </a:endParaRPr>
                    </a:p>
                  </a:txBody>
                  <a:tcPr anchor="ctr"/>
                </a:tc>
                <a:tc>
                  <a:txBody>
                    <a:bodyPr/>
                    <a:lstStyle/>
                    <a:p>
                      <a:pPr>
                        <a:lnSpc>
                          <a:spcPct val="120000"/>
                        </a:lnSpc>
                        <a:spcBef>
                          <a:spcPts val="200"/>
                        </a:spcBef>
                        <a:spcAft>
                          <a:spcPts val="300"/>
                        </a:spcAft>
                      </a:pPr>
                      <a:r>
                        <a:rPr lang="en-US" sz="1600" kern="100">
                          <a:effectLst/>
                          <a:latin typeface="+mj-lt"/>
                        </a:rPr>
                        <a:t> </a:t>
                      </a:r>
                      <a:endParaRPr lang="en-US" sz="1600" kern="100">
                        <a:effectLst/>
                        <a:latin typeface="+mj-lt"/>
                        <a:ea typeface="Calibri" panose="020F0502020204030204" pitchFamily="34" charset="0"/>
                        <a:cs typeface="Times New Roman" panose="02020603050405020304" pitchFamily="18" charset="0"/>
                      </a:endParaRPr>
                    </a:p>
                  </a:txBody>
                  <a:tcPr anchor="ctr"/>
                </a:tc>
                <a:tc>
                  <a:txBody>
                    <a:bodyPr/>
                    <a:lstStyle/>
                    <a:p>
                      <a:pPr>
                        <a:lnSpc>
                          <a:spcPct val="120000"/>
                        </a:lnSpc>
                        <a:spcBef>
                          <a:spcPts val="200"/>
                        </a:spcBef>
                        <a:spcAft>
                          <a:spcPts val="300"/>
                        </a:spcAft>
                      </a:pPr>
                      <a:r>
                        <a:rPr lang="en-US" sz="1600" kern="100">
                          <a:effectLst/>
                          <a:latin typeface="+mj-lt"/>
                        </a:rPr>
                        <a:t> </a:t>
                      </a:r>
                      <a:endParaRPr lang="en-US" sz="1600" kern="100">
                        <a:effectLst/>
                        <a:latin typeface="+mj-lt"/>
                        <a:ea typeface="Calibri" panose="020F0502020204030204" pitchFamily="34" charset="0"/>
                        <a:cs typeface="Times New Roman" panose="02020603050405020304" pitchFamily="18" charset="0"/>
                      </a:endParaRPr>
                    </a:p>
                  </a:txBody>
                  <a:tcPr anchor="ctr"/>
                </a:tc>
                <a:extLst>
                  <a:ext uri="{0D108BD9-81ED-4DB2-BD59-A6C34878D82A}">
                    <a16:rowId xmlns:a16="http://schemas.microsoft.com/office/drawing/2014/main" val="2428839177"/>
                  </a:ext>
                </a:extLst>
              </a:tr>
              <a:tr h="0">
                <a:tc vMerge="1">
                  <a:txBody>
                    <a:bodyPr/>
                    <a:lstStyle/>
                    <a:p>
                      <a:endParaRPr lang="en-US"/>
                    </a:p>
                  </a:txBody>
                  <a:tcPr/>
                </a:tc>
                <a:tc>
                  <a:txBody>
                    <a:bodyPr/>
                    <a:lstStyle/>
                    <a:p>
                      <a:pPr algn="ctr">
                        <a:lnSpc>
                          <a:spcPct val="120000"/>
                        </a:lnSpc>
                        <a:spcBef>
                          <a:spcPts val="200"/>
                        </a:spcBef>
                        <a:spcAft>
                          <a:spcPts val="300"/>
                        </a:spcAft>
                      </a:pPr>
                      <a:r>
                        <a:rPr lang="en-US" sz="1600" kern="100">
                          <a:effectLst/>
                          <a:latin typeface="+mj-lt"/>
                        </a:rPr>
                        <a:t>50</a:t>
                      </a:r>
                      <a:endParaRPr lang="en-US" sz="1600" kern="100">
                        <a:effectLst/>
                        <a:latin typeface="+mj-lt"/>
                        <a:ea typeface="Calibri" panose="020F0502020204030204" pitchFamily="34" charset="0"/>
                        <a:cs typeface="Times New Roman" panose="02020603050405020304" pitchFamily="18" charset="0"/>
                      </a:endParaRPr>
                    </a:p>
                  </a:txBody>
                  <a:tcPr anchor="ctr"/>
                </a:tc>
                <a:tc vMerge="1">
                  <a:txBody>
                    <a:bodyPr/>
                    <a:lstStyle/>
                    <a:p>
                      <a:endParaRPr lang="en-US"/>
                    </a:p>
                  </a:txBody>
                  <a:tcPr/>
                </a:tc>
                <a:tc>
                  <a:txBody>
                    <a:bodyPr/>
                    <a:lstStyle/>
                    <a:p>
                      <a:pPr>
                        <a:lnSpc>
                          <a:spcPct val="120000"/>
                        </a:lnSpc>
                        <a:spcBef>
                          <a:spcPts val="200"/>
                        </a:spcBef>
                        <a:spcAft>
                          <a:spcPts val="300"/>
                        </a:spcAft>
                      </a:pPr>
                      <a:r>
                        <a:rPr lang="en-US" sz="1600" kern="100">
                          <a:effectLst/>
                          <a:latin typeface="+mj-lt"/>
                        </a:rPr>
                        <a:t> </a:t>
                      </a:r>
                      <a:endParaRPr lang="en-US" sz="1600" kern="100">
                        <a:effectLst/>
                        <a:latin typeface="+mj-lt"/>
                        <a:ea typeface="Calibri" panose="020F0502020204030204" pitchFamily="34" charset="0"/>
                        <a:cs typeface="Times New Roman" panose="02020603050405020304" pitchFamily="18" charset="0"/>
                      </a:endParaRPr>
                    </a:p>
                  </a:txBody>
                  <a:tcPr anchor="ctr"/>
                </a:tc>
                <a:tc>
                  <a:txBody>
                    <a:bodyPr/>
                    <a:lstStyle/>
                    <a:p>
                      <a:pPr>
                        <a:lnSpc>
                          <a:spcPct val="120000"/>
                        </a:lnSpc>
                        <a:spcBef>
                          <a:spcPts val="200"/>
                        </a:spcBef>
                        <a:spcAft>
                          <a:spcPts val="300"/>
                        </a:spcAft>
                      </a:pPr>
                      <a:r>
                        <a:rPr lang="en-US" sz="1600" kern="100">
                          <a:effectLst/>
                          <a:latin typeface="+mj-lt"/>
                        </a:rPr>
                        <a:t> </a:t>
                      </a:r>
                      <a:endParaRPr lang="en-US" sz="1600" kern="100">
                        <a:effectLst/>
                        <a:latin typeface="+mj-lt"/>
                        <a:ea typeface="Calibri" panose="020F0502020204030204" pitchFamily="34" charset="0"/>
                        <a:cs typeface="Times New Roman" panose="02020603050405020304" pitchFamily="18" charset="0"/>
                      </a:endParaRPr>
                    </a:p>
                  </a:txBody>
                  <a:tcPr anchor="ctr"/>
                </a:tc>
                <a:extLst>
                  <a:ext uri="{0D108BD9-81ED-4DB2-BD59-A6C34878D82A}">
                    <a16:rowId xmlns:a16="http://schemas.microsoft.com/office/drawing/2014/main" val="767101703"/>
                  </a:ext>
                </a:extLst>
              </a:tr>
              <a:tr h="0">
                <a:tc vMerge="1">
                  <a:txBody>
                    <a:bodyPr/>
                    <a:lstStyle/>
                    <a:p>
                      <a:endParaRPr lang="en-US"/>
                    </a:p>
                  </a:txBody>
                  <a:tcPr/>
                </a:tc>
                <a:tc>
                  <a:txBody>
                    <a:bodyPr/>
                    <a:lstStyle/>
                    <a:p>
                      <a:pPr algn="ctr">
                        <a:lnSpc>
                          <a:spcPct val="120000"/>
                        </a:lnSpc>
                        <a:spcBef>
                          <a:spcPts val="200"/>
                        </a:spcBef>
                        <a:spcAft>
                          <a:spcPts val="300"/>
                        </a:spcAft>
                      </a:pPr>
                      <a:r>
                        <a:rPr lang="en-US" sz="1600" kern="100">
                          <a:effectLst/>
                          <a:latin typeface="+mj-lt"/>
                        </a:rPr>
                        <a:t>51</a:t>
                      </a:r>
                      <a:endParaRPr lang="en-US" sz="1600" kern="100">
                        <a:effectLst/>
                        <a:latin typeface="+mj-lt"/>
                        <a:ea typeface="Calibri" panose="020F0502020204030204" pitchFamily="34" charset="0"/>
                        <a:cs typeface="Times New Roman" panose="02020603050405020304" pitchFamily="18" charset="0"/>
                      </a:endParaRPr>
                    </a:p>
                  </a:txBody>
                  <a:tcPr anchor="ctr"/>
                </a:tc>
                <a:tc vMerge="1">
                  <a:txBody>
                    <a:bodyPr/>
                    <a:lstStyle/>
                    <a:p>
                      <a:endParaRPr lang="en-US"/>
                    </a:p>
                  </a:txBody>
                  <a:tcPr/>
                </a:tc>
                <a:tc>
                  <a:txBody>
                    <a:bodyPr/>
                    <a:lstStyle/>
                    <a:p>
                      <a:pPr>
                        <a:lnSpc>
                          <a:spcPct val="120000"/>
                        </a:lnSpc>
                        <a:spcBef>
                          <a:spcPts val="200"/>
                        </a:spcBef>
                        <a:spcAft>
                          <a:spcPts val="300"/>
                        </a:spcAft>
                      </a:pPr>
                      <a:r>
                        <a:rPr lang="en-US" sz="1600" kern="100">
                          <a:effectLst/>
                          <a:latin typeface="+mj-lt"/>
                        </a:rPr>
                        <a:t> </a:t>
                      </a:r>
                      <a:endParaRPr lang="en-US" sz="1600" kern="100">
                        <a:effectLst/>
                        <a:latin typeface="+mj-lt"/>
                        <a:ea typeface="Calibri" panose="020F0502020204030204" pitchFamily="34" charset="0"/>
                        <a:cs typeface="Times New Roman" panose="02020603050405020304" pitchFamily="18" charset="0"/>
                      </a:endParaRPr>
                    </a:p>
                  </a:txBody>
                  <a:tcPr anchor="ctr"/>
                </a:tc>
                <a:tc>
                  <a:txBody>
                    <a:bodyPr/>
                    <a:lstStyle/>
                    <a:p>
                      <a:pPr>
                        <a:lnSpc>
                          <a:spcPct val="120000"/>
                        </a:lnSpc>
                        <a:spcBef>
                          <a:spcPts val="200"/>
                        </a:spcBef>
                        <a:spcAft>
                          <a:spcPts val="300"/>
                        </a:spcAft>
                      </a:pPr>
                      <a:r>
                        <a:rPr lang="en-US" sz="1600" kern="100">
                          <a:effectLst/>
                          <a:latin typeface="+mj-lt"/>
                        </a:rPr>
                        <a:t> </a:t>
                      </a:r>
                      <a:endParaRPr lang="en-US" sz="1600" kern="100">
                        <a:effectLst/>
                        <a:latin typeface="+mj-lt"/>
                        <a:ea typeface="Calibri" panose="020F0502020204030204" pitchFamily="34" charset="0"/>
                        <a:cs typeface="Times New Roman" panose="02020603050405020304" pitchFamily="18" charset="0"/>
                      </a:endParaRPr>
                    </a:p>
                  </a:txBody>
                  <a:tcPr anchor="ctr"/>
                </a:tc>
                <a:extLst>
                  <a:ext uri="{0D108BD9-81ED-4DB2-BD59-A6C34878D82A}">
                    <a16:rowId xmlns:a16="http://schemas.microsoft.com/office/drawing/2014/main" val="813010374"/>
                  </a:ext>
                </a:extLst>
              </a:tr>
              <a:tr h="0">
                <a:tc rowSpan="3">
                  <a:txBody>
                    <a:bodyPr/>
                    <a:lstStyle/>
                    <a:p>
                      <a:pPr>
                        <a:lnSpc>
                          <a:spcPct val="120000"/>
                        </a:lnSpc>
                        <a:spcBef>
                          <a:spcPts val="200"/>
                        </a:spcBef>
                        <a:spcAft>
                          <a:spcPts val="300"/>
                        </a:spcAft>
                      </a:pPr>
                      <a:r>
                        <a:rPr lang="en-US" sz="1600" kern="100">
                          <a:effectLst/>
                          <a:latin typeface="+mj-lt"/>
                        </a:rPr>
                        <a:t>18</a:t>
                      </a:r>
                      <a:endParaRPr lang="en-US" sz="1600" kern="100">
                        <a:effectLst/>
                        <a:latin typeface="+mj-lt"/>
                        <a:ea typeface="Calibri" panose="020F0502020204030204" pitchFamily="34" charset="0"/>
                        <a:cs typeface="Times New Roman" panose="02020603050405020304" pitchFamily="18" charset="0"/>
                      </a:endParaRPr>
                    </a:p>
                  </a:txBody>
                  <a:tcPr anchor="ctr"/>
                </a:tc>
                <a:tc>
                  <a:txBody>
                    <a:bodyPr/>
                    <a:lstStyle/>
                    <a:p>
                      <a:pPr algn="ctr">
                        <a:lnSpc>
                          <a:spcPct val="120000"/>
                        </a:lnSpc>
                        <a:spcBef>
                          <a:spcPts val="200"/>
                        </a:spcBef>
                        <a:spcAft>
                          <a:spcPts val="300"/>
                        </a:spcAft>
                      </a:pPr>
                      <a:r>
                        <a:rPr lang="en-US" sz="1600" kern="100">
                          <a:effectLst/>
                          <a:latin typeface="+mj-lt"/>
                        </a:rPr>
                        <a:t>52</a:t>
                      </a:r>
                      <a:endParaRPr lang="en-US" sz="1600" kern="100">
                        <a:effectLst/>
                        <a:latin typeface="+mj-lt"/>
                        <a:ea typeface="Calibri" panose="020F0502020204030204" pitchFamily="34" charset="0"/>
                        <a:cs typeface="Times New Roman" panose="02020603050405020304" pitchFamily="18" charset="0"/>
                      </a:endParaRPr>
                    </a:p>
                  </a:txBody>
                  <a:tcPr anchor="ctr"/>
                </a:tc>
                <a:tc rowSpan="3">
                  <a:txBody>
                    <a:bodyPr/>
                    <a:lstStyle/>
                    <a:p>
                      <a:pPr>
                        <a:lnSpc>
                          <a:spcPct val="120000"/>
                        </a:lnSpc>
                        <a:spcBef>
                          <a:spcPts val="200"/>
                        </a:spcBef>
                        <a:spcAft>
                          <a:spcPts val="300"/>
                        </a:spcAft>
                      </a:pPr>
                      <a:r>
                        <a:rPr lang="en-US" sz="1600" kern="100">
                          <a:effectLst/>
                          <a:latin typeface="+mj-lt"/>
                        </a:rPr>
                        <a:t>Đánh giá cuối học kì</a:t>
                      </a:r>
                      <a:endParaRPr lang="en-US" sz="1600" kern="100">
                        <a:effectLst/>
                        <a:latin typeface="+mj-lt"/>
                        <a:ea typeface="Calibri" panose="020F0502020204030204" pitchFamily="34" charset="0"/>
                        <a:cs typeface="Times New Roman" panose="02020603050405020304" pitchFamily="18" charset="0"/>
                      </a:endParaRPr>
                    </a:p>
                  </a:txBody>
                  <a:tcPr anchor="ctr"/>
                </a:tc>
                <a:tc>
                  <a:txBody>
                    <a:bodyPr/>
                    <a:lstStyle/>
                    <a:p>
                      <a:pPr>
                        <a:lnSpc>
                          <a:spcPct val="120000"/>
                        </a:lnSpc>
                        <a:spcBef>
                          <a:spcPts val="200"/>
                        </a:spcBef>
                        <a:spcAft>
                          <a:spcPts val="300"/>
                        </a:spcAft>
                      </a:pPr>
                      <a:r>
                        <a:rPr lang="en-US" sz="1600" kern="100">
                          <a:effectLst/>
                          <a:latin typeface="+mj-lt"/>
                        </a:rPr>
                        <a:t> </a:t>
                      </a:r>
                      <a:endParaRPr lang="en-US" sz="1600" kern="100">
                        <a:effectLst/>
                        <a:latin typeface="+mj-lt"/>
                        <a:ea typeface="Calibri" panose="020F0502020204030204" pitchFamily="34" charset="0"/>
                        <a:cs typeface="Times New Roman" panose="02020603050405020304" pitchFamily="18" charset="0"/>
                      </a:endParaRPr>
                    </a:p>
                  </a:txBody>
                  <a:tcPr anchor="ctr"/>
                </a:tc>
                <a:tc>
                  <a:txBody>
                    <a:bodyPr/>
                    <a:lstStyle/>
                    <a:p>
                      <a:pPr>
                        <a:lnSpc>
                          <a:spcPct val="120000"/>
                        </a:lnSpc>
                        <a:spcBef>
                          <a:spcPts val="200"/>
                        </a:spcBef>
                        <a:spcAft>
                          <a:spcPts val="300"/>
                        </a:spcAft>
                      </a:pPr>
                      <a:r>
                        <a:rPr lang="en-US" sz="1600" kern="100">
                          <a:effectLst/>
                          <a:latin typeface="+mj-lt"/>
                        </a:rPr>
                        <a:t> </a:t>
                      </a:r>
                      <a:endParaRPr lang="en-US" sz="1600" kern="100">
                        <a:effectLst/>
                        <a:latin typeface="+mj-lt"/>
                        <a:ea typeface="Calibri" panose="020F0502020204030204" pitchFamily="34" charset="0"/>
                        <a:cs typeface="Times New Roman" panose="02020603050405020304" pitchFamily="18" charset="0"/>
                      </a:endParaRPr>
                    </a:p>
                  </a:txBody>
                  <a:tcPr anchor="ctr"/>
                </a:tc>
                <a:extLst>
                  <a:ext uri="{0D108BD9-81ED-4DB2-BD59-A6C34878D82A}">
                    <a16:rowId xmlns:a16="http://schemas.microsoft.com/office/drawing/2014/main" val="2298935403"/>
                  </a:ext>
                </a:extLst>
              </a:tr>
              <a:tr h="0">
                <a:tc vMerge="1">
                  <a:txBody>
                    <a:bodyPr/>
                    <a:lstStyle/>
                    <a:p>
                      <a:endParaRPr lang="en-US"/>
                    </a:p>
                  </a:txBody>
                  <a:tcPr/>
                </a:tc>
                <a:tc>
                  <a:txBody>
                    <a:bodyPr/>
                    <a:lstStyle/>
                    <a:p>
                      <a:pPr algn="ctr">
                        <a:lnSpc>
                          <a:spcPct val="120000"/>
                        </a:lnSpc>
                        <a:spcBef>
                          <a:spcPts val="200"/>
                        </a:spcBef>
                        <a:spcAft>
                          <a:spcPts val="300"/>
                        </a:spcAft>
                      </a:pPr>
                      <a:r>
                        <a:rPr lang="en-US" sz="1600" kern="100">
                          <a:effectLst/>
                          <a:latin typeface="+mj-lt"/>
                        </a:rPr>
                        <a:t>53</a:t>
                      </a:r>
                      <a:endParaRPr lang="en-US" sz="1600" kern="100">
                        <a:effectLst/>
                        <a:latin typeface="+mj-lt"/>
                        <a:ea typeface="Calibri" panose="020F0502020204030204" pitchFamily="34" charset="0"/>
                        <a:cs typeface="Times New Roman" panose="02020603050405020304" pitchFamily="18" charset="0"/>
                      </a:endParaRPr>
                    </a:p>
                  </a:txBody>
                  <a:tcPr anchor="ctr"/>
                </a:tc>
                <a:tc vMerge="1">
                  <a:txBody>
                    <a:bodyPr/>
                    <a:lstStyle/>
                    <a:p>
                      <a:endParaRPr lang="en-US"/>
                    </a:p>
                  </a:txBody>
                  <a:tcPr/>
                </a:tc>
                <a:tc>
                  <a:txBody>
                    <a:bodyPr/>
                    <a:lstStyle/>
                    <a:p>
                      <a:pPr>
                        <a:lnSpc>
                          <a:spcPct val="120000"/>
                        </a:lnSpc>
                        <a:spcBef>
                          <a:spcPts val="200"/>
                        </a:spcBef>
                        <a:spcAft>
                          <a:spcPts val="300"/>
                        </a:spcAft>
                      </a:pPr>
                      <a:r>
                        <a:rPr lang="en-US" sz="1600" kern="100">
                          <a:effectLst/>
                          <a:latin typeface="+mj-lt"/>
                        </a:rPr>
                        <a:t> </a:t>
                      </a:r>
                      <a:endParaRPr lang="en-US" sz="1600" kern="100">
                        <a:effectLst/>
                        <a:latin typeface="+mj-lt"/>
                        <a:ea typeface="Calibri" panose="020F0502020204030204" pitchFamily="34" charset="0"/>
                        <a:cs typeface="Times New Roman" panose="02020603050405020304" pitchFamily="18" charset="0"/>
                      </a:endParaRPr>
                    </a:p>
                  </a:txBody>
                  <a:tcPr anchor="ctr"/>
                </a:tc>
                <a:tc>
                  <a:txBody>
                    <a:bodyPr/>
                    <a:lstStyle/>
                    <a:p>
                      <a:pPr>
                        <a:lnSpc>
                          <a:spcPct val="120000"/>
                        </a:lnSpc>
                        <a:spcBef>
                          <a:spcPts val="200"/>
                        </a:spcBef>
                        <a:spcAft>
                          <a:spcPts val="300"/>
                        </a:spcAft>
                      </a:pPr>
                      <a:r>
                        <a:rPr lang="en-US" sz="1600" kern="100">
                          <a:effectLst/>
                          <a:latin typeface="+mj-lt"/>
                        </a:rPr>
                        <a:t> </a:t>
                      </a:r>
                      <a:endParaRPr lang="en-US" sz="1600" kern="100">
                        <a:effectLst/>
                        <a:latin typeface="+mj-lt"/>
                        <a:ea typeface="Calibri" panose="020F0502020204030204" pitchFamily="34" charset="0"/>
                        <a:cs typeface="Times New Roman" panose="02020603050405020304" pitchFamily="18" charset="0"/>
                      </a:endParaRPr>
                    </a:p>
                  </a:txBody>
                  <a:tcPr anchor="ctr"/>
                </a:tc>
                <a:extLst>
                  <a:ext uri="{0D108BD9-81ED-4DB2-BD59-A6C34878D82A}">
                    <a16:rowId xmlns:a16="http://schemas.microsoft.com/office/drawing/2014/main" val="2281085733"/>
                  </a:ext>
                </a:extLst>
              </a:tr>
              <a:tr h="0">
                <a:tc vMerge="1">
                  <a:txBody>
                    <a:bodyPr/>
                    <a:lstStyle/>
                    <a:p>
                      <a:endParaRPr lang="en-US"/>
                    </a:p>
                  </a:txBody>
                  <a:tcPr/>
                </a:tc>
                <a:tc>
                  <a:txBody>
                    <a:bodyPr/>
                    <a:lstStyle/>
                    <a:p>
                      <a:pPr algn="ctr">
                        <a:lnSpc>
                          <a:spcPct val="120000"/>
                        </a:lnSpc>
                        <a:spcBef>
                          <a:spcPts val="200"/>
                        </a:spcBef>
                        <a:spcAft>
                          <a:spcPts val="300"/>
                        </a:spcAft>
                      </a:pPr>
                      <a:r>
                        <a:rPr lang="en-US" sz="1600" kern="100">
                          <a:effectLst/>
                          <a:latin typeface="+mj-lt"/>
                        </a:rPr>
                        <a:t>54</a:t>
                      </a:r>
                      <a:endParaRPr lang="en-US" sz="1600" kern="100">
                        <a:effectLst/>
                        <a:latin typeface="+mj-lt"/>
                        <a:ea typeface="Calibri" panose="020F0502020204030204" pitchFamily="34" charset="0"/>
                        <a:cs typeface="Times New Roman" panose="02020603050405020304" pitchFamily="18" charset="0"/>
                      </a:endParaRPr>
                    </a:p>
                  </a:txBody>
                  <a:tcPr anchor="ctr"/>
                </a:tc>
                <a:tc vMerge="1">
                  <a:txBody>
                    <a:bodyPr/>
                    <a:lstStyle/>
                    <a:p>
                      <a:endParaRPr lang="en-US"/>
                    </a:p>
                  </a:txBody>
                  <a:tcPr/>
                </a:tc>
                <a:tc>
                  <a:txBody>
                    <a:bodyPr/>
                    <a:lstStyle/>
                    <a:p>
                      <a:pPr>
                        <a:lnSpc>
                          <a:spcPct val="120000"/>
                        </a:lnSpc>
                        <a:spcBef>
                          <a:spcPts val="200"/>
                        </a:spcBef>
                        <a:spcAft>
                          <a:spcPts val="300"/>
                        </a:spcAft>
                      </a:pPr>
                      <a:r>
                        <a:rPr lang="en-US" sz="1600" kern="100">
                          <a:effectLst/>
                          <a:latin typeface="+mj-lt"/>
                        </a:rPr>
                        <a:t> </a:t>
                      </a:r>
                      <a:endParaRPr lang="en-US" sz="1600" kern="100">
                        <a:effectLst/>
                        <a:latin typeface="+mj-lt"/>
                        <a:ea typeface="Calibri" panose="020F0502020204030204" pitchFamily="34" charset="0"/>
                        <a:cs typeface="Times New Roman" panose="02020603050405020304" pitchFamily="18" charset="0"/>
                      </a:endParaRPr>
                    </a:p>
                  </a:txBody>
                  <a:tcPr anchor="ctr"/>
                </a:tc>
                <a:tc>
                  <a:txBody>
                    <a:bodyPr/>
                    <a:lstStyle/>
                    <a:p>
                      <a:pPr>
                        <a:lnSpc>
                          <a:spcPct val="120000"/>
                        </a:lnSpc>
                        <a:spcBef>
                          <a:spcPts val="200"/>
                        </a:spcBef>
                        <a:spcAft>
                          <a:spcPts val="300"/>
                        </a:spcAft>
                      </a:pPr>
                      <a:r>
                        <a:rPr lang="en-US" sz="1600" kern="100">
                          <a:effectLst/>
                          <a:latin typeface="+mj-lt"/>
                        </a:rPr>
                        <a:t> </a:t>
                      </a:r>
                      <a:endParaRPr lang="en-US" sz="1600" kern="100">
                        <a:effectLst/>
                        <a:latin typeface="+mj-lt"/>
                        <a:ea typeface="Calibri" panose="020F0502020204030204" pitchFamily="34" charset="0"/>
                        <a:cs typeface="Times New Roman" panose="02020603050405020304" pitchFamily="18" charset="0"/>
                      </a:endParaRPr>
                    </a:p>
                  </a:txBody>
                  <a:tcPr anchor="ctr"/>
                </a:tc>
                <a:extLst>
                  <a:ext uri="{0D108BD9-81ED-4DB2-BD59-A6C34878D82A}">
                    <a16:rowId xmlns:a16="http://schemas.microsoft.com/office/drawing/2014/main" val="2582668044"/>
                  </a:ext>
                </a:extLst>
              </a:tr>
              <a:tr h="0">
                <a:tc rowSpan="3">
                  <a:txBody>
                    <a:bodyPr/>
                    <a:lstStyle/>
                    <a:p>
                      <a:pPr>
                        <a:lnSpc>
                          <a:spcPct val="120000"/>
                        </a:lnSpc>
                        <a:spcBef>
                          <a:spcPts val="200"/>
                        </a:spcBef>
                        <a:spcAft>
                          <a:spcPts val="300"/>
                        </a:spcAft>
                      </a:pPr>
                      <a:r>
                        <a:rPr lang="en-US" sz="1600" kern="100">
                          <a:effectLst/>
                          <a:latin typeface="+mj-lt"/>
                        </a:rPr>
                        <a:t>19</a:t>
                      </a:r>
                      <a:endParaRPr lang="en-US" sz="1600" kern="100">
                        <a:effectLst/>
                        <a:latin typeface="+mj-lt"/>
                        <a:ea typeface="Calibri" panose="020F0502020204030204" pitchFamily="34" charset="0"/>
                        <a:cs typeface="Times New Roman" panose="02020603050405020304" pitchFamily="18" charset="0"/>
                      </a:endParaRPr>
                    </a:p>
                  </a:txBody>
                  <a:tcPr anchor="ctr"/>
                </a:tc>
                <a:tc>
                  <a:txBody>
                    <a:bodyPr/>
                    <a:lstStyle/>
                    <a:p>
                      <a:pPr algn="ctr">
                        <a:lnSpc>
                          <a:spcPct val="120000"/>
                        </a:lnSpc>
                        <a:spcBef>
                          <a:spcPts val="200"/>
                        </a:spcBef>
                        <a:spcAft>
                          <a:spcPts val="300"/>
                        </a:spcAft>
                      </a:pPr>
                      <a:r>
                        <a:rPr lang="en-US" sz="1600" kern="100">
                          <a:effectLst/>
                          <a:latin typeface="+mj-lt"/>
                        </a:rPr>
                        <a:t>55</a:t>
                      </a:r>
                      <a:endParaRPr lang="en-US" sz="1600" kern="100">
                        <a:effectLst/>
                        <a:latin typeface="+mj-lt"/>
                        <a:ea typeface="Calibri" panose="020F0502020204030204" pitchFamily="34" charset="0"/>
                        <a:cs typeface="Times New Roman" panose="02020603050405020304" pitchFamily="18" charset="0"/>
                      </a:endParaRPr>
                    </a:p>
                  </a:txBody>
                  <a:tcPr anchor="ctr"/>
                </a:tc>
                <a:tc rowSpan="3">
                  <a:txBody>
                    <a:bodyPr/>
                    <a:lstStyle/>
                    <a:p>
                      <a:pPr>
                        <a:lnSpc>
                          <a:spcPct val="120000"/>
                        </a:lnSpc>
                        <a:spcBef>
                          <a:spcPts val="200"/>
                        </a:spcBef>
                        <a:spcAft>
                          <a:spcPts val="300"/>
                        </a:spcAft>
                      </a:pPr>
                      <a:r>
                        <a:rPr lang="en-US" sz="1600" kern="100">
                          <a:effectLst/>
                          <a:latin typeface="+mj-lt"/>
                        </a:rPr>
                        <a:t>Chủ đề 6. </a:t>
                      </a:r>
                      <a:r>
                        <a:rPr lang="en-US" sz="1600" kern="0">
                          <a:effectLst/>
                          <a:latin typeface="+mj-lt"/>
                        </a:rPr>
                        <a:t>Tham gia xây dựng và phát triển cộng đồng</a:t>
                      </a:r>
                      <a:endParaRPr lang="en-US" sz="1600" kern="100">
                        <a:effectLst/>
                        <a:latin typeface="+mj-lt"/>
                        <a:ea typeface="Calibri" panose="020F0502020204030204" pitchFamily="34" charset="0"/>
                        <a:cs typeface="Times New Roman" panose="02020603050405020304" pitchFamily="18" charset="0"/>
                      </a:endParaRPr>
                    </a:p>
                  </a:txBody>
                  <a:tcPr anchor="ctr"/>
                </a:tc>
                <a:tc>
                  <a:txBody>
                    <a:bodyPr/>
                    <a:lstStyle/>
                    <a:p>
                      <a:pPr>
                        <a:lnSpc>
                          <a:spcPct val="120000"/>
                        </a:lnSpc>
                        <a:spcBef>
                          <a:spcPts val="200"/>
                        </a:spcBef>
                        <a:spcAft>
                          <a:spcPts val="300"/>
                        </a:spcAft>
                      </a:pPr>
                      <a:r>
                        <a:rPr lang="en-US" sz="1600" kern="100">
                          <a:effectLst/>
                          <a:latin typeface="+mj-lt"/>
                        </a:rPr>
                        <a:t>1. Tìm hiểu nội dung, phương pháp, hình thức trải nghiệm</a:t>
                      </a:r>
                      <a:endParaRPr lang="en-US" sz="1600" kern="100">
                        <a:effectLst/>
                        <a:latin typeface="+mj-lt"/>
                        <a:ea typeface="Calibri" panose="020F0502020204030204" pitchFamily="34" charset="0"/>
                        <a:cs typeface="Times New Roman" panose="02020603050405020304" pitchFamily="18" charset="0"/>
                      </a:endParaRPr>
                    </a:p>
                  </a:txBody>
                  <a:tcPr anchor="ctr"/>
                </a:tc>
                <a:tc>
                  <a:txBody>
                    <a:bodyPr/>
                    <a:lstStyle/>
                    <a:p>
                      <a:pPr>
                        <a:lnSpc>
                          <a:spcPct val="120000"/>
                        </a:lnSpc>
                        <a:spcBef>
                          <a:spcPts val="200"/>
                        </a:spcBef>
                        <a:spcAft>
                          <a:spcPts val="300"/>
                        </a:spcAft>
                      </a:pPr>
                      <a:r>
                        <a:rPr lang="en-US" sz="1600" kern="100">
                          <a:effectLst/>
                          <a:latin typeface="+mj-lt"/>
                        </a:rPr>
                        <a:t>Giới thiệu ý nghĩa, nội dung cơ bản; các phương thức và loại hình trải nghiệm; những nhiệm vụ HS cần thực hiện.</a:t>
                      </a:r>
                      <a:endParaRPr lang="en-US" sz="1600" kern="100">
                        <a:effectLst/>
                        <a:latin typeface="+mj-lt"/>
                        <a:ea typeface="Calibri" panose="020F0502020204030204" pitchFamily="34" charset="0"/>
                        <a:cs typeface="Times New Roman" panose="02020603050405020304" pitchFamily="18" charset="0"/>
                      </a:endParaRPr>
                    </a:p>
                  </a:txBody>
                  <a:tcPr anchor="ctr"/>
                </a:tc>
                <a:extLst>
                  <a:ext uri="{0D108BD9-81ED-4DB2-BD59-A6C34878D82A}">
                    <a16:rowId xmlns:a16="http://schemas.microsoft.com/office/drawing/2014/main" val="1471491987"/>
                  </a:ext>
                </a:extLst>
              </a:tr>
              <a:tr h="0">
                <a:tc vMerge="1">
                  <a:txBody>
                    <a:bodyPr/>
                    <a:lstStyle/>
                    <a:p>
                      <a:endParaRPr lang="en-US"/>
                    </a:p>
                  </a:txBody>
                  <a:tcPr/>
                </a:tc>
                <a:tc rowSpan="2">
                  <a:txBody>
                    <a:bodyPr/>
                    <a:lstStyle/>
                    <a:p>
                      <a:pPr algn="ctr">
                        <a:lnSpc>
                          <a:spcPct val="120000"/>
                        </a:lnSpc>
                        <a:spcBef>
                          <a:spcPts val="200"/>
                        </a:spcBef>
                        <a:spcAft>
                          <a:spcPts val="300"/>
                        </a:spcAft>
                      </a:pPr>
                      <a:r>
                        <a:rPr lang="en-US" sz="1600" kern="100">
                          <a:effectLst/>
                          <a:latin typeface="+mj-lt"/>
                        </a:rPr>
                        <a:t>56</a:t>
                      </a:r>
                      <a:endParaRPr lang="en-US" sz="1600" kern="100">
                        <a:effectLst/>
                        <a:latin typeface="+mj-lt"/>
                        <a:ea typeface="Calibri" panose="020F0502020204030204" pitchFamily="34" charset="0"/>
                        <a:cs typeface="Times New Roman" panose="02020603050405020304" pitchFamily="18" charset="0"/>
                      </a:endParaRPr>
                    </a:p>
                  </a:txBody>
                  <a:tcPr anchor="ctr"/>
                </a:tc>
                <a:tc vMerge="1">
                  <a:txBody>
                    <a:bodyPr/>
                    <a:lstStyle/>
                    <a:p>
                      <a:endParaRPr lang="en-US"/>
                    </a:p>
                  </a:txBody>
                  <a:tcPr/>
                </a:tc>
                <a:tc>
                  <a:txBody>
                    <a:bodyPr/>
                    <a:lstStyle/>
                    <a:p>
                      <a:pPr>
                        <a:lnSpc>
                          <a:spcPct val="120000"/>
                        </a:lnSpc>
                        <a:spcBef>
                          <a:spcPts val="200"/>
                        </a:spcBef>
                        <a:spcAft>
                          <a:spcPts val="300"/>
                        </a:spcAft>
                      </a:pPr>
                      <a:r>
                        <a:rPr lang="en-US" sz="1600" kern="100">
                          <a:effectLst/>
                          <a:latin typeface="+mj-lt"/>
                        </a:rPr>
                        <a:t>2. Thực hành - Trải nghiệm</a:t>
                      </a:r>
                      <a:endParaRPr lang="en-US" sz="1600" kern="100">
                        <a:effectLst/>
                        <a:latin typeface="+mj-lt"/>
                        <a:ea typeface="Calibri" panose="020F0502020204030204" pitchFamily="34" charset="0"/>
                        <a:cs typeface="Times New Roman" panose="02020603050405020304" pitchFamily="18" charset="0"/>
                      </a:endParaRPr>
                    </a:p>
                  </a:txBody>
                  <a:tcPr anchor="ctr"/>
                </a:tc>
                <a:tc>
                  <a:txBody>
                    <a:bodyPr/>
                    <a:lstStyle/>
                    <a:p>
                      <a:pPr>
                        <a:lnSpc>
                          <a:spcPct val="120000"/>
                        </a:lnSpc>
                        <a:spcBef>
                          <a:spcPts val="200"/>
                        </a:spcBef>
                        <a:spcAft>
                          <a:spcPts val="300"/>
                        </a:spcAft>
                      </a:pPr>
                      <a:r>
                        <a:rPr lang="en-US" sz="1600" kern="100">
                          <a:effectLst/>
                          <a:latin typeface="+mj-lt"/>
                        </a:rPr>
                        <a:t> </a:t>
                      </a:r>
                      <a:endParaRPr lang="en-US" sz="1600" kern="100">
                        <a:effectLst/>
                        <a:latin typeface="+mj-lt"/>
                        <a:ea typeface="Calibri" panose="020F0502020204030204" pitchFamily="34" charset="0"/>
                        <a:cs typeface="Times New Roman" panose="02020603050405020304" pitchFamily="18" charset="0"/>
                      </a:endParaRPr>
                    </a:p>
                  </a:txBody>
                  <a:tcPr anchor="ctr"/>
                </a:tc>
                <a:extLst>
                  <a:ext uri="{0D108BD9-81ED-4DB2-BD59-A6C34878D82A}">
                    <a16:rowId xmlns:a16="http://schemas.microsoft.com/office/drawing/2014/main" val="1129869229"/>
                  </a:ext>
                </a:extLst>
              </a:tr>
              <a:tr h="0">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a:lnSpc>
                          <a:spcPct val="120000"/>
                        </a:lnSpc>
                        <a:spcBef>
                          <a:spcPts val="200"/>
                        </a:spcBef>
                        <a:spcAft>
                          <a:spcPts val="300"/>
                        </a:spcAft>
                      </a:pPr>
                      <a:r>
                        <a:rPr lang="en-US" sz="1600" kern="100">
                          <a:effectLst/>
                          <a:latin typeface="+mj-lt"/>
                        </a:rPr>
                        <a:t>Hoạt động chủ đề quy mô lớp</a:t>
                      </a:r>
                      <a:endParaRPr lang="en-US" sz="1600" kern="100">
                        <a:effectLst/>
                        <a:latin typeface="+mj-lt"/>
                        <a:ea typeface="Calibri" panose="020F0502020204030204" pitchFamily="34" charset="0"/>
                        <a:cs typeface="Times New Roman" panose="02020603050405020304" pitchFamily="18" charset="0"/>
                      </a:endParaRPr>
                    </a:p>
                  </a:txBody>
                  <a:tcPr anchor="ctr"/>
                </a:tc>
                <a:tc>
                  <a:txBody>
                    <a:bodyPr/>
                    <a:lstStyle/>
                    <a:p>
                      <a:pPr algn="just">
                        <a:lnSpc>
                          <a:spcPct val="120000"/>
                        </a:lnSpc>
                        <a:spcAft>
                          <a:spcPts val="800"/>
                        </a:spcAft>
                      </a:pPr>
                      <a:r>
                        <a:rPr lang="en-US" sz="1600" kern="0">
                          <a:effectLst/>
                          <a:latin typeface="+mj-lt"/>
                        </a:rPr>
                        <a:t>Tìm hiểu các nền văn hoá khác nhau trong cộng đồng và truyền thống đoàn kết, hoà bình hữu nghị giữa các dân tộc.</a:t>
                      </a:r>
                      <a:endParaRPr lang="en-US" sz="1600" kern="100">
                        <a:effectLst/>
                        <a:latin typeface="+mj-lt"/>
                        <a:ea typeface="Calibri" panose="020F0502020204030204" pitchFamily="34" charset="0"/>
                        <a:cs typeface="Times New Roman" panose="02020603050405020304" pitchFamily="18" charset="0"/>
                      </a:endParaRPr>
                    </a:p>
                  </a:txBody>
                  <a:tcPr anchor="ctr"/>
                </a:tc>
                <a:extLst>
                  <a:ext uri="{0D108BD9-81ED-4DB2-BD59-A6C34878D82A}">
                    <a16:rowId xmlns:a16="http://schemas.microsoft.com/office/drawing/2014/main" val="1211009594"/>
                  </a:ext>
                </a:extLst>
              </a:tr>
            </a:tbl>
          </a:graphicData>
        </a:graphic>
      </p:graphicFrame>
    </p:spTree>
    <p:extLst>
      <p:ext uri="{BB962C8B-B14F-4D97-AF65-F5344CB8AC3E}">
        <p14:creationId xmlns:p14="http://schemas.microsoft.com/office/powerpoint/2010/main" val="13233584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a:extLst>
              <a:ext uri="{FF2B5EF4-FFF2-40B4-BE49-F238E27FC236}">
                <a16:creationId xmlns:a16="http://schemas.microsoft.com/office/drawing/2014/main" id="{5B58B053-5680-AA48-CA27-7FA8E9F9AA4D}"/>
              </a:ext>
            </a:extLst>
          </p:cNvPr>
          <p:cNvGraphicFramePr>
            <a:graphicFrameLocks noGrp="1"/>
          </p:cNvGraphicFramePr>
          <p:nvPr>
            <p:extLst>
              <p:ext uri="{D42A27DB-BD31-4B8C-83A1-F6EECF244321}">
                <p14:modId xmlns:p14="http://schemas.microsoft.com/office/powerpoint/2010/main" val="2403086772"/>
              </p:ext>
            </p:extLst>
          </p:nvPr>
        </p:nvGraphicFramePr>
        <p:xfrm>
          <a:off x="513571" y="1120658"/>
          <a:ext cx="11314636" cy="5313228"/>
        </p:xfrm>
        <a:graphic>
          <a:graphicData uri="http://schemas.openxmlformats.org/drawingml/2006/table">
            <a:tbl>
              <a:tblPr firstRow="1" firstCol="1" bandRow="1">
                <a:tableStyleId>{7DF18680-E054-41AD-8BC1-D1AEF772440D}</a:tableStyleId>
              </a:tblPr>
              <a:tblGrid>
                <a:gridCol w="705629">
                  <a:extLst>
                    <a:ext uri="{9D8B030D-6E8A-4147-A177-3AD203B41FA5}">
                      <a16:colId xmlns:a16="http://schemas.microsoft.com/office/drawing/2014/main" val="4020568395"/>
                    </a:ext>
                  </a:extLst>
                </a:gridCol>
                <a:gridCol w="658762">
                  <a:extLst>
                    <a:ext uri="{9D8B030D-6E8A-4147-A177-3AD203B41FA5}">
                      <a16:colId xmlns:a16="http://schemas.microsoft.com/office/drawing/2014/main" val="723426888"/>
                    </a:ext>
                  </a:extLst>
                </a:gridCol>
                <a:gridCol w="1219200">
                  <a:extLst>
                    <a:ext uri="{9D8B030D-6E8A-4147-A177-3AD203B41FA5}">
                      <a16:colId xmlns:a16="http://schemas.microsoft.com/office/drawing/2014/main" val="2085795122"/>
                    </a:ext>
                  </a:extLst>
                </a:gridCol>
                <a:gridCol w="2320412">
                  <a:extLst>
                    <a:ext uri="{9D8B030D-6E8A-4147-A177-3AD203B41FA5}">
                      <a16:colId xmlns:a16="http://schemas.microsoft.com/office/drawing/2014/main" val="771032673"/>
                    </a:ext>
                  </a:extLst>
                </a:gridCol>
                <a:gridCol w="6410633">
                  <a:extLst>
                    <a:ext uri="{9D8B030D-6E8A-4147-A177-3AD203B41FA5}">
                      <a16:colId xmlns:a16="http://schemas.microsoft.com/office/drawing/2014/main" val="326337400"/>
                    </a:ext>
                  </a:extLst>
                </a:gridCol>
              </a:tblGrid>
              <a:tr h="462336">
                <a:tc>
                  <a:txBody>
                    <a:bodyPr/>
                    <a:lstStyle/>
                    <a:p>
                      <a:pPr algn="ctr">
                        <a:lnSpc>
                          <a:spcPct val="120000"/>
                        </a:lnSpc>
                        <a:spcBef>
                          <a:spcPts val="200"/>
                        </a:spcBef>
                        <a:spcAft>
                          <a:spcPts val="300"/>
                        </a:spcAft>
                      </a:pPr>
                      <a:r>
                        <a:rPr lang="en-US" sz="1600" kern="100">
                          <a:effectLst/>
                          <a:latin typeface="+mj-lt"/>
                        </a:rPr>
                        <a:t>Tuần</a:t>
                      </a:r>
                      <a:endParaRPr lang="en-US" sz="1600" kern="100">
                        <a:effectLst/>
                        <a:latin typeface="+mj-lt"/>
                        <a:ea typeface="Calibri" panose="020F0502020204030204" pitchFamily="34" charset="0"/>
                        <a:cs typeface="Times New Roman" panose="02020603050405020304" pitchFamily="18" charset="0"/>
                      </a:endParaRPr>
                    </a:p>
                  </a:txBody>
                  <a:tcPr anchor="ctr"/>
                </a:tc>
                <a:tc>
                  <a:txBody>
                    <a:bodyPr/>
                    <a:lstStyle/>
                    <a:p>
                      <a:pPr algn="ctr">
                        <a:lnSpc>
                          <a:spcPct val="120000"/>
                        </a:lnSpc>
                        <a:spcBef>
                          <a:spcPts val="200"/>
                        </a:spcBef>
                        <a:spcAft>
                          <a:spcPts val="300"/>
                        </a:spcAft>
                      </a:pPr>
                      <a:r>
                        <a:rPr lang="en-US" sz="1600" kern="100">
                          <a:effectLst/>
                          <a:latin typeface="+mj-lt"/>
                        </a:rPr>
                        <a:t>Tiết</a:t>
                      </a:r>
                      <a:endParaRPr lang="en-US" sz="1600" kern="100">
                        <a:effectLst/>
                        <a:latin typeface="+mj-lt"/>
                        <a:ea typeface="Calibri" panose="020F0502020204030204" pitchFamily="34" charset="0"/>
                        <a:cs typeface="Times New Roman" panose="02020603050405020304" pitchFamily="18" charset="0"/>
                      </a:endParaRPr>
                    </a:p>
                  </a:txBody>
                  <a:tcPr anchor="ctr"/>
                </a:tc>
                <a:tc>
                  <a:txBody>
                    <a:bodyPr/>
                    <a:lstStyle/>
                    <a:p>
                      <a:pPr algn="ctr">
                        <a:lnSpc>
                          <a:spcPct val="120000"/>
                        </a:lnSpc>
                        <a:spcBef>
                          <a:spcPts val="200"/>
                        </a:spcBef>
                        <a:spcAft>
                          <a:spcPts val="300"/>
                        </a:spcAft>
                      </a:pPr>
                      <a:r>
                        <a:rPr lang="en-US" sz="1600" kern="100">
                          <a:effectLst/>
                          <a:latin typeface="+mj-lt"/>
                        </a:rPr>
                        <a:t>Chủ đề</a:t>
                      </a:r>
                      <a:endParaRPr lang="en-US" sz="1600" kern="100">
                        <a:effectLst/>
                        <a:latin typeface="+mj-lt"/>
                        <a:ea typeface="Calibri" panose="020F0502020204030204" pitchFamily="34" charset="0"/>
                        <a:cs typeface="Times New Roman" panose="02020603050405020304" pitchFamily="18" charset="0"/>
                      </a:endParaRPr>
                    </a:p>
                  </a:txBody>
                  <a:tcPr anchor="ctr"/>
                </a:tc>
                <a:tc>
                  <a:txBody>
                    <a:bodyPr/>
                    <a:lstStyle/>
                    <a:p>
                      <a:pPr algn="ctr">
                        <a:lnSpc>
                          <a:spcPct val="120000"/>
                        </a:lnSpc>
                        <a:spcBef>
                          <a:spcPts val="200"/>
                        </a:spcBef>
                        <a:spcAft>
                          <a:spcPts val="300"/>
                        </a:spcAft>
                      </a:pPr>
                      <a:r>
                        <a:rPr lang="en-US" sz="1600" kern="100">
                          <a:effectLst/>
                          <a:latin typeface="+mj-lt"/>
                        </a:rPr>
                        <a:t>Cấu trúc</a:t>
                      </a:r>
                      <a:endParaRPr lang="en-US" sz="1600" kern="100">
                        <a:effectLst/>
                        <a:latin typeface="+mj-lt"/>
                        <a:ea typeface="Calibri" panose="020F0502020204030204" pitchFamily="34" charset="0"/>
                        <a:cs typeface="Times New Roman" panose="02020603050405020304" pitchFamily="18" charset="0"/>
                      </a:endParaRPr>
                    </a:p>
                  </a:txBody>
                  <a:tcPr anchor="ctr"/>
                </a:tc>
                <a:tc>
                  <a:txBody>
                    <a:bodyPr/>
                    <a:lstStyle/>
                    <a:p>
                      <a:pPr algn="ctr">
                        <a:lnSpc>
                          <a:spcPct val="120000"/>
                        </a:lnSpc>
                        <a:spcBef>
                          <a:spcPts val="200"/>
                        </a:spcBef>
                        <a:spcAft>
                          <a:spcPts val="300"/>
                        </a:spcAft>
                      </a:pPr>
                      <a:r>
                        <a:rPr lang="en-US" sz="1600" kern="100">
                          <a:effectLst/>
                          <a:latin typeface="+mj-lt"/>
                        </a:rPr>
                        <a:t>Hoạt động</a:t>
                      </a:r>
                      <a:endParaRPr lang="en-US" sz="1600" kern="100">
                        <a:effectLst/>
                        <a:latin typeface="+mj-lt"/>
                        <a:ea typeface="Calibri" panose="020F0502020204030204" pitchFamily="34" charset="0"/>
                        <a:cs typeface="Times New Roman" panose="02020603050405020304" pitchFamily="18" charset="0"/>
                      </a:endParaRPr>
                    </a:p>
                  </a:txBody>
                  <a:tcPr anchor="ctr"/>
                </a:tc>
                <a:extLst>
                  <a:ext uri="{0D108BD9-81ED-4DB2-BD59-A6C34878D82A}">
                    <a16:rowId xmlns:a16="http://schemas.microsoft.com/office/drawing/2014/main" val="2137031619"/>
                  </a:ext>
                </a:extLst>
              </a:tr>
              <a:tr h="0">
                <a:tc>
                  <a:txBody>
                    <a:bodyPr/>
                    <a:lstStyle/>
                    <a:p>
                      <a:endParaRPr lang="en-US"/>
                    </a:p>
                  </a:txBody>
                  <a:tcPr/>
                </a:tc>
                <a:tc>
                  <a:txBody>
                    <a:bodyPr/>
                    <a:lstStyle/>
                    <a:p>
                      <a:pPr algn="ctr">
                        <a:lnSpc>
                          <a:spcPct val="120000"/>
                        </a:lnSpc>
                        <a:spcBef>
                          <a:spcPts val="200"/>
                        </a:spcBef>
                        <a:spcAft>
                          <a:spcPts val="300"/>
                        </a:spcAft>
                      </a:pPr>
                      <a:r>
                        <a:rPr lang="en-US" sz="1600" kern="100">
                          <a:effectLst/>
                          <a:latin typeface="+mj-lt"/>
                        </a:rPr>
                        <a:t>57</a:t>
                      </a:r>
                      <a:endParaRPr lang="en-US" sz="1600" kern="100">
                        <a:effectLst/>
                        <a:latin typeface="+mj-lt"/>
                        <a:ea typeface="Calibri" panose="020F0502020204030204" pitchFamily="34" charset="0"/>
                        <a:cs typeface="Times New Roman" panose="02020603050405020304" pitchFamily="18" charset="0"/>
                      </a:endParaRPr>
                    </a:p>
                  </a:txBody>
                  <a:tcPr anchor="ctr"/>
                </a:tc>
                <a:tc rowSpan="5">
                  <a:txBody>
                    <a:bodyPr/>
                    <a:lstStyle/>
                    <a:p>
                      <a:endParaRPr lang="en-US"/>
                    </a:p>
                  </a:txBody>
                  <a:tcPr/>
                </a:tc>
                <a:tc rowSpan="4">
                  <a:txBody>
                    <a:bodyPr/>
                    <a:lstStyle/>
                    <a:p>
                      <a:endParaRPr lang="en-US"/>
                    </a:p>
                  </a:txBody>
                  <a:tcPr/>
                </a:tc>
                <a:tc>
                  <a:txBody>
                    <a:bodyPr/>
                    <a:lstStyle/>
                    <a:p>
                      <a:pPr algn="just">
                        <a:lnSpc>
                          <a:spcPct val="120000"/>
                        </a:lnSpc>
                        <a:spcAft>
                          <a:spcPts val="800"/>
                        </a:spcAft>
                      </a:pPr>
                      <a:r>
                        <a:rPr lang="en-US" sz="1600" kern="0">
                          <a:effectLst/>
                          <a:latin typeface="+mj-lt"/>
                        </a:rPr>
                        <a:t>Xác định những biểu hiện của sự hứng thú và ham hiểu biết khi khám phá các nền văn hoá khác nhau.</a:t>
                      </a:r>
                      <a:endParaRPr lang="en-US" sz="1600" kern="100">
                        <a:effectLst/>
                        <a:latin typeface="+mj-lt"/>
                      </a:endParaRPr>
                    </a:p>
                    <a:p>
                      <a:pPr algn="just">
                        <a:lnSpc>
                          <a:spcPct val="120000"/>
                        </a:lnSpc>
                        <a:spcAft>
                          <a:spcPts val="800"/>
                        </a:spcAft>
                      </a:pPr>
                      <a:r>
                        <a:rPr lang="en-US" sz="1600" kern="0">
                          <a:effectLst/>
                          <a:latin typeface="+mj-lt"/>
                        </a:rPr>
                        <a:t>Thể hiện thái độ tôn trọng sự khác biệt giữa các nền văn hoá.</a:t>
                      </a:r>
                      <a:endParaRPr lang="en-US" sz="1600" kern="100">
                        <a:effectLst/>
                        <a:latin typeface="+mj-lt"/>
                        <a:ea typeface="Calibri" panose="020F0502020204030204" pitchFamily="34" charset="0"/>
                        <a:cs typeface="Times New Roman" panose="02020603050405020304" pitchFamily="18" charset="0"/>
                      </a:endParaRPr>
                    </a:p>
                  </a:txBody>
                  <a:tcPr anchor="ctr"/>
                </a:tc>
                <a:extLst>
                  <a:ext uri="{0D108BD9-81ED-4DB2-BD59-A6C34878D82A}">
                    <a16:rowId xmlns:a16="http://schemas.microsoft.com/office/drawing/2014/main" val="713938581"/>
                  </a:ext>
                </a:extLst>
              </a:tr>
              <a:tr h="0">
                <a:tc rowSpan="3">
                  <a:txBody>
                    <a:bodyPr/>
                    <a:lstStyle/>
                    <a:p>
                      <a:pPr>
                        <a:lnSpc>
                          <a:spcPct val="120000"/>
                        </a:lnSpc>
                        <a:spcBef>
                          <a:spcPts val="200"/>
                        </a:spcBef>
                        <a:spcAft>
                          <a:spcPts val="300"/>
                        </a:spcAft>
                      </a:pPr>
                      <a:r>
                        <a:rPr lang="en-US" sz="1600" kern="100">
                          <a:effectLst/>
                          <a:latin typeface="+mj-lt"/>
                        </a:rPr>
                        <a:t>20</a:t>
                      </a:r>
                      <a:endParaRPr lang="en-US" sz="1600" kern="100">
                        <a:effectLst/>
                        <a:latin typeface="+mj-lt"/>
                        <a:ea typeface="Calibri" panose="020F0502020204030204" pitchFamily="34" charset="0"/>
                        <a:cs typeface="Times New Roman" panose="02020603050405020304" pitchFamily="18" charset="0"/>
                      </a:endParaRPr>
                    </a:p>
                  </a:txBody>
                  <a:tcPr anchor="ctr"/>
                </a:tc>
                <a:tc>
                  <a:txBody>
                    <a:bodyPr/>
                    <a:lstStyle/>
                    <a:p>
                      <a:pPr algn="ctr">
                        <a:lnSpc>
                          <a:spcPct val="120000"/>
                        </a:lnSpc>
                        <a:spcBef>
                          <a:spcPts val="200"/>
                        </a:spcBef>
                        <a:spcAft>
                          <a:spcPts val="300"/>
                        </a:spcAft>
                      </a:pPr>
                      <a:r>
                        <a:rPr lang="en-US" sz="1600" kern="100">
                          <a:effectLst/>
                          <a:latin typeface="+mj-lt"/>
                        </a:rPr>
                        <a:t>58</a:t>
                      </a:r>
                      <a:endParaRPr lang="en-US" sz="1600" kern="100">
                        <a:effectLst/>
                        <a:latin typeface="+mj-lt"/>
                        <a:ea typeface="Calibri" panose="020F0502020204030204" pitchFamily="34" charset="0"/>
                        <a:cs typeface="Times New Roman" panose="02020603050405020304" pitchFamily="18" charset="0"/>
                      </a:endParaRPr>
                    </a:p>
                  </a:txBody>
                  <a:tcPr anchor="ctr"/>
                </a:tc>
                <a:tc vMerge="1">
                  <a:txBody>
                    <a:bodyPr/>
                    <a:lstStyle/>
                    <a:p>
                      <a:endParaRPr lang="en-US"/>
                    </a:p>
                  </a:txBody>
                  <a:tcPr/>
                </a:tc>
                <a:tc vMerge="1">
                  <a:txBody>
                    <a:bodyPr/>
                    <a:lstStyle/>
                    <a:p>
                      <a:endParaRPr lang="en-US"/>
                    </a:p>
                  </a:txBody>
                  <a:tcPr/>
                </a:tc>
                <a:tc>
                  <a:txBody>
                    <a:bodyPr/>
                    <a:lstStyle/>
                    <a:p>
                      <a:pPr algn="just">
                        <a:lnSpc>
                          <a:spcPct val="120000"/>
                        </a:lnSpc>
                        <a:spcAft>
                          <a:spcPts val="800"/>
                        </a:spcAft>
                      </a:pPr>
                      <a:r>
                        <a:rPr lang="en-US" sz="1600" kern="0">
                          <a:effectLst/>
                          <a:latin typeface="+mj-lt"/>
                        </a:rPr>
                        <a:t>Tham gia các hoạt động giáo dục tinh thần đoàn kết, hoà bình hữu nghị giữa các dân tộc.</a:t>
                      </a:r>
                      <a:endParaRPr lang="en-US" sz="1600" kern="100">
                        <a:effectLst/>
                        <a:latin typeface="+mj-lt"/>
                      </a:endParaRPr>
                    </a:p>
                    <a:p>
                      <a:pPr algn="just">
                        <a:lnSpc>
                          <a:spcPct val="120000"/>
                        </a:lnSpc>
                        <a:spcAft>
                          <a:spcPts val="800"/>
                        </a:spcAft>
                      </a:pPr>
                      <a:r>
                        <a:rPr lang="en-US" sz="1600" kern="0">
                          <a:effectLst/>
                          <a:latin typeface="+mj-lt"/>
                        </a:rPr>
                        <a:t>Thể hiện sự chủ động và tự tin trong thiết lập các mối quan hệ xã hội, sẵn sàng chia sẻ, giúp đỡ cộng đồng.</a:t>
                      </a:r>
                      <a:endParaRPr lang="en-US" sz="1600" kern="100">
                        <a:effectLst/>
                        <a:latin typeface="+mj-lt"/>
                        <a:ea typeface="Calibri" panose="020F0502020204030204" pitchFamily="34" charset="0"/>
                        <a:cs typeface="Times New Roman" panose="02020603050405020304" pitchFamily="18" charset="0"/>
                      </a:endParaRPr>
                    </a:p>
                  </a:txBody>
                  <a:tcPr anchor="ctr"/>
                </a:tc>
                <a:extLst>
                  <a:ext uri="{0D108BD9-81ED-4DB2-BD59-A6C34878D82A}">
                    <a16:rowId xmlns:a16="http://schemas.microsoft.com/office/drawing/2014/main" val="249720321"/>
                  </a:ext>
                </a:extLst>
              </a:tr>
              <a:tr h="0">
                <a:tc vMerge="1">
                  <a:txBody>
                    <a:bodyPr/>
                    <a:lstStyle/>
                    <a:p>
                      <a:endParaRPr lang="en-US"/>
                    </a:p>
                  </a:txBody>
                  <a:tcPr/>
                </a:tc>
                <a:tc>
                  <a:txBody>
                    <a:bodyPr/>
                    <a:lstStyle/>
                    <a:p>
                      <a:pPr algn="ctr">
                        <a:lnSpc>
                          <a:spcPct val="120000"/>
                        </a:lnSpc>
                        <a:spcBef>
                          <a:spcPts val="200"/>
                        </a:spcBef>
                        <a:spcAft>
                          <a:spcPts val="300"/>
                        </a:spcAft>
                      </a:pPr>
                      <a:r>
                        <a:rPr lang="en-US" sz="1600" kern="100">
                          <a:effectLst/>
                          <a:latin typeface="+mj-lt"/>
                        </a:rPr>
                        <a:t>59</a:t>
                      </a:r>
                      <a:endParaRPr lang="en-US" sz="1600" kern="100">
                        <a:effectLst/>
                        <a:latin typeface="+mj-lt"/>
                        <a:ea typeface="Calibri" panose="020F0502020204030204" pitchFamily="34" charset="0"/>
                        <a:cs typeface="Times New Roman" panose="02020603050405020304" pitchFamily="18" charset="0"/>
                      </a:endParaRPr>
                    </a:p>
                  </a:txBody>
                  <a:tcPr anchor="ctr"/>
                </a:tc>
                <a:tc vMerge="1">
                  <a:txBody>
                    <a:bodyPr/>
                    <a:lstStyle/>
                    <a:p>
                      <a:endParaRPr lang="en-US"/>
                    </a:p>
                  </a:txBody>
                  <a:tcPr/>
                </a:tc>
                <a:tc vMerge="1">
                  <a:txBody>
                    <a:bodyPr/>
                    <a:lstStyle/>
                    <a:p>
                      <a:endParaRPr lang="en-US"/>
                    </a:p>
                  </a:txBody>
                  <a:tcPr/>
                </a:tc>
                <a:tc>
                  <a:txBody>
                    <a:bodyPr/>
                    <a:lstStyle/>
                    <a:p>
                      <a:pPr algn="just">
                        <a:lnSpc>
                          <a:spcPct val="120000"/>
                        </a:lnSpc>
                        <a:spcAft>
                          <a:spcPts val="800"/>
                        </a:spcAft>
                      </a:pPr>
                      <a:r>
                        <a:rPr lang="en-US" sz="1600" kern="0">
                          <a:effectLst/>
                          <a:latin typeface="+mj-lt"/>
                        </a:rPr>
                        <a:t>Xây dựng, thực hiện và quản lí dự án hoạt động tình nguyện nhân đạo.</a:t>
                      </a:r>
                      <a:endParaRPr lang="en-US" sz="1600" kern="100">
                        <a:effectLst/>
                        <a:latin typeface="+mj-lt"/>
                      </a:endParaRPr>
                    </a:p>
                    <a:p>
                      <a:pPr algn="just">
                        <a:lnSpc>
                          <a:spcPct val="120000"/>
                        </a:lnSpc>
                        <a:spcAft>
                          <a:spcPts val="800"/>
                        </a:spcAft>
                      </a:pPr>
                      <a:r>
                        <a:rPr lang="en-US" sz="1600" kern="0">
                          <a:effectLst/>
                          <a:latin typeface="+mj-lt"/>
                        </a:rPr>
                        <a:t>Đánh giá ý nghĩa của các hoạt động xã hội.</a:t>
                      </a:r>
                      <a:endParaRPr lang="en-US" sz="1600" kern="100">
                        <a:effectLst/>
                        <a:latin typeface="+mj-lt"/>
                        <a:ea typeface="Calibri" panose="020F0502020204030204" pitchFamily="34" charset="0"/>
                        <a:cs typeface="Times New Roman" panose="02020603050405020304" pitchFamily="18" charset="0"/>
                      </a:endParaRPr>
                    </a:p>
                  </a:txBody>
                  <a:tcPr anchor="ctr"/>
                </a:tc>
                <a:extLst>
                  <a:ext uri="{0D108BD9-81ED-4DB2-BD59-A6C34878D82A}">
                    <a16:rowId xmlns:a16="http://schemas.microsoft.com/office/drawing/2014/main" val="3258038768"/>
                  </a:ext>
                </a:extLst>
              </a:tr>
              <a:tr h="0">
                <a:tc vMerge="1">
                  <a:txBody>
                    <a:bodyPr/>
                    <a:lstStyle/>
                    <a:p>
                      <a:endParaRPr lang="en-US"/>
                    </a:p>
                  </a:txBody>
                  <a:tcPr/>
                </a:tc>
                <a:tc>
                  <a:txBody>
                    <a:bodyPr/>
                    <a:lstStyle/>
                    <a:p>
                      <a:pPr algn="ctr">
                        <a:lnSpc>
                          <a:spcPct val="120000"/>
                        </a:lnSpc>
                        <a:spcBef>
                          <a:spcPts val="200"/>
                        </a:spcBef>
                        <a:spcAft>
                          <a:spcPts val="300"/>
                        </a:spcAft>
                      </a:pPr>
                      <a:r>
                        <a:rPr lang="en-US" sz="1600" kern="100">
                          <a:effectLst/>
                          <a:latin typeface="+mj-lt"/>
                        </a:rPr>
                        <a:t>60</a:t>
                      </a:r>
                      <a:endParaRPr lang="en-US" sz="1600" kern="100">
                        <a:effectLst/>
                        <a:latin typeface="+mj-lt"/>
                        <a:ea typeface="Calibri" panose="020F0502020204030204" pitchFamily="34" charset="0"/>
                        <a:cs typeface="Times New Roman" panose="02020603050405020304" pitchFamily="18" charset="0"/>
                      </a:endParaRPr>
                    </a:p>
                  </a:txBody>
                  <a:tcPr anchor="ctr"/>
                </a:tc>
                <a:tc vMerge="1">
                  <a:txBody>
                    <a:bodyPr/>
                    <a:lstStyle/>
                    <a:p>
                      <a:endParaRPr lang="en-US"/>
                    </a:p>
                  </a:txBody>
                  <a:tcPr/>
                </a:tc>
                <a:tc vMerge="1">
                  <a:txBody>
                    <a:bodyPr/>
                    <a:lstStyle/>
                    <a:p>
                      <a:endParaRPr lang="en-US"/>
                    </a:p>
                  </a:txBody>
                  <a:tcPr/>
                </a:tc>
                <a:tc>
                  <a:txBody>
                    <a:bodyPr/>
                    <a:lstStyle/>
                    <a:p>
                      <a:pPr algn="just">
                        <a:lnSpc>
                          <a:spcPct val="120000"/>
                        </a:lnSpc>
                        <a:spcAft>
                          <a:spcPts val="800"/>
                        </a:spcAft>
                      </a:pPr>
                      <a:r>
                        <a:rPr lang="en-US" sz="1600" kern="0">
                          <a:effectLst/>
                          <a:latin typeface="+mj-lt"/>
                        </a:rPr>
                        <a:t>Diễn đàn về các nền văn hoá và tinh thần đoàn kết, hoà bình hữu nghị giữa các dân tộc.</a:t>
                      </a:r>
                      <a:endParaRPr lang="en-US" sz="1600" kern="100">
                        <a:effectLst/>
                        <a:latin typeface="+mj-lt"/>
                      </a:endParaRPr>
                    </a:p>
                    <a:p>
                      <a:pPr>
                        <a:lnSpc>
                          <a:spcPct val="120000"/>
                        </a:lnSpc>
                        <a:spcBef>
                          <a:spcPts val="200"/>
                        </a:spcBef>
                        <a:spcAft>
                          <a:spcPts val="300"/>
                        </a:spcAft>
                      </a:pPr>
                      <a:r>
                        <a:rPr lang="en-US" sz="1600" kern="0">
                          <a:effectLst/>
                          <a:latin typeface="+mj-lt"/>
                        </a:rPr>
                        <a:t>Tham gia phát triển cộng đồng bền vững.</a:t>
                      </a:r>
                      <a:endParaRPr lang="en-US" sz="1600" kern="100">
                        <a:effectLst/>
                        <a:latin typeface="+mj-lt"/>
                        <a:ea typeface="Calibri" panose="020F0502020204030204" pitchFamily="34" charset="0"/>
                        <a:cs typeface="Times New Roman" panose="02020603050405020304" pitchFamily="18" charset="0"/>
                      </a:endParaRPr>
                    </a:p>
                  </a:txBody>
                  <a:tcPr anchor="ctr"/>
                </a:tc>
                <a:extLst>
                  <a:ext uri="{0D108BD9-81ED-4DB2-BD59-A6C34878D82A}">
                    <a16:rowId xmlns:a16="http://schemas.microsoft.com/office/drawing/2014/main" val="3725630000"/>
                  </a:ext>
                </a:extLst>
              </a:tr>
              <a:tr h="0">
                <a:tc>
                  <a:txBody>
                    <a:bodyPr/>
                    <a:lstStyle/>
                    <a:p>
                      <a:pPr>
                        <a:lnSpc>
                          <a:spcPct val="120000"/>
                        </a:lnSpc>
                        <a:spcBef>
                          <a:spcPts val="200"/>
                        </a:spcBef>
                        <a:spcAft>
                          <a:spcPts val="300"/>
                        </a:spcAft>
                      </a:pPr>
                      <a:r>
                        <a:rPr lang="en-US" sz="1600" kern="100">
                          <a:effectLst/>
                          <a:latin typeface="+mj-lt"/>
                        </a:rPr>
                        <a:t>21</a:t>
                      </a:r>
                      <a:endParaRPr lang="en-US" sz="1600" kern="100">
                        <a:effectLst/>
                        <a:latin typeface="+mj-lt"/>
                        <a:ea typeface="Calibri" panose="020F0502020204030204" pitchFamily="34" charset="0"/>
                        <a:cs typeface="Times New Roman" panose="02020603050405020304" pitchFamily="18" charset="0"/>
                      </a:endParaRPr>
                    </a:p>
                  </a:txBody>
                  <a:tcPr anchor="ctr"/>
                </a:tc>
                <a:tc>
                  <a:txBody>
                    <a:bodyPr/>
                    <a:lstStyle/>
                    <a:p>
                      <a:pPr algn="ctr">
                        <a:lnSpc>
                          <a:spcPct val="120000"/>
                        </a:lnSpc>
                        <a:spcBef>
                          <a:spcPts val="200"/>
                        </a:spcBef>
                        <a:spcAft>
                          <a:spcPts val="300"/>
                        </a:spcAft>
                      </a:pPr>
                      <a:r>
                        <a:rPr lang="en-US" sz="1600" kern="100">
                          <a:effectLst/>
                          <a:latin typeface="+mj-lt"/>
                        </a:rPr>
                        <a:t>61</a:t>
                      </a:r>
                      <a:endParaRPr lang="en-US" sz="1600" kern="100">
                        <a:effectLst/>
                        <a:latin typeface="+mj-lt"/>
                        <a:ea typeface="Calibri" panose="020F0502020204030204" pitchFamily="34" charset="0"/>
                        <a:cs typeface="Times New Roman" panose="02020603050405020304" pitchFamily="18" charset="0"/>
                      </a:endParaRPr>
                    </a:p>
                  </a:txBody>
                  <a:tcPr anchor="ctr"/>
                </a:tc>
                <a:tc vMerge="1">
                  <a:txBody>
                    <a:bodyPr/>
                    <a:lstStyle/>
                    <a:p>
                      <a:endParaRPr lang="en-US"/>
                    </a:p>
                  </a:txBody>
                  <a:tcPr/>
                </a:tc>
                <a:tc>
                  <a:txBody>
                    <a:bodyPr/>
                    <a:lstStyle/>
                    <a:p>
                      <a:pPr>
                        <a:lnSpc>
                          <a:spcPct val="120000"/>
                        </a:lnSpc>
                        <a:spcBef>
                          <a:spcPts val="200"/>
                        </a:spcBef>
                        <a:spcAft>
                          <a:spcPts val="300"/>
                        </a:spcAft>
                      </a:pPr>
                      <a:r>
                        <a:rPr lang="en-US" sz="1600" kern="100">
                          <a:effectLst/>
                          <a:latin typeface="+mj-lt"/>
                        </a:rPr>
                        <a:t>Sinh hoạt quy mô lớp</a:t>
                      </a:r>
                      <a:endParaRPr lang="en-US" sz="1600" kern="100">
                        <a:effectLst/>
                        <a:latin typeface="+mj-lt"/>
                        <a:ea typeface="Calibri" panose="020F0502020204030204" pitchFamily="34" charset="0"/>
                        <a:cs typeface="Times New Roman" panose="02020603050405020304" pitchFamily="18" charset="0"/>
                      </a:endParaRPr>
                    </a:p>
                  </a:txBody>
                  <a:tcPr anchor="ctr"/>
                </a:tc>
                <a:tc>
                  <a:txBody>
                    <a:bodyPr/>
                    <a:lstStyle/>
                    <a:p>
                      <a:pPr>
                        <a:lnSpc>
                          <a:spcPct val="120000"/>
                        </a:lnSpc>
                        <a:spcBef>
                          <a:spcPts val="200"/>
                        </a:spcBef>
                        <a:spcAft>
                          <a:spcPts val="300"/>
                        </a:spcAft>
                      </a:pPr>
                      <a:r>
                        <a:rPr lang="en-US" sz="1600" kern="100">
                          <a:effectLst/>
                          <a:latin typeface="+mj-lt"/>
                        </a:rPr>
                        <a:t>Trình diễn nét văn hóa của các dân tộc</a:t>
                      </a:r>
                      <a:endParaRPr lang="en-US" sz="1600" kern="100">
                        <a:effectLst/>
                        <a:latin typeface="+mj-lt"/>
                        <a:ea typeface="Calibri" panose="020F0502020204030204" pitchFamily="34" charset="0"/>
                        <a:cs typeface="Times New Roman" panose="02020603050405020304" pitchFamily="18" charset="0"/>
                      </a:endParaRPr>
                    </a:p>
                  </a:txBody>
                  <a:tcPr anchor="ctr"/>
                </a:tc>
                <a:extLst>
                  <a:ext uri="{0D108BD9-81ED-4DB2-BD59-A6C34878D82A}">
                    <a16:rowId xmlns:a16="http://schemas.microsoft.com/office/drawing/2014/main" val="3842826718"/>
                  </a:ext>
                </a:extLst>
              </a:tr>
            </a:tbl>
          </a:graphicData>
        </a:graphic>
      </p:graphicFrame>
    </p:spTree>
    <p:extLst>
      <p:ext uri="{BB962C8B-B14F-4D97-AF65-F5344CB8AC3E}">
        <p14:creationId xmlns:p14="http://schemas.microsoft.com/office/powerpoint/2010/main" val="20237052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a:extLst>
              <a:ext uri="{FF2B5EF4-FFF2-40B4-BE49-F238E27FC236}">
                <a16:creationId xmlns:a16="http://schemas.microsoft.com/office/drawing/2014/main" id="{5B58B053-5680-AA48-CA27-7FA8E9F9AA4D}"/>
              </a:ext>
            </a:extLst>
          </p:cNvPr>
          <p:cNvGraphicFramePr>
            <a:graphicFrameLocks noGrp="1"/>
          </p:cNvGraphicFramePr>
          <p:nvPr>
            <p:extLst>
              <p:ext uri="{D42A27DB-BD31-4B8C-83A1-F6EECF244321}">
                <p14:modId xmlns:p14="http://schemas.microsoft.com/office/powerpoint/2010/main" val="3994595204"/>
              </p:ext>
            </p:extLst>
          </p:nvPr>
        </p:nvGraphicFramePr>
        <p:xfrm>
          <a:off x="513571" y="1120658"/>
          <a:ext cx="11314636" cy="5073960"/>
        </p:xfrm>
        <a:graphic>
          <a:graphicData uri="http://schemas.openxmlformats.org/drawingml/2006/table">
            <a:tbl>
              <a:tblPr firstRow="1" firstCol="1" bandRow="1">
                <a:tableStyleId>{7DF18680-E054-41AD-8BC1-D1AEF772440D}</a:tableStyleId>
              </a:tblPr>
              <a:tblGrid>
                <a:gridCol w="705629">
                  <a:extLst>
                    <a:ext uri="{9D8B030D-6E8A-4147-A177-3AD203B41FA5}">
                      <a16:colId xmlns:a16="http://schemas.microsoft.com/office/drawing/2014/main" val="4020568395"/>
                    </a:ext>
                  </a:extLst>
                </a:gridCol>
                <a:gridCol w="658762">
                  <a:extLst>
                    <a:ext uri="{9D8B030D-6E8A-4147-A177-3AD203B41FA5}">
                      <a16:colId xmlns:a16="http://schemas.microsoft.com/office/drawing/2014/main" val="723426888"/>
                    </a:ext>
                  </a:extLst>
                </a:gridCol>
                <a:gridCol w="1219200">
                  <a:extLst>
                    <a:ext uri="{9D8B030D-6E8A-4147-A177-3AD203B41FA5}">
                      <a16:colId xmlns:a16="http://schemas.microsoft.com/office/drawing/2014/main" val="2085795122"/>
                    </a:ext>
                  </a:extLst>
                </a:gridCol>
                <a:gridCol w="2320412">
                  <a:extLst>
                    <a:ext uri="{9D8B030D-6E8A-4147-A177-3AD203B41FA5}">
                      <a16:colId xmlns:a16="http://schemas.microsoft.com/office/drawing/2014/main" val="771032673"/>
                    </a:ext>
                  </a:extLst>
                </a:gridCol>
                <a:gridCol w="6410633">
                  <a:extLst>
                    <a:ext uri="{9D8B030D-6E8A-4147-A177-3AD203B41FA5}">
                      <a16:colId xmlns:a16="http://schemas.microsoft.com/office/drawing/2014/main" val="326337400"/>
                    </a:ext>
                  </a:extLst>
                </a:gridCol>
              </a:tblGrid>
              <a:tr h="462336">
                <a:tc>
                  <a:txBody>
                    <a:bodyPr/>
                    <a:lstStyle/>
                    <a:p>
                      <a:pPr algn="ctr">
                        <a:lnSpc>
                          <a:spcPct val="120000"/>
                        </a:lnSpc>
                        <a:spcBef>
                          <a:spcPts val="200"/>
                        </a:spcBef>
                        <a:spcAft>
                          <a:spcPts val="300"/>
                        </a:spcAft>
                      </a:pPr>
                      <a:r>
                        <a:rPr lang="en-US" sz="1600" kern="100">
                          <a:effectLst/>
                          <a:latin typeface="+mj-lt"/>
                        </a:rPr>
                        <a:t>Tuần</a:t>
                      </a:r>
                      <a:endParaRPr lang="en-US" sz="1600" kern="100">
                        <a:effectLst/>
                        <a:latin typeface="+mj-lt"/>
                        <a:ea typeface="Calibri" panose="020F0502020204030204" pitchFamily="34" charset="0"/>
                        <a:cs typeface="Times New Roman" panose="02020603050405020304" pitchFamily="18" charset="0"/>
                      </a:endParaRPr>
                    </a:p>
                  </a:txBody>
                  <a:tcPr anchor="ctr"/>
                </a:tc>
                <a:tc>
                  <a:txBody>
                    <a:bodyPr/>
                    <a:lstStyle/>
                    <a:p>
                      <a:pPr algn="ctr">
                        <a:lnSpc>
                          <a:spcPct val="120000"/>
                        </a:lnSpc>
                        <a:spcBef>
                          <a:spcPts val="200"/>
                        </a:spcBef>
                        <a:spcAft>
                          <a:spcPts val="300"/>
                        </a:spcAft>
                      </a:pPr>
                      <a:r>
                        <a:rPr lang="en-US" sz="1600" kern="100">
                          <a:effectLst/>
                          <a:latin typeface="+mj-lt"/>
                        </a:rPr>
                        <a:t>Tiết</a:t>
                      </a:r>
                      <a:endParaRPr lang="en-US" sz="1600" kern="100">
                        <a:effectLst/>
                        <a:latin typeface="+mj-lt"/>
                        <a:ea typeface="Calibri" panose="020F0502020204030204" pitchFamily="34" charset="0"/>
                        <a:cs typeface="Times New Roman" panose="02020603050405020304" pitchFamily="18" charset="0"/>
                      </a:endParaRPr>
                    </a:p>
                  </a:txBody>
                  <a:tcPr anchor="ctr"/>
                </a:tc>
                <a:tc>
                  <a:txBody>
                    <a:bodyPr/>
                    <a:lstStyle/>
                    <a:p>
                      <a:pPr algn="ctr">
                        <a:lnSpc>
                          <a:spcPct val="120000"/>
                        </a:lnSpc>
                        <a:spcBef>
                          <a:spcPts val="200"/>
                        </a:spcBef>
                        <a:spcAft>
                          <a:spcPts val="300"/>
                        </a:spcAft>
                      </a:pPr>
                      <a:r>
                        <a:rPr lang="en-US" sz="1600" kern="100">
                          <a:effectLst/>
                          <a:latin typeface="+mj-lt"/>
                        </a:rPr>
                        <a:t>Chủ đề</a:t>
                      </a:r>
                      <a:endParaRPr lang="en-US" sz="1600" kern="100">
                        <a:effectLst/>
                        <a:latin typeface="+mj-lt"/>
                        <a:ea typeface="Calibri" panose="020F0502020204030204" pitchFamily="34" charset="0"/>
                        <a:cs typeface="Times New Roman" panose="02020603050405020304" pitchFamily="18" charset="0"/>
                      </a:endParaRPr>
                    </a:p>
                  </a:txBody>
                  <a:tcPr anchor="ctr"/>
                </a:tc>
                <a:tc>
                  <a:txBody>
                    <a:bodyPr/>
                    <a:lstStyle/>
                    <a:p>
                      <a:pPr algn="ctr">
                        <a:lnSpc>
                          <a:spcPct val="120000"/>
                        </a:lnSpc>
                        <a:spcBef>
                          <a:spcPts val="200"/>
                        </a:spcBef>
                        <a:spcAft>
                          <a:spcPts val="300"/>
                        </a:spcAft>
                      </a:pPr>
                      <a:r>
                        <a:rPr lang="en-US" sz="1600" kern="100">
                          <a:effectLst/>
                          <a:latin typeface="+mj-lt"/>
                        </a:rPr>
                        <a:t>Cấu trúc</a:t>
                      </a:r>
                      <a:endParaRPr lang="en-US" sz="1600" kern="100">
                        <a:effectLst/>
                        <a:latin typeface="+mj-lt"/>
                        <a:ea typeface="Calibri" panose="020F0502020204030204" pitchFamily="34" charset="0"/>
                        <a:cs typeface="Times New Roman" panose="02020603050405020304" pitchFamily="18" charset="0"/>
                      </a:endParaRPr>
                    </a:p>
                  </a:txBody>
                  <a:tcPr anchor="ctr"/>
                </a:tc>
                <a:tc>
                  <a:txBody>
                    <a:bodyPr/>
                    <a:lstStyle/>
                    <a:p>
                      <a:pPr algn="ctr">
                        <a:lnSpc>
                          <a:spcPct val="120000"/>
                        </a:lnSpc>
                        <a:spcBef>
                          <a:spcPts val="200"/>
                        </a:spcBef>
                        <a:spcAft>
                          <a:spcPts val="300"/>
                        </a:spcAft>
                      </a:pPr>
                      <a:r>
                        <a:rPr lang="en-US" sz="1600" kern="100">
                          <a:effectLst/>
                          <a:latin typeface="+mj-lt"/>
                        </a:rPr>
                        <a:t>Hoạt động</a:t>
                      </a:r>
                      <a:endParaRPr lang="en-US" sz="1600" kern="100">
                        <a:effectLst/>
                        <a:latin typeface="+mj-lt"/>
                        <a:ea typeface="Calibri" panose="020F0502020204030204" pitchFamily="34" charset="0"/>
                        <a:cs typeface="Times New Roman" panose="02020603050405020304" pitchFamily="18" charset="0"/>
                      </a:endParaRPr>
                    </a:p>
                  </a:txBody>
                  <a:tcPr anchor="ctr"/>
                </a:tc>
                <a:extLst>
                  <a:ext uri="{0D108BD9-81ED-4DB2-BD59-A6C34878D82A}">
                    <a16:rowId xmlns:a16="http://schemas.microsoft.com/office/drawing/2014/main" val="2137031619"/>
                  </a:ext>
                </a:extLst>
              </a:tr>
              <a:tr h="0">
                <a:tc rowSpan="2">
                  <a:txBody>
                    <a:bodyPr/>
                    <a:lstStyle/>
                    <a:p>
                      <a:endParaRPr lang="en-US"/>
                    </a:p>
                  </a:txBody>
                  <a:tcPr/>
                </a:tc>
                <a:tc>
                  <a:txBody>
                    <a:bodyPr/>
                    <a:lstStyle/>
                    <a:p>
                      <a:pPr algn="ctr">
                        <a:lnSpc>
                          <a:spcPct val="120000"/>
                        </a:lnSpc>
                        <a:spcBef>
                          <a:spcPts val="200"/>
                        </a:spcBef>
                        <a:spcAft>
                          <a:spcPts val="300"/>
                        </a:spcAft>
                      </a:pPr>
                      <a:r>
                        <a:rPr lang="en-US" sz="1600" kern="100">
                          <a:effectLst/>
                          <a:latin typeface="+mj-lt"/>
                        </a:rPr>
                        <a:t>62</a:t>
                      </a:r>
                      <a:endParaRPr lang="en-US" sz="1600" kern="100">
                        <a:effectLst/>
                        <a:latin typeface="+mj-lt"/>
                        <a:ea typeface="Calibri" panose="020F0502020204030204" pitchFamily="34" charset="0"/>
                        <a:cs typeface="Times New Roman" panose="02020603050405020304" pitchFamily="18" charset="0"/>
                      </a:endParaRPr>
                    </a:p>
                  </a:txBody>
                  <a:tcPr anchor="ctr"/>
                </a:tc>
                <a:tc rowSpan="2">
                  <a:txBody>
                    <a:bodyPr/>
                    <a:lstStyle/>
                    <a:p>
                      <a:endParaRPr lang="en-US"/>
                    </a:p>
                  </a:txBody>
                  <a:tcPr/>
                </a:tc>
                <a:tc>
                  <a:txBody>
                    <a:bodyPr/>
                    <a:lstStyle/>
                    <a:p>
                      <a:pPr>
                        <a:lnSpc>
                          <a:spcPct val="120000"/>
                        </a:lnSpc>
                        <a:spcBef>
                          <a:spcPts val="200"/>
                        </a:spcBef>
                        <a:spcAft>
                          <a:spcPts val="300"/>
                        </a:spcAft>
                      </a:pPr>
                      <a:r>
                        <a:rPr lang="en-US" sz="1600" kern="100">
                          <a:effectLst/>
                          <a:latin typeface="+mj-lt"/>
                        </a:rPr>
                        <a:t>Sinh hoạt quy mô trường</a:t>
                      </a:r>
                      <a:endParaRPr lang="en-US" sz="1600" kern="100">
                        <a:effectLst/>
                        <a:latin typeface="+mj-lt"/>
                        <a:ea typeface="Calibri" panose="020F0502020204030204" pitchFamily="34" charset="0"/>
                        <a:cs typeface="Times New Roman" panose="02020603050405020304" pitchFamily="18" charset="0"/>
                      </a:endParaRPr>
                    </a:p>
                  </a:txBody>
                  <a:tcPr anchor="ctr"/>
                </a:tc>
                <a:tc>
                  <a:txBody>
                    <a:bodyPr/>
                    <a:lstStyle/>
                    <a:p>
                      <a:pPr>
                        <a:lnSpc>
                          <a:spcPct val="120000"/>
                        </a:lnSpc>
                        <a:spcBef>
                          <a:spcPts val="200"/>
                        </a:spcBef>
                        <a:spcAft>
                          <a:spcPts val="300"/>
                        </a:spcAft>
                      </a:pPr>
                      <a:r>
                        <a:rPr lang="en-US" sz="1600" kern="100">
                          <a:effectLst/>
                          <a:latin typeface="+mj-lt"/>
                        </a:rPr>
                        <a:t>Tổ chức sự kiện Ngày hội văn hóa các dân tộc</a:t>
                      </a:r>
                      <a:endParaRPr lang="en-US" sz="1600" kern="100">
                        <a:effectLst/>
                        <a:latin typeface="+mj-lt"/>
                        <a:ea typeface="Calibri" panose="020F0502020204030204" pitchFamily="34" charset="0"/>
                        <a:cs typeface="Times New Roman" panose="02020603050405020304" pitchFamily="18" charset="0"/>
                      </a:endParaRPr>
                    </a:p>
                  </a:txBody>
                  <a:tcPr anchor="ctr"/>
                </a:tc>
                <a:extLst>
                  <a:ext uri="{0D108BD9-81ED-4DB2-BD59-A6C34878D82A}">
                    <a16:rowId xmlns:a16="http://schemas.microsoft.com/office/drawing/2014/main" val="1360620368"/>
                  </a:ext>
                </a:extLst>
              </a:tr>
              <a:tr h="0">
                <a:tc vMerge="1">
                  <a:txBody>
                    <a:bodyPr/>
                    <a:lstStyle/>
                    <a:p>
                      <a:endParaRPr lang="en-US"/>
                    </a:p>
                  </a:txBody>
                  <a:tcPr/>
                </a:tc>
                <a:tc>
                  <a:txBody>
                    <a:bodyPr/>
                    <a:lstStyle/>
                    <a:p>
                      <a:pPr algn="ctr">
                        <a:lnSpc>
                          <a:spcPct val="120000"/>
                        </a:lnSpc>
                        <a:spcBef>
                          <a:spcPts val="200"/>
                        </a:spcBef>
                        <a:spcAft>
                          <a:spcPts val="300"/>
                        </a:spcAft>
                      </a:pPr>
                      <a:r>
                        <a:rPr lang="en-US" sz="1600" kern="100">
                          <a:effectLst/>
                          <a:latin typeface="+mj-lt"/>
                        </a:rPr>
                        <a:t>63</a:t>
                      </a:r>
                      <a:endParaRPr lang="en-US" sz="1600" kern="100">
                        <a:effectLst/>
                        <a:latin typeface="+mj-lt"/>
                        <a:ea typeface="Calibri" panose="020F0502020204030204" pitchFamily="34" charset="0"/>
                        <a:cs typeface="Times New Roman" panose="02020603050405020304" pitchFamily="18" charset="0"/>
                      </a:endParaRPr>
                    </a:p>
                  </a:txBody>
                  <a:tcPr anchor="ctr"/>
                </a:tc>
                <a:tc vMerge="1">
                  <a:txBody>
                    <a:bodyPr/>
                    <a:lstStyle/>
                    <a:p>
                      <a:endParaRPr lang="en-US"/>
                    </a:p>
                  </a:txBody>
                  <a:tcPr/>
                </a:tc>
                <a:tc>
                  <a:txBody>
                    <a:bodyPr/>
                    <a:lstStyle/>
                    <a:p>
                      <a:pPr>
                        <a:lnSpc>
                          <a:spcPct val="120000"/>
                        </a:lnSpc>
                        <a:spcBef>
                          <a:spcPts val="200"/>
                        </a:spcBef>
                        <a:spcAft>
                          <a:spcPts val="300"/>
                        </a:spcAft>
                      </a:pPr>
                      <a:r>
                        <a:rPr lang="en-US" sz="1600" kern="100">
                          <a:effectLst/>
                          <a:latin typeface="+mj-lt"/>
                        </a:rPr>
                        <a:t>3. Báo cáo/thảo luận/đánh giá</a:t>
                      </a:r>
                      <a:endParaRPr lang="en-US" sz="1600" kern="100">
                        <a:effectLst/>
                        <a:latin typeface="+mj-lt"/>
                        <a:ea typeface="Calibri" panose="020F0502020204030204" pitchFamily="34" charset="0"/>
                        <a:cs typeface="Times New Roman" panose="02020603050405020304" pitchFamily="18" charset="0"/>
                      </a:endParaRPr>
                    </a:p>
                  </a:txBody>
                  <a:tcPr anchor="ctr"/>
                </a:tc>
                <a:tc>
                  <a:txBody>
                    <a:bodyPr/>
                    <a:lstStyle/>
                    <a:p>
                      <a:pPr>
                        <a:lnSpc>
                          <a:spcPct val="120000"/>
                        </a:lnSpc>
                        <a:spcBef>
                          <a:spcPts val="200"/>
                        </a:spcBef>
                        <a:spcAft>
                          <a:spcPts val="300"/>
                        </a:spcAft>
                      </a:pPr>
                      <a:r>
                        <a:rPr lang="en-US" sz="1600" kern="100">
                          <a:effectLst/>
                          <a:latin typeface="+mj-lt"/>
                        </a:rPr>
                        <a:t>Báo cáo sản phẩm trải nghiệm</a:t>
                      </a:r>
                    </a:p>
                    <a:p>
                      <a:pPr>
                        <a:lnSpc>
                          <a:spcPct val="120000"/>
                        </a:lnSpc>
                        <a:spcBef>
                          <a:spcPts val="200"/>
                        </a:spcBef>
                        <a:spcAft>
                          <a:spcPts val="300"/>
                        </a:spcAft>
                      </a:pPr>
                      <a:r>
                        <a:rPr lang="en-US" sz="1600" kern="100">
                          <a:effectLst/>
                          <a:latin typeface="+mj-lt"/>
                        </a:rPr>
                        <a:t>Tự đánh giá và đánh giá đồng đẳng</a:t>
                      </a:r>
                      <a:endParaRPr lang="en-US" sz="1600" kern="100">
                        <a:effectLst/>
                        <a:latin typeface="+mj-lt"/>
                        <a:ea typeface="Calibri" panose="020F0502020204030204" pitchFamily="34" charset="0"/>
                        <a:cs typeface="Times New Roman" panose="02020603050405020304" pitchFamily="18" charset="0"/>
                      </a:endParaRPr>
                    </a:p>
                  </a:txBody>
                  <a:tcPr anchor="ctr"/>
                </a:tc>
                <a:extLst>
                  <a:ext uri="{0D108BD9-81ED-4DB2-BD59-A6C34878D82A}">
                    <a16:rowId xmlns:a16="http://schemas.microsoft.com/office/drawing/2014/main" val="337472492"/>
                  </a:ext>
                </a:extLst>
              </a:tr>
              <a:tr h="0">
                <a:tc rowSpan="4">
                  <a:txBody>
                    <a:bodyPr/>
                    <a:lstStyle/>
                    <a:p>
                      <a:pPr>
                        <a:lnSpc>
                          <a:spcPct val="120000"/>
                        </a:lnSpc>
                        <a:spcBef>
                          <a:spcPts val="200"/>
                        </a:spcBef>
                        <a:spcAft>
                          <a:spcPts val="300"/>
                        </a:spcAft>
                      </a:pPr>
                      <a:r>
                        <a:rPr lang="en-US" sz="1600" kern="100">
                          <a:effectLst/>
                          <a:latin typeface="+mj-lt"/>
                        </a:rPr>
                        <a:t>22</a:t>
                      </a:r>
                      <a:endParaRPr lang="en-US" sz="1600" kern="100">
                        <a:effectLst/>
                        <a:latin typeface="+mj-lt"/>
                        <a:ea typeface="Calibri" panose="020F0502020204030204" pitchFamily="34" charset="0"/>
                        <a:cs typeface="Times New Roman" panose="02020603050405020304" pitchFamily="18" charset="0"/>
                      </a:endParaRPr>
                    </a:p>
                  </a:txBody>
                  <a:tcPr anchor="ctr"/>
                </a:tc>
                <a:tc>
                  <a:txBody>
                    <a:bodyPr/>
                    <a:lstStyle/>
                    <a:p>
                      <a:pPr algn="ctr">
                        <a:lnSpc>
                          <a:spcPct val="120000"/>
                        </a:lnSpc>
                        <a:spcBef>
                          <a:spcPts val="200"/>
                        </a:spcBef>
                        <a:spcAft>
                          <a:spcPts val="300"/>
                        </a:spcAft>
                      </a:pPr>
                      <a:r>
                        <a:rPr lang="en-US" sz="1600" kern="100">
                          <a:effectLst/>
                          <a:latin typeface="+mj-lt"/>
                        </a:rPr>
                        <a:t>64</a:t>
                      </a:r>
                      <a:endParaRPr lang="en-US" sz="1600" kern="100">
                        <a:effectLst/>
                        <a:latin typeface="+mj-lt"/>
                        <a:ea typeface="Calibri" panose="020F0502020204030204" pitchFamily="34" charset="0"/>
                        <a:cs typeface="Times New Roman" panose="02020603050405020304" pitchFamily="18" charset="0"/>
                      </a:endParaRPr>
                    </a:p>
                  </a:txBody>
                  <a:tcPr anchor="ctr"/>
                </a:tc>
                <a:tc rowSpan="5">
                  <a:txBody>
                    <a:bodyPr/>
                    <a:lstStyle/>
                    <a:p>
                      <a:pPr>
                        <a:lnSpc>
                          <a:spcPct val="120000"/>
                        </a:lnSpc>
                        <a:spcBef>
                          <a:spcPts val="200"/>
                        </a:spcBef>
                        <a:spcAft>
                          <a:spcPts val="300"/>
                        </a:spcAft>
                      </a:pPr>
                      <a:r>
                        <a:rPr lang="en-US" sz="1600" kern="100">
                          <a:effectLst/>
                          <a:latin typeface="+mj-lt"/>
                        </a:rPr>
                        <a:t>Chủ đề 7. </a:t>
                      </a:r>
                      <a:r>
                        <a:rPr lang="en-US" sz="1600" kern="0">
                          <a:effectLst/>
                          <a:latin typeface="+mj-lt"/>
                        </a:rPr>
                        <a:t>Xu hướng phát triển nghề nghiệp và thị trường lao động</a:t>
                      </a:r>
                      <a:endParaRPr lang="en-US" sz="1600" kern="100">
                        <a:effectLst/>
                        <a:latin typeface="+mj-lt"/>
                        <a:ea typeface="Calibri" panose="020F0502020204030204" pitchFamily="34" charset="0"/>
                        <a:cs typeface="Times New Roman" panose="02020603050405020304" pitchFamily="18" charset="0"/>
                      </a:endParaRPr>
                    </a:p>
                  </a:txBody>
                  <a:tcPr anchor="ctr"/>
                </a:tc>
                <a:tc>
                  <a:txBody>
                    <a:bodyPr/>
                    <a:lstStyle/>
                    <a:p>
                      <a:pPr>
                        <a:lnSpc>
                          <a:spcPct val="120000"/>
                        </a:lnSpc>
                        <a:spcBef>
                          <a:spcPts val="200"/>
                        </a:spcBef>
                        <a:spcAft>
                          <a:spcPts val="300"/>
                        </a:spcAft>
                      </a:pPr>
                      <a:r>
                        <a:rPr lang="en-US" sz="1600" kern="100">
                          <a:effectLst/>
                          <a:latin typeface="+mj-lt"/>
                        </a:rPr>
                        <a:t>1. Tìm hiểu nội dung, phương pháp, hình thức trải nghiệm</a:t>
                      </a:r>
                      <a:endParaRPr lang="en-US" sz="1600" kern="100">
                        <a:effectLst/>
                        <a:latin typeface="+mj-lt"/>
                        <a:ea typeface="Calibri" panose="020F0502020204030204" pitchFamily="34" charset="0"/>
                        <a:cs typeface="Times New Roman" panose="02020603050405020304" pitchFamily="18" charset="0"/>
                      </a:endParaRPr>
                    </a:p>
                  </a:txBody>
                  <a:tcPr anchor="ctr"/>
                </a:tc>
                <a:tc>
                  <a:txBody>
                    <a:bodyPr/>
                    <a:lstStyle/>
                    <a:p>
                      <a:pPr>
                        <a:lnSpc>
                          <a:spcPct val="120000"/>
                        </a:lnSpc>
                        <a:spcBef>
                          <a:spcPts val="200"/>
                        </a:spcBef>
                        <a:spcAft>
                          <a:spcPts val="300"/>
                        </a:spcAft>
                      </a:pPr>
                      <a:r>
                        <a:rPr lang="en-US" sz="1600" kern="100">
                          <a:effectLst/>
                          <a:latin typeface="+mj-lt"/>
                        </a:rPr>
                        <a:t>Giới thiệu ý nghĩa, nội dung cơ bản; các phương thức và loại hình trải nghiệm; những nhiệm vụ HS cần thực hiện.</a:t>
                      </a:r>
                      <a:endParaRPr lang="en-US" sz="1600" kern="100">
                        <a:effectLst/>
                        <a:latin typeface="+mj-lt"/>
                        <a:ea typeface="Calibri" panose="020F0502020204030204" pitchFamily="34" charset="0"/>
                        <a:cs typeface="Times New Roman" panose="02020603050405020304" pitchFamily="18" charset="0"/>
                      </a:endParaRPr>
                    </a:p>
                  </a:txBody>
                  <a:tcPr anchor="ctr"/>
                </a:tc>
                <a:extLst>
                  <a:ext uri="{0D108BD9-81ED-4DB2-BD59-A6C34878D82A}">
                    <a16:rowId xmlns:a16="http://schemas.microsoft.com/office/drawing/2014/main" val="326964043"/>
                  </a:ext>
                </a:extLst>
              </a:tr>
              <a:tr h="0">
                <a:tc vMerge="1">
                  <a:txBody>
                    <a:bodyPr/>
                    <a:lstStyle/>
                    <a:p>
                      <a:endParaRPr lang="en-US"/>
                    </a:p>
                  </a:txBody>
                  <a:tcPr/>
                </a:tc>
                <a:tc rowSpan="2">
                  <a:txBody>
                    <a:bodyPr/>
                    <a:lstStyle/>
                    <a:p>
                      <a:pPr algn="ctr">
                        <a:lnSpc>
                          <a:spcPct val="120000"/>
                        </a:lnSpc>
                        <a:spcBef>
                          <a:spcPts val="200"/>
                        </a:spcBef>
                        <a:spcAft>
                          <a:spcPts val="300"/>
                        </a:spcAft>
                      </a:pPr>
                      <a:r>
                        <a:rPr lang="en-US" sz="1600" kern="100">
                          <a:effectLst/>
                          <a:latin typeface="+mj-lt"/>
                        </a:rPr>
                        <a:t>65</a:t>
                      </a:r>
                      <a:endParaRPr lang="en-US" sz="1600" kern="100">
                        <a:effectLst/>
                        <a:latin typeface="+mj-lt"/>
                        <a:ea typeface="Calibri" panose="020F0502020204030204" pitchFamily="34" charset="0"/>
                        <a:cs typeface="Times New Roman" panose="02020603050405020304" pitchFamily="18" charset="0"/>
                      </a:endParaRPr>
                    </a:p>
                  </a:txBody>
                  <a:tcPr anchor="ctr"/>
                </a:tc>
                <a:tc vMerge="1">
                  <a:txBody>
                    <a:bodyPr/>
                    <a:lstStyle/>
                    <a:p>
                      <a:endParaRPr lang="en-US"/>
                    </a:p>
                  </a:txBody>
                  <a:tcPr/>
                </a:tc>
                <a:tc>
                  <a:txBody>
                    <a:bodyPr/>
                    <a:lstStyle/>
                    <a:p>
                      <a:pPr>
                        <a:lnSpc>
                          <a:spcPct val="120000"/>
                        </a:lnSpc>
                        <a:spcBef>
                          <a:spcPts val="200"/>
                        </a:spcBef>
                        <a:spcAft>
                          <a:spcPts val="300"/>
                        </a:spcAft>
                      </a:pPr>
                      <a:r>
                        <a:rPr lang="en-US" sz="1600" kern="100">
                          <a:effectLst/>
                          <a:latin typeface="+mj-lt"/>
                        </a:rPr>
                        <a:t>2. Thực hành - Trải nghiệm</a:t>
                      </a:r>
                      <a:endParaRPr lang="en-US" sz="1600" kern="100">
                        <a:effectLst/>
                        <a:latin typeface="+mj-lt"/>
                        <a:ea typeface="Calibri" panose="020F0502020204030204" pitchFamily="34" charset="0"/>
                        <a:cs typeface="Times New Roman" panose="02020603050405020304" pitchFamily="18" charset="0"/>
                      </a:endParaRPr>
                    </a:p>
                  </a:txBody>
                  <a:tcPr anchor="ctr"/>
                </a:tc>
                <a:tc>
                  <a:txBody>
                    <a:bodyPr/>
                    <a:lstStyle/>
                    <a:p>
                      <a:pPr>
                        <a:lnSpc>
                          <a:spcPct val="120000"/>
                        </a:lnSpc>
                        <a:spcBef>
                          <a:spcPts val="200"/>
                        </a:spcBef>
                        <a:spcAft>
                          <a:spcPts val="300"/>
                        </a:spcAft>
                      </a:pPr>
                      <a:r>
                        <a:rPr lang="en-US" sz="1600" kern="100">
                          <a:effectLst/>
                          <a:latin typeface="+mj-lt"/>
                        </a:rPr>
                        <a:t> </a:t>
                      </a:r>
                      <a:endParaRPr lang="en-US" sz="1600" kern="100">
                        <a:effectLst/>
                        <a:latin typeface="+mj-lt"/>
                        <a:ea typeface="Calibri" panose="020F0502020204030204" pitchFamily="34" charset="0"/>
                        <a:cs typeface="Times New Roman" panose="02020603050405020304" pitchFamily="18" charset="0"/>
                      </a:endParaRPr>
                    </a:p>
                  </a:txBody>
                  <a:tcPr anchor="ctr"/>
                </a:tc>
                <a:extLst>
                  <a:ext uri="{0D108BD9-81ED-4DB2-BD59-A6C34878D82A}">
                    <a16:rowId xmlns:a16="http://schemas.microsoft.com/office/drawing/2014/main" val="1630324021"/>
                  </a:ext>
                </a:extLst>
              </a:tr>
              <a:tr h="0">
                <a:tc vMerge="1">
                  <a:txBody>
                    <a:bodyPr/>
                    <a:lstStyle/>
                    <a:p>
                      <a:endParaRPr lang="en-US"/>
                    </a:p>
                  </a:txBody>
                  <a:tcPr/>
                </a:tc>
                <a:tc vMerge="1">
                  <a:txBody>
                    <a:bodyPr/>
                    <a:lstStyle/>
                    <a:p>
                      <a:endParaRPr lang="en-US"/>
                    </a:p>
                  </a:txBody>
                  <a:tcPr/>
                </a:tc>
                <a:tc vMerge="1">
                  <a:txBody>
                    <a:bodyPr/>
                    <a:lstStyle/>
                    <a:p>
                      <a:endParaRPr lang="en-US"/>
                    </a:p>
                  </a:txBody>
                  <a:tcPr/>
                </a:tc>
                <a:tc rowSpan="3">
                  <a:txBody>
                    <a:bodyPr/>
                    <a:lstStyle/>
                    <a:p>
                      <a:pPr>
                        <a:lnSpc>
                          <a:spcPct val="120000"/>
                        </a:lnSpc>
                        <a:spcBef>
                          <a:spcPts val="200"/>
                        </a:spcBef>
                        <a:spcAft>
                          <a:spcPts val="300"/>
                        </a:spcAft>
                      </a:pPr>
                      <a:r>
                        <a:rPr lang="en-US" sz="1600" kern="100">
                          <a:effectLst/>
                          <a:latin typeface="+mj-lt"/>
                        </a:rPr>
                        <a:t>Hoạt động chủ đề quy mô lớp</a:t>
                      </a:r>
                      <a:endParaRPr lang="en-US" sz="1600" kern="100">
                        <a:effectLst/>
                        <a:latin typeface="+mj-lt"/>
                        <a:ea typeface="Calibri" panose="020F0502020204030204" pitchFamily="34" charset="0"/>
                        <a:cs typeface="Times New Roman" panose="02020603050405020304" pitchFamily="18" charset="0"/>
                      </a:endParaRPr>
                    </a:p>
                  </a:txBody>
                  <a:tcPr anchor="ctr"/>
                </a:tc>
                <a:tc>
                  <a:txBody>
                    <a:bodyPr/>
                    <a:lstStyle/>
                    <a:p>
                      <a:pPr algn="just">
                        <a:lnSpc>
                          <a:spcPct val="120000"/>
                        </a:lnSpc>
                        <a:spcAft>
                          <a:spcPts val="800"/>
                        </a:spcAft>
                      </a:pPr>
                      <a:r>
                        <a:rPr lang="en-US" sz="1600" kern="0">
                          <a:effectLst/>
                          <a:latin typeface="+mj-lt"/>
                        </a:rPr>
                        <a:t>Tìm hiểu các xu hướng phát triển nghề nghiệp trong xã hội hiện đại.</a:t>
                      </a:r>
                      <a:endParaRPr lang="en-US" sz="1600" kern="100">
                        <a:effectLst/>
                        <a:latin typeface="+mj-lt"/>
                        <a:ea typeface="Calibri" panose="020F0502020204030204" pitchFamily="34" charset="0"/>
                        <a:cs typeface="Times New Roman" panose="02020603050405020304" pitchFamily="18" charset="0"/>
                      </a:endParaRPr>
                    </a:p>
                  </a:txBody>
                  <a:tcPr anchor="ctr"/>
                </a:tc>
                <a:extLst>
                  <a:ext uri="{0D108BD9-81ED-4DB2-BD59-A6C34878D82A}">
                    <a16:rowId xmlns:a16="http://schemas.microsoft.com/office/drawing/2014/main" val="535905053"/>
                  </a:ext>
                </a:extLst>
              </a:tr>
              <a:tr h="0">
                <a:tc vMerge="1">
                  <a:txBody>
                    <a:bodyPr/>
                    <a:lstStyle/>
                    <a:p>
                      <a:endParaRPr lang="en-US"/>
                    </a:p>
                  </a:txBody>
                  <a:tcPr/>
                </a:tc>
                <a:tc>
                  <a:txBody>
                    <a:bodyPr/>
                    <a:lstStyle/>
                    <a:p>
                      <a:pPr algn="ctr">
                        <a:lnSpc>
                          <a:spcPct val="120000"/>
                        </a:lnSpc>
                        <a:spcBef>
                          <a:spcPts val="200"/>
                        </a:spcBef>
                        <a:spcAft>
                          <a:spcPts val="300"/>
                        </a:spcAft>
                      </a:pPr>
                      <a:r>
                        <a:rPr lang="en-US" sz="1600" kern="100">
                          <a:effectLst/>
                          <a:latin typeface="+mj-lt"/>
                        </a:rPr>
                        <a:t>66</a:t>
                      </a:r>
                      <a:endParaRPr lang="en-US" sz="1600" kern="100">
                        <a:effectLst/>
                        <a:latin typeface="+mj-lt"/>
                        <a:ea typeface="Calibri" panose="020F0502020204030204" pitchFamily="34" charset="0"/>
                        <a:cs typeface="Times New Roman" panose="02020603050405020304" pitchFamily="18" charset="0"/>
                      </a:endParaRPr>
                    </a:p>
                  </a:txBody>
                  <a:tcPr anchor="ctr"/>
                </a:tc>
                <a:tc vMerge="1">
                  <a:txBody>
                    <a:bodyPr/>
                    <a:lstStyle/>
                    <a:p>
                      <a:endParaRPr lang="en-US"/>
                    </a:p>
                  </a:txBody>
                  <a:tcPr/>
                </a:tc>
                <a:tc vMerge="1">
                  <a:txBody>
                    <a:bodyPr/>
                    <a:lstStyle/>
                    <a:p>
                      <a:endParaRPr lang="en-US"/>
                    </a:p>
                  </a:txBody>
                  <a:tcPr/>
                </a:tc>
                <a:tc>
                  <a:txBody>
                    <a:bodyPr/>
                    <a:lstStyle/>
                    <a:p>
                      <a:pPr algn="just">
                        <a:lnSpc>
                          <a:spcPct val="120000"/>
                        </a:lnSpc>
                        <a:spcAft>
                          <a:spcPts val="800"/>
                        </a:spcAft>
                      </a:pPr>
                      <a:r>
                        <a:rPr lang="en-US" sz="1600" kern="0">
                          <a:effectLst/>
                          <a:latin typeface="+mj-lt"/>
                        </a:rPr>
                        <a:t>Tìm hiểu tính chuyên nghiệp trong công việc và đảm bảo yêu cầu về an toàn và sức khoẻ nghề nghiệp.</a:t>
                      </a:r>
                      <a:endParaRPr lang="en-US" sz="1600" kern="100">
                        <a:effectLst/>
                        <a:latin typeface="+mj-lt"/>
                        <a:ea typeface="Calibri" panose="020F0502020204030204" pitchFamily="34" charset="0"/>
                        <a:cs typeface="Times New Roman" panose="02020603050405020304" pitchFamily="18" charset="0"/>
                      </a:endParaRPr>
                    </a:p>
                  </a:txBody>
                  <a:tcPr anchor="ctr"/>
                </a:tc>
                <a:extLst>
                  <a:ext uri="{0D108BD9-81ED-4DB2-BD59-A6C34878D82A}">
                    <a16:rowId xmlns:a16="http://schemas.microsoft.com/office/drawing/2014/main" val="846068514"/>
                  </a:ext>
                </a:extLst>
              </a:tr>
              <a:tr h="0">
                <a:tc>
                  <a:txBody>
                    <a:bodyPr/>
                    <a:lstStyle/>
                    <a:p>
                      <a:pPr>
                        <a:lnSpc>
                          <a:spcPct val="120000"/>
                        </a:lnSpc>
                        <a:spcBef>
                          <a:spcPts val="200"/>
                        </a:spcBef>
                        <a:spcAft>
                          <a:spcPts val="300"/>
                        </a:spcAft>
                      </a:pPr>
                      <a:r>
                        <a:rPr lang="en-US" sz="1600" kern="100">
                          <a:effectLst/>
                          <a:latin typeface="+mj-lt"/>
                        </a:rPr>
                        <a:t>23</a:t>
                      </a:r>
                      <a:endParaRPr lang="en-US" sz="1600" kern="100">
                        <a:effectLst/>
                        <a:latin typeface="+mj-lt"/>
                        <a:ea typeface="Calibri" panose="020F0502020204030204" pitchFamily="34" charset="0"/>
                        <a:cs typeface="Times New Roman" panose="02020603050405020304" pitchFamily="18" charset="0"/>
                      </a:endParaRPr>
                    </a:p>
                  </a:txBody>
                  <a:tcPr anchor="ctr"/>
                </a:tc>
                <a:tc>
                  <a:txBody>
                    <a:bodyPr/>
                    <a:lstStyle/>
                    <a:p>
                      <a:pPr algn="ctr">
                        <a:lnSpc>
                          <a:spcPct val="120000"/>
                        </a:lnSpc>
                        <a:spcBef>
                          <a:spcPts val="200"/>
                        </a:spcBef>
                        <a:spcAft>
                          <a:spcPts val="300"/>
                        </a:spcAft>
                      </a:pPr>
                      <a:r>
                        <a:rPr lang="en-US" sz="1600" kern="100">
                          <a:effectLst/>
                          <a:latin typeface="+mj-lt"/>
                        </a:rPr>
                        <a:t>67</a:t>
                      </a:r>
                      <a:endParaRPr lang="en-US" sz="1600" kern="100">
                        <a:effectLst/>
                        <a:latin typeface="+mj-lt"/>
                        <a:ea typeface="Calibri" panose="020F0502020204030204" pitchFamily="34" charset="0"/>
                        <a:cs typeface="Times New Roman" panose="02020603050405020304" pitchFamily="18" charset="0"/>
                      </a:endParaRPr>
                    </a:p>
                  </a:txBody>
                  <a:tcPr anchor="ctr"/>
                </a:tc>
                <a:tc vMerge="1">
                  <a:txBody>
                    <a:bodyPr/>
                    <a:lstStyle/>
                    <a:p>
                      <a:endParaRPr lang="en-US"/>
                    </a:p>
                  </a:txBody>
                  <a:tcPr/>
                </a:tc>
                <a:tc vMerge="1">
                  <a:txBody>
                    <a:bodyPr/>
                    <a:lstStyle/>
                    <a:p>
                      <a:endParaRPr lang="en-US"/>
                    </a:p>
                  </a:txBody>
                  <a:tcPr/>
                </a:tc>
                <a:tc>
                  <a:txBody>
                    <a:bodyPr/>
                    <a:lstStyle/>
                    <a:p>
                      <a:pPr algn="just">
                        <a:lnSpc>
                          <a:spcPct val="120000"/>
                        </a:lnSpc>
                        <a:spcAft>
                          <a:spcPts val="800"/>
                        </a:spcAft>
                      </a:pPr>
                      <a:r>
                        <a:rPr lang="en-US" sz="1600" kern="0">
                          <a:effectLst/>
                          <a:latin typeface="+mj-lt"/>
                        </a:rPr>
                        <a:t>Phân tích những phẩm chất và năng lực cần có để đáp ứng những yêu cầu của nghề trong xã hội hiện đại.</a:t>
                      </a:r>
                      <a:endParaRPr lang="en-US" sz="1600" kern="100">
                        <a:effectLst/>
                        <a:latin typeface="+mj-lt"/>
                        <a:ea typeface="Calibri" panose="020F0502020204030204" pitchFamily="34" charset="0"/>
                        <a:cs typeface="Times New Roman" panose="02020603050405020304" pitchFamily="18" charset="0"/>
                      </a:endParaRPr>
                    </a:p>
                  </a:txBody>
                  <a:tcPr anchor="ctr"/>
                </a:tc>
                <a:extLst>
                  <a:ext uri="{0D108BD9-81ED-4DB2-BD59-A6C34878D82A}">
                    <a16:rowId xmlns:a16="http://schemas.microsoft.com/office/drawing/2014/main" val="606914781"/>
                  </a:ext>
                </a:extLst>
              </a:tr>
            </a:tbl>
          </a:graphicData>
        </a:graphic>
      </p:graphicFrame>
    </p:spTree>
    <p:extLst>
      <p:ext uri="{BB962C8B-B14F-4D97-AF65-F5344CB8AC3E}">
        <p14:creationId xmlns:p14="http://schemas.microsoft.com/office/powerpoint/2010/main" val="407308348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a:extLst>
              <a:ext uri="{FF2B5EF4-FFF2-40B4-BE49-F238E27FC236}">
                <a16:creationId xmlns:a16="http://schemas.microsoft.com/office/drawing/2014/main" id="{5B58B053-5680-AA48-CA27-7FA8E9F9AA4D}"/>
              </a:ext>
            </a:extLst>
          </p:cNvPr>
          <p:cNvGraphicFramePr>
            <a:graphicFrameLocks noGrp="1"/>
          </p:cNvGraphicFramePr>
          <p:nvPr>
            <p:extLst>
              <p:ext uri="{D42A27DB-BD31-4B8C-83A1-F6EECF244321}">
                <p14:modId xmlns:p14="http://schemas.microsoft.com/office/powerpoint/2010/main" val="2681187689"/>
              </p:ext>
            </p:extLst>
          </p:nvPr>
        </p:nvGraphicFramePr>
        <p:xfrm>
          <a:off x="513571" y="1120658"/>
          <a:ext cx="11314636" cy="5240076"/>
        </p:xfrm>
        <a:graphic>
          <a:graphicData uri="http://schemas.openxmlformats.org/drawingml/2006/table">
            <a:tbl>
              <a:tblPr firstRow="1" firstCol="1" bandRow="1">
                <a:tableStyleId>{7DF18680-E054-41AD-8BC1-D1AEF772440D}</a:tableStyleId>
              </a:tblPr>
              <a:tblGrid>
                <a:gridCol w="705629">
                  <a:extLst>
                    <a:ext uri="{9D8B030D-6E8A-4147-A177-3AD203B41FA5}">
                      <a16:colId xmlns:a16="http://schemas.microsoft.com/office/drawing/2014/main" val="4020568395"/>
                    </a:ext>
                  </a:extLst>
                </a:gridCol>
                <a:gridCol w="658762">
                  <a:extLst>
                    <a:ext uri="{9D8B030D-6E8A-4147-A177-3AD203B41FA5}">
                      <a16:colId xmlns:a16="http://schemas.microsoft.com/office/drawing/2014/main" val="723426888"/>
                    </a:ext>
                  </a:extLst>
                </a:gridCol>
                <a:gridCol w="1219200">
                  <a:extLst>
                    <a:ext uri="{9D8B030D-6E8A-4147-A177-3AD203B41FA5}">
                      <a16:colId xmlns:a16="http://schemas.microsoft.com/office/drawing/2014/main" val="2085795122"/>
                    </a:ext>
                  </a:extLst>
                </a:gridCol>
                <a:gridCol w="2320412">
                  <a:extLst>
                    <a:ext uri="{9D8B030D-6E8A-4147-A177-3AD203B41FA5}">
                      <a16:colId xmlns:a16="http://schemas.microsoft.com/office/drawing/2014/main" val="771032673"/>
                    </a:ext>
                  </a:extLst>
                </a:gridCol>
                <a:gridCol w="6410633">
                  <a:extLst>
                    <a:ext uri="{9D8B030D-6E8A-4147-A177-3AD203B41FA5}">
                      <a16:colId xmlns:a16="http://schemas.microsoft.com/office/drawing/2014/main" val="326337400"/>
                    </a:ext>
                  </a:extLst>
                </a:gridCol>
              </a:tblGrid>
              <a:tr h="462336">
                <a:tc>
                  <a:txBody>
                    <a:bodyPr/>
                    <a:lstStyle/>
                    <a:p>
                      <a:pPr algn="ctr">
                        <a:lnSpc>
                          <a:spcPct val="120000"/>
                        </a:lnSpc>
                        <a:spcBef>
                          <a:spcPts val="200"/>
                        </a:spcBef>
                        <a:spcAft>
                          <a:spcPts val="300"/>
                        </a:spcAft>
                      </a:pPr>
                      <a:r>
                        <a:rPr lang="en-US" sz="1600" kern="100">
                          <a:effectLst/>
                          <a:latin typeface="+mj-lt"/>
                        </a:rPr>
                        <a:t>Tuần</a:t>
                      </a:r>
                      <a:endParaRPr lang="en-US" sz="1600" kern="100">
                        <a:effectLst/>
                        <a:latin typeface="+mj-lt"/>
                        <a:ea typeface="Calibri" panose="020F0502020204030204" pitchFamily="34" charset="0"/>
                        <a:cs typeface="Times New Roman" panose="02020603050405020304" pitchFamily="18" charset="0"/>
                      </a:endParaRPr>
                    </a:p>
                  </a:txBody>
                  <a:tcPr anchor="ctr"/>
                </a:tc>
                <a:tc>
                  <a:txBody>
                    <a:bodyPr/>
                    <a:lstStyle/>
                    <a:p>
                      <a:pPr algn="ctr">
                        <a:lnSpc>
                          <a:spcPct val="120000"/>
                        </a:lnSpc>
                        <a:spcBef>
                          <a:spcPts val="200"/>
                        </a:spcBef>
                        <a:spcAft>
                          <a:spcPts val="300"/>
                        </a:spcAft>
                      </a:pPr>
                      <a:r>
                        <a:rPr lang="en-US" sz="1600" kern="100">
                          <a:effectLst/>
                          <a:latin typeface="+mj-lt"/>
                        </a:rPr>
                        <a:t>Tiết</a:t>
                      </a:r>
                      <a:endParaRPr lang="en-US" sz="1600" kern="100">
                        <a:effectLst/>
                        <a:latin typeface="+mj-lt"/>
                        <a:ea typeface="Calibri" panose="020F0502020204030204" pitchFamily="34" charset="0"/>
                        <a:cs typeface="Times New Roman" panose="02020603050405020304" pitchFamily="18" charset="0"/>
                      </a:endParaRPr>
                    </a:p>
                  </a:txBody>
                  <a:tcPr anchor="ctr"/>
                </a:tc>
                <a:tc>
                  <a:txBody>
                    <a:bodyPr/>
                    <a:lstStyle/>
                    <a:p>
                      <a:pPr algn="ctr">
                        <a:lnSpc>
                          <a:spcPct val="120000"/>
                        </a:lnSpc>
                        <a:spcBef>
                          <a:spcPts val="200"/>
                        </a:spcBef>
                        <a:spcAft>
                          <a:spcPts val="300"/>
                        </a:spcAft>
                      </a:pPr>
                      <a:r>
                        <a:rPr lang="en-US" sz="1600" kern="100">
                          <a:effectLst/>
                          <a:latin typeface="+mj-lt"/>
                        </a:rPr>
                        <a:t>Chủ đề</a:t>
                      </a:r>
                      <a:endParaRPr lang="en-US" sz="1600" kern="100">
                        <a:effectLst/>
                        <a:latin typeface="+mj-lt"/>
                        <a:ea typeface="Calibri" panose="020F0502020204030204" pitchFamily="34" charset="0"/>
                        <a:cs typeface="Times New Roman" panose="02020603050405020304" pitchFamily="18" charset="0"/>
                      </a:endParaRPr>
                    </a:p>
                  </a:txBody>
                  <a:tcPr anchor="ctr"/>
                </a:tc>
                <a:tc>
                  <a:txBody>
                    <a:bodyPr/>
                    <a:lstStyle/>
                    <a:p>
                      <a:pPr algn="ctr">
                        <a:lnSpc>
                          <a:spcPct val="120000"/>
                        </a:lnSpc>
                        <a:spcBef>
                          <a:spcPts val="200"/>
                        </a:spcBef>
                        <a:spcAft>
                          <a:spcPts val="300"/>
                        </a:spcAft>
                      </a:pPr>
                      <a:r>
                        <a:rPr lang="en-US" sz="1600" kern="100">
                          <a:effectLst/>
                          <a:latin typeface="+mj-lt"/>
                        </a:rPr>
                        <a:t>Cấu trúc</a:t>
                      </a:r>
                      <a:endParaRPr lang="en-US" sz="1600" kern="100">
                        <a:effectLst/>
                        <a:latin typeface="+mj-lt"/>
                        <a:ea typeface="Calibri" panose="020F0502020204030204" pitchFamily="34" charset="0"/>
                        <a:cs typeface="Times New Roman" panose="02020603050405020304" pitchFamily="18" charset="0"/>
                      </a:endParaRPr>
                    </a:p>
                  </a:txBody>
                  <a:tcPr anchor="ctr"/>
                </a:tc>
                <a:tc>
                  <a:txBody>
                    <a:bodyPr/>
                    <a:lstStyle/>
                    <a:p>
                      <a:pPr algn="ctr">
                        <a:lnSpc>
                          <a:spcPct val="120000"/>
                        </a:lnSpc>
                        <a:spcBef>
                          <a:spcPts val="200"/>
                        </a:spcBef>
                        <a:spcAft>
                          <a:spcPts val="300"/>
                        </a:spcAft>
                      </a:pPr>
                      <a:r>
                        <a:rPr lang="en-US" sz="1600" kern="100">
                          <a:effectLst/>
                          <a:latin typeface="+mj-lt"/>
                        </a:rPr>
                        <a:t>Hoạt động</a:t>
                      </a:r>
                      <a:endParaRPr lang="en-US" sz="1600" kern="100">
                        <a:effectLst/>
                        <a:latin typeface="+mj-lt"/>
                        <a:ea typeface="Calibri" panose="020F0502020204030204" pitchFamily="34" charset="0"/>
                        <a:cs typeface="Times New Roman" panose="02020603050405020304" pitchFamily="18" charset="0"/>
                      </a:endParaRPr>
                    </a:p>
                  </a:txBody>
                  <a:tcPr anchor="ctr"/>
                </a:tc>
                <a:extLst>
                  <a:ext uri="{0D108BD9-81ED-4DB2-BD59-A6C34878D82A}">
                    <a16:rowId xmlns:a16="http://schemas.microsoft.com/office/drawing/2014/main" val="2137031619"/>
                  </a:ext>
                </a:extLst>
              </a:tr>
              <a:tr h="0">
                <a:tc rowSpan="2">
                  <a:txBody>
                    <a:bodyPr/>
                    <a:lstStyle/>
                    <a:p>
                      <a:endParaRPr lang="en-US"/>
                    </a:p>
                  </a:txBody>
                  <a:tcPr/>
                </a:tc>
                <a:tc>
                  <a:txBody>
                    <a:bodyPr/>
                    <a:lstStyle/>
                    <a:p>
                      <a:pPr algn="ctr">
                        <a:lnSpc>
                          <a:spcPct val="120000"/>
                        </a:lnSpc>
                        <a:spcBef>
                          <a:spcPts val="200"/>
                        </a:spcBef>
                        <a:spcAft>
                          <a:spcPts val="300"/>
                        </a:spcAft>
                      </a:pPr>
                      <a:r>
                        <a:rPr lang="en-US" sz="1600" kern="100">
                          <a:effectLst/>
                          <a:latin typeface="+mj-lt"/>
                        </a:rPr>
                        <a:t>68</a:t>
                      </a:r>
                      <a:endParaRPr lang="en-US" sz="1600" kern="100">
                        <a:effectLst/>
                        <a:latin typeface="+mj-lt"/>
                        <a:ea typeface="Calibri" panose="020F0502020204030204" pitchFamily="34" charset="0"/>
                        <a:cs typeface="Times New Roman" panose="02020603050405020304" pitchFamily="18" charset="0"/>
                      </a:endParaRPr>
                    </a:p>
                  </a:txBody>
                  <a:tcPr anchor="ctr"/>
                </a:tc>
                <a:tc rowSpan="5">
                  <a:txBody>
                    <a:bodyPr/>
                    <a:lstStyle/>
                    <a:p>
                      <a:endParaRPr lang="en-US"/>
                    </a:p>
                  </a:txBody>
                  <a:tcPr/>
                </a:tc>
                <a:tc rowSpan="2">
                  <a:txBody>
                    <a:bodyPr/>
                    <a:lstStyle/>
                    <a:p>
                      <a:endParaRPr lang="en-US"/>
                    </a:p>
                  </a:txBody>
                  <a:tcPr/>
                </a:tc>
                <a:tc>
                  <a:txBody>
                    <a:bodyPr/>
                    <a:lstStyle/>
                    <a:p>
                      <a:pPr algn="just">
                        <a:lnSpc>
                          <a:spcPct val="120000"/>
                        </a:lnSpc>
                        <a:spcAft>
                          <a:spcPts val="800"/>
                        </a:spcAft>
                      </a:pPr>
                      <a:r>
                        <a:rPr lang="en-US" sz="1600" kern="0">
                          <a:effectLst/>
                          <a:latin typeface="+mj-lt"/>
                        </a:rPr>
                        <a:t>Phân tích những thông tin cơ bản về thị trường lao động, nhu cầu sử dụng của thị trường lao động.</a:t>
                      </a:r>
                      <a:endParaRPr lang="en-US" sz="1600" kern="100">
                        <a:effectLst/>
                        <a:latin typeface="+mj-lt"/>
                      </a:endParaRPr>
                    </a:p>
                    <a:p>
                      <a:pPr algn="just">
                        <a:lnSpc>
                          <a:spcPct val="120000"/>
                        </a:lnSpc>
                        <a:spcAft>
                          <a:spcPts val="800"/>
                        </a:spcAft>
                      </a:pPr>
                      <a:r>
                        <a:rPr lang="en-US" sz="1600" kern="0">
                          <a:effectLst/>
                          <a:latin typeface="+mj-lt"/>
                        </a:rPr>
                        <a:t>Phân tích các thông tin nghề nghiệp, thông tin về các cơ sở giáo dục đại học và giáo dục nghề nghiệp.</a:t>
                      </a:r>
                      <a:endParaRPr lang="en-US" sz="1600" kern="100">
                        <a:effectLst/>
                        <a:latin typeface="+mj-lt"/>
                        <a:ea typeface="Calibri" panose="020F0502020204030204" pitchFamily="34" charset="0"/>
                        <a:cs typeface="Times New Roman" panose="02020603050405020304" pitchFamily="18" charset="0"/>
                      </a:endParaRPr>
                    </a:p>
                  </a:txBody>
                  <a:tcPr anchor="ctr"/>
                </a:tc>
                <a:extLst>
                  <a:ext uri="{0D108BD9-81ED-4DB2-BD59-A6C34878D82A}">
                    <a16:rowId xmlns:a16="http://schemas.microsoft.com/office/drawing/2014/main" val="2206928693"/>
                  </a:ext>
                </a:extLst>
              </a:tr>
              <a:tr h="0">
                <a:tc vMerge="1">
                  <a:txBody>
                    <a:bodyPr/>
                    <a:lstStyle/>
                    <a:p>
                      <a:endParaRPr lang="en-US"/>
                    </a:p>
                  </a:txBody>
                  <a:tcPr/>
                </a:tc>
                <a:tc>
                  <a:txBody>
                    <a:bodyPr/>
                    <a:lstStyle/>
                    <a:p>
                      <a:pPr algn="ctr">
                        <a:lnSpc>
                          <a:spcPct val="120000"/>
                        </a:lnSpc>
                        <a:spcBef>
                          <a:spcPts val="200"/>
                        </a:spcBef>
                        <a:spcAft>
                          <a:spcPts val="300"/>
                        </a:spcAft>
                      </a:pPr>
                      <a:r>
                        <a:rPr lang="en-US" sz="1600" kern="100">
                          <a:effectLst/>
                          <a:latin typeface="+mj-lt"/>
                        </a:rPr>
                        <a:t>69</a:t>
                      </a:r>
                      <a:endParaRPr lang="en-US" sz="1600" kern="100">
                        <a:effectLst/>
                        <a:latin typeface="+mj-lt"/>
                        <a:ea typeface="Calibri" panose="020F0502020204030204" pitchFamily="34" charset="0"/>
                        <a:cs typeface="Times New Roman" panose="02020603050405020304" pitchFamily="18" charset="0"/>
                      </a:endParaRPr>
                    </a:p>
                  </a:txBody>
                  <a:tcPr anchor="ctr"/>
                </a:tc>
                <a:tc vMerge="1">
                  <a:txBody>
                    <a:bodyPr/>
                    <a:lstStyle/>
                    <a:p>
                      <a:endParaRPr lang="en-US"/>
                    </a:p>
                  </a:txBody>
                  <a:tcPr/>
                </a:tc>
                <a:tc vMerge="1">
                  <a:txBody>
                    <a:bodyPr/>
                    <a:lstStyle/>
                    <a:p>
                      <a:endParaRPr lang="en-US"/>
                    </a:p>
                  </a:txBody>
                  <a:tcPr/>
                </a:tc>
                <a:tc>
                  <a:txBody>
                    <a:bodyPr/>
                    <a:lstStyle/>
                    <a:p>
                      <a:pPr>
                        <a:lnSpc>
                          <a:spcPct val="120000"/>
                        </a:lnSpc>
                        <a:spcBef>
                          <a:spcPts val="200"/>
                        </a:spcBef>
                        <a:spcAft>
                          <a:spcPts val="300"/>
                        </a:spcAft>
                      </a:pPr>
                      <a:r>
                        <a:rPr lang="en-US" sz="1600" kern="0">
                          <a:effectLst/>
                          <a:latin typeface="+mj-lt"/>
                        </a:rPr>
                        <a:t>Diễn đàn về xu hướng nghề nghiệp trong xã hội hiện đại.</a:t>
                      </a:r>
                      <a:endParaRPr lang="en-US" sz="1600" kern="100">
                        <a:effectLst/>
                        <a:latin typeface="+mj-lt"/>
                        <a:ea typeface="Calibri" panose="020F0502020204030204" pitchFamily="34" charset="0"/>
                        <a:cs typeface="Times New Roman" panose="02020603050405020304" pitchFamily="18" charset="0"/>
                      </a:endParaRPr>
                    </a:p>
                  </a:txBody>
                  <a:tcPr anchor="ctr"/>
                </a:tc>
                <a:extLst>
                  <a:ext uri="{0D108BD9-81ED-4DB2-BD59-A6C34878D82A}">
                    <a16:rowId xmlns:a16="http://schemas.microsoft.com/office/drawing/2014/main" val="154758404"/>
                  </a:ext>
                </a:extLst>
              </a:tr>
              <a:tr h="0">
                <a:tc rowSpan="3">
                  <a:txBody>
                    <a:bodyPr/>
                    <a:lstStyle/>
                    <a:p>
                      <a:pPr>
                        <a:lnSpc>
                          <a:spcPct val="120000"/>
                        </a:lnSpc>
                        <a:spcBef>
                          <a:spcPts val="200"/>
                        </a:spcBef>
                        <a:spcAft>
                          <a:spcPts val="300"/>
                        </a:spcAft>
                      </a:pPr>
                      <a:r>
                        <a:rPr lang="en-US" sz="1600" kern="100">
                          <a:effectLst/>
                          <a:latin typeface="+mj-lt"/>
                        </a:rPr>
                        <a:t>24</a:t>
                      </a:r>
                      <a:endParaRPr lang="en-US" sz="1600" kern="100">
                        <a:effectLst/>
                        <a:latin typeface="+mj-lt"/>
                        <a:ea typeface="Calibri" panose="020F0502020204030204" pitchFamily="34" charset="0"/>
                        <a:cs typeface="Times New Roman" panose="02020603050405020304" pitchFamily="18" charset="0"/>
                      </a:endParaRPr>
                    </a:p>
                  </a:txBody>
                  <a:tcPr anchor="ctr"/>
                </a:tc>
                <a:tc>
                  <a:txBody>
                    <a:bodyPr/>
                    <a:lstStyle/>
                    <a:p>
                      <a:pPr algn="ctr">
                        <a:lnSpc>
                          <a:spcPct val="120000"/>
                        </a:lnSpc>
                        <a:spcBef>
                          <a:spcPts val="200"/>
                        </a:spcBef>
                        <a:spcAft>
                          <a:spcPts val="300"/>
                        </a:spcAft>
                      </a:pPr>
                      <a:r>
                        <a:rPr lang="en-US" sz="1600" kern="100">
                          <a:effectLst/>
                          <a:latin typeface="+mj-lt"/>
                        </a:rPr>
                        <a:t>70</a:t>
                      </a:r>
                      <a:endParaRPr lang="en-US" sz="1600" kern="100">
                        <a:effectLst/>
                        <a:latin typeface="+mj-lt"/>
                        <a:ea typeface="Calibri" panose="020F0502020204030204" pitchFamily="34" charset="0"/>
                        <a:cs typeface="Times New Roman" panose="02020603050405020304" pitchFamily="18" charset="0"/>
                      </a:endParaRPr>
                    </a:p>
                  </a:txBody>
                  <a:tcPr anchor="ctr"/>
                </a:tc>
                <a:tc vMerge="1">
                  <a:txBody>
                    <a:bodyPr/>
                    <a:lstStyle/>
                    <a:p>
                      <a:endParaRPr lang="en-US"/>
                    </a:p>
                  </a:txBody>
                  <a:tcPr/>
                </a:tc>
                <a:tc>
                  <a:txBody>
                    <a:bodyPr/>
                    <a:lstStyle/>
                    <a:p>
                      <a:pPr>
                        <a:lnSpc>
                          <a:spcPct val="120000"/>
                        </a:lnSpc>
                        <a:spcBef>
                          <a:spcPts val="200"/>
                        </a:spcBef>
                        <a:spcAft>
                          <a:spcPts val="300"/>
                        </a:spcAft>
                      </a:pPr>
                      <a:r>
                        <a:rPr lang="en-US" sz="1600" kern="100">
                          <a:effectLst/>
                          <a:latin typeface="+mj-lt"/>
                        </a:rPr>
                        <a:t>Sinh hoạt quy mô lớp</a:t>
                      </a:r>
                      <a:endParaRPr lang="en-US" sz="1600" kern="100">
                        <a:effectLst/>
                        <a:latin typeface="+mj-lt"/>
                        <a:ea typeface="Calibri" panose="020F0502020204030204" pitchFamily="34" charset="0"/>
                        <a:cs typeface="Times New Roman" panose="02020603050405020304" pitchFamily="18" charset="0"/>
                      </a:endParaRPr>
                    </a:p>
                  </a:txBody>
                  <a:tcPr anchor="ctr"/>
                </a:tc>
                <a:tc>
                  <a:txBody>
                    <a:bodyPr/>
                    <a:lstStyle/>
                    <a:p>
                      <a:pPr>
                        <a:lnSpc>
                          <a:spcPct val="120000"/>
                        </a:lnSpc>
                        <a:spcBef>
                          <a:spcPts val="200"/>
                        </a:spcBef>
                        <a:spcAft>
                          <a:spcPts val="300"/>
                        </a:spcAft>
                      </a:pPr>
                      <a:r>
                        <a:rPr lang="en-US" sz="1600" kern="100">
                          <a:effectLst/>
                          <a:latin typeface="+mj-lt"/>
                        </a:rPr>
                        <a:t>Thực hành thu thập và xử lí số liệu; Phân tích đánh giá thị trường lao động.</a:t>
                      </a:r>
                      <a:endParaRPr lang="en-US" sz="1600" kern="100">
                        <a:effectLst/>
                        <a:latin typeface="+mj-lt"/>
                        <a:ea typeface="Calibri" panose="020F0502020204030204" pitchFamily="34" charset="0"/>
                        <a:cs typeface="Times New Roman" panose="02020603050405020304" pitchFamily="18" charset="0"/>
                      </a:endParaRPr>
                    </a:p>
                  </a:txBody>
                  <a:tcPr anchor="ctr"/>
                </a:tc>
                <a:extLst>
                  <a:ext uri="{0D108BD9-81ED-4DB2-BD59-A6C34878D82A}">
                    <a16:rowId xmlns:a16="http://schemas.microsoft.com/office/drawing/2014/main" val="1251491626"/>
                  </a:ext>
                </a:extLst>
              </a:tr>
              <a:tr h="0">
                <a:tc vMerge="1">
                  <a:txBody>
                    <a:bodyPr/>
                    <a:lstStyle/>
                    <a:p>
                      <a:endParaRPr lang="en-US"/>
                    </a:p>
                  </a:txBody>
                  <a:tcPr/>
                </a:tc>
                <a:tc>
                  <a:txBody>
                    <a:bodyPr/>
                    <a:lstStyle/>
                    <a:p>
                      <a:pPr algn="ctr">
                        <a:lnSpc>
                          <a:spcPct val="120000"/>
                        </a:lnSpc>
                        <a:spcBef>
                          <a:spcPts val="200"/>
                        </a:spcBef>
                        <a:spcAft>
                          <a:spcPts val="300"/>
                        </a:spcAft>
                      </a:pPr>
                      <a:r>
                        <a:rPr lang="en-US" sz="1600" kern="100">
                          <a:effectLst/>
                          <a:latin typeface="+mj-lt"/>
                        </a:rPr>
                        <a:t>71</a:t>
                      </a:r>
                      <a:endParaRPr lang="en-US" sz="1600" kern="100">
                        <a:effectLst/>
                        <a:latin typeface="+mj-lt"/>
                        <a:ea typeface="Calibri" panose="020F0502020204030204" pitchFamily="34" charset="0"/>
                        <a:cs typeface="Times New Roman" panose="02020603050405020304" pitchFamily="18" charset="0"/>
                      </a:endParaRPr>
                    </a:p>
                  </a:txBody>
                  <a:tcPr anchor="ctr"/>
                </a:tc>
                <a:tc vMerge="1">
                  <a:txBody>
                    <a:bodyPr/>
                    <a:lstStyle/>
                    <a:p>
                      <a:endParaRPr lang="en-US"/>
                    </a:p>
                  </a:txBody>
                  <a:tcPr/>
                </a:tc>
                <a:tc>
                  <a:txBody>
                    <a:bodyPr/>
                    <a:lstStyle/>
                    <a:p>
                      <a:pPr>
                        <a:lnSpc>
                          <a:spcPct val="120000"/>
                        </a:lnSpc>
                        <a:spcBef>
                          <a:spcPts val="200"/>
                        </a:spcBef>
                        <a:spcAft>
                          <a:spcPts val="300"/>
                        </a:spcAft>
                      </a:pPr>
                      <a:r>
                        <a:rPr lang="en-US" sz="1600" kern="100">
                          <a:effectLst/>
                          <a:latin typeface="+mj-lt"/>
                        </a:rPr>
                        <a:t>Sinh hoạt quy mô trường</a:t>
                      </a:r>
                      <a:endParaRPr lang="en-US" sz="1600" kern="100">
                        <a:effectLst/>
                        <a:latin typeface="+mj-lt"/>
                        <a:ea typeface="Calibri" panose="020F0502020204030204" pitchFamily="34" charset="0"/>
                        <a:cs typeface="Times New Roman" panose="02020603050405020304" pitchFamily="18" charset="0"/>
                      </a:endParaRPr>
                    </a:p>
                  </a:txBody>
                  <a:tcPr anchor="ctr"/>
                </a:tc>
                <a:tc>
                  <a:txBody>
                    <a:bodyPr/>
                    <a:lstStyle/>
                    <a:p>
                      <a:pPr>
                        <a:lnSpc>
                          <a:spcPct val="120000"/>
                        </a:lnSpc>
                        <a:spcBef>
                          <a:spcPts val="200"/>
                        </a:spcBef>
                        <a:spcAft>
                          <a:spcPts val="300"/>
                        </a:spcAft>
                      </a:pPr>
                      <a:r>
                        <a:rPr lang="en-US" sz="1600" kern="100">
                          <a:effectLst/>
                          <a:latin typeface="+mj-lt"/>
                        </a:rPr>
                        <a:t>Diễn đàn “Chọn nghề nghiệp – Sáng tương lai”</a:t>
                      </a:r>
                      <a:endParaRPr lang="en-US" sz="1600" kern="100">
                        <a:effectLst/>
                        <a:latin typeface="+mj-lt"/>
                        <a:ea typeface="Calibri" panose="020F0502020204030204" pitchFamily="34" charset="0"/>
                        <a:cs typeface="Times New Roman" panose="02020603050405020304" pitchFamily="18" charset="0"/>
                      </a:endParaRPr>
                    </a:p>
                  </a:txBody>
                  <a:tcPr anchor="ctr"/>
                </a:tc>
                <a:extLst>
                  <a:ext uri="{0D108BD9-81ED-4DB2-BD59-A6C34878D82A}">
                    <a16:rowId xmlns:a16="http://schemas.microsoft.com/office/drawing/2014/main" val="1524916513"/>
                  </a:ext>
                </a:extLst>
              </a:tr>
              <a:tr h="0">
                <a:tc vMerge="1">
                  <a:txBody>
                    <a:bodyPr/>
                    <a:lstStyle/>
                    <a:p>
                      <a:endParaRPr lang="en-US"/>
                    </a:p>
                  </a:txBody>
                  <a:tcPr/>
                </a:tc>
                <a:tc>
                  <a:txBody>
                    <a:bodyPr/>
                    <a:lstStyle/>
                    <a:p>
                      <a:pPr algn="ctr">
                        <a:lnSpc>
                          <a:spcPct val="120000"/>
                        </a:lnSpc>
                        <a:spcBef>
                          <a:spcPts val="200"/>
                        </a:spcBef>
                        <a:spcAft>
                          <a:spcPts val="300"/>
                        </a:spcAft>
                      </a:pPr>
                      <a:r>
                        <a:rPr lang="en-US" sz="1600" kern="100">
                          <a:effectLst/>
                          <a:latin typeface="+mj-lt"/>
                        </a:rPr>
                        <a:t>72</a:t>
                      </a:r>
                      <a:endParaRPr lang="en-US" sz="1600" kern="100">
                        <a:effectLst/>
                        <a:latin typeface="+mj-lt"/>
                        <a:ea typeface="Calibri" panose="020F0502020204030204" pitchFamily="34" charset="0"/>
                        <a:cs typeface="Times New Roman" panose="02020603050405020304" pitchFamily="18" charset="0"/>
                      </a:endParaRPr>
                    </a:p>
                  </a:txBody>
                  <a:tcPr anchor="ctr"/>
                </a:tc>
                <a:tc vMerge="1">
                  <a:txBody>
                    <a:bodyPr/>
                    <a:lstStyle/>
                    <a:p>
                      <a:endParaRPr lang="en-US"/>
                    </a:p>
                  </a:txBody>
                  <a:tcPr/>
                </a:tc>
                <a:tc>
                  <a:txBody>
                    <a:bodyPr/>
                    <a:lstStyle/>
                    <a:p>
                      <a:pPr>
                        <a:lnSpc>
                          <a:spcPct val="120000"/>
                        </a:lnSpc>
                        <a:spcBef>
                          <a:spcPts val="200"/>
                        </a:spcBef>
                        <a:spcAft>
                          <a:spcPts val="300"/>
                        </a:spcAft>
                      </a:pPr>
                      <a:r>
                        <a:rPr lang="en-US" sz="1600" kern="100">
                          <a:effectLst/>
                          <a:latin typeface="+mj-lt"/>
                        </a:rPr>
                        <a:t>3. Báo cáo/thảo luận/đánh giá</a:t>
                      </a:r>
                      <a:endParaRPr lang="en-US" sz="1600" kern="100">
                        <a:effectLst/>
                        <a:latin typeface="+mj-lt"/>
                        <a:ea typeface="Calibri" panose="020F0502020204030204" pitchFamily="34" charset="0"/>
                        <a:cs typeface="Times New Roman" panose="02020603050405020304" pitchFamily="18" charset="0"/>
                      </a:endParaRPr>
                    </a:p>
                  </a:txBody>
                  <a:tcPr anchor="ctr"/>
                </a:tc>
                <a:tc>
                  <a:txBody>
                    <a:bodyPr/>
                    <a:lstStyle/>
                    <a:p>
                      <a:pPr>
                        <a:lnSpc>
                          <a:spcPct val="120000"/>
                        </a:lnSpc>
                        <a:spcBef>
                          <a:spcPts val="200"/>
                        </a:spcBef>
                        <a:spcAft>
                          <a:spcPts val="300"/>
                        </a:spcAft>
                      </a:pPr>
                      <a:r>
                        <a:rPr lang="en-US" sz="1600" kern="100">
                          <a:effectLst/>
                          <a:latin typeface="+mj-lt"/>
                        </a:rPr>
                        <a:t>Báo cáo sản phẩm trải nghiệm</a:t>
                      </a:r>
                    </a:p>
                    <a:p>
                      <a:pPr>
                        <a:lnSpc>
                          <a:spcPct val="120000"/>
                        </a:lnSpc>
                        <a:spcBef>
                          <a:spcPts val="200"/>
                        </a:spcBef>
                        <a:spcAft>
                          <a:spcPts val="300"/>
                        </a:spcAft>
                      </a:pPr>
                      <a:r>
                        <a:rPr lang="en-US" sz="1600" kern="100">
                          <a:effectLst/>
                          <a:latin typeface="+mj-lt"/>
                        </a:rPr>
                        <a:t>Tự đánh giá và đánh giá đồng đẳng</a:t>
                      </a:r>
                      <a:endParaRPr lang="en-US" sz="1600" kern="100">
                        <a:effectLst/>
                        <a:latin typeface="+mj-lt"/>
                        <a:ea typeface="Calibri" panose="020F0502020204030204" pitchFamily="34" charset="0"/>
                        <a:cs typeface="Times New Roman" panose="02020603050405020304" pitchFamily="18" charset="0"/>
                      </a:endParaRPr>
                    </a:p>
                  </a:txBody>
                  <a:tcPr anchor="ctr"/>
                </a:tc>
                <a:extLst>
                  <a:ext uri="{0D108BD9-81ED-4DB2-BD59-A6C34878D82A}">
                    <a16:rowId xmlns:a16="http://schemas.microsoft.com/office/drawing/2014/main" val="2990068717"/>
                  </a:ext>
                </a:extLst>
              </a:tr>
              <a:tr h="0">
                <a:tc rowSpan="3">
                  <a:txBody>
                    <a:bodyPr/>
                    <a:lstStyle/>
                    <a:p>
                      <a:pPr>
                        <a:lnSpc>
                          <a:spcPct val="120000"/>
                        </a:lnSpc>
                        <a:spcBef>
                          <a:spcPts val="200"/>
                        </a:spcBef>
                        <a:spcAft>
                          <a:spcPts val="300"/>
                        </a:spcAft>
                      </a:pPr>
                      <a:r>
                        <a:rPr lang="en-US" sz="1600" kern="100">
                          <a:effectLst/>
                          <a:latin typeface="+mj-lt"/>
                        </a:rPr>
                        <a:t>25</a:t>
                      </a:r>
                      <a:endParaRPr lang="en-US" sz="1600" kern="100">
                        <a:effectLst/>
                        <a:latin typeface="+mj-lt"/>
                        <a:ea typeface="Calibri" panose="020F0502020204030204" pitchFamily="34" charset="0"/>
                        <a:cs typeface="Times New Roman" panose="02020603050405020304" pitchFamily="18" charset="0"/>
                      </a:endParaRPr>
                    </a:p>
                  </a:txBody>
                  <a:tcPr anchor="ctr"/>
                </a:tc>
                <a:tc>
                  <a:txBody>
                    <a:bodyPr/>
                    <a:lstStyle/>
                    <a:p>
                      <a:pPr algn="ctr">
                        <a:lnSpc>
                          <a:spcPct val="120000"/>
                        </a:lnSpc>
                        <a:spcBef>
                          <a:spcPts val="200"/>
                        </a:spcBef>
                        <a:spcAft>
                          <a:spcPts val="300"/>
                        </a:spcAft>
                      </a:pPr>
                      <a:r>
                        <a:rPr lang="en-US" sz="1600" kern="100">
                          <a:effectLst/>
                          <a:latin typeface="+mj-lt"/>
                        </a:rPr>
                        <a:t>73</a:t>
                      </a:r>
                      <a:endParaRPr lang="en-US" sz="1600" kern="100">
                        <a:effectLst/>
                        <a:latin typeface="+mj-lt"/>
                        <a:ea typeface="Calibri" panose="020F0502020204030204" pitchFamily="34" charset="0"/>
                        <a:cs typeface="Times New Roman" panose="02020603050405020304" pitchFamily="18" charset="0"/>
                      </a:endParaRPr>
                    </a:p>
                  </a:txBody>
                  <a:tcPr anchor="ctr"/>
                </a:tc>
                <a:tc rowSpan="3">
                  <a:txBody>
                    <a:bodyPr/>
                    <a:lstStyle/>
                    <a:p>
                      <a:pPr>
                        <a:lnSpc>
                          <a:spcPct val="120000"/>
                        </a:lnSpc>
                        <a:spcBef>
                          <a:spcPts val="200"/>
                        </a:spcBef>
                        <a:spcAft>
                          <a:spcPts val="300"/>
                        </a:spcAft>
                      </a:pPr>
                      <a:r>
                        <a:rPr lang="en-US" sz="1600" kern="100">
                          <a:effectLst/>
                          <a:latin typeface="+mj-lt"/>
                        </a:rPr>
                        <a:t>Sự kiện/ Dã ngoại</a:t>
                      </a:r>
                      <a:endParaRPr lang="en-US" sz="1600" kern="100">
                        <a:effectLst/>
                        <a:latin typeface="+mj-lt"/>
                        <a:ea typeface="Calibri" panose="020F0502020204030204" pitchFamily="34" charset="0"/>
                        <a:cs typeface="Times New Roman" panose="02020603050405020304" pitchFamily="18" charset="0"/>
                      </a:endParaRPr>
                    </a:p>
                  </a:txBody>
                  <a:tcPr anchor="ctr"/>
                </a:tc>
                <a:tc>
                  <a:txBody>
                    <a:bodyPr/>
                    <a:lstStyle/>
                    <a:p>
                      <a:pPr>
                        <a:lnSpc>
                          <a:spcPct val="120000"/>
                        </a:lnSpc>
                        <a:spcBef>
                          <a:spcPts val="200"/>
                        </a:spcBef>
                        <a:spcAft>
                          <a:spcPts val="300"/>
                        </a:spcAft>
                      </a:pPr>
                      <a:r>
                        <a:rPr lang="en-US" sz="1600" kern="100">
                          <a:effectLst/>
                          <a:latin typeface="+mj-lt"/>
                        </a:rPr>
                        <a:t> </a:t>
                      </a:r>
                      <a:endParaRPr lang="en-US" sz="1600" kern="100">
                        <a:effectLst/>
                        <a:latin typeface="+mj-lt"/>
                        <a:ea typeface="Calibri" panose="020F0502020204030204" pitchFamily="34" charset="0"/>
                        <a:cs typeface="Times New Roman" panose="02020603050405020304" pitchFamily="18" charset="0"/>
                      </a:endParaRPr>
                    </a:p>
                  </a:txBody>
                  <a:tcPr anchor="ctr"/>
                </a:tc>
                <a:tc>
                  <a:txBody>
                    <a:bodyPr/>
                    <a:lstStyle/>
                    <a:p>
                      <a:pPr>
                        <a:lnSpc>
                          <a:spcPct val="120000"/>
                        </a:lnSpc>
                        <a:spcBef>
                          <a:spcPts val="200"/>
                        </a:spcBef>
                        <a:spcAft>
                          <a:spcPts val="300"/>
                        </a:spcAft>
                      </a:pPr>
                      <a:r>
                        <a:rPr lang="en-US" sz="1600" kern="100">
                          <a:effectLst/>
                          <a:latin typeface="+mj-lt"/>
                        </a:rPr>
                        <a:t> </a:t>
                      </a:r>
                      <a:endParaRPr lang="en-US" sz="1600" kern="100">
                        <a:effectLst/>
                        <a:latin typeface="+mj-lt"/>
                        <a:ea typeface="Calibri" panose="020F0502020204030204" pitchFamily="34" charset="0"/>
                        <a:cs typeface="Times New Roman" panose="02020603050405020304" pitchFamily="18" charset="0"/>
                      </a:endParaRPr>
                    </a:p>
                  </a:txBody>
                  <a:tcPr anchor="ctr"/>
                </a:tc>
                <a:extLst>
                  <a:ext uri="{0D108BD9-81ED-4DB2-BD59-A6C34878D82A}">
                    <a16:rowId xmlns:a16="http://schemas.microsoft.com/office/drawing/2014/main" val="2387853009"/>
                  </a:ext>
                </a:extLst>
              </a:tr>
              <a:tr h="0">
                <a:tc vMerge="1">
                  <a:txBody>
                    <a:bodyPr/>
                    <a:lstStyle/>
                    <a:p>
                      <a:endParaRPr lang="en-US"/>
                    </a:p>
                  </a:txBody>
                  <a:tcPr/>
                </a:tc>
                <a:tc>
                  <a:txBody>
                    <a:bodyPr/>
                    <a:lstStyle/>
                    <a:p>
                      <a:pPr algn="ctr">
                        <a:lnSpc>
                          <a:spcPct val="120000"/>
                        </a:lnSpc>
                        <a:spcBef>
                          <a:spcPts val="200"/>
                        </a:spcBef>
                        <a:spcAft>
                          <a:spcPts val="300"/>
                        </a:spcAft>
                      </a:pPr>
                      <a:r>
                        <a:rPr lang="en-US" sz="1600" kern="100">
                          <a:effectLst/>
                          <a:latin typeface="+mj-lt"/>
                        </a:rPr>
                        <a:t>74</a:t>
                      </a:r>
                      <a:endParaRPr lang="en-US" sz="1600" kern="100">
                        <a:effectLst/>
                        <a:latin typeface="+mj-lt"/>
                        <a:ea typeface="Calibri" panose="020F0502020204030204" pitchFamily="34" charset="0"/>
                        <a:cs typeface="Times New Roman" panose="02020603050405020304" pitchFamily="18" charset="0"/>
                      </a:endParaRPr>
                    </a:p>
                  </a:txBody>
                  <a:tcPr anchor="ctr"/>
                </a:tc>
                <a:tc vMerge="1">
                  <a:txBody>
                    <a:bodyPr/>
                    <a:lstStyle/>
                    <a:p>
                      <a:endParaRPr lang="en-US"/>
                    </a:p>
                  </a:txBody>
                  <a:tcPr/>
                </a:tc>
                <a:tc>
                  <a:txBody>
                    <a:bodyPr/>
                    <a:lstStyle/>
                    <a:p>
                      <a:pPr>
                        <a:lnSpc>
                          <a:spcPct val="120000"/>
                        </a:lnSpc>
                        <a:spcBef>
                          <a:spcPts val="200"/>
                        </a:spcBef>
                        <a:spcAft>
                          <a:spcPts val="300"/>
                        </a:spcAft>
                      </a:pPr>
                      <a:r>
                        <a:rPr lang="en-US" sz="1600" kern="100">
                          <a:effectLst/>
                          <a:latin typeface="+mj-lt"/>
                        </a:rPr>
                        <a:t> </a:t>
                      </a:r>
                      <a:endParaRPr lang="en-US" sz="1600" kern="100">
                        <a:effectLst/>
                        <a:latin typeface="+mj-lt"/>
                        <a:ea typeface="Calibri" panose="020F0502020204030204" pitchFamily="34" charset="0"/>
                        <a:cs typeface="Times New Roman" panose="02020603050405020304" pitchFamily="18" charset="0"/>
                      </a:endParaRPr>
                    </a:p>
                  </a:txBody>
                  <a:tcPr anchor="ctr"/>
                </a:tc>
                <a:tc>
                  <a:txBody>
                    <a:bodyPr/>
                    <a:lstStyle/>
                    <a:p>
                      <a:pPr>
                        <a:lnSpc>
                          <a:spcPct val="120000"/>
                        </a:lnSpc>
                        <a:spcBef>
                          <a:spcPts val="200"/>
                        </a:spcBef>
                        <a:spcAft>
                          <a:spcPts val="300"/>
                        </a:spcAft>
                      </a:pPr>
                      <a:r>
                        <a:rPr lang="en-US" sz="1600" kern="100">
                          <a:effectLst/>
                          <a:latin typeface="+mj-lt"/>
                        </a:rPr>
                        <a:t> </a:t>
                      </a:r>
                      <a:endParaRPr lang="en-US" sz="1600" kern="100">
                        <a:effectLst/>
                        <a:latin typeface="+mj-lt"/>
                        <a:ea typeface="Calibri" panose="020F0502020204030204" pitchFamily="34" charset="0"/>
                        <a:cs typeface="Times New Roman" panose="02020603050405020304" pitchFamily="18" charset="0"/>
                      </a:endParaRPr>
                    </a:p>
                  </a:txBody>
                  <a:tcPr anchor="ctr"/>
                </a:tc>
                <a:extLst>
                  <a:ext uri="{0D108BD9-81ED-4DB2-BD59-A6C34878D82A}">
                    <a16:rowId xmlns:a16="http://schemas.microsoft.com/office/drawing/2014/main" val="1972970211"/>
                  </a:ext>
                </a:extLst>
              </a:tr>
              <a:tr h="0">
                <a:tc vMerge="1">
                  <a:txBody>
                    <a:bodyPr/>
                    <a:lstStyle/>
                    <a:p>
                      <a:endParaRPr lang="en-US"/>
                    </a:p>
                  </a:txBody>
                  <a:tcPr/>
                </a:tc>
                <a:tc>
                  <a:txBody>
                    <a:bodyPr/>
                    <a:lstStyle/>
                    <a:p>
                      <a:pPr algn="ctr">
                        <a:lnSpc>
                          <a:spcPct val="120000"/>
                        </a:lnSpc>
                        <a:spcBef>
                          <a:spcPts val="200"/>
                        </a:spcBef>
                        <a:spcAft>
                          <a:spcPts val="300"/>
                        </a:spcAft>
                      </a:pPr>
                      <a:r>
                        <a:rPr lang="en-US" sz="1600" kern="100">
                          <a:effectLst/>
                          <a:latin typeface="+mj-lt"/>
                        </a:rPr>
                        <a:t>75</a:t>
                      </a:r>
                      <a:endParaRPr lang="en-US" sz="1600" kern="100">
                        <a:effectLst/>
                        <a:latin typeface="+mj-lt"/>
                        <a:ea typeface="Calibri" panose="020F0502020204030204" pitchFamily="34" charset="0"/>
                        <a:cs typeface="Times New Roman" panose="02020603050405020304" pitchFamily="18" charset="0"/>
                      </a:endParaRPr>
                    </a:p>
                  </a:txBody>
                  <a:tcPr anchor="ctr"/>
                </a:tc>
                <a:tc vMerge="1">
                  <a:txBody>
                    <a:bodyPr/>
                    <a:lstStyle/>
                    <a:p>
                      <a:endParaRPr lang="en-US"/>
                    </a:p>
                  </a:txBody>
                  <a:tcPr/>
                </a:tc>
                <a:tc>
                  <a:txBody>
                    <a:bodyPr/>
                    <a:lstStyle/>
                    <a:p>
                      <a:pPr>
                        <a:lnSpc>
                          <a:spcPct val="120000"/>
                        </a:lnSpc>
                        <a:spcBef>
                          <a:spcPts val="200"/>
                        </a:spcBef>
                        <a:spcAft>
                          <a:spcPts val="300"/>
                        </a:spcAft>
                      </a:pPr>
                      <a:r>
                        <a:rPr lang="en-US" sz="1600" kern="100">
                          <a:effectLst/>
                          <a:latin typeface="+mj-lt"/>
                        </a:rPr>
                        <a:t> </a:t>
                      </a:r>
                      <a:endParaRPr lang="en-US" sz="1600" kern="100">
                        <a:effectLst/>
                        <a:latin typeface="+mj-lt"/>
                        <a:ea typeface="Calibri" panose="020F0502020204030204" pitchFamily="34" charset="0"/>
                        <a:cs typeface="Times New Roman" panose="02020603050405020304" pitchFamily="18" charset="0"/>
                      </a:endParaRPr>
                    </a:p>
                  </a:txBody>
                  <a:tcPr anchor="ctr"/>
                </a:tc>
                <a:tc>
                  <a:txBody>
                    <a:bodyPr/>
                    <a:lstStyle/>
                    <a:p>
                      <a:pPr>
                        <a:lnSpc>
                          <a:spcPct val="120000"/>
                        </a:lnSpc>
                        <a:spcBef>
                          <a:spcPts val="200"/>
                        </a:spcBef>
                        <a:spcAft>
                          <a:spcPts val="300"/>
                        </a:spcAft>
                      </a:pPr>
                      <a:r>
                        <a:rPr lang="en-US" sz="1600" kern="100">
                          <a:effectLst/>
                          <a:latin typeface="+mj-lt"/>
                        </a:rPr>
                        <a:t> </a:t>
                      </a:r>
                      <a:endParaRPr lang="en-US" sz="1600" kern="100">
                        <a:effectLst/>
                        <a:latin typeface="+mj-lt"/>
                        <a:ea typeface="Calibri" panose="020F0502020204030204" pitchFamily="34" charset="0"/>
                        <a:cs typeface="Times New Roman" panose="02020603050405020304" pitchFamily="18" charset="0"/>
                      </a:endParaRPr>
                    </a:p>
                  </a:txBody>
                  <a:tcPr anchor="ctr"/>
                </a:tc>
                <a:extLst>
                  <a:ext uri="{0D108BD9-81ED-4DB2-BD59-A6C34878D82A}">
                    <a16:rowId xmlns:a16="http://schemas.microsoft.com/office/drawing/2014/main" val="1116394582"/>
                  </a:ext>
                </a:extLst>
              </a:tr>
            </a:tbl>
          </a:graphicData>
        </a:graphic>
      </p:graphicFrame>
    </p:spTree>
    <p:extLst>
      <p:ext uri="{BB962C8B-B14F-4D97-AF65-F5344CB8AC3E}">
        <p14:creationId xmlns:p14="http://schemas.microsoft.com/office/powerpoint/2010/main" val="168694258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a:extLst>
              <a:ext uri="{FF2B5EF4-FFF2-40B4-BE49-F238E27FC236}">
                <a16:creationId xmlns:a16="http://schemas.microsoft.com/office/drawing/2014/main" id="{5B58B053-5680-AA48-CA27-7FA8E9F9AA4D}"/>
              </a:ext>
            </a:extLst>
          </p:cNvPr>
          <p:cNvGraphicFramePr>
            <a:graphicFrameLocks noGrp="1"/>
          </p:cNvGraphicFramePr>
          <p:nvPr>
            <p:extLst>
              <p:ext uri="{D42A27DB-BD31-4B8C-83A1-F6EECF244321}">
                <p14:modId xmlns:p14="http://schemas.microsoft.com/office/powerpoint/2010/main" val="1286590948"/>
              </p:ext>
            </p:extLst>
          </p:nvPr>
        </p:nvGraphicFramePr>
        <p:xfrm>
          <a:off x="513571" y="1120658"/>
          <a:ext cx="11314636" cy="4819452"/>
        </p:xfrm>
        <a:graphic>
          <a:graphicData uri="http://schemas.openxmlformats.org/drawingml/2006/table">
            <a:tbl>
              <a:tblPr firstRow="1" firstCol="1" bandRow="1">
                <a:tableStyleId>{7DF18680-E054-41AD-8BC1-D1AEF772440D}</a:tableStyleId>
              </a:tblPr>
              <a:tblGrid>
                <a:gridCol w="705629">
                  <a:extLst>
                    <a:ext uri="{9D8B030D-6E8A-4147-A177-3AD203B41FA5}">
                      <a16:colId xmlns:a16="http://schemas.microsoft.com/office/drawing/2014/main" val="4020568395"/>
                    </a:ext>
                  </a:extLst>
                </a:gridCol>
                <a:gridCol w="658762">
                  <a:extLst>
                    <a:ext uri="{9D8B030D-6E8A-4147-A177-3AD203B41FA5}">
                      <a16:colId xmlns:a16="http://schemas.microsoft.com/office/drawing/2014/main" val="723426888"/>
                    </a:ext>
                  </a:extLst>
                </a:gridCol>
                <a:gridCol w="1219200">
                  <a:extLst>
                    <a:ext uri="{9D8B030D-6E8A-4147-A177-3AD203B41FA5}">
                      <a16:colId xmlns:a16="http://schemas.microsoft.com/office/drawing/2014/main" val="2085795122"/>
                    </a:ext>
                  </a:extLst>
                </a:gridCol>
                <a:gridCol w="2320412">
                  <a:extLst>
                    <a:ext uri="{9D8B030D-6E8A-4147-A177-3AD203B41FA5}">
                      <a16:colId xmlns:a16="http://schemas.microsoft.com/office/drawing/2014/main" val="771032673"/>
                    </a:ext>
                  </a:extLst>
                </a:gridCol>
                <a:gridCol w="6410633">
                  <a:extLst>
                    <a:ext uri="{9D8B030D-6E8A-4147-A177-3AD203B41FA5}">
                      <a16:colId xmlns:a16="http://schemas.microsoft.com/office/drawing/2014/main" val="326337400"/>
                    </a:ext>
                  </a:extLst>
                </a:gridCol>
              </a:tblGrid>
              <a:tr h="462336">
                <a:tc>
                  <a:txBody>
                    <a:bodyPr/>
                    <a:lstStyle/>
                    <a:p>
                      <a:pPr algn="ctr">
                        <a:lnSpc>
                          <a:spcPct val="120000"/>
                        </a:lnSpc>
                        <a:spcBef>
                          <a:spcPts val="200"/>
                        </a:spcBef>
                        <a:spcAft>
                          <a:spcPts val="300"/>
                        </a:spcAft>
                      </a:pPr>
                      <a:r>
                        <a:rPr lang="en-US" sz="1600" kern="100">
                          <a:effectLst/>
                          <a:latin typeface="+mj-lt"/>
                        </a:rPr>
                        <a:t>Tuần</a:t>
                      </a:r>
                      <a:endParaRPr lang="en-US" sz="1600" kern="100">
                        <a:effectLst/>
                        <a:latin typeface="+mj-lt"/>
                        <a:ea typeface="Calibri" panose="020F0502020204030204" pitchFamily="34" charset="0"/>
                        <a:cs typeface="Times New Roman" panose="02020603050405020304" pitchFamily="18" charset="0"/>
                      </a:endParaRPr>
                    </a:p>
                  </a:txBody>
                  <a:tcPr anchor="ctr"/>
                </a:tc>
                <a:tc>
                  <a:txBody>
                    <a:bodyPr/>
                    <a:lstStyle/>
                    <a:p>
                      <a:pPr algn="ctr">
                        <a:lnSpc>
                          <a:spcPct val="120000"/>
                        </a:lnSpc>
                        <a:spcBef>
                          <a:spcPts val="200"/>
                        </a:spcBef>
                        <a:spcAft>
                          <a:spcPts val="300"/>
                        </a:spcAft>
                      </a:pPr>
                      <a:r>
                        <a:rPr lang="en-US" sz="1600" kern="100">
                          <a:effectLst/>
                          <a:latin typeface="+mj-lt"/>
                        </a:rPr>
                        <a:t>Tiết</a:t>
                      </a:r>
                      <a:endParaRPr lang="en-US" sz="1600" kern="100">
                        <a:effectLst/>
                        <a:latin typeface="+mj-lt"/>
                        <a:ea typeface="Calibri" panose="020F0502020204030204" pitchFamily="34" charset="0"/>
                        <a:cs typeface="Times New Roman" panose="02020603050405020304" pitchFamily="18" charset="0"/>
                      </a:endParaRPr>
                    </a:p>
                  </a:txBody>
                  <a:tcPr anchor="ctr"/>
                </a:tc>
                <a:tc>
                  <a:txBody>
                    <a:bodyPr/>
                    <a:lstStyle/>
                    <a:p>
                      <a:pPr algn="ctr">
                        <a:lnSpc>
                          <a:spcPct val="120000"/>
                        </a:lnSpc>
                        <a:spcBef>
                          <a:spcPts val="200"/>
                        </a:spcBef>
                        <a:spcAft>
                          <a:spcPts val="300"/>
                        </a:spcAft>
                      </a:pPr>
                      <a:r>
                        <a:rPr lang="en-US" sz="1600" kern="100">
                          <a:effectLst/>
                          <a:latin typeface="+mj-lt"/>
                        </a:rPr>
                        <a:t>Chủ đề</a:t>
                      </a:r>
                      <a:endParaRPr lang="en-US" sz="1600" kern="100">
                        <a:effectLst/>
                        <a:latin typeface="+mj-lt"/>
                        <a:ea typeface="Calibri" panose="020F0502020204030204" pitchFamily="34" charset="0"/>
                        <a:cs typeface="Times New Roman" panose="02020603050405020304" pitchFamily="18" charset="0"/>
                      </a:endParaRPr>
                    </a:p>
                  </a:txBody>
                  <a:tcPr anchor="ctr"/>
                </a:tc>
                <a:tc>
                  <a:txBody>
                    <a:bodyPr/>
                    <a:lstStyle/>
                    <a:p>
                      <a:pPr algn="ctr">
                        <a:lnSpc>
                          <a:spcPct val="120000"/>
                        </a:lnSpc>
                        <a:spcBef>
                          <a:spcPts val="200"/>
                        </a:spcBef>
                        <a:spcAft>
                          <a:spcPts val="300"/>
                        </a:spcAft>
                      </a:pPr>
                      <a:r>
                        <a:rPr lang="en-US" sz="1600" kern="100">
                          <a:effectLst/>
                          <a:latin typeface="+mj-lt"/>
                        </a:rPr>
                        <a:t>Cấu trúc</a:t>
                      </a:r>
                      <a:endParaRPr lang="en-US" sz="1600" kern="100">
                        <a:effectLst/>
                        <a:latin typeface="+mj-lt"/>
                        <a:ea typeface="Calibri" panose="020F0502020204030204" pitchFamily="34" charset="0"/>
                        <a:cs typeface="Times New Roman" panose="02020603050405020304" pitchFamily="18" charset="0"/>
                      </a:endParaRPr>
                    </a:p>
                  </a:txBody>
                  <a:tcPr anchor="ctr"/>
                </a:tc>
                <a:tc>
                  <a:txBody>
                    <a:bodyPr/>
                    <a:lstStyle/>
                    <a:p>
                      <a:pPr algn="ctr">
                        <a:lnSpc>
                          <a:spcPct val="120000"/>
                        </a:lnSpc>
                        <a:spcBef>
                          <a:spcPts val="200"/>
                        </a:spcBef>
                        <a:spcAft>
                          <a:spcPts val="300"/>
                        </a:spcAft>
                      </a:pPr>
                      <a:r>
                        <a:rPr lang="en-US" sz="1600" kern="100">
                          <a:effectLst/>
                          <a:latin typeface="+mj-lt"/>
                        </a:rPr>
                        <a:t>Hoạt động</a:t>
                      </a:r>
                      <a:endParaRPr lang="en-US" sz="1600" kern="100">
                        <a:effectLst/>
                        <a:latin typeface="+mj-lt"/>
                        <a:ea typeface="Calibri" panose="020F0502020204030204" pitchFamily="34" charset="0"/>
                        <a:cs typeface="Times New Roman" panose="02020603050405020304" pitchFamily="18" charset="0"/>
                      </a:endParaRPr>
                    </a:p>
                  </a:txBody>
                  <a:tcPr anchor="ctr"/>
                </a:tc>
                <a:extLst>
                  <a:ext uri="{0D108BD9-81ED-4DB2-BD59-A6C34878D82A}">
                    <a16:rowId xmlns:a16="http://schemas.microsoft.com/office/drawing/2014/main" val="2137031619"/>
                  </a:ext>
                </a:extLst>
              </a:tr>
              <a:tr h="0">
                <a:tc rowSpan="3">
                  <a:txBody>
                    <a:bodyPr/>
                    <a:lstStyle/>
                    <a:p>
                      <a:pPr>
                        <a:lnSpc>
                          <a:spcPct val="120000"/>
                        </a:lnSpc>
                        <a:spcBef>
                          <a:spcPts val="200"/>
                        </a:spcBef>
                        <a:spcAft>
                          <a:spcPts val="300"/>
                        </a:spcAft>
                      </a:pPr>
                      <a:r>
                        <a:rPr lang="en-US" sz="1600" kern="100">
                          <a:effectLst/>
                          <a:latin typeface="+mj-lt"/>
                        </a:rPr>
                        <a:t>26</a:t>
                      </a:r>
                      <a:endParaRPr lang="en-US" sz="1600" kern="100">
                        <a:effectLst/>
                        <a:latin typeface="+mj-lt"/>
                        <a:ea typeface="Calibri" panose="020F0502020204030204" pitchFamily="34" charset="0"/>
                        <a:cs typeface="Times New Roman" panose="02020603050405020304" pitchFamily="18" charset="0"/>
                      </a:endParaRPr>
                    </a:p>
                  </a:txBody>
                  <a:tcPr anchor="ctr"/>
                </a:tc>
                <a:tc>
                  <a:txBody>
                    <a:bodyPr/>
                    <a:lstStyle/>
                    <a:p>
                      <a:pPr algn="ctr">
                        <a:lnSpc>
                          <a:spcPct val="120000"/>
                        </a:lnSpc>
                        <a:spcBef>
                          <a:spcPts val="200"/>
                        </a:spcBef>
                        <a:spcAft>
                          <a:spcPts val="300"/>
                        </a:spcAft>
                      </a:pPr>
                      <a:r>
                        <a:rPr lang="en-US" sz="1600" kern="100">
                          <a:effectLst/>
                          <a:latin typeface="+mj-lt"/>
                        </a:rPr>
                        <a:t>76</a:t>
                      </a:r>
                      <a:endParaRPr lang="en-US" sz="1600" kern="100">
                        <a:effectLst/>
                        <a:latin typeface="+mj-lt"/>
                        <a:ea typeface="Calibri" panose="020F0502020204030204" pitchFamily="34" charset="0"/>
                        <a:cs typeface="Times New Roman" panose="02020603050405020304" pitchFamily="18" charset="0"/>
                      </a:endParaRPr>
                    </a:p>
                  </a:txBody>
                  <a:tcPr anchor="ctr"/>
                </a:tc>
                <a:tc rowSpan="3">
                  <a:txBody>
                    <a:bodyPr/>
                    <a:lstStyle/>
                    <a:p>
                      <a:pPr>
                        <a:lnSpc>
                          <a:spcPct val="120000"/>
                        </a:lnSpc>
                        <a:spcBef>
                          <a:spcPts val="200"/>
                        </a:spcBef>
                        <a:spcAft>
                          <a:spcPts val="300"/>
                        </a:spcAft>
                      </a:pPr>
                      <a:r>
                        <a:rPr lang="en-US" sz="1600" kern="100">
                          <a:effectLst/>
                          <a:latin typeface="+mj-lt"/>
                        </a:rPr>
                        <a:t>Đánh giá giữa kì</a:t>
                      </a:r>
                      <a:endParaRPr lang="en-US" sz="1600" kern="100">
                        <a:effectLst/>
                        <a:latin typeface="+mj-lt"/>
                        <a:ea typeface="Calibri" panose="020F0502020204030204" pitchFamily="34" charset="0"/>
                        <a:cs typeface="Times New Roman" panose="02020603050405020304" pitchFamily="18" charset="0"/>
                      </a:endParaRPr>
                    </a:p>
                  </a:txBody>
                  <a:tcPr anchor="ctr"/>
                </a:tc>
                <a:tc>
                  <a:txBody>
                    <a:bodyPr/>
                    <a:lstStyle/>
                    <a:p>
                      <a:pPr>
                        <a:lnSpc>
                          <a:spcPct val="120000"/>
                        </a:lnSpc>
                        <a:spcBef>
                          <a:spcPts val="200"/>
                        </a:spcBef>
                        <a:spcAft>
                          <a:spcPts val="300"/>
                        </a:spcAft>
                      </a:pPr>
                      <a:r>
                        <a:rPr lang="en-US" sz="1600" kern="100">
                          <a:effectLst/>
                          <a:latin typeface="+mj-lt"/>
                        </a:rPr>
                        <a:t> </a:t>
                      </a:r>
                      <a:endParaRPr lang="en-US" sz="1600" kern="100">
                        <a:effectLst/>
                        <a:latin typeface="+mj-lt"/>
                        <a:ea typeface="Calibri" panose="020F0502020204030204" pitchFamily="34" charset="0"/>
                        <a:cs typeface="Times New Roman" panose="02020603050405020304" pitchFamily="18" charset="0"/>
                      </a:endParaRPr>
                    </a:p>
                  </a:txBody>
                  <a:tcPr anchor="ctr"/>
                </a:tc>
                <a:tc>
                  <a:txBody>
                    <a:bodyPr/>
                    <a:lstStyle/>
                    <a:p>
                      <a:pPr>
                        <a:lnSpc>
                          <a:spcPct val="120000"/>
                        </a:lnSpc>
                        <a:spcBef>
                          <a:spcPts val="200"/>
                        </a:spcBef>
                        <a:spcAft>
                          <a:spcPts val="300"/>
                        </a:spcAft>
                      </a:pPr>
                      <a:r>
                        <a:rPr lang="en-US" sz="1600" kern="100">
                          <a:effectLst/>
                          <a:latin typeface="+mj-lt"/>
                        </a:rPr>
                        <a:t> </a:t>
                      </a:r>
                      <a:endParaRPr lang="en-US" sz="1600" kern="100">
                        <a:effectLst/>
                        <a:latin typeface="+mj-lt"/>
                        <a:ea typeface="Calibri" panose="020F0502020204030204" pitchFamily="34" charset="0"/>
                        <a:cs typeface="Times New Roman" panose="02020603050405020304" pitchFamily="18" charset="0"/>
                      </a:endParaRPr>
                    </a:p>
                  </a:txBody>
                  <a:tcPr anchor="ctr"/>
                </a:tc>
                <a:extLst>
                  <a:ext uri="{0D108BD9-81ED-4DB2-BD59-A6C34878D82A}">
                    <a16:rowId xmlns:a16="http://schemas.microsoft.com/office/drawing/2014/main" val="2210124000"/>
                  </a:ext>
                </a:extLst>
              </a:tr>
              <a:tr h="0">
                <a:tc vMerge="1">
                  <a:txBody>
                    <a:bodyPr/>
                    <a:lstStyle/>
                    <a:p>
                      <a:endParaRPr lang="en-US"/>
                    </a:p>
                  </a:txBody>
                  <a:tcPr/>
                </a:tc>
                <a:tc>
                  <a:txBody>
                    <a:bodyPr/>
                    <a:lstStyle/>
                    <a:p>
                      <a:pPr algn="ctr">
                        <a:lnSpc>
                          <a:spcPct val="120000"/>
                        </a:lnSpc>
                        <a:spcBef>
                          <a:spcPts val="200"/>
                        </a:spcBef>
                        <a:spcAft>
                          <a:spcPts val="300"/>
                        </a:spcAft>
                      </a:pPr>
                      <a:r>
                        <a:rPr lang="en-US" sz="1600" kern="100">
                          <a:effectLst/>
                          <a:latin typeface="+mj-lt"/>
                        </a:rPr>
                        <a:t>77</a:t>
                      </a:r>
                      <a:endParaRPr lang="en-US" sz="1600" kern="100">
                        <a:effectLst/>
                        <a:latin typeface="+mj-lt"/>
                        <a:ea typeface="Calibri" panose="020F0502020204030204" pitchFamily="34" charset="0"/>
                        <a:cs typeface="Times New Roman" panose="02020603050405020304" pitchFamily="18" charset="0"/>
                      </a:endParaRPr>
                    </a:p>
                  </a:txBody>
                  <a:tcPr anchor="ctr"/>
                </a:tc>
                <a:tc vMerge="1">
                  <a:txBody>
                    <a:bodyPr/>
                    <a:lstStyle/>
                    <a:p>
                      <a:endParaRPr lang="en-US"/>
                    </a:p>
                  </a:txBody>
                  <a:tcPr/>
                </a:tc>
                <a:tc>
                  <a:txBody>
                    <a:bodyPr/>
                    <a:lstStyle/>
                    <a:p>
                      <a:pPr>
                        <a:lnSpc>
                          <a:spcPct val="120000"/>
                        </a:lnSpc>
                        <a:spcBef>
                          <a:spcPts val="200"/>
                        </a:spcBef>
                        <a:spcAft>
                          <a:spcPts val="300"/>
                        </a:spcAft>
                      </a:pPr>
                      <a:r>
                        <a:rPr lang="en-US" sz="1600" kern="100">
                          <a:effectLst/>
                          <a:latin typeface="+mj-lt"/>
                        </a:rPr>
                        <a:t> </a:t>
                      </a:r>
                      <a:endParaRPr lang="en-US" sz="1600" kern="100">
                        <a:effectLst/>
                        <a:latin typeface="+mj-lt"/>
                        <a:ea typeface="Calibri" panose="020F0502020204030204" pitchFamily="34" charset="0"/>
                        <a:cs typeface="Times New Roman" panose="02020603050405020304" pitchFamily="18" charset="0"/>
                      </a:endParaRPr>
                    </a:p>
                  </a:txBody>
                  <a:tcPr anchor="ctr"/>
                </a:tc>
                <a:tc>
                  <a:txBody>
                    <a:bodyPr/>
                    <a:lstStyle/>
                    <a:p>
                      <a:pPr>
                        <a:lnSpc>
                          <a:spcPct val="120000"/>
                        </a:lnSpc>
                        <a:spcBef>
                          <a:spcPts val="200"/>
                        </a:spcBef>
                        <a:spcAft>
                          <a:spcPts val="300"/>
                        </a:spcAft>
                      </a:pPr>
                      <a:r>
                        <a:rPr lang="en-US" sz="1600" kern="100">
                          <a:effectLst/>
                          <a:latin typeface="+mj-lt"/>
                        </a:rPr>
                        <a:t> </a:t>
                      </a:r>
                      <a:endParaRPr lang="en-US" sz="1600" kern="100">
                        <a:effectLst/>
                        <a:latin typeface="+mj-lt"/>
                        <a:ea typeface="Calibri" panose="020F0502020204030204" pitchFamily="34" charset="0"/>
                        <a:cs typeface="Times New Roman" panose="02020603050405020304" pitchFamily="18" charset="0"/>
                      </a:endParaRPr>
                    </a:p>
                  </a:txBody>
                  <a:tcPr anchor="ctr"/>
                </a:tc>
                <a:extLst>
                  <a:ext uri="{0D108BD9-81ED-4DB2-BD59-A6C34878D82A}">
                    <a16:rowId xmlns:a16="http://schemas.microsoft.com/office/drawing/2014/main" val="514239180"/>
                  </a:ext>
                </a:extLst>
              </a:tr>
              <a:tr h="0">
                <a:tc vMerge="1">
                  <a:txBody>
                    <a:bodyPr/>
                    <a:lstStyle/>
                    <a:p>
                      <a:endParaRPr lang="en-US"/>
                    </a:p>
                  </a:txBody>
                  <a:tcPr/>
                </a:tc>
                <a:tc>
                  <a:txBody>
                    <a:bodyPr/>
                    <a:lstStyle/>
                    <a:p>
                      <a:pPr algn="ctr">
                        <a:lnSpc>
                          <a:spcPct val="120000"/>
                        </a:lnSpc>
                        <a:spcBef>
                          <a:spcPts val="200"/>
                        </a:spcBef>
                        <a:spcAft>
                          <a:spcPts val="300"/>
                        </a:spcAft>
                      </a:pPr>
                      <a:r>
                        <a:rPr lang="en-US" sz="1600" kern="100">
                          <a:effectLst/>
                          <a:latin typeface="+mj-lt"/>
                        </a:rPr>
                        <a:t>78</a:t>
                      </a:r>
                      <a:endParaRPr lang="en-US" sz="1600" kern="100">
                        <a:effectLst/>
                        <a:latin typeface="+mj-lt"/>
                        <a:ea typeface="Calibri" panose="020F0502020204030204" pitchFamily="34" charset="0"/>
                        <a:cs typeface="Times New Roman" panose="02020603050405020304" pitchFamily="18" charset="0"/>
                      </a:endParaRPr>
                    </a:p>
                  </a:txBody>
                  <a:tcPr anchor="ctr"/>
                </a:tc>
                <a:tc vMerge="1">
                  <a:txBody>
                    <a:bodyPr/>
                    <a:lstStyle/>
                    <a:p>
                      <a:endParaRPr lang="en-US"/>
                    </a:p>
                  </a:txBody>
                  <a:tcPr/>
                </a:tc>
                <a:tc>
                  <a:txBody>
                    <a:bodyPr/>
                    <a:lstStyle/>
                    <a:p>
                      <a:pPr>
                        <a:lnSpc>
                          <a:spcPct val="120000"/>
                        </a:lnSpc>
                        <a:spcBef>
                          <a:spcPts val="200"/>
                        </a:spcBef>
                        <a:spcAft>
                          <a:spcPts val="300"/>
                        </a:spcAft>
                      </a:pPr>
                      <a:r>
                        <a:rPr lang="en-US" sz="1600" kern="100">
                          <a:effectLst/>
                          <a:latin typeface="+mj-lt"/>
                        </a:rPr>
                        <a:t> </a:t>
                      </a:r>
                      <a:endParaRPr lang="en-US" sz="1600" kern="100">
                        <a:effectLst/>
                        <a:latin typeface="+mj-lt"/>
                        <a:ea typeface="Calibri" panose="020F0502020204030204" pitchFamily="34" charset="0"/>
                        <a:cs typeface="Times New Roman" panose="02020603050405020304" pitchFamily="18" charset="0"/>
                      </a:endParaRPr>
                    </a:p>
                  </a:txBody>
                  <a:tcPr anchor="ctr"/>
                </a:tc>
                <a:tc>
                  <a:txBody>
                    <a:bodyPr/>
                    <a:lstStyle/>
                    <a:p>
                      <a:pPr>
                        <a:lnSpc>
                          <a:spcPct val="120000"/>
                        </a:lnSpc>
                        <a:spcBef>
                          <a:spcPts val="200"/>
                        </a:spcBef>
                        <a:spcAft>
                          <a:spcPts val="300"/>
                        </a:spcAft>
                      </a:pPr>
                      <a:r>
                        <a:rPr lang="en-US" sz="1600" kern="100">
                          <a:effectLst/>
                          <a:latin typeface="+mj-lt"/>
                        </a:rPr>
                        <a:t> </a:t>
                      </a:r>
                      <a:endParaRPr lang="en-US" sz="1600" kern="100">
                        <a:effectLst/>
                        <a:latin typeface="+mj-lt"/>
                        <a:ea typeface="Calibri" panose="020F0502020204030204" pitchFamily="34" charset="0"/>
                        <a:cs typeface="Times New Roman" panose="02020603050405020304" pitchFamily="18" charset="0"/>
                      </a:endParaRPr>
                    </a:p>
                  </a:txBody>
                  <a:tcPr anchor="ctr"/>
                </a:tc>
                <a:extLst>
                  <a:ext uri="{0D108BD9-81ED-4DB2-BD59-A6C34878D82A}">
                    <a16:rowId xmlns:a16="http://schemas.microsoft.com/office/drawing/2014/main" val="1853946336"/>
                  </a:ext>
                </a:extLst>
              </a:tr>
              <a:tr h="0">
                <a:tc rowSpan="4">
                  <a:txBody>
                    <a:bodyPr/>
                    <a:lstStyle/>
                    <a:p>
                      <a:pPr>
                        <a:lnSpc>
                          <a:spcPct val="120000"/>
                        </a:lnSpc>
                        <a:spcBef>
                          <a:spcPts val="200"/>
                        </a:spcBef>
                        <a:spcAft>
                          <a:spcPts val="300"/>
                        </a:spcAft>
                      </a:pPr>
                      <a:r>
                        <a:rPr lang="en-US" sz="1600" kern="100">
                          <a:effectLst/>
                          <a:latin typeface="+mj-lt"/>
                        </a:rPr>
                        <a:t>27</a:t>
                      </a:r>
                      <a:endParaRPr lang="en-US" sz="1600" kern="100">
                        <a:effectLst/>
                        <a:latin typeface="+mj-lt"/>
                        <a:ea typeface="Calibri" panose="020F0502020204030204" pitchFamily="34" charset="0"/>
                        <a:cs typeface="Times New Roman" panose="02020603050405020304" pitchFamily="18" charset="0"/>
                      </a:endParaRPr>
                    </a:p>
                  </a:txBody>
                  <a:tcPr anchor="ctr"/>
                </a:tc>
                <a:tc>
                  <a:txBody>
                    <a:bodyPr/>
                    <a:lstStyle/>
                    <a:p>
                      <a:pPr algn="ctr">
                        <a:lnSpc>
                          <a:spcPct val="120000"/>
                        </a:lnSpc>
                        <a:spcBef>
                          <a:spcPts val="200"/>
                        </a:spcBef>
                        <a:spcAft>
                          <a:spcPts val="300"/>
                        </a:spcAft>
                      </a:pPr>
                      <a:r>
                        <a:rPr lang="en-US" sz="1600" kern="100">
                          <a:effectLst/>
                          <a:latin typeface="+mj-lt"/>
                        </a:rPr>
                        <a:t>79</a:t>
                      </a:r>
                      <a:endParaRPr lang="en-US" sz="1600" kern="100">
                        <a:effectLst/>
                        <a:latin typeface="+mj-lt"/>
                        <a:ea typeface="Calibri" panose="020F0502020204030204" pitchFamily="34" charset="0"/>
                        <a:cs typeface="Times New Roman" panose="02020603050405020304" pitchFamily="18" charset="0"/>
                      </a:endParaRPr>
                    </a:p>
                  </a:txBody>
                  <a:tcPr anchor="ctr"/>
                </a:tc>
                <a:tc rowSpan="4">
                  <a:txBody>
                    <a:bodyPr/>
                    <a:lstStyle/>
                    <a:p>
                      <a:pPr>
                        <a:lnSpc>
                          <a:spcPct val="120000"/>
                        </a:lnSpc>
                        <a:spcBef>
                          <a:spcPts val="200"/>
                        </a:spcBef>
                        <a:spcAft>
                          <a:spcPts val="300"/>
                        </a:spcAft>
                      </a:pPr>
                      <a:r>
                        <a:rPr lang="en-US" sz="1600" kern="100">
                          <a:effectLst/>
                          <a:latin typeface="+mj-lt"/>
                        </a:rPr>
                        <a:t>Chủ đề 8. </a:t>
                      </a:r>
                      <a:r>
                        <a:rPr lang="en-US" sz="1600" kern="0">
                          <a:effectLst/>
                          <a:latin typeface="+mj-lt"/>
                        </a:rPr>
                        <a:t>Sẵn sàng học tập lao động</a:t>
                      </a:r>
                      <a:endParaRPr lang="en-US" sz="1600" kern="100">
                        <a:effectLst/>
                        <a:latin typeface="+mj-lt"/>
                        <a:ea typeface="Calibri" panose="020F0502020204030204" pitchFamily="34" charset="0"/>
                        <a:cs typeface="Times New Roman" panose="02020603050405020304" pitchFamily="18" charset="0"/>
                      </a:endParaRPr>
                    </a:p>
                  </a:txBody>
                  <a:tcPr anchor="ctr"/>
                </a:tc>
                <a:tc>
                  <a:txBody>
                    <a:bodyPr/>
                    <a:lstStyle/>
                    <a:p>
                      <a:pPr>
                        <a:lnSpc>
                          <a:spcPct val="120000"/>
                        </a:lnSpc>
                        <a:spcBef>
                          <a:spcPts val="200"/>
                        </a:spcBef>
                        <a:spcAft>
                          <a:spcPts val="300"/>
                        </a:spcAft>
                      </a:pPr>
                      <a:r>
                        <a:rPr lang="en-US" sz="1600" kern="100">
                          <a:effectLst/>
                          <a:latin typeface="+mj-lt"/>
                        </a:rPr>
                        <a:t>1. Tìm hiểu nội dung, phương pháp, hình thức trải nghiệm</a:t>
                      </a:r>
                      <a:endParaRPr lang="en-US" sz="1600" kern="100">
                        <a:effectLst/>
                        <a:latin typeface="+mj-lt"/>
                        <a:ea typeface="Calibri" panose="020F0502020204030204" pitchFamily="34" charset="0"/>
                        <a:cs typeface="Times New Roman" panose="02020603050405020304" pitchFamily="18" charset="0"/>
                      </a:endParaRPr>
                    </a:p>
                  </a:txBody>
                  <a:tcPr anchor="ctr"/>
                </a:tc>
                <a:tc>
                  <a:txBody>
                    <a:bodyPr/>
                    <a:lstStyle/>
                    <a:p>
                      <a:pPr>
                        <a:lnSpc>
                          <a:spcPct val="120000"/>
                        </a:lnSpc>
                        <a:spcBef>
                          <a:spcPts val="200"/>
                        </a:spcBef>
                        <a:spcAft>
                          <a:spcPts val="300"/>
                        </a:spcAft>
                      </a:pPr>
                      <a:r>
                        <a:rPr lang="en-US" sz="1600" kern="100">
                          <a:effectLst/>
                          <a:latin typeface="+mj-lt"/>
                        </a:rPr>
                        <a:t>Giới thiệu ý nghĩa, nội dung cơ bản; các phương thức và loại hình trải nghiệm; những nhiệm vụ HS cần thực hiện.</a:t>
                      </a:r>
                      <a:endParaRPr lang="en-US" sz="1600" kern="100">
                        <a:effectLst/>
                        <a:latin typeface="+mj-lt"/>
                        <a:ea typeface="Calibri" panose="020F0502020204030204" pitchFamily="34" charset="0"/>
                        <a:cs typeface="Times New Roman" panose="02020603050405020304" pitchFamily="18" charset="0"/>
                      </a:endParaRPr>
                    </a:p>
                  </a:txBody>
                  <a:tcPr anchor="ctr"/>
                </a:tc>
                <a:extLst>
                  <a:ext uri="{0D108BD9-81ED-4DB2-BD59-A6C34878D82A}">
                    <a16:rowId xmlns:a16="http://schemas.microsoft.com/office/drawing/2014/main" val="3157084259"/>
                  </a:ext>
                </a:extLst>
              </a:tr>
              <a:tr h="0">
                <a:tc vMerge="1">
                  <a:txBody>
                    <a:bodyPr/>
                    <a:lstStyle/>
                    <a:p>
                      <a:endParaRPr lang="en-US"/>
                    </a:p>
                  </a:txBody>
                  <a:tcPr/>
                </a:tc>
                <a:tc rowSpan="2">
                  <a:txBody>
                    <a:bodyPr/>
                    <a:lstStyle/>
                    <a:p>
                      <a:pPr algn="ctr">
                        <a:lnSpc>
                          <a:spcPct val="120000"/>
                        </a:lnSpc>
                        <a:spcBef>
                          <a:spcPts val="200"/>
                        </a:spcBef>
                        <a:spcAft>
                          <a:spcPts val="300"/>
                        </a:spcAft>
                      </a:pPr>
                      <a:r>
                        <a:rPr lang="en-US" sz="1600" kern="100">
                          <a:effectLst/>
                          <a:latin typeface="+mj-lt"/>
                        </a:rPr>
                        <a:t>80</a:t>
                      </a:r>
                      <a:endParaRPr lang="en-US" sz="1600" kern="100">
                        <a:effectLst/>
                        <a:latin typeface="+mj-lt"/>
                        <a:ea typeface="Calibri" panose="020F0502020204030204" pitchFamily="34" charset="0"/>
                        <a:cs typeface="Times New Roman" panose="02020603050405020304" pitchFamily="18" charset="0"/>
                      </a:endParaRPr>
                    </a:p>
                  </a:txBody>
                  <a:tcPr anchor="ctr"/>
                </a:tc>
                <a:tc vMerge="1">
                  <a:txBody>
                    <a:bodyPr/>
                    <a:lstStyle/>
                    <a:p>
                      <a:endParaRPr lang="en-US"/>
                    </a:p>
                  </a:txBody>
                  <a:tcPr/>
                </a:tc>
                <a:tc>
                  <a:txBody>
                    <a:bodyPr/>
                    <a:lstStyle/>
                    <a:p>
                      <a:pPr>
                        <a:lnSpc>
                          <a:spcPct val="120000"/>
                        </a:lnSpc>
                        <a:spcBef>
                          <a:spcPts val="200"/>
                        </a:spcBef>
                        <a:spcAft>
                          <a:spcPts val="300"/>
                        </a:spcAft>
                      </a:pPr>
                      <a:r>
                        <a:rPr lang="en-US" sz="1600" kern="100">
                          <a:effectLst/>
                          <a:latin typeface="+mj-lt"/>
                        </a:rPr>
                        <a:t>2. Thực hành - Trải nghiệm</a:t>
                      </a:r>
                      <a:endParaRPr lang="en-US" sz="1600" kern="100">
                        <a:effectLst/>
                        <a:latin typeface="+mj-lt"/>
                        <a:ea typeface="Calibri" panose="020F0502020204030204" pitchFamily="34" charset="0"/>
                        <a:cs typeface="Times New Roman" panose="02020603050405020304" pitchFamily="18" charset="0"/>
                      </a:endParaRPr>
                    </a:p>
                  </a:txBody>
                  <a:tcPr anchor="ctr"/>
                </a:tc>
                <a:tc>
                  <a:txBody>
                    <a:bodyPr/>
                    <a:lstStyle/>
                    <a:p>
                      <a:pPr>
                        <a:lnSpc>
                          <a:spcPct val="120000"/>
                        </a:lnSpc>
                        <a:spcBef>
                          <a:spcPts val="200"/>
                        </a:spcBef>
                        <a:spcAft>
                          <a:spcPts val="300"/>
                        </a:spcAft>
                      </a:pPr>
                      <a:r>
                        <a:rPr lang="en-US" sz="1600" kern="100">
                          <a:effectLst/>
                          <a:latin typeface="+mj-lt"/>
                        </a:rPr>
                        <a:t> </a:t>
                      </a:r>
                      <a:endParaRPr lang="en-US" sz="1600" kern="100">
                        <a:effectLst/>
                        <a:latin typeface="+mj-lt"/>
                        <a:ea typeface="Calibri" panose="020F0502020204030204" pitchFamily="34" charset="0"/>
                        <a:cs typeface="Times New Roman" panose="02020603050405020304" pitchFamily="18" charset="0"/>
                      </a:endParaRPr>
                    </a:p>
                  </a:txBody>
                  <a:tcPr anchor="ctr"/>
                </a:tc>
                <a:extLst>
                  <a:ext uri="{0D108BD9-81ED-4DB2-BD59-A6C34878D82A}">
                    <a16:rowId xmlns:a16="http://schemas.microsoft.com/office/drawing/2014/main" val="335689730"/>
                  </a:ext>
                </a:extLst>
              </a:tr>
              <a:tr h="0">
                <a:tc vMerge="1">
                  <a:txBody>
                    <a:bodyPr/>
                    <a:lstStyle/>
                    <a:p>
                      <a:endParaRPr lang="en-US"/>
                    </a:p>
                  </a:txBody>
                  <a:tcPr/>
                </a:tc>
                <a:tc vMerge="1">
                  <a:txBody>
                    <a:bodyPr/>
                    <a:lstStyle/>
                    <a:p>
                      <a:endParaRPr lang="en-US"/>
                    </a:p>
                  </a:txBody>
                  <a:tcPr/>
                </a:tc>
                <a:tc vMerge="1">
                  <a:txBody>
                    <a:bodyPr/>
                    <a:lstStyle/>
                    <a:p>
                      <a:endParaRPr lang="en-US"/>
                    </a:p>
                  </a:txBody>
                  <a:tcPr/>
                </a:tc>
                <a:tc rowSpan="2">
                  <a:txBody>
                    <a:bodyPr/>
                    <a:lstStyle/>
                    <a:p>
                      <a:pPr>
                        <a:lnSpc>
                          <a:spcPct val="120000"/>
                        </a:lnSpc>
                        <a:spcBef>
                          <a:spcPts val="200"/>
                        </a:spcBef>
                        <a:spcAft>
                          <a:spcPts val="300"/>
                        </a:spcAft>
                      </a:pPr>
                      <a:r>
                        <a:rPr lang="en-US" sz="1600" kern="100">
                          <a:effectLst/>
                          <a:latin typeface="+mj-lt"/>
                        </a:rPr>
                        <a:t>Hoạt động chủ đề quy mô lớp</a:t>
                      </a:r>
                      <a:endParaRPr lang="en-US" sz="1600" kern="100">
                        <a:effectLst/>
                        <a:latin typeface="+mj-lt"/>
                        <a:ea typeface="Calibri" panose="020F0502020204030204" pitchFamily="34" charset="0"/>
                        <a:cs typeface="Times New Roman" panose="02020603050405020304" pitchFamily="18" charset="0"/>
                      </a:endParaRPr>
                    </a:p>
                  </a:txBody>
                  <a:tcPr anchor="ctr"/>
                </a:tc>
                <a:tc>
                  <a:txBody>
                    <a:bodyPr/>
                    <a:lstStyle/>
                    <a:p>
                      <a:pPr algn="just">
                        <a:lnSpc>
                          <a:spcPct val="120000"/>
                        </a:lnSpc>
                        <a:spcAft>
                          <a:spcPts val="800"/>
                        </a:spcAft>
                      </a:pPr>
                      <a:r>
                        <a:rPr lang="en-US" sz="1600" kern="0">
                          <a:effectLst/>
                          <a:latin typeface="+mj-lt"/>
                        </a:rPr>
                        <a:t>Tìm hiểu về môi trường học tập hoặc làm việc tương lai.</a:t>
                      </a:r>
                      <a:endParaRPr lang="en-US" sz="1600" kern="100">
                        <a:effectLst/>
                        <a:latin typeface="+mj-lt"/>
                        <a:ea typeface="Calibri" panose="020F0502020204030204" pitchFamily="34" charset="0"/>
                        <a:cs typeface="Times New Roman" panose="02020603050405020304" pitchFamily="18" charset="0"/>
                      </a:endParaRPr>
                    </a:p>
                  </a:txBody>
                  <a:tcPr anchor="ctr"/>
                </a:tc>
                <a:extLst>
                  <a:ext uri="{0D108BD9-81ED-4DB2-BD59-A6C34878D82A}">
                    <a16:rowId xmlns:a16="http://schemas.microsoft.com/office/drawing/2014/main" val="3538356458"/>
                  </a:ext>
                </a:extLst>
              </a:tr>
              <a:tr h="0">
                <a:tc vMerge="1">
                  <a:txBody>
                    <a:bodyPr/>
                    <a:lstStyle/>
                    <a:p>
                      <a:endParaRPr lang="en-US"/>
                    </a:p>
                  </a:txBody>
                  <a:tcPr/>
                </a:tc>
                <a:tc>
                  <a:txBody>
                    <a:bodyPr/>
                    <a:lstStyle/>
                    <a:p>
                      <a:pPr algn="ctr">
                        <a:lnSpc>
                          <a:spcPct val="120000"/>
                        </a:lnSpc>
                        <a:spcBef>
                          <a:spcPts val="200"/>
                        </a:spcBef>
                        <a:spcAft>
                          <a:spcPts val="300"/>
                        </a:spcAft>
                      </a:pPr>
                      <a:r>
                        <a:rPr lang="en-US" sz="1600" kern="100">
                          <a:effectLst/>
                          <a:latin typeface="+mj-lt"/>
                        </a:rPr>
                        <a:t>81</a:t>
                      </a:r>
                      <a:endParaRPr lang="en-US" sz="1600" kern="100">
                        <a:effectLst/>
                        <a:latin typeface="+mj-lt"/>
                        <a:ea typeface="Calibri" panose="020F0502020204030204" pitchFamily="34" charset="0"/>
                        <a:cs typeface="Times New Roman" panose="02020603050405020304" pitchFamily="18" charset="0"/>
                      </a:endParaRPr>
                    </a:p>
                  </a:txBody>
                  <a:tcPr anchor="ctr"/>
                </a:tc>
                <a:tc vMerge="1">
                  <a:txBody>
                    <a:bodyPr/>
                    <a:lstStyle/>
                    <a:p>
                      <a:endParaRPr lang="en-US"/>
                    </a:p>
                  </a:txBody>
                  <a:tcPr/>
                </a:tc>
                <a:tc vMerge="1">
                  <a:txBody>
                    <a:bodyPr/>
                    <a:lstStyle/>
                    <a:p>
                      <a:endParaRPr lang="en-US"/>
                    </a:p>
                  </a:txBody>
                  <a:tcPr/>
                </a:tc>
                <a:tc>
                  <a:txBody>
                    <a:bodyPr/>
                    <a:lstStyle/>
                    <a:p>
                      <a:pPr algn="just">
                        <a:lnSpc>
                          <a:spcPct val="120000"/>
                        </a:lnSpc>
                        <a:spcAft>
                          <a:spcPts val="800"/>
                        </a:spcAft>
                      </a:pPr>
                      <a:r>
                        <a:rPr lang="en-US" sz="1600" kern="0">
                          <a:effectLst/>
                          <a:latin typeface="+mj-lt"/>
                        </a:rPr>
                        <a:t>Xác định các yếu tố tâm lí cần chuẩn bị để thích ứng với môi trường học tập hoặc làm việc tương lai.</a:t>
                      </a:r>
                      <a:endParaRPr lang="en-US" sz="1600" kern="100">
                        <a:effectLst/>
                        <a:latin typeface="+mj-lt"/>
                      </a:endParaRPr>
                    </a:p>
                    <a:p>
                      <a:pPr algn="just">
                        <a:lnSpc>
                          <a:spcPct val="120000"/>
                        </a:lnSpc>
                        <a:spcAft>
                          <a:spcPts val="800"/>
                        </a:spcAft>
                      </a:pPr>
                      <a:r>
                        <a:rPr lang="en-US" sz="1600" kern="0">
                          <a:effectLst/>
                          <a:latin typeface="+mj-lt"/>
                        </a:rPr>
                        <a:t>Tham khảo ý kiến của gia đình, thầy cô, chuyên gia về việc chọn hướng học tập hoặc môi trường làm việc phù hợp với bản thân.</a:t>
                      </a:r>
                      <a:endParaRPr lang="en-US" sz="1600" kern="100">
                        <a:effectLst/>
                        <a:latin typeface="+mj-lt"/>
                        <a:ea typeface="Calibri" panose="020F0502020204030204" pitchFamily="34" charset="0"/>
                        <a:cs typeface="Times New Roman" panose="02020603050405020304" pitchFamily="18" charset="0"/>
                      </a:endParaRPr>
                    </a:p>
                  </a:txBody>
                  <a:tcPr anchor="ctr"/>
                </a:tc>
                <a:extLst>
                  <a:ext uri="{0D108BD9-81ED-4DB2-BD59-A6C34878D82A}">
                    <a16:rowId xmlns:a16="http://schemas.microsoft.com/office/drawing/2014/main" val="1933825435"/>
                  </a:ext>
                </a:extLst>
              </a:tr>
            </a:tbl>
          </a:graphicData>
        </a:graphic>
      </p:graphicFrame>
    </p:spTree>
    <p:extLst>
      <p:ext uri="{BB962C8B-B14F-4D97-AF65-F5344CB8AC3E}">
        <p14:creationId xmlns:p14="http://schemas.microsoft.com/office/powerpoint/2010/main" val="34131937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03"/>
        <p:cNvGrpSpPr/>
        <p:nvPr/>
      </p:nvGrpSpPr>
      <p:grpSpPr>
        <a:xfrm>
          <a:off x="0" y="0"/>
          <a:ext cx="0" cy="0"/>
          <a:chOff x="0" y="0"/>
          <a:chExt cx="0" cy="0"/>
        </a:xfrm>
      </p:grpSpPr>
      <p:grpSp>
        <p:nvGrpSpPr>
          <p:cNvPr id="204" name="Google Shape;204;g113ac30190f_0_112"/>
          <p:cNvGrpSpPr/>
          <p:nvPr/>
        </p:nvGrpSpPr>
        <p:grpSpPr>
          <a:xfrm>
            <a:off x="3130329" y="2060600"/>
            <a:ext cx="5736844" cy="2968986"/>
            <a:chOff x="1291687" y="233786"/>
            <a:chExt cx="5736844" cy="2968986"/>
          </a:xfrm>
        </p:grpSpPr>
        <p:sp>
          <p:nvSpPr>
            <p:cNvPr id="205" name="Google Shape;205;g113ac30190f_0_112"/>
            <p:cNvSpPr/>
            <p:nvPr/>
          </p:nvSpPr>
          <p:spPr>
            <a:xfrm>
              <a:off x="3254478" y="1738772"/>
              <a:ext cx="1833600" cy="1464000"/>
            </a:xfrm>
            <a:prstGeom prst="ellipse">
              <a:avLst/>
            </a:prstGeom>
            <a:gradFill>
              <a:gsLst>
                <a:gs pos="0">
                  <a:srgbClr val="F08B54"/>
                </a:gs>
                <a:gs pos="50000">
                  <a:srgbClr val="F67A26"/>
                </a:gs>
                <a:gs pos="100000">
                  <a:srgbClr val="E36A18"/>
                </a:gs>
              </a:gsLst>
              <a:lin ang="5400012"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6" name="Google Shape;206;g113ac30190f_0_112"/>
            <p:cNvSpPr txBox="1"/>
            <p:nvPr/>
          </p:nvSpPr>
          <p:spPr>
            <a:xfrm>
              <a:off x="3522988" y="1953159"/>
              <a:ext cx="1296600" cy="1035300"/>
            </a:xfrm>
            <a:prstGeom prst="rect">
              <a:avLst/>
            </a:prstGeom>
            <a:noFill/>
            <a:ln>
              <a:noFill/>
            </a:ln>
          </p:spPr>
          <p:txBody>
            <a:bodyPr spcFirstLastPara="1" wrap="square" lIns="14600" tIns="14600" rIns="14600" bIns="14600" anchor="ctr" anchorCtr="0">
              <a:noAutofit/>
            </a:bodyPr>
            <a:lstStyle/>
            <a:p>
              <a:pPr marL="0" marR="0" lvl="0" indent="0" algn="ctr" rtl="0">
                <a:lnSpc>
                  <a:spcPct val="90000"/>
                </a:lnSpc>
                <a:spcBef>
                  <a:spcPts val="0"/>
                </a:spcBef>
                <a:spcAft>
                  <a:spcPts val="0"/>
                </a:spcAft>
                <a:buClr>
                  <a:srgbClr val="000000"/>
                </a:buClr>
                <a:buSzPts val="2300"/>
                <a:buFont typeface="Arial"/>
                <a:buNone/>
              </a:pPr>
              <a:r>
                <a:rPr lang="en-US" sz="2300" b="1" i="0" u="none" strike="noStrike" cap="none" dirty="0" err="1">
                  <a:solidFill>
                    <a:srgbClr val="000000"/>
                  </a:solidFill>
                  <a:latin typeface="Arial" panose="020B0604020202020204" pitchFamily="34" charset="0"/>
                  <a:ea typeface="Calibri"/>
                  <a:cs typeface="Arial" panose="020B0604020202020204" pitchFamily="34" charset="0"/>
                  <a:sym typeface="Calibri"/>
                </a:rPr>
                <a:t>MỤC</a:t>
              </a:r>
              <a:r>
                <a:rPr lang="en-US" sz="2300" b="1" i="0" u="none" strike="noStrike" cap="none" dirty="0">
                  <a:solidFill>
                    <a:srgbClr val="000000"/>
                  </a:solidFill>
                  <a:latin typeface="Arial" panose="020B0604020202020204" pitchFamily="34" charset="0"/>
                  <a:ea typeface="Calibri"/>
                  <a:cs typeface="Arial" panose="020B0604020202020204" pitchFamily="34" charset="0"/>
                  <a:sym typeface="Calibri"/>
                </a:rPr>
                <a:t> </a:t>
              </a:r>
              <a:r>
                <a:rPr lang="en-US" sz="2300" b="1" i="0" u="none" strike="noStrike" cap="none" dirty="0" err="1">
                  <a:solidFill>
                    <a:srgbClr val="000000"/>
                  </a:solidFill>
                  <a:latin typeface="Arial" panose="020B0604020202020204" pitchFamily="34" charset="0"/>
                  <a:ea typeface="Calibri"/>
                  <a:cs typeface="Arial" panose="020B0604020202020204" pitchFamily="34" charset="0"/>
                  <a:sym typeface="Calibri"/>
                </a:rPr>
                <a:t>TIÊU</a:t>
              </a:r>
              <a:r>
                <a:rPr lang="en-US" sz="2300" b="1" i="0" u="none" strike="noStrike" cap="none" dirty="0">
                  <a:solidFill>
                    <a:srgbClr val="000000"/>
                  </a:solidFill>
                  <a:latin typeface="Arial" panose="020B0604020202020204" pitchFamily="34" charset="0"/>
                  <a:ea typeface="Calibri"/>
                  <a:cs typeface="Arial" panose="020B0604020202020204" pitchFamily="34" charset="0"/>
                  <a:sym typeface="Calibri"/>
                </a:rPr>
                <a:t> </a:t>
              </a:r>
              <a:r>
                <a:rPr lang="en-US" sz="2300" b="1" i="0" u="none" strike="noStrike" cap="none" dirty="0" err="1">
                  <a:solidFill>
                    <a:srgbClr val="000000"/>
                  </a:solidFill>
                  <a:latin typeface="Arial" panose="020B0604020202020204" pitchFamily="34" charset="0"/>
                  <a:ea typeface="Calibri"/>
                  <a:cs typeface="Arial" panose="020B0604020202020204" pitchFamily="34" charset="0"/>
                  <a:sym typeface="Calibri"/>
                </a:rPr>
                <a:t>HĐTN</a:t>
              </a:r>
              <a:r>
                <a:rPr lang="en-US" sz="2300" b="1" i="0" u="none" strike="noStrike" cap="none" dirty="0">
                  <a:solidFill>
                    <a:srgbClr val="000000"/>
                  </a:solidFill>
                  <a:latin typeface="Arial" panose="020B0604020202020204" pitchFamily="34" charset="0"/>
                  <a:ea typeface="Calibri"/>
                  <a:cs typeface="Arial" panose="020B0604020202020204" pitchFamily="34" charset="0"/>
                  <a:sym typeface="Calibri"/>
                </a:rPr>
                <a:t>, </a:t>
              </a:r>
              <a:r>
                <a:rPr lang="en-US" sz="2300" b="1" i="0" u="none" strike="noStrike" cap="none" dirty="0" err="1">
                  <a:solidFill>
                    <a:srgbClr val="000000"/>
                  </a:solidFill>
                  <a:latin typeface="Arial" panose="020B0604020202020204" pitchFamily="34" charset="0"/>
                  <a:ea typeface="Calibri"/>
                  <a:cs typeface="Arial" panose="020B0604020202020204" pitchFamily="34" charset="0"/>
                  <a:sym typeface="Calibri"/>
                </a:rPr>
                <a:t>HN</a:t>
              </a:r>
              <a:endParaRPr sz="2300" b="1" i="0" u="none" strike="noStrike" cap="none" dirty="0">
                <a:solidFill>
                  <a:srgbClr val="000000"/>
                </a:solidFill>
                <a:latin typeface="Arial" panose="020B0604020202020204" pitchFamily="34" charset="0"/>
                <a:ea typeface="Calibri"/>
                <a:cs typeface="Arial" panose="020B0604020202020204" pitchFamily="34" charset="0"/>
                <a:sym typeface="Calibri"/>
              </a:endParaRPr>
            </a:p>
          </p:txBody>
        </p:sp>
        <p:sp>
          <p:nvSpPr>
            <p:cNvPr id="207" name="Google Shape;207;g113ac30190f_0_112"/>
            <p:cNvSpPr/>
            <p:nvPr/>
          </p:nvSpPr>
          <p:spPr>
            <a:xfrm rot="-8707674">
              <a:off x="1961972" y="1274992"/>
              <a:ext cx="1585144" cy="417195"/>
            </a:xfrm>
            <a:prstGeom prst="leftArrow">
              <a:avLst>
                <a:gd name="adj1" fmla="val 60000"/>
                <a:gd name="adj2" fmla="val 50000"/>
              </a:avLst>
            </a:prstGeom>
            <a:gradFill>
              <a:gsLst>
                <a:gs pos="0">
                  <a:srgbClr val="AFAFAF"/>
                </a:gs>
                <a:gs pos="50000">
                  <a:schemeClr val="accent3"/>
                </a:gs>
                <a:gs pos="100000">
                  <a:srgbClr val="919191"/>
                </a:gs>
              </a:gsLst>
              <a:lin ang="5400012"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8" name="Google Shape;208;g113ac30190f_0_112"/>
            <p:cNvSpPr/>
            <p:nvPr/>
          </p:nvSpPr>
          <p:spPr>
            <a:xfrm>
              <a:off x="1291687" y="474241"/>
              <a:ext cx="1625100" cy="1112700"/>
            </a:xfrm>
            <a:prstGeom prst="roundRect">
              <a:avLst>
                <a:gd name="adj" fmla="val 10000"/>
              </a:avLst>
            </a:prstGeom>
            <a:solidFill>
              <a:srgbClr val="D0CEC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9" name="Google Shape;209;g113ac30190f_0_112"/>
            <p:cNvSpPr txBox="1"/>
            <p:nvPr/>
          </p:nvSpPr>
          <p:spPr>
            <a:xfrm>
              <a:off x="1324274" y="506828"/>
              <a:ext cx="1559700" cy="1047300"/>
            </a:xfrm>
            <a:prstGeom prst="rect">
              <a:avLst/>
            </a:prstGeom>
            <a:noFill/>
            <a:ln>
              <a:noFill/>
            </a:ln>
          </p:spPr>
          <p:txBody>
            <a:bodyPr spcFirstLastPara="1" wrap="square" lIns="28575" tIns="28575" rIns="28575" bIns="28575" anchor="ctr" anchorCtr="0">
              <a:noAutofit/>
            </a:bodyPr>
            <a:lstStyle/>
            <a:p>
              <a:pPr marL="0" marR="0" lvl="0" indent="0" algn="ctr" rtl="0">
                <a:lnSpc>
                  <a:spcPct val="90000"/>
                </a:lnSpc>
                <a:spcBef>
                  <a:spcPts val="0"/>
                </a:spcBef>
                <a:spcAft>
                  <a:spcPts val="0"/>
                </a:spcAft>
                <a:buClr>
                  <a:srgbClr val="000000"/>
                </a:buClr>
                <a:buSzPts val="1500"/>
                <a:buFont typeface="Arial"/>
                <a:buNone/>
              </a:pPr>
              <a:r>
                <a:rPr lang="en-US" sz="1500" b="1" i="0" u="none" strike="noStrike" cap="none" dirty="0" err="1">
                  <a:solidFill>
                    <a:srgbClr val="000000"/>
                  </a:solidFill>
                  <a:latin typeface="Arial" panose="020B0604020202020204" pitchFamily="34" charset="0"/>
                  <a:ea typeface="Calibri"/>
                  <a:cs typeface="Arial" panose="020B0604020202020204" pitchFamily="34" charset="0"/>
                  <a:sym typeface="Calibri"/>
                </a:rPr>
                <a:t>Năng</a:t>
              </a:r>
              <a:r>
                <a:rPr lang="en-US" sz="1500" b="1" i="0" u="none" strike="noStrike" cap="none" dirty="0">
                  <a:solidFill>
                    <a:srgbClr val="000000"/>
                  </a:solidFill>
                  <a:latin typeface="Arial" panose="020B0604020202020204" pitchFamily="34" charset="0"/>
                  <a:ea typeface="Calibri"/>
                  <a:cs typeface="Arial" panose="020B0604020202020204" pitchFamily="34" charset="0"/>
                  <a:sym typeface="Calibri"/>
                </a:rPr>
                <a:t> </a:t>
              </a:r>
              <a:r>
                <a:rPr lang="en-US" sz="1500" b="1" i="0" u="none" strike="noStrike" cap="none" dirty="0" err="1">
                  <a:solidFill>
                    <a:srgbClr val="000000"/>
                  </a:solidFill>
                  <a:latin typeface="Arial" panose="020B0604020202020204" pitchFamily="34" charset="0"/>
                  <a:ea typeface="Calibri"/>
                  <a:cs typeface="Arial" panose="020B0604020202020204" pitchFamily="34" charset="0"/>
                  <a:sym typeface="Calibri"/>
                </a:rPr>
                <a:t>lực</a:t>
              </a:r>
              <a:r>
                <a:rPr lang="en-US" sz="1500" b="1" i="0" u="none" strike="noStrike" cap="none" dirty="0">
                  <a:solidFill>
                    <a:srgbClr val="000000"/>
                  </a:solidFill>
                  <a:latin typeface="Arial" panose="020B0604020202020204" pitchFamily="34" charset="0"/>
                  <a:ea typeface="Calibri"/>
                  <a:cs typeface="Arial" panose="020B0604020202020204" pitchFamily="34" charset="0"/>
                  <a:sym typeface="Calibri"/>
                </a:rPr>
                <a:t> </a:t>
              </a:r>
              <a:endParaRPr sz="1500" b="1" i="0" u="none" strike="noStrike" cap="none" dirty="0">
                <a:solidFill>
                  <a:srgbClr val="000000"/>
                </a:solidFill>
                <a:latin typeface="Arial" panose="020B0604020202020204" pitchFamily="34" charset="0"/>
                <a:ea typeface="Calibri"/>
                <a:cs typeface="Arial" panose="020B0604020202020204" pitchFamily="34" charset="0"/>
                <a:sym typeface="Calibri"/>
              </a:endParaRPr>
            </a:p>
            <a:p>
              <a:pPr marL="0" marR="0" lvl="0" indent="0" algn="ctr" rtl="0">
                <a:lnSpc>
                  <a:spcPct val="90000"/>
                </a:lnSpc>
                <a:spcBef>
                  <a:spcPts val="525"/>
                </a:spcBef>
                <a:spcAft>
                  <a:spcPts val="0"/>
                </a:spcAft>
                <a:buClr>
                  <a:srgbClr val="000000"/>
                </a:buClr>
                <a:buSzPts val="1500"/>
                <a:buFont typeface="Arial"/>
                <a:buNone/>
              </a:pPr>
              <a:r>
                <a:rPr lang="en-US" sz="1500" b="1" i="0" u="none" strike="noStrike" cap="none" dirty="0" err="1">
                  <a:solidFill>
                    <a:srgbClr val="000000"/>
                  </a:solidFill>
                  <a:latin typeface="Arial" panose="020B0604020202020204" pitchFamily="34" charset="0"/>
                  <a:ea typeface="Calibri"/>
                  <a:cs typeface="Arial" panose="020B0604020202020204" pitchFamily="34" charset="0"/>
                  <a:sym typeface="Calibri"/>
                </a:rPr>
                <a:t>thích</a:t>
              </a:r>
              <a:r>
                <a:rPr lang="en-US" sz="1500" b="1" i="0" u="none" strike="noStrike" cap="none" dirty="0">
                  <a:solidFill>
                    <a:srgbClr val="000000"/>
                  </a:solidFill>
                  <a:latin typeface="Arial" panose="020B0604020202020204" pitchFamily="34" charset="0"/>
                  <a:ea typeface="Calibri"/>
                  <a:cs typeface="Arial" panose="020B0604020202020204" pitchFamily="34" charset="0"/>
                  <a:sym typeface="Calibri"/>
                </a:rPr>
                <a:t> </a:t>
              </a:r>
              <a:r>
                <a:rPr lang="en-US" sz="1500" b="1" i="0" u="none" strike="noStrike" cap="none" dirty="0" err="1">
                  <a:solidFill>
                    <a:srgbClr val="000000"/>
                  </a:solidFill>
                  <a:latin typeface="Arial" panose="020B0604020202020204" pitchFamily="34" charset="0"/>
                  <a:ea typeface="Calibri"/>
                  <a:cs typeface="Arial" panose="020B0604020202020204" pitchFamily="34" charset="0"/>
                  <a:sym typeface="Calibri"/>
                </a:rPr>
                <a:t>ứng</a:t>
              </a:r>
              <a:r>
                <a:rPr lang="en-US" sz="1500" b="1" i="0" u="none" strike="noStrike" cap="none" dirty="0">
                  <a:solidFill>
                    <a:srgbClr val="000000"/>
                  </a:solidFill>
                  <a:latin typeface="Arial" panose="020B0604020202020204" pitchFamily="34" charset="0"/>
                  <a:ea typeface="Calibri"/>
                  <a:cs typeface="Arial" panose="020B0604020202020204" pitchFamily="34" charset="0"/>
                  <a:sym typeface="Calibri"/>
                </a:rPr>
                <a:t> </a:t>
              </a:r>
              <a:r>
                <a:rPr lang="en-US" sz="1500" b="1" i="0" u="none" strike="noStrike" cap="none" dirty="0" err="1">
                  <a:solidFill>
                    <a:srgbClr val="000000"/>
                  </a:solidFill>
                  <a:latin typeface="Arial" panose="020B0604020202020204" pitchFamily="34" charset="0"/>
                  <a:ea typeface="Calibri"/>
                  <a:cs typeface="Arial" panose="020B0604020202020204" pitchFamily="34" charset="0"/>
                  <a:sym typeface="Calibri"/>
                </a:rPr>
                <a:t>với</a:t>
              </a:r>
              <a:r>
                <a:rPr lang="en-US" sz="1500" b="1" i="0" u="none" strike="noStrike" cap="none" dirty="0">
                  <a:solidFill>
                    <a:srgbClr val="000000"/>
                  </a:solidFill>
                  <a:latin typeface="Arial" panose="020B0604020202020204" pitchFamily="34" charset="0"/>
                  <a:ea typeface="Calibri"/>
                  <a:cs typeface="Arial" panose="020B0604020202020204" pitchFamily="34" charset="0"/>
                  <a:sym typeface="Calibri"/>
                </a:rPr>
                <a:t> </a:t>
              </a:r>
              <a:endParaRPr sz="1500" b="1" i="0" u="none" strike="noStrike" cap="none" dirty="0">
                <a:solidFill>
                  <a:srgbClr val="000000"/>
                </a:solidFill>
                <a:latin typeface="Arial" panose="020B0604020202020204" pitchFamily="34" charset="0"/>
                <a:ea typeface="Calibri"/>
                <a:cs typeface="Arial" panose="020B0604020202020204" pitchFamily="34" charset="0"/>
                <a:sym typeface="Calibri"/>
              </a:endParaRPr>
            </a:p>
            <a:p>
              <a:pPr marL="0" marR="0" lvl="0" indent="0" algn="ctr" rtl="0">
                <a:lnSpc>
                  <a:spcPct val="90000"/>
                </a:lnSpc>
                <a:spcBef>
                  <a:spcPts val="525"/>
                </a:spcBef>
                <a:spcAft>
                  <a:spcPts val="0"/>
                </a:spcAft>
                <a:buClr>
                  <a:srgbClr val="000000"/>
                </a:buClr>
                <a:buSzPts val="1500"/>
                <a:buFont typeface="Arial"/>
                <a:buNone/>
              </a:pPr>
              <a:r>
                <a:rPr lang="en-US" sz="1500" b="1" i="0" u="none" strike="noStrike" cap="none" dirty="0" err="1">
                  <a:solidFill>
                    <a:srgbClr val="000000"/>
                  </a:solidFill>
                  <a:latin typeface="Arial" panose="020B0604020202020204" pitchFamily="34" charset="0"/>
                  <a:ea typeface="Calibri"/>
                  <a:cs typeface="Arial" panose="020B0604020202020204" pitchFamily="34" charset="0"/>
                  <a:sym typeface="Calibri"/>
                </a:rPr>
                <a:t>cuộc</a:t>
              </a:r>
              <a:r>
                <a:rPr lang="en-US" sz="1500" b="1" i="0" u="none" strike="noStrike" cap="none" dirty="0">
                  <a:solidFill>
                    <a:srgbClr val="000000"/>
                  </a:solidFill>
                  <a:latin typeface="Arial" panose="020B0604020202020204" pitchFamily="34" charset="0"/>
                  <a:ea typeface="Calibri"/>
                  <a:cs typeface="Arial" panose="020B0604020202020204" pitchFamily="34" charset="0"/>
                  <a:sym typeface="Calibri"/>
                </a:rPr>
                <a:t> </a:t>
              </a:r>
              <a:r>
                <a:rPr lang="en-US" sz="1500" b="1" i="0" u="none" strike="noStrike" cap="none" dirty="0" err="1">
                  <a:solidFill>
                    <a:srgbClr val="000000"/>
                  </a:solidFill>
                  <a:latin typeface="Arial" panose="020B0604020202020204" pitchFamily="34" charset="0"/>
                  <a:ea typeface="Calibri"/>
                  <a:cs typeface="Arial" panose="020B0604020202020204" pitchFamily="34" charset="0"/>
                  <a:sym typeface="Calibri"/>
                </a:rPr>
                <a:t>sống</a:t>
              </a:r>
              <a:endParaRPr sz="1500" b="1" i="0" u="none" strike="noStrike" cap="none" dirty="0">
                <a:solidFill>
                  <a:srgbClr val="000000"/>
                </a:solidFill>
                <a:latin typeface="Arial" panose="020B0604020202020204" pitchFamily="34" charset="0"/>
                <a:ea typeface="Calibri"/>
                <a:cs typeface="Arial" panose="020B0604020202020204" pitchFamily="34" charset="0"/>
                <a:sym typeface="Calibri"/>
              </a:endParaRPr>
            </a:p>
          </p:txBody>
        </p:sp>
        <p:sp>
          <p:nvSpPr>
            <p:cNvPr id="210" name="Google Shape;210;g113ac30190f_0_112"/>
            <p:cNvSpPr/>
            <p:nvPr/>
          </p:nvSpPr>
          <p:spPr>
            <a:xfrm rot="-5215489">
              <a:off x="3832481" y="1154622"/>
              <a:ext cx="810868" cy="417307"/>
            </a:xfrm>
            <a:prstGeom prst="leftArrow">
              <a:avLst>
                <a:gd name="adj1" fmla="val 60000"/>
                <a:gd name="adj2" fmla="val 50000"/>
              </a:avLst>
            </a:prstGeom>
            <a:gradFill>
              <a:gsLst>
                <a:gs pos="0">
                  <a:srgbClr val="CE7070"/>
                </a:gs>
                <a:gs pos="50000">
                  <a:srgbClr val="CD5455"/>
                </a:gs>
                <a:gs pos="100000">
                  <a:srgbClr val="BB4343"/>
                </a:gs>
              </a:gsLst>
              <a:lin ang="5400012"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1" name="Google Shape;211;g113ac30190f_0_112"/>
            <p:cNvSpPr/>
            <p:nvPr/>
          </p:nvSpPr>
          <p:spPr>
            <a:xfrm>
              <a:off x="3431113" y="233786"/>
              <a:ext cx="1662600" cy="1085400"/>
            </a:xfrm>
            <a:prstGeom prst="roundRect">
              <a:avLst>
                <a:gd name="adj" fmla="val 10000"/>
              </a:avLst>
            </a:prstGeom>
            <a:solidFill>
              <a:srgbClr val="F4B08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2" name="Google Shape;212;g113ac30190f_0_112"/>
            <p:cNvSpPr txBox="1"/>
            <p:nvPr/>
          </p:nvSpPr>
          <p:spPr>
            <a:xfrm>
              <a:off x="3462900" y="265573"/>
              <a:ext cx="1599000" cy="1021800"/>
            </a:xfrm>
            <a:prstGeom prst="rect">
              <a:avLst/>
            </a:prstGeom>
            <a:noFill/>
            <a:ln>
              <a:noFill/>
            </a:ln>
          </p:spPr>
          <p:txBody>
            <a:bodyPr spcFirstLastPara="1" wrap="square" lIns="28575" tIns="28575" rIns="28575" bIns="28575" anchor="ctr" anchorCtr="0">
              <a:noAutofit/>
            </a:bodyPr>
            <a:lstStyle/>
            <a:p>
              <a:pPr marL="0" marR="0" lvl="0" indent="0" algn="ctr" rtl="0">
                <a:lnSpc>
                  <a:spcPct val="90000"/>
                </a:lnSpc>
                <a:spcBef>
                  <a:spcPts val="0"/>
                </a:spcBef>
                <a:spcAft>
                  <a:spcPts val="0"/>
                </a:spcAft>
                <a:buClr>
                  <a:srgbClr val="000000"/>
                </a:buClr>
                <a:buSzPts val="1500"/>
                <a:buFont typeface="Arial"/>
                <a:buNone/>
              </a:pPr>
              <a:r>
                <a:rPr lang="en-US" sz="1500" b="1" i="0" u="none" strike="noStrike" cap="none" dirty="0" err="1">
                  <a:solidFill>
                    <a:srgbClr val="000000"/>
                  </a:solidFill>
                  <a:latin typeface="Arial" panose="020B0604020202020204" pitchFamily="34" charset="0"/>
                  <a:ea typeface="Calibri"/>
                  <a:cs typeface="Arial" panose="020B0604020202020204" pitchFamily="34" charset="0"/>
                  <a:sym typeface="Calibri"/>
                </a:rPr>
                <a:t>Năng</a:t>
              </a:r>
              <a:r>
                <a:rPr lang="en-US" sz="1500" b="1" i="0" u="none" strike="noStrike" cap="none" dirty="0">
                  <a:solidFill>
                    <a:srgbClr val="000000"/>
                  </a:solidFill>
                  <a:latin typeface="Arial" panose="020B0604020202020204" pitchFamily="34" charset="0"/>
                  <a:ea typeface="Calibri"/>
                  <a:cs typeface="Arial" panose="020B0604020202020204" pitchFamily="34" charset="0"/>
                  <a:sym typeface="Calibri"/>
                </a:rPr>
                <a:t> </a:t>
              </a:r>
              <a:r>
                <a:rPr lang="en-US" sz="1500" b="1" i="0" u="none" strike="noStrike" cap="none" dirty="0" err="1">
                  <a:solidFill>
                    <a:srgbClr val="000000"/>
                  </a:solidFill>
                  <a:latin typeface="Arial" panose="020B0604020202020204" pitchFamily="34" charset="0"/>
                  <a:ea typeface="Calibri"/>
                  <a:cs typeface="Arial" panose="020B0604020202020204" pitchFamily="34" charset="0"/>
                  <a:sym typeface="Calibri"/>
                </a:rPr>
                <a:t>lực</a:t>
              </a:r>
              <a:r>
                <a:rPr lang="en-US" sz="1500" b="1" i="0" u="none" strike="noStrike" cap="none" dirty="0">
                  <a:solidFill>
                    <a:srgbClr val="000000"/>
                  </a:solidFill>
                  <a:latin typeface="Arial" panose="020B0604020202020204" pitchFamily="34" charset="0"/>
                  <a:ea typeface="Calibri"/>
                  <a:cs typeface="Arial" panose="020B0604020202020204" pitchFamily="34" charset="0"/>
                  <a:sym typeface="Calibri"/>
                </a:rPr>
                <a:t> </a:t>
              </a:r>
              <a:endParaRPr sz="1500" b="1" i="0" u="none" strike="noStrike" cap="none" dirty="0">
                <a:solidFill>
                  <a:srgbClr val="000000"/>
                </a:solidFill>
                <a:latin typeface="Arial" panose="020B0604020202020204" pitchFamily="34" charset="0"/>
                <a:ea typeface="Calibri"/>
                <a:cs typeface="Arial" panose="020B0604020202020204" pitchFamily="34" charset="0"/>
                <a:sym typeface="Calibri"/>
              </a:endParaRPr>
            </a:p>
            <a:p>
              <a:pPr marL="0" marR="0" lvl="0" indent="0" algn="ctr" rtl="0">
                <a:lnSpc>
                  <a:spcPct val="90000"/>
                </a:lnSpc>
                <a:spcBef>
                  <a:spcPts val="525"/>
                </a:spcBef>
                <a:spcAft>
                  <a:spcPts val="0"/>
                </a:spcAft>
                <a:buClr>
                  <a:srgbClr val="000000"/>
                </a:buClr>
                <a:buSzPts val="1500"/>
                <a:buFont typeface="Arial"/>
                <a:buNone/>
              </a:pPr>
              <a:r>
                <a:rPr lang="en-US" sz="1500" b="1" i="0" u="none" strike="noStrike" cap="none" dirty="0" err="1">
                  <a:solidFill>
                    <a:srgbClr val="000000"/>
                  </a:solidFill>
                  <a:latin typeface="Arial" panose="020B0604020202020204" pitchFamily="34" charset="0"/>
                  <a:ea typeface="Calibri"/>
                  <a:cs typeface="Arial" panose="020B0604020202020204" pitchFamily="34" charset="0"/>
                  <a:sym typeface="Calibri"/>
                </a:rPr>
                <a:t>thiết</a:t>
              </a:r>
              <a:r>
                <a:rPr lang="en-US" sz="1500" b="1" i="0" u="none" strike="noStrike" cap="none" dirty="0">
                  <a:solidFill>
                    <a:srgbClr val="000000"/>
                  </a:solidFill>
                  <a:latin typeface="Arial" panose="020B0604020202020204" pitchFamily="34" charset="0"/>
                  <a:ea typeface="Calibri"/>
                  <a:cs typeface="Arial" panose="020B0604020202020204" pitchFamily="34" charset="0"/>
                  <a:sym typeface="Calibri"/>
                </a:rPr>
                <a:t> </a:t>
              </a:r>
              <a:r>
                <a:rPr lang="en-US" sz="1500" b="1" i="0" u="none" strike="noStrike" cap="none" dirty="0" err="1">
                  <a:solidFill>
                    <a:srgbClr val="000000"/>
                  </a:solidFill>
                  <a:latin typeface="Arial" panose="020B0604020202020204" pitchFamily="34" charset="0"/>
                  <a:ea typeface="Calibri"/>
                  <a:cs typeface="Arial" panose="020B0604020202020204" pitchFamily="34" charset="0"/>
                  <a:sym typeface="Calibri"/>
                </a:rPr>
                <a:t>kế</a:t>
              </a:r>
              <a:r>
                <a:rPr lang="en-US" sz="1500" b="1" i="0" u="none" strike="noStrike" cap="none" dirty="0">
                  <a:solidFill>
                    <a:srgbClr val="000000"/>
                  </a:solidFill>
                  <a:latin typeface="Arial" panose="020B0604020202020204" pitchFamily="34" charset="0"/>
                  <a:ea typeface="Calibri"/>
                  <a:cs typeface="Arial" panose="020B0604020202020204" pitchFamily="34" charset="0"/>
                  <a:sym typeface="Calibri"/>
                </a:rPr>
                <a:t> </a:t>
              </a:r>
              <a:r>
                <a:rPr lang="en-US" sz="1500" b="1" i="0" u="none" strike="noStrike" cap="none" dirty="0" err="1">
                  <a:solidFill>
                    <a:srgbClr val="000000"/>
                  </a:solidFill>
                  <a:latin typeface="Arial" panose="020B0604020202020204" pitchFamily="34" charset="0"/>
                  <a:ea typeface="Calibri"/>
                  <a:cs typeface="Arial" panose="020B0604020202020204" pitchFamily="34" charset="0"/>
                  <a:sym typeface="Calibri"/>
                </a:rPr>
                <a:t>và</a:t>
              </a:r>
              <a:r>
                <a:rPr lang="en-US" sz="1500" b="1" i="0" u="none" strike="noStrike" cap="none" dirty="0">
                  <a:solidFill>
                    <a:srgbClr val="000000"/>
                  </a:solidFill>
                  <a:latin typeface="Arial" panose="020B0604020202020204" pitchFamily="34" charset="0"/>
                  <a:ea typeface="Calibri"/>
                  <a:cs typeface="Arial" panose="020B0604020202020204" pitchFamily="34" charset="0"/>
                  <a:sym typeface="Calibri"/>
                </a:rPr>
                <a:t> </a:t>
              </a:r>
              <a:endParaRPr sz="1500" b="1" i="0" u="none" strike="noStrike" cap="none" dirty="0">
                <a:solidFill>
                  <a:srgbClr val="000000"/>
                </a:solidFill>
                <a:latin typeface="Arial" panose="020B0604020202020204" pitchFamily="34" charset="0"/>
                <a:ea typeface="Calibri"/>
                <a:cs typeface="Arial" panose="020B0604020202020204" pitchFamily="34" charset="0"/>
                <a:sym typeface="Calibri"/>
              </a:endParaRPr>
            </a:p>
            <a:p>
              <a:pPr marL="0" marR="0" lvl="0" indent="0" algn="ctr" rtl="0">
                <a:lnSpc>
                  <a:spcPct val="90000"/>
                </a:lnSpc>
                <a:spcBef>
                  <a:spcPts val="525"/>
                </a:spcBef>
                <a:spcAft>
                  <a:spcPts val="0"/>
                </a:spcAft>
                <a:buClr>
                  <a:srgbClr val="000000"/>
                </a:buClr>
                <a:buSzPts val="1500"/>
                <a:buFont typeface="Arial"/>
                <a:buNone/>
              </a:pPr>
              <a:r>
                <a:rPr lang="en-US" sz="1500" b="1" i="0" u="none" strike="noStrike" cap="none" dirty="0" err="1">
                  <a:solidFill>
                    <a:srgbClr val="000000"/>
                  </a:solidFill>
                  <a:latin typeface="Arial" panose="020B0604020202020204" pitchFamily="34" charset="0"/>
                  <a:ea typeface="Calibri"/>
                  <a:cs typeface="Arial" panose="020B0604020202020204" pitchFamily="34" charset="0"/>
                  <a:sym typeface="Calibri"/>
                </a:rPr>
                <a:t>tổ</a:t>
              </a:r>
              <a:r>
                <a:rPr lang="en-US" sz="1500" b="1" i="0" u="none" strike="noStrike" cap="none" dirty="0">
                  <a:solidFill>
                    <a:srgbClr val="000000"/>
                  </a:solidFill>
                  <a:latin typeface="Arial" panose="020B0604020202020204" pitchFamily="34" charset="0"/>
                  <a:ea typeface="Calibri"/>
                  <a:cs typeface="Arial" panose="020B0604020202020204" pitchFamily="34" charset="0"/>
                  <a:sym typeface="Calibri"/>
                </a:rPr>
                <a:t> </a:t>
              </a:r>
              <a:r>
                <a:rPr lang="en-US" sz="1500" b="1" i="0" u="none" strike="noStrike" cap="none" dirty="0" err="1">
                  <a:solidFill>
                    <a:srgbClr val="000000"/>
                  </a:solidFill>
                  <a:latin typeface="Arial" panose="020B0604020202020204" pitchFamily="34" charset="0"/>
                  <a:ea typeface="Calibri"/>
                  <a:cs typeface="Arial" panose="020B0604020202020204" pitchFamily="34" charset="0"/>
                  <a:sym typeface="Calibri"/>
                </a:rPr>
                <a:t>chức</a:t>
              </a:r>
              <a:r>
                <a:rPr lang="en-US" sz="1500" b="1" i="0" u="none" strike="noStrike" cap="none" dirty="0">
                  <a:solidFill>
                    <a:srgbClr val="000000"/>
                  </a:solidFill>
                  <a:latin typeface="Arial" panose="020B0604020202020204" pitchFamily="34" charset="0"/>
                  <a:ea typeface="Calibri"/>
                  <a:cs typeface="Arial" panose="020B0604020202020204" pitchFamily="34" charset="0"/>
                  <a:sym typeface="Calibri"/>
                </a:rPr>
                <a:t> </a:t>
              </a:r>
              <a:r>
                <a:rPr lang="en-US" sz="1500" b="1" i="0" u="none" strike="noStrike" cap="none" dirty="0" err="1">
                  <a:solidFill>
                    <a:srgbClr val="000000"/>
                  </a:solidFill>
                  <a:latin typeface="Arial" panose="020B0604020202020204" pitchFamily="34" charset="0"/>
                  <a:ea typeface="Calibri"/>
                  <a:cs typeface="Arial" panose="020B0604020202020204" pitchFamily="34" charset="0"/>
                  <a:sym typeface="Calibri"/>
                </a:rPr>
                <a:t>hoạt</a:t>
              </a:r>
              <a:r>
                <a:rPr lang="en-US" sz="1500" b="1" i="0" u="none" strike="noStrike" cap="none" dirty="0">
                  <a:solidFill>
                    <a:srgbClr val="000000"/>
                  </a:solidFill>
                  <a:latin typeface="Arial" panose="020B0604020202020204" pitchFamily="34" charset="0"/>
                  <a:ea typeface="Calibri"/>
                  <a:cs typeface="Arial" panose="020B0604020202020204" pitchFamily="34" charset="0"/>
                  <a:sym typeface="Calibri"/>
                </a:rPr>
                <a:t> </a:t>
              </a:r>
              <a:r>
                <a:rPr lang="en-US" sz="1500" b="1" i="0" u="none" strike="noStrike" cap="none" dirty="0" err="1">
                  <a:solidFill>
                    <a:srgbClr val="000000"/>
                  </a:solidFill>
                  <a:latin typeface="Arial" panose="020B0604020202020204" pitchFamily="34" charset="0"/>
                  <a:ea typeface="Calibri"/>
                  <a:cs typeface="Arial" panose="020B0604020202020204" pitchFamily="34" charset="0"/>
                  <a:sym typeface="Calibri"/>
                </a:rPr>
                <a:t>động</a:t>
              </a:r>
              <a:endParaRPr sz="1500" b="1" i="0" u="none" strike="noStrike" cap="none" dirty="0">
                <a:solidFill>
                  <a:srgbClr val="000000"/>
                </a:solidFill>
                <a:latin typeface="Arial" panose="020B0604020202020204" pitchFamily="34" charset="0"/>
                <a:ea typeface="Calibri"/>
                <a:cs typeface="Arial" panose="020B0604020202020204" pitchFamily="34" charset="0"/>
                <a:sym typeface="Calibri"/>
              </a:endParaRPr>
            </a:p>
          </p:txBody>
        </p:sp>
        <p:sp>
          <p:nvSpPr>
            <p:cNvPr id="213" name="Google Shape;213;g113ac30190f_0_112"/>
            <p:cNvSpPr/>
            <p:nvPr/>
          </p:nvSpPr>
          <p:spPr>
            <a:xfrm rot="-2076718">
              <a:off x="4796341" y="1248914"/>
              <a:ext cx="1685869" cy="417326"/>
            </a:xfrm>
            <a:prstGeom prst="leftArrow">
              <a:avLst>
                <a:gd name="adj1" fmla="val 60000"/>
                <a:gd name="adj2" fmla="val 50000"/>
              </a:avLst>
            </a:prstGeom>
            <a:gradFill>
              <a:gsLst>
                <a:gs pos="0">
                  <a:srgbClr val="FF4747"/>
                </a:gs>
                <a:gs pos="50000">
                  <a:srgbClr val="FF0000"/>
                </a:gs>
                <a:gs pos="100000">
                  <a:srgbClr val="E30000"/>
                </a:gs>
              </a:gsLst>
              <a:lin ang="5400012"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4" name="Google Shape;214;g113ac30190f_0_112"/>
            <p:cNvSpPr/>
            <p:nvPr/>
          </p:nvSpPr>
          <p:spPr>
            <a:xfrm>
              <a:off x="5637731" y="422311"/>
              <a:ext cx="1390800" cy="1112700"/>
            </a:xfrm>
            <a:prstGeom prst="roundRect">
              <a:avLst>
                <a:gd name="adj" fmla="val 10000"/>
              </a:avLst>
            </a:prstGeom>
            <a:solidFill>
              <a:srgbClr val="C55A1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5" name="Google Shape;215;g113ac30190f_0_112"/>
            <p:cNvSpPr txBox="1"/>
            <p:nvPr/>
          </p:nvSpPr>
          <p:spPr>
            <a:xfrm>
              <a:off x="5670318" y="454898"/>
              <a:ext cx="1325700" cy="1047300"/>
            </a:xfrm>
            <a:prstGeom prst="rect">
              <a:avLst/>
            </a:prstGeom>
            <a:noFill/>
            <a:ln>
              <a:noFill/>
            </a:ln>
          </p:spPr>
          <p:txBody>
            <a:bodyPr spcFirstLastPara="1" wrap="square" lIns="28575" tIns="28575" rIns="28575" bIns="28575" anchor="ctr" anchorCtr="0">
              <a:noAutofit/>
            </a:bodyPr>
            <a:lstStyle/>
            <a:p>
              <a:pPr marL="0" marR="0" lvl="0" indent="0" algn="ctr" rtl="0">
                <a:lnSpc>
                  <a:spcPct val="90000"/>
                </a:lnSpc>
                <a:spcBef>
                  <a:spcPts val="0"/>
                </a:spcBef>
                <a:spcAft>
                  <a:spcPts val="0"/>
                </a:spcAft>
                <a:buClr>
                  <a:srgbClr val="000000"/>
                </a:buClr>
                <a:buSzPts val="1500"/>
                <a:buFont typeface="Arial"/>
                <a:buNone/>
              </a:pPr>
              <a:r>
                <a:rPr lang="en-US" sz="1500" b="1" i="0" u="none" strike="noStrike" cap="none" dirty="0" err="1">
                  <a:solidFill>
                    <a:srgbClr val="000000"/>
                  </a:solidFill>
                  <a:latin typeface="Arial" panose="020B0604020202020204" pitchFamily="34" charset="0"/>
                  <a:ea typeface="Calibri"/>
                  <a:cs typeface="Arial" panose="020B0604020202020204" pitchFamily="34" charset="0"/>
                  <a:sym typeface="Calibri"/>
                </a:rPr>
                <a:t>Năng</a:t>
              </a:r>
              <a:r>
                <a:rPr lang="en-US" sz="1500" b="1" i="0" u="none" strike="noStrike" cap="none" dirty="0">
                  <a:solidFill>
                    <a:srgbClr val="000000"/>
                  </a:solidFill>
                  <a:latin typeface="Arial" panose="020B0604020202020204" pitchFamily="34" charset="0"/>
                  <a:ea typeface="Calibri"/>
                  <a:cs typeface="Arial" panose="020B0604020202020204" pitchFamily="34" charset="0"/>
                  <a:sym typeface="Calibri"/>
                </a:rPr>
                <a:t> </a:t>
              </a:r>
              <a:r>
                <a:rPr lang="en-US" sz="1500" b="1" i="0" u="none" strike="noStrike" cap="none" dirty="0" err="1">
                  <a:solidFill>
                    <a:srgbClr val="000000"/>
                  </a:solidFill>
                  <a:latin typeface="Arial" panose="020B0604020202020204" pitchFamily="34" charset="0"/>
                  <a:ea typeface="Calibri"/>
                  <a:cs typeface="Arial" panose="020B0604020202020204" pitchFamily="34" charset="0"/>
                  <a:sym typeface="Calibri"/>
                </a:rPr>
                <a:t>lực</a:t>
              </a:r>
              <a:r>
                <a:rPr lang="en-US" sz="1500" b="1" i="0" u="none" strike="noStrike" cap="none" dirty="0">
                  <a:solidFill>
                    <a:srgbClr val="000000"/>
                  </a:solidFill>
                  <a:latin typeface="Arial" panose="020B0604020202020204" pitchFamily="34" charset="0"/>
                  <a:ea typeface="Calibri"/>
                  <a:cs typeface="Arial" panose="020B0604020202020204" pitchFamily="34" charset="0"/>
                  <a:sym typeface="Calibri"/>
                </a:rPr>
                <a:t> </a:t>
              </a:r>
              <a:endParaRPr sz="1500" b="1" i="0" u="none" strike="noStrike" cap="none" dirty="0">
                <a:solidFill>
                  <a:srgbClr val="000000"/>
                </a:solidFill>
                <a:latin typeface="Arial" panose="020B0604020202020204" pitchFamily="34" charset="0"/>
                <a:ea typeface="Calibri"/>
                <a:cs typeface="Arial" panose="020B0604020202020204" pitchFamily="34" charset="0"/>
                <a:sym typeface="Calibri"/>
              </a:endParaRPr>
            </a:p>
            <a:p>
              <a:pPr marL="0" marR="0" lvl="0" indent="0" algn="ctr" rtl="0">
                <a:lnSpc>
                  <a:spcPct val="90000"/>
                </a:lnSpc>
                <a:spcBef>
                  <a:spcPts val="525"/>
                </a:spcBef>
                <a:spcAft>
                  <a:spcPts val="0"/>
                </a:spcAft>
                <a:buClr>
                  <a:srgbClr val="000000"/>
                </a:buClr>
                <a:buSzPts val="1500"/>
                <a:buFont typeface="Arial"/>
                <a:buNone/>
              </a:pPr>
              <a:r>
                <a:rPr lang="en-US" sz="1500" b="1" i="0" u="none" strike="noStrike" cap="none" dirty="0" err="1">
                  <a:solidFill>
                    <a:srgbClr val="000000"/>
                  </a:solidFill>
                  <a:latin typeface="Arial" panose="020B0604020202020204" pitchFamily="34" charset="0"/>
                  <a:ea typeface="Calibri"/>
                  <a:cs typeface="Arial" panose="020B0604020202020204" pitchFamily="34" charset="0"/>
                  <a:sym typeface="Calibri"/>
                </a:rPr>
                <a:t>định</a:t>
              </a:r>
              <a:r>
                <a:rPr lang="en-US" sz="1500" b="1" i="0" u="none" strike="noStrike" cap="none" dirty="0">
                  <a:solidFill>
                    <a:srgbClr val="000000"/>
                  </a:solidFill>
                  <a:latin typeface="Arial" panose="020B0604020202020204" pitchFamily="34" charset="0"/>
                  <a:ea typeface="Calibri"/>
                  <a:cs typeface="Arial" panose="020B0604020202020204" pitchFamily="34" charset="0"/>
                  <a:sym typeface="Calibri"/>
                </a:rPr>
                <a:t> </a:t>
              </a:r>
              <a:r>
                <a:rPr lang="en-US" sz="1500" b="1" i="0" u="none" strike="noStrike" cap="none" dirty="0" err="1">
                  <a:solidFill>
                    <a:srgbClr val="000000"/>
                  </a:solidFill>
                  <a:latin typeface="Arial" panose="020B0604020202020204" pitchFamily="34" charset="0"/>
                  <a:ea typeface="Calibri"/>
                  <a:cs typeface="Arial" panose="020B0604020202020204" pitchFamily="34" charset="0"/>
                  <a:sym typeface="Calibri"/>
                </a:rPr>
                <a:t>hướng</a:t>
              </a:r>
              <a:endParaRPr sz="1500" b="1" i="0" u="none" strike="noStrike" cap="none" dirty="0">
                <a:solidFill>
                  <a:srgbClr val="000000"/>
                </a:solidFill>
                <a:latin typeface="Arial" panose="020B0604020202020204" pitchFamily="34" charset="0"/>
                <a:ea typeface="Calibri"/>
                <a:cs typeface="Arial" panose="020B0604020202020204" pitchFamily="34" charset="0"/>
                <a:sym typeface="Calibri"/>
              </a:endParaRPr>
            </a:p>
            <a:p>
              <a:pPr marL="0" marR="0" lvl="0" indent="0" algn="ctr" rtl="0">
                <a:lnSpc>
                  <a:spcPct val="90000"/>
                </a:lnSpc>
                <a:spcBef>
                  <a:spcPts val="525"/>
                </a:spcBef>
                <a:spcAft>
                  <a:spcPts val="0"/>
                </a:spcAft>
                <a:buClr>
                  <a:srgbClr val="000000"/>
                </a:buClr>
                <a:buSzPts val="1500"/>
                <a:buFont typeface="Arial"/>
                <a:buNone/>
              </a:pPr>
              <a:r>
                <a:rPr lang="en-US" sz="1500" b="1" i="0" u="none" strike="noStrike" cap="none" dirty="0" err="1">
                  <a:solidFill>
                    <a:srgbClr val="000000"/>
                  </a:solidFill>
                  <a:latin typeface="Arial" panose="020B0604020202020204" pitchFamily="34" charset="0"/>
                  <a:ea typeface="Calibri"/>
                  <a:cs typeface="Arial" panose="020B0604020202020204" pitchFamily="34" charset="0"/>
                  <a:sym typeface="Calibri"/>
                </a:rPr>
                <a:t>nghề</a:t>
              </a:r>
              <a:r>
                <a:rPr lang="en-US" sz="1500" b="1" i="0" u="none" strike="noStrike" cap="none" dirty="0">
                  <a:solidFill>
                    <a:srgbClr val="000000"/>
                  </a:solidFill>
                  <a:latin typeface="Arial" panose="020B0604020202020204" pitchFamily="34" charset="0"/>
                  <a:ea typeface="Calibri"/>
                  <a:cs typeface="Arial" panose="020B0604020202020204" pitchFamily="34" charset="0"/>
                  <a:sym typeface="Calibri"/>
                </a:rPr>
                <a:t> </a:t>
              </a:r>
              <a:r>
                <a:rPr lang="en-US" sz="1500" b="1" i="0" u="none" strike="noStrike" cap="none" dirty="0" err="1">
                  <a:solidFill>
                    <a:srgbClr val="000000"/>
                  </a:solidFill>
                  <a:latin typeface="Arial" panose="020B0604020202020204" pitchFamily="34" charset="0"/>
                  <a:ea typeface="Calibri"/>
                  <a:cs typeface="Arial" panose="020B0604020202020204" pitchFamily="34" charset="0"/>
                  <a:sym typeface="Calibri"/>
                </a:rPr>
                <a:t>nghiệp</a:t>
              </a:r>
              <a:endParaRPr sz="1500" b="1" i="0" u="none" strike="noStrike" cap="none" dirty="0">
                <a:solidFill>
                  <a:srgbClr val="000000"/>
                </a:solidFill>
                <a:latin typeface="Arial" panose="020B0604020202020204" pitchFamily="34" charset="0"/>
                <a:ea typeface="Calibri"/>
                <a:cs typeface="Arial" panose="020B0604020202020204" pitchFamily="34" charset="0"/>
                <a:sym typeface="Calibri"/>
              </a:endParaRPr>
            </a:p>
          </p:txBody>
        </p:sp>
      </p:grpSp>
      <p:grpSp>
        <p:nvGrpSpPr>
          <p:cNvPr id="216" name="Google Shape;216;g113ac30190f_0_112"/>
          <p:cNvGrpSpPr/>
          <p:nvPr/>
        </p:nvGrpSpPr>
        <p:grpSpPr>
          <a:xfrm>
            <a:off x="3695195" y="5370719"/>
            <a:ext cx="5171978" cy="1082928"/>
            <a:chOff x="1832734" y="461"/>
            <a:chExt cx="4547652" cy="1082928"/>
          </a:xfrm>
          <a:solidFill>
            <a:schemeClr val="accent1">
              <a:lumMod val="60000"/>
              <a:lumOff val="40000"/>
            </a:schemeClr>
          </a:solidFill>
        </p:grpSpPr>
        <p:sp>
          <p:nvSpPr>
            <p:cNvPr id="217" name="Google Shape;217;g113ac30190f_0_112"/>
            <p:cNvSpPr/>
            <p:nvPr/>
          </p:nvSpPr>
          <p:spPr>
            <a:xfrm>
              <a:off x="1832734" y="461"/>
              <a:ext cx="1082700" cy="1082700"/>
            </a:xfrm>
            <a:prstGeom prst="ellipse">
              <a:avLst/>
            </a:prstGeom>
            <a:gr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8" name="Google Shape;218;g113ac30190f_0_112"/>
            <p:cNvSpPr txBox="1"/>
            <p:nvPr/>
          </p:nvSpPr>
          <p:spPr>
            <a:xfrm>
              <a:off x="1991306" y="159033"/>
              <a:ext cx="765600" cy="765600"/>
            </a:xfrm>
            <a:prstGeom prst="rect">
              <a:avLst/>
            </a:prstGeom>
            <a:grpFill/>
            <a:ln>
              <a:noFill/>
            </a:ln>
          </p:spPr>
          <p:txBody>
            <a:bodyPr spcFirstLastPara="1" wrap="square" lIns="59575" tIns="24125" rIns="59575" bIns="24125" anchor="ctr" anchorCtr="0">
              <a:noAutofit/>
            </a:bodyPr>
            <a:lstStyle/>
            <a:p>
              <a:pPr marL="0" marR="0" lvl="0" indent="0" algn="ctr" rtl="0">
                <a:lnSpc>
                  <a:spcPct val="90000"/>
                </a:lnSpc>
                <a:spcBef>
                  <a:spcPts val="0"/>
                </a:spcBef>
                <a:spcAft>
                  <a:spcPts val="0"/>
                </a:spcAft>
                <a:buClr>
                  <a:srgbClr val="000000"/>
                </a:buClr>
                <a:buSzPts val="1900"/>
                <a:buFont typeface="Arial"/>
                <a:buNone/>
              </a:pPr>
              <a:r>
                <a:rPr lang="en-US" sz="1900" b="1" i="0" u="none" strike="noStrike" cap="none" dirty="0" err="1">
                  <a:solidFill>
                    <a:schemeClr val="dk1"/>
                  </a:solidFill>
                  <a:latin typeface="Arial" panose="020B0604020202020204" pitchFamily="34" charset="0"/>
                  <a:ea typeface="Calibri"/>
                  <a:cs typeface="Arial" panose="020B0604020202020204" pitchFamily="34" charset="0"/>
                  <a:sym typeface="Calibri"/>
                </a:rPr>
                <a:t>Yêu</a:t>
              </a:r>
              <a:r>
                <a:rPr lang="en-US" sz="1900" b="1" i="0" u="none" strike="noStrike" cap="none" dirty="0">
                  <a:solidFill>
                    <a:schemeClr val="dk1"/>
                  </a:solidFill>
                  <a:latin typeface="Arial" panose="020B0604020202020204" pitchFamily="34" charset="0"/>
                  <a:ea typeface="Calibri"/>
                  <a:cs typeface="Arial" panose="020B0604020202020204" pitchFamily="34" charset="0"/>
                  <a:sym typeface="Calibri"/>
                </a:rPr>
                <a:t> </a:t>
              </a:r>
              <a:r>
                <a:rPr lang="en-US" sz="1900" b="1" i="0" u="none" strike="noStrike" cap="none" dirty="0" err="1">
                  <a:solidFill>
                    <a:schemeClr val="dk1"/>
                  </a:solidFill>
                  <a:latin typeface="Arial" panose="020B0604020202020204" pitchFamily="34" charset="0"/>
                  <a:ea typeface="Calibri"/>
                  <a:cs typeface="Arial" panose="020B0604020202020204" pitchFamily="34" charset="0"/>
                  <a:sym typeface="Calibri"/>
                </a:rPr>
                <a:t>nước</a:t>
              </a:r>
              <a:endParaRPr sz="1900" b="1" i="0" u="none" strike="noStrike" cap="none" dirty="0">
                <a:solidFill>
                  <a:schemeClr val="dk1"/>
                </a:solidFill>
                <a:latin typeface="Arial" panose="020B0604020202020204" pitchFamily="34" charset="0"/>
                <a:ea typeface="Calibri"/>
                <a:cs typeface="Arial" panose="020B0604020202020204" pitchFamily="34" charset="0"/>
                <a:sym typeface="Calibri"/>
              </a:endParaRPr>
            </a:p>
          </p:txBody>
        </p:sp>
        <p:sp>
          <p:nvSpPr>
            <p:cNvPr id="219" name="Google Shape;219;g113ac30190f_0_112"/>
            <p:cNvSpPr/>
            <p:nvPr/>
          </p:nvSpPr>
          <p:spPr>
            <a:xfrm>
              <a:off x="2698972" y="461"/>
              <a:ext cx="1082700" cy="1082700"/>
            </a:xfrm>
            <a:prstGeom prst="ellipse">
              <a:avLst/>
            </a:prstGeom>
            <a:gr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0" name="Google Shape;220;g113ac30190f_0_112"/>
            <p:cNvSpPr txBox="1"/>
            <p:nvPr/>
          </p:nvSpPr>
          <p:spPr>
            <a:xfrm>
              <a:off x="2857544" y="159033"/>
              <a:ext cx="765600" cy="765600"/>
            </a:xfrm>
            <a:prstGeom prst="rect">
              <a:avLst/>
            </a:prstGeom>
            <a:grpFill/>
            <a:ln>
              <a:noFill/>
            </a:ln>
          </p:spPr>
          <p:txBody>
            <a:bodyPr spcFirstLastPara="1" wrap="square" lIns="59575" tIns="24125" rIns="59575" bIns="24125" anchor="ctr" anchorCtr="0">
              <a:noAutofit/>
            </a:bodyPr>
            <a:lstStyle/>
            <a:p>
              <a:pPr marL="0" marR="0" lvl="0" indent="0" algn="ctr" rtl="0">
                <a:lnSpc>
                  <a:spcPct val="90000"/>
                </a:lnSpc>
                <a:spcBef>
                  <a:spcPts val="0"/>
                </a:spcBef>
                <a:spcAft>
                  <a:spcPts val="0"/>
                </a:spcAft>
                <a:buClr>
                  <a:srgbClr val="000000"/>
                </a:buClr>
                <a:buSzPts val="1900"/>
                <a:buFont typeface="Arial"/>
                <a:buNone/>
              </a:pPr>
              <a:r>
                <a:rPr lang="en-US" sz="1900" b="1" i="0" u="none" strike="noStrike" cap="none" dirty="0" err="1">
                  <a:solidFill>
                    <a:schemeClr val="dk1"/>
                  </a:solidFill>
                  <a:latin typeface="Arial" panose="020B0604020202020204" pitchFamily="34" charset="0"/>
                  <a:ea typeface="Calibri"/>
                  <a:cs typeface="Arial" panose="020B0604020202020204" pitchFamily="34" charset="0"/>
                  <a:sym typeface="Calibri"/>
                </a:rPr>
                <a:t>Nhân</a:t>
              </a:r>
              <a:r>
                <a:rPr lang="en-US" sz="1900" b="1" i="0" u="none" strike="noStrike" cap="none" dirty="0">
                  <a:solidFill>
                    <a:schemeClr val="dk1"/>
                  </a:solidFill>
                  <a:latin typeface="Arial" panose="020B0604020202020204" pitchFamily="34" charset="0"/>
                  <a:ea typeface="Calibri"/>
                  <a:cs typeface="Arial" panose="020B0604020202020204" pitchFamily="34" charset="0"/>
                  <a:sym typeface="Calibri"/>
                </a:rPr>
                <a:t> </a:t>
              </a:r>
              <a:r>
                <a:rPr lang="en-US" sz="1900" b="1" i="0" u="none" strike="noStrike" cap="none" dirty="0" err="1">
                  <a:solidFill>
                    <a:schemeClr val="dk1"/>
                  </a:solidFill>
                  <a:latin typeface="Arial" panose="020B0604020202020204" pitchFamily="34" charset="0"/>
                  <a:ea typeface="Calibri"/>
                  <a:cs typeface="Arial" panose="020B0604020202020204" pitchFamily="34" charset="0"/>
                  <a:sym typeface="Calibri"/>
                </a:rPr>
                <a:t>ái</a:t>
              </a:r>
              <a:r>
                <a:rPr lang="en-US" sz="1900" b="1" i="0" u="none" strike="noStrike" cap="none" dirty="0">
                  <a:solidFill>
                    <a:schemeClr val="dk1"/>
                  </a:solidFill>
                  <a:latin typeface="Arial" panose="020B0604020202020204" pitchFamily="34" charset="0"/>
                  <a:ea typeface="Calibri"/>
                  <a:cs typeface="Arial" panose="020B0604020202020204" pitchFamily="34" charset="0"/>
                  <a:sym typeface="Calibri"/>
                </a:rPr>
                <a:t> </a:t>
              </a:r>
              <a:endParaRPr sz="1400" b="1" i="0" u="none" strike="noStrike" cap="none" dirty="0">
                <a:solidFill>
                  <a:srgbClr val="000000"/>
                </a:solidFill>
                <a:sym typeface="Arial"/>
              </a:endParaRPr>
            </a:p>
          </p:txBody>
        </p:sp>
        <p:sp>
          <p:nvSpPr>
            <p:cNvPr id="221" name="Google Shape;221;g113ac30190f_0_112"/>
            <p:cNvSpPr/>
            <p:nvPr/>
          </p:nvSpPr>
          <p:spPr>
            <a:xfrm>
              <a:off x="3565210" y="461"/>
              <a:ext cx="1082700" cy="1082700"/>
            </a:xfrm>
            <a:prstGeom prst="ellipse">
              <a:avLst/>
            </a:prstGeom>
            <a:gr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2" name="Google Shape;222;g113ac30190f_0_112"/>
            <p:cNvSpPr txBox="1"/>
            <p:nvPr/>
          </p:nvSpPr>
          <p:spPr>
            <a:xfrm>
              <a:off x="3723782" y="159033"/>
              <a:ext cx="765600" cy="765600"/>
            </a:xfrm>
            <a:prstGeom prst="rect">
              <a:avLst/>
            </a:prstGeom>
            <a:grpFill/>
            <a:ln>
              <a:noFill/>
            </a:ln>
          </p:spPr>
          <p:txBody>
            <a:bodyPr spcFirstLastPara="1" wrap="square" lIns="59575" tIns="24125" rIns="59575" bIns="24125" anchor="ctr" anchorCtr="0">
              <a:noAutofit/>
            </a:bodyPr>
            <a:lstStyle/>
            <a:p>
              <a:pPr marL="0" marR="0" lvl="0" indent="0" algn="ctr" rtl="0">
                <a:lnSpc>
                  <a:spcPct val="90000"/>
                </a:lnSpc>
                <a:spcBef>
                  <a:spcPts val="0"/>
                </a:spcBef>
                <a:spcAft>
                  <a:spcPts val="0"/>
                </a:spcAft>
                <a:buClr>
                  <a:srgbClr val="000000"/>
                </a:buClr>
                <a:buSzPts val="1900"/>
                <a:buFont typeface="Arial"/>
                <a:buNone/>
              </a:pPr>
              <a:r>
                <a:rPr lang="en-US" sz="1900" b="1" i="0" u="none" strike="noStrike" cap="none" dirty="0" err="1">
                  <a:solidFill>
                    <a:schemeClr val="dk1"/>
                  </a:solidFill>
                  <a:latin typeface="Arial" panose="020B0604020202020204" pitchFamily="34" charset="0"/>
                  <a:ea typeface="Calibri"/>
                  <a:cs typeface="Arial" panose="020B0604020202020204" pitchFamily="34" charset="0"/>
                  <a:sym typeface="Calibri"/>
                </a:rPr>
                <a:t>Chăm</a:t>
              </a:r>
              <a:r>
                <a:rPr lang="en-US" sz="1900" b="1" i="0" u="none" strike="noStrike" cap="none" dirty="0">
                  <a:solidFill>
                    <a:schemeClr val="dk1"/>
                  </a:solidFill>
                  <a:latin typeface="Arial" panose="020B0604020202020204" pitchFamily="34" charset="0"/>
                  <a:ea typeface="Calibri"/>
                  <a:cs typeface="Arial" panose="020B0604020202020204" pitchFamily="34" charset="0"/>
                  <a:sym typeface="Calibri"/>
                </a:rPr>
                <a:t> </a:t>
              </a:r>
              <a:r>
                <a:rPr lang="en-US" sz="1900" b="1" i="0" u="none" strike="noStrike" cap="none" dirty="0" err="1">
                  <a:solidFill>
                    <a:schemeClr val="dk1"/>
                  </a:solidFill>
                  <a:latin typeface="Arial" panose="020B0604020202020204" pitchFamily="34" charset="0"/>
                  <a:ea typeface="Calibri"/>
                  <a:cs typeface="Arial" panose="020B0604020202020204" pitchFamily="34" charset="0"/>
                  <a:sym typeface="Calibri"/>
                </a:rPr>
                <a:t>chỉ</a:t>
              </a:r>
              <a:r>
                <a:rPr lang="en-US" sz="1900" b="1" i="0" u="none" strike="noStrike" cap="none" dirty="0">
                  <a:solidFill>
                    <a:schemeClr val="dk1"/>
                  </a:solidFill>
                  <a:latin typeface="Arial" panose="020B0604020202020204" pitchFamily="34" charset="0"/>
                  <a:ea typeface="Calibri"/>
                  <a:cs typeface="Arial" panose="020B0604020202020204" pitchFamily="34" charset="0"/>
                  <a:sym typeface="Calibri"/>
                </a:rPr>
                <a:t> </a:t>
              </a:r>
              <a:endParaRPr sz="1400" b="1" i="0" u="none" strike="noStrike" cap="none" dirty="0">
                <a:solidFill>
                  <a:srgbClr val="000000"/>
                </a:solidFill>
                <a:sym typeface="Arial"/>
              </a:endParaRPr>
            </a:p>
          </p:txBody>
        </p:sp>
        <p:sp>
          <p:nvSpPr>
            <p:cNvPr id="223" name="Google Shape;223;g113ac30190f_0_112"/>
            <p:cNvSpPr/>
            <p:nvPr/>
          </p:nvSpPr>
          <p:spPr>
            <a:xfrm>
              <a:off x="4438439" y="689"/>
              <a:ext cx="1082700" cy="1082700"/>
            </a:xfrm>
            <a:prstGeom prst="ellipse">
              <a:avLst/>
            </a:prstGeom>
            <a:gr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4" name="Google Shape;224;g113ac30190f_0_112"/>
            <p:cNvSpPr txBox="1"/>
            <p:nvPr/>
          </p:nvSpPr>
          <p:spPr>
            <a:xfrm>
              <a:off x="4597011" y="159261"/>
              <a:ext cx="765600" cy="765600"/>
            </a:xfrm>
            <a:prstGeom prst="rect">
              <a:avLst/>
            </a:prstGeom>
            <a:grpFill/>
            <a:ln>
              <a:noFill/>
            </a:ln>
          </p:spPr>
          <p:txBody>
            <a:bodyPr spcFirstLastPara="1" wrap="square" lIns="59575" tIns="24125" rIns="59575" bIns="24125" anchor="ctr" anchorCtr="0">
              <a:noAutofit/>
            </a:bodyPr>
            <a:lstStyle/>
            <a:p>
              <a:pPr marL="0" marR="0" lvl="0" indent="0" algn="ctr" rtl="0">
                <a:lnSpc>
                  <a:spcPct val="90000"/>
                </a:lnSpc>
                <a:spcBef>
                  <a:spcPts val="0"/>
                </a:spcBef>
                <a:spcAft>
                  <a:spcPts val="0"/>
                </a:spcAft>
                <a:buClr>
                  <a:srgbClr val="000000"/>
                </a:buClr>
                <a:buSzPts val="1900"/>
                <a:buFont typeface="Arial"/>
                <a:buNone/>
              </a:pPr>
              <a:r>
                <a:rPr lang="en-US" sz="1900" b="1" i="0" u="none" strike="noStrike" cap="none" dirty="0" err="1">
                  <a:solidFill>
                    <a:schemeClr val="dk1"/>
                  </a:solidFill>
                  <a:latin typeface="Arial" panose="020B0604020202020204" pitchFamily="34" charset="0"/>
                  <a:ea typeface="Calibri"/>
                  <a:cs typeface="Arial" panose="020B0604020202020204" pitchFamily="34" charset="0"/>
                  <a:sym typeface="Calibri"/>
                </a:rPr>
                <a:t>Trung</a:t>
              </a:r>
              <a:r>
                <a:rPr lang="en-US" sz="1900" b="1" i="0" u="none" strike="noStrike" cap="none" dirty="0">
                  <a:solidFill>
                    <a:schemeClr val="dk1"/>
                  </a:solidFill>
                  <a:latin typeface="Arial" panose="020B0604020202020204" pitchFamily="34" charset="0"/>
                  <a:ea typeface="Calibri"/>
                  <a:cs typeface="Arial" panose="020B0604020202020204" pitchFamily="34" charset="0"/>
                  <a:sym typeface="Calibri"/>
                </a:rPr>
                <a:t> </a:t>
              </a:r>
              <a:r>
                <a:rPr lang="en-US" sz="1900" b="1" i="0" u="none" strike="noStrike" cap="none" dirty="0" err="1">
                  <a:solidFill>
                    <a:schemeClr val="dk1"/>
                  </a:solidFill>
                  <a:latin typeface="Arial" panose="020B0604020202020204" pitchFamily="34" charset="0"/>
                  <a:ea typeface="Calibri"/>
                  <a:cs typeface="Arial" panose="020B0604020202020204" pitchFamily="34" charset="0"/>
                  <a:sym typeface="Calibri"/>
                </a:rPr>
                <a:t>thực</a:t>
              </a:r>
              <a:endParaRPr sz="1400" b="1" i="0" u="none" strike="noStrike" cap="none" dirty="0">
                <a:solidFill>
                  <a:srgbClr val="000000"/>
                </a:solidFill>
                <a:sym typeface="Arial"/>
              </a:endParaRPr>
            </a:p>
          </p:txBody>
        </p:sp>
        <p:sp>
          <p:nvSpPr>
            <p:cNvPr id="225" name="Google Shape;225;g113ac30190f_0_112"/>
            <p:cNvSpPr/>
            <p:nvPr/>
          </p:nvSpPr>
          <p:spPr>
            <a:xfrm>
              <a:off x="5297686" y="461"/>
              <a:ext cx="1082700" cy="1082700"/>
            </a:xfrm>
            <a:prstGeom prst="ellipse">
              <a:avLst/>
            </a:prstGeom>
            <a:gr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6" name="Google Shape;226;g113ac30190f_0_112"/>
            <p:cNvSpPr txBox="1"/>
            <p:nvPr/>
          </p:nvSpPr>
          <p:spPr>
            <a:xfrm>
              <a:off x="5456258" y="159033"/>
              <a:ext cx="765600" cy="765600"/>
            </a:xfrm>
            <a:prstGeom prst="rect">
              <a:avLst/>
            </a:prstGeom>
            <a:grpFill/>
            <a:ln>
              <a:noFill/>
            </a:ln>
          </p:spPr>
          <p:txBody>
            <a:bodyPr spcFirstLastPara="1" wrap="square" lIns="59575" tIns="24125" rIns="59575" bIns="24125" anchor="ctr" anchorCtr="0">
              <a:noAutofit/>
            </a:bodyPr>
            <a:lstStyle/>
            <a:p>
              <a:pPr marL="0" marR="0" lvl="0" indent="0" algn="ctr" rtl="0">
                <a:lnSpc>
                  <a:spcPct val="90000"/>
                </a:lnSpc>
                <a:spcBef>
                  <a:spcPts val="0"/>
                </a:spcBef>
                <a:spcAft>
                  <a:spcPts val="0"/>
                </a:spcAft>
                <a:buClr>
                  <a:srgbClr val="000000"/>
                </a:buClr>
                <a:buSzPts val="1900"/>
                <a:buFont typeface="Arial"/>
                <a:buNone/>
              </a:pPr>
              <a:r>
                <a:rPr lang="en-US" sz="1900" b="1" i="0" u="none" strike="noStrike" cap="none" dirty="0" err="1">
                  <a:solidFill>
                    <a:schemeClr val="dk1"/>
                  </a:solidFill>
                  <a:latin typeface="Arial" panose="020B0604020202020204" pitchFamily="34" charset="0"/>
                  <a:ea typeface="Calibri"/>
                  <a:cs typeface="Arial" panose="020B0604020202020204" pitchFamily="34" charset="0"/>
                  <a:sym typeface="Calibri"/>
                </a:rPr>
                <a:t>Trách</a:t>
              </a:r>
              <a:r>
                <a:rPr lang="en-US" sz="1900" b="1" i="0" u="none" strike="noStrike" cap="none" dirty="0">
                  <a:solidFill>
                    <a:schemeClr val="dk1"/>
                  </a:solidFill>
                  <a:latin typeface="Arial" panose="020B0604020202020204" pitchFamily="34" charset="0"/>
                  <a:ea typeface="Calibri"/>
                  <a:cs typeface="Arial" panose="020B0604020202020204" pitchFamily="34" charset="0"/>
                  <a:sym typeface="Calibri"/>
                </a:rPr>
                <a:t> </a:t>
              </a:r>
              <a:r>
                <a:rPr lang="en-US" sz="1900" b="1" i="0" u="none" strike="noStrike" cap="none" dirty="0" err="1">
                  <a:solidFill>
                    <a:schemeClr val="dk1"/>
                  </a:solidFill>
                  <a:latin typeface="Arial" panose="020B0604020202020204" pitchFamily="34" charset="0"/>
                  <a:ea typeface="Calibri"/>
                  <a:cs typeface="Arial" panose="020B0604020202020204" pitchFamily="34" charset="0"/>
                  <a:sym typeface="Calibri"/>
                </a:rPr>
                <a:t>nhiệm</a:t>
              </a:r>
              <a:endParaRPr sz="1900" b="1" i="0" u="none" strike="noStrike" cap="none" dirty="0">
                <a:solidFill>
                  <a:schemeClr val="dk1"/>
                </a:solidFill>
                <a:latin typeface="Arial" panose="020B0604020202020204" pitchFamily="34" charset="0"/>
                <a:ea typeface="Calibri"/>
                <a:cs typeface="Arial" panose="020B0604020202020204" pitchFamily="34" charset="0"/>
                <a:sym typeface="Calibri"/>
              </a:endParaRPr>
            </a:p>
          </p:txBody>
        </p:sp>
      </p:grpSp>
      <p:grpSp>
        <p:nvGrpSpPr>
          <p:cNvPr id="227" name="Google Shape;227;g113ac30190f_0_112"/>
          <p:cNvGrpSpPr/>
          <p:nvPr/>
        </p:nvGrpSpPr>
        <p:grpSpPr>
          <a:xfrm>
            <a:off x="4236805" y="141431"/>
            <a:ext cx="3595823" cy="1383000"/>
            <a:chOff x="2213997" y="547"/>
            <a:chExt cx="3595823" cy="1383000"/>
          </a:xfrm>
        </p:grpSpPr>
        <p:sp>
          <p:nvSpPr>
            <p:cNvPr id="228" name="Google Shape;228;g113ac30190f_0_112"/>
            <p:cNvSpPr/>
            <p:nvPr/>
          </p:nvSpPr>
          <p:spPr>
            <a:xfrm>
              <a:off x="2213997" y="547"/>
              <a:ext cx="1383000" cy="1383000"/>
            </a:xfrm>
            <a:prstGeom prst="ellipse">
              <a:avLst/>
            </a:prstGeom>
            <a:gradFill>
              <a:gsLst>
                <a:gs pos="0">
                  <a:srgbClr val="FFD89A">
                    <a:alpha val="49411"/>
                  </a:srgbClr>
                </a:gs>
                <a:gs pos="50000">
                  <a:srgbClr val="F7CD8D">
                    <a:alpha val="49411"/>
                  </a:srgbClr>
                </a:gs>
                <a:gs pos="100000">
                  <a:srgbClr val="FCC978">
                    <a:alpha val="49411"/>
                  </a:srgbClr>
                </a:gs>
              </a:gsLst>
              <a:lin ang="5400012"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9" name="Google Shape;229;g113ac30190f_0_112"/>
            <p:cNvSpPr txBox="1"/>
            <p:nvPr/>
          </p:nvSpPr>
          <p:spPr>
            <a:xfrm>
              <a:off x="2416535" y="203085"/>
              <a:ext cx="978000" cy="978000"/>
            </a:xfrm>
            <a:prstGeom prst="rect">
              <a:avLst/>
            </a:prstGeom>
            <a:noFill/>
            <a:ln>
              <a:noFill/>
            </a:ln>
          </p:spPr>
          <p:txBody>
            <a:bodyPr spcFirstLastPara="1" wrap="square" lIns="76100" tIns="20300" rIns="76100" bIns="20300" anchor="ctr" anchorCtr="0">
              <a:noAutofit/>
            </a:bodyPr>
            <a:lstStyle/>
            <a:p>
              <a:pPr marL="0" marR="0" lvl="0" indent="0" algn="ctr" rtl="0">
                <a:lnSpc>
                  <a:spcPct val="90000"/>
                </a:lnSpc>
                <a:spcBef>
                  <a:spcPts val="0"/>
                </a:spcBef>
                <a:spcAft>
                  <a:spcPts val="0"/>
                </a:spcAft>
                <a:buClr>
                  <a:srgbClr val="000000"/>
                </a:buClr>
                <a:buSzPts val="1600"/>
                <a:buFont typeface="Arial"/>
                <a:buNone/>
              </a:pPr>
              <a:r>
                <a:rPr lang="en-US" sz="1600" b="0" i="0" u="none" strike="noStrike" cap="none" dirty="0" err="1">
                  <a:solidFill>
                    <a:schemeClr val="dk1"/>
                  </a:solidFill>
                  <a:latin typeface="Arial" panose="020B0604020202020204" pitchFamily="34" charset="0"/>
                  <a:ea typeface="Calibri"/>
                  <a:cs typeface="Arial" panose="020B0604020202020204" pitchFamily="34" charset="0"/>
                  <a:sym typeface="Calibri"/>
                </a:rPr>
                <a:t>Tự</a:t>
              </a:r>
              <a:r>
                <a:rPr lang="en-US" sz="1600" b="0" i="0" u="none" strike="noStrike" cap="none" dirty="0">
                  <a:solidFill>
                    <a:schemeClr val="dk1"/>
                  </a:solidFill>
                  <a:latin typeface="Arial" panose="020B0604020202020204" pitchFamily="34" charset="0"/>
                  <a:ea typeface="Calibri"/>
                  <a:cs typeface="Arial" panose="020B0604020202020204" pitchFamily="34" charset="0"/>
                  <a:sym typeface="Calibri"/>
                </a:rPr>
                <a:t> </a:t>
              </a:r>
              <a:r>
                <a:rPr lang="en-US" sz="1600" b="0" i="0" u="none" strike="noStrike" cap="none" dirty="0" err="1">
                  <a:solidFill>
                    <a:schemeClr val="dk1"/>
                  </a:solidFill>
                  <a:latin typeface="Arial" panose="020B0604020202020204" pitchFamily="34" charset="0"/>
                  <a:ea typeface="Calibri"/>
                  <a:cs typeface="Arial" panose="020B0604020202020204" pitchFamily="34" charset="0"/>
                  <a:sym typeface="Calibri"/>
                </a:rPr>
                <a:t>chủ</a:t>
              </a:r>
              <a:r>
                <a:rPr lang="en-US" sz="1600" b="0" i="0" u="none" strike="noStrike" cap="none" dirty="0">
                  <a:solidFill>
                    <a:schemeClr val="dk1"/>
                  </a:solidFill>
                  <a:latin typeface="Arial" panose="020B0604020202020204" pitchFamily="34" charset="0"/>
                  <a:ea typeface="Calibri"/>
                  <a:cs typeface="Arial" panose="020B0604020202020204" pitchFamily="34" charset="0"/>
                  <a:sym typeface="Calibri"/>
                </a:rPr>
                <a:t> </a:t>
              </a:r>
              <a:r>
                <a:rPr lang="en-US" sz="1600" b="0" i="0" u="none" strike="noStrike" cap="none" dirty="0" err="1">
                  <a:solidFill>
                    <a:schemeClr val="dk1"/>
                  </a:solidFill>
                  <a:latin typeface="Arial" panose="020B0604020202020204" pitchFamily="34" charset="0"/>
                  <a:ea typeface="Calibri"/>
                  <a:cs typeface="Arial" panose="020B0604020202020204" pitchFamily="34" charset="0"/>
                  <a:sym typeface="Calibri"/>
                </a:rPr>
                <a:t>và</a:t>
              </a:r>
              <a:r>
                <a:rPr lang="en-US" sz="1600" b="0" i="0" u="none" strike="noStrike" cap="none" dirty="0">
                  <a:solidFill>
                    <a:schemeClr val="dk1"/>
                  </a:solidFill>
                  <a:latin typeface="Arial" panose="020B0604020202020204" pitchFamily="34" charset="0"/>
                  <a:ea typeface="Calibri"/>
                  <a:cs typeface="Arial" panose="020B0604020202020204" pitchFamily="34" charset="0"/>
                  <a:sym typeface="Calibri"/>
                </a:rPr>
                <a:t> </a:t>
              </a:r>
              <a:r>
                <a:rPr lang="en-US" sz="1600" b="0" i="0" u="none" strike="noStrike" cap="none" dirty="0" err="1">
                  <a:solidFill>
                    <a:schemeClr val="dk1"/>
                  </a:solidFill>
                  <a:latin typeface="Arial" panose="020B0604020202020204" pitchFamily="34" charset="0"/>
                  <a:ea typeface="Calibri"/>
                  <a:cs typeface="Arial" panose="020B0604020202020204" pitchFamily="34" charset="0"/>
                  <a:sym typeface="Calibri"/>
                </a:rPr>
                <a:t>tự</a:t>
              </a:r>
              <a:r>
                <a:rPr lang="en-US" sz="1600" b="0" i="0" u="none" strike="noStrike" cap="none" dirty="0">
                  <a:solidFill>
                    <a:schemeClr val="dk1"/>
                  </a:solidFill>
                  <a:latin typeface="Arial" panose="020B0604020202020204" pitchFamily="34" charset="0"/>
                  <a:ea typeface="Calibri"/>
                  <a:cs typeface="Arial" panose="020B0604020202020204" pitchFamily="34" charset="0"/>
                  <a:sym typeface="Calibri"/>
                </a:rPr>
                <a:t> </a:t>
              </a:r>
              <a:r>
                <a:rPr lang="en-US" sz="1600" b="0" i="0" u="none" strike="noStrike" cap="none" dirty="0" err="1">
                  <a:solidFill>
                    <a:schemeClr val="dk1"/>
                  </a:solidFill>
                  <a:latin typeface="Arial" panose="020B0604020202020204" pitchFamily="34" charset="0"/>
                  <a:ea typeface="Calibri"/>
                  <a:cs typeface="Arial" panose="020B0604020202020204" pitchFamily="34" charset="0"/>
                  <a:sym typeface="Calibri"/>
                </a:rPr>
                <a:t>học</a:t>
              </a:r>
              <a:endParaRPr sz="1600" b="0" i="0" u="none" strike="noStrike" cap="none" dirty="0">
                <a:solidFill>
                  <a:schemeClr val="dk1"/>
                </a:solidFill>
                <a:latin typeface="Arial" panose="020B0604020202020204" pitchFamily="34" charset="0"/>
                <a:ea typeface="Calibri"/>
                <a:cs typeface="Arial" panose="020B0604020202020204" pitchFamily="34" charset="0"/>
                <a:sym typeface="Calibri"/>
              </a:endParaRPr>
            </a:p>
          </p:txBody>
        </p:sp>
        <p:sp>
          <p:nvSpPr>
            <p:cNvPr id="230" name="Google Shape;230;g113ac30190f_0_112"/>
            <p:cNvSpPr/>
            <p:nvPr/>
          </p:nvSpPr>
          <p:spPr>
            <a:xfrm>
              <a:off x="3320408" y="547"/>
              <a:ext cx="1383000" cy="1383000"/>
            </a:xfrm>
            <a:prstGeom prst="ellipse">
              <a:avLst/>
            </a:prstGeom>
            <a:gradFill>
              <a:gsLst>
                <a:gs pos="0">
                  <a:srgbClr val="FFDA9A">
                    <a:alpha val="64313"/>
                  </a:srgbClr>
                </a:gs>
                <a:gs pos="50000">
                  <a:srgbClr val="FFD38D">
                    <a:alpha val="64313"/>
                  </a:srgbClr>
                </a:gs>
                <a:gs pos="100000">
                  <a:srgbClr val="FFD078">
                    <a:alpha val="64313"/>
                  </a:srgbClr>
                </a:gs>
              </a:gsLst>
              <a:lin ang="5400012"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1" name="Google Shape;231;g113ac30190f_0_112"/>
            <p:cNvSpPr txBox="1"/>
            <p:nvPr/>
          </p:nvSpPr>
          <p:spPr>
            <a:xfrm>
              <a:off x="3522946" y="203085"/>
              <a:ext cx="978000" cy="978000"/>
            </a:xfrm>
            <a:prstGeom prst="rect">
              <a:avLst/>
            </a:prstGeom>
            <a:noFill/>
            <a:ln>
              <a:noFill/>
            </a:ln>
          </p:spPr>
          <p:txBody>
            <a:bodyPr spcFirstLastPara="1" wrap="square" lIns="76100" tIns="20300" rIns="76100" bIns="20300" anchor="ctr" anchorCtr="0">
              <a:noAutofit/>
            </a:bodyPr>
            <a:lstStyle/>
            <a:p>
              <a:pPr marL="0" marR="0" lvl="0" indent="0" algn="ctr" rtl="0">
                <a:lnSpc>
                  <a:spcPct val="90000"/>
                </a:lnSpc>
                <a:spcBef>
                  <a:spcPts val="0"/>
                </a:spcBef>
                <a:spcAft>
                  <a:spcPts val="0"/>
                </a:spcAft>
                <a:buClr>
                  <a:srgbClr val="000000"/>
                </a:buClr>
                <a:buSzPts val="1600"/>
                <a:buFont typeface="Arial"/>
                <a:buNone/>
              </a:pPr>
              <a:r>
                <a:rPr lang="en-US" sz="1600" b="0" i="0" u="none" strike="noStrike" cap="none" dirty="0" err="1">
                  <a:solidFill>
                    <a:schemeClr val="dk1"/>
                  </a:solidFill>
                  <a:latin typeface="Arial" panose="020B0604020202020204" pitchFamily="34" charset="0"/>
                  <a:ea typeface="Calibri"/>
                  <a:cs typeface="Arial" panose="020B0604020202020204" pitchFamily="34" charset="0"/>
                  <a:sym typeface="Calibri"/>
                </a:rPr>
                <a:t>Giao</a:t>
              </a:r>
              <a:r>
                <a:rPr lang="en-US" sz="1600" b="0" i="0" u="none" strike="noStrike" cap="none" dirty="0">
                  <a:solidFill>
                    <a:schemeClr val="dk1"/>
                  </a:solidFill>
                  <a:latin typeface="Arial" panose="020B0604020202020204" pitchFamily="34" charset="0"/>
                  <a:ea typeface="Calibri"/>
                  <a:cs typeface="Arial" panose="020B0604020202020204" pitchFamily="34" charset="0"/>
                  <a:sym typeface="Calibri"/>
                </a:rPr>
                <a:t> </a:t>
              </a:r>
              <a:r>
                <a:rPr lang="en-US" sz="1600" b="0" i="0" u="none" strike="noStrike" cap="none" dirty="0" err="1">
                  <a:solidFill>
                    <a:schemeClr val="dk1"/>
                  </a:solidFill>
                  <a:latin typeface="Arial" panose="020B0604020202020204" pitchFamily="34" charset="0"/>
                  <a:ea typeface="Calibri"/>
                  <a:cs typeface="Arial" panose="020B0604020202020204" pitchFamily="34" charset="0"/>
                  <a:sym typeface="Calibri"/>
                </a:rPr>
                <a:t>tiếp</a:t>
              </a:r>
              <a:r>
                <a:rPr lang="en-US" sz="1600" b="0" i="0" u="none" strike="noStrike" cap="none" dirty="0">
                  <a:solidFill>
                    <a:schemeClr val="dk1"/>
                  </a:solidFill>
                  <a:latin typeface="Arial" panose="020B0604020202020204" pitchFamily="34" charset="0"/>
                  <a:ea typeface="Calibri"/>
                  <a:cs typeface="Arial" panose="020B0604020202020204" pitchFamily="34" charset="0"/>
                  <a:sym typeface="Calibri"/>
                </a:rPr>
                <a:t> </a:t>
              </a:r>
              <a:r>
                <a:rPr lang="en-US" sz="1600" b="0" i="0" u="none" strike="noStrike" cap="none" dirty="0" err="1">
                  <a:solidFill>
                    <a:schemeClr val="dk1"/>
                  </a:solidFill>
                  <a:latin typeface="Arial" panose="020B0604020202020204" pitchFamily="34" charset="0"/>
                  <a:ea typeface="Calibri"/>
                  <a:cs typeface="Arial" panose="020B0604020202020204" pitchFamily="34" charset="0"/>
                  <a:sym typeface="Calibri"/>
                </a:rPr>
                <a:t>và</a:t>
              </a:r>
              <a:r>
                <a:rPr lang="en-US" sz="1600" b="0" i="0" u="none" strike="noStrike" cap="none" dirty="0">
                  <a:solidFill>
                    <a:schemeClr val="dk1"/>
                  </a:solidFill>
                  <a:latin typeface="Arial" panose="020B0604020202020204" pitchFamily="34" charset="0"/>
                  <a:ea typeface="Calibri"/>
                  <a:cs typeface="Arial" panose="020B0604020202020204" pitchFamily="34" charset="0"/>
                  <a:sym typeface="Calibri"/>
                </a:rPr>
                <a:t> </a:t>
              </a:r>
              <a:r>
                <a:rPr lang="en-US" sz="1600" b="0" i="0" u="none" strike="noStrike" cap="none" dirty="0" err="1">
                  <a:solidFill>
                    <a:schemeClr val="dk1"/>
                  </a:solidFill>
                  <a:latin typeface="Arial" panose="020B0604020202020204" pitchFamily="34" charset="0"/>
                  <a:ea typeface="Calibri"/>
                  <a:cs typeface="Arial" panose="020B0604020202020204" pitchFamily="34" charset="0"/>
                  <a:sym typeface="Calibri"/>
                </a:rPr>
                <a:t>hợp</a:t>
              </a:r>
              <a:r>
                <a:rPr lang="en-US" sz="1600" b="0" i="0" u="none" strike="noStrike" cap="none" dirty="0">
                  <a:solidFill>
                    <a:schemeClr val="dk1"/>
                  </a:solidFill>
                  <a:latin typeface="Arial" panose="020B0604020202020204" pitchFamily="34" charset="0"/>
                  <a:ea typeface="Calibri"/>
                  <a:cs typeface="Arial" panose="020B0604020202020204" pitchFamily="34" charset="0"/>
                  <a:sym typeface="Calibri"/>
                </a:rPr>
                <a:t> </a:t>
              </a:r>
              <a:r>
                <a:rPr lang="en-US" sz="1600" b="0" i="0" u="none" strike="noStrike" cap="none" dirty="0" err="1">
                  <a:solidFill>
                    <a:schemeClr val="dk1"/>
                  </a:solidFill>
                  <a:latin typeface="Arial" panose="020B0604020202020204" pitchFamily="34" charset="0"/>
                  <a:ea typeface="Calibri"/>
                  <a:cs typeface="Arial" panose="020B0604020202020204" pitchFamily="34" charset="0"/>
                  <a:sym typeface="Calibri"/>
                </a:rPr>
                <a:t>tác</a:t>
              </a:r>
              <a:endParaRPr sz="1600" b="0" i="0" u="none" strike="noStrike" cap="none" dirty="0">
                <a:solidFill>
                  <a:schemeClr val="dk1"/>
                </a:solidFill>
                <a:latin typeface="Arial" panose="020B0604020202020204" pitchFamily="34" charset="0"/>
                <a:ea typeface="Calibri"/>
                <a:cs typeface="Arial" panose="020B0604020202020204" pitchFamily="34" charset="0"/>
                <a:sym typeface="Calibri"/>
              </a:endParaRPr>
            </a:p>
          </p:txBody>
        </p:sp>
        <p:sp>
          <p:nvSpPr>
            <p:cNvPr id="232" name="Google Shape;232;g113ac30190f_0_112"/>
            <p:cNvSpPr/>
            <p:nvPr/>
          </p:nvSpPr>
          <p:spPr>
            <a:xfrm>
              <a:off x="4426820" y="547"/>
              <a:ext cx="1383000" cy="1383000"/>
            </a:xfrm>
            <a:prstGeom prst="ellipse">
              <a:avLst/>
            </a:prstGeom>
            <a:gradFill>
              <a:gsLst>
                <a:gs pos="0">
                  <a:srgbClr val="FFDB9A">
                    <a:alpha val="79215"/>
                  </a:srgbClr>
                </a:gs>
                <a:gs pos="50000">
                  <a:srgbClr val="FFD58D">
                    <a:alpha val="79215"/>
                  </a:srgbClr>
                </a:gs>
                <a:gs pos="100000">
                  <a:srgbClr val="FFD378">
                    <a:alpha val="79215"/>
                  </a:srgbClr>
                </a:gs>
              </a:gsLst>
              <a:lin ang="5400012"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3" name="Google Shape;233;g113ac30190f_0_112"/>
            <p:cNvSpPr txBox="1"/>
            <p:nvPr/>
          </p:nvSpPr>
          <p:spPr>
            <a:xfrm>
              <a:off x="4629358" y="203085"/>
              <a:ext cx="978000" cy="978000"/>
            </a:xfrm>
            <a:prstGeom prst="rect">
              <a:avLst/>
            </a:prstGeom>
            <a:noFill/>
            <a:ln>
              <a:noFill/>
            </a:ln>
          </p:spPr>
          <p:txBody>
            <a:bodyPr spcFirstLastPara="1" wrap="square" lIns="76100" tIns="20300" rIns="76100" bIns="20300" anchor="ctr" anchorCtr="0">
              <a:noAutofit/>
            </a:bodyPr>
            <a:lstStyle/>
            <a:p>
              <a:pPr marL="0" marR="0" lvl="0" indent="0" algn="ctr" rtl="0">
                <a:lnSpc>
                  <a:spcPct val="90000"/>
                </a:lnSpc>
                <a:spcBef>
                  <a:spcPts val="0"/>
                </a:spcBef>
                <a:spcAft>
                  <a:spcPts val="0"/>
                </a:spcAft>
                <a:buClr>
                  <a:srgbClr val="000000"/>
                </a:buClr>
                <a:buSzPts val="1600"/>
                <a:buFont typeface="Arial"/>
                <a:buNone/>
              </a:pPr>
              <a:r>
                <a:rPr lang="en-US" sz="1600" b="0" i="0" u="none" strike="noStrike" cap="none" dirty="0" err="1">
                  <a:solidFill>
                    <a:schemeClr val="dk1"/>
                  </a:solidFill>
                  <a:latin typeface="Arial" panose="020B0604020202020204" pitchFamily="34" charset="0"/>
                  <a:ea typeface="Calibri"/>
                  <a:cs typeface="Arial" panose="020B0604020202020204" pitchFamily="34" charset="0"/>
                  <a:sym typeface="Calibri"/>
                </a:rPr>
                <a:t>Giải</a:t>
              </a:r>
              <a:r>
                <a:rPr lang="en-US" sz="1600" b="0" i="0" u="none" strike="noStrike" cap="none" dirty="0">
                  <a:solidFill>
                    <a:schemeClr val="dk1"/>
                  </a:solidFill>
                  <a:latin typeface="Arial" panose="020B0604020202020204" pitchFamily="34" charset="0"/>
                  <a:ea typeface="Calibri"/>
                  <a:cs typeface="Arial" panose="020B0604020202020204" pitchFamily="34" charset="0"/>
                  <a:sym typeface="Calibri"/>
                </a:rPr>
                <a:t> </a:t>
              </a:r>
              <a:r>
                <a:rPr lang="en-US" sz="1600" b="0" i="0" u="none" strike="noStrike" cap="none" dirty="0" err="1">
                  <a:solidFill>
                    <a:schemeClr val="dk1"/>
                  </a:solidFill>
                  <a:latin typeface="Arial" panose="020B0604020202020204" pitchFamily="34" charset="0"/>
                  <a:ea typeface="Calibri"/>
                  <a:cs typeface="Arial" panose="020B0604020202020204" pitchFamily="34" charset="0"/>
                  <a:sym typeface="Calibri"/>
                </a:rPr>
                <a:t>quyết</a:t>
              </a:r>
              <a:r>
                <a:rPr lang="en-US" sz="1600" b="0" i="0" u="none" strike="noStrike" cap="none" dirty="0">
                  <a:solidFill>
                    <a:schemeClr val="dk1"/>
                  </a:solidFill>
                  <a:latin typeface="Arial" panose="020B0604020202020204" pitchFamily="34" charset="0"/>
                  <a:ea typeface="Calibri"/>
                  <a:cs typeface="Arial" panose="020B0604020202020204" pitchFamily="34" charset="0"/>
                  <a:sym typeface="Calibri"/>
                </a:rPr>
                <a:t> </a:t>
              </a:r>
              <a:r>
                <a:rPr lang="en-US" sz="1600" b="0" i="0" u="none" strike="noStrike" cap="none" dirty="0" err="1">
                  <a:solidFill>
                    <a:schemeClr val="dk1"/>
                  </a:solidFill>
                  <a:latin typeface="Arial" panose="020B0604020202020204" pitchFamily="34" charset="0"/>
                  <a:ea typeface="Calibri"/>
                  <a:cs typeface="Arial" panose="020B0604020202020204" pitchFamily="34" charset="0"/>
                  <a:sym typeface="Calibri"/>
                </a:rPr>
                <a:t>vấn</a:t>
              </a:r>
              <a:r>
                <a:rPr lang="en-US" sz="1600" b="0" i="0" u="none" strike="noStrike" cap="none" dirty="0">
                  <a:solidFill>
                    <a:schemeClr val="dk1"/>
                  </a:solidFill>
                  <a:latin typeface="Arial" panose="020B0604020202020204" pitchFamily="34" charset="0"/>
                  <a:ea typeface="Calibri"/>
                  <a:cs typeface="Arial" panose="020B0604020202020204" pitchFamily="34" charset="0"/>
                  <a:sym typeface="Calibri"/>
                </a:rPr>
                <a:t> </a:t>
              </a:r>
              <a:r>
                <a:rPr lang="en-US" sz="1600" b="0" i="0" u="none" strike="noStrike" cap="none" dirty="0" err="1">
                  <a:solidFill>
                    <a:schemeClr val="dk1"/>
                  </a:solidFill>
                  <a:latin typeface="Arial" panose="020B0604020202020204" pitchFamily="34" charset="0"/>
                  <a:ea typeface="Calibri"/>
                  <a:cs typeface="Arial" panose="020B0604020202020204" pitchFamily="34" charset="0"/>
                  <a:sym typeface="Calibri"/>
                </a:rPr>
                <a:t>đề</a:t>
              </a:r>
              <a:r>
                <a:rPr lang="en-US" sz="1600" b="0" i="0" u="none" strike="noStrike" cap="none" dirty="0">
                  <a:solidFill>
                    <a:schemeClr val="dk1"/>
                  </a:solidFill>
                  <a:latin typeface="Arial" panose="020B0604020202020204" pitchFamily="34" charset="0"/>
                  <a:ea typeface="Calibri"/>
                  <a:cs typeface="Arial" panose="020B0604020202020204" pitchFamily="34" charset="0"/>
                  <a:sym typeface="Calibri"/>
                </a:rPr>
                <a:t> </a:t>
              </a:r>
              <a:r>
                <a:rPr lang="en-US" sz="1600" b="0" i="0" u="none" strike="noStrike" cap="none" dirty="0" err="1">
                  <a:solidFill>
                    <a:schemeClr val="dk1"/>
                  </a:solidFill>
                  <a:latin typeface="Arial" panose="020B0604020202020204" pitchFamily="34" charset="0"/>
                  <a:ea typeface="Calibri"/>
                  <a:cs typeface="Arial" panose="020B0604020202020204" pitchFamily="34" charset="0"/>
                  <a:sym typeface="Calibri"/>
                </a:rPr>
                <a:t>và</a:t>
              </a:r>
              <a:r>
                <a:rPr lang="en-US" sz="1600" b="0" i="0" u="none" strike="noStrike" cap="none" dirty="0">
                  <a:solidFill>
                    <a:schemeClr val="dk1"/>
                  </a:solidFill>
                  <a:latin typeface="Arial" panose="020B0604020202020204" pitchFamily="34" charset="0"/>
                  <a:ea typeface="Calibri"/>
                  <a:cs typeface="Arial" panose="020B0604020202020204" pitchFamily="34" charset="0"/>
                  <a:sym typeface="Calibri"/>
                </a:rPr>
                <a:t> </a:t>
              </a:r>
              <a:r>
                <a:rPr lang="en-US" sz="1600" b="0" i="0" u="none" strike="noStrike" cap="none" dirty="0" err="1">
                  <a:solidFill>
                    <a:schemeClr val="dk1"/>
                  </a:solidFill>
                  <a:latin typeface="Arial" panose="020B0604020202020204" pitchFamily="34" charset="0"/>
                  <a:ea typeface="Calibri"/>
                  <a:cs typeface="Arial" panose="020B0604020202020204" pitchFamily="34" charset="0"/>
                  <a:sym typeface="Calibri"/>
                </a:rPr>
                <a:t>sáng</a:t>
              </a:r>
              <a:r>
                <a:rPr lang="en-US" sz="1600" b="0" i="0" u="none" strike="noStrike" cap="none" dirty="0">
                  <a:solidFill>
                    <a:schemeClr val="dk1"/>
                  </a:solidFill>
                  <a:latin typeface="Arial" panose="020B0604020202020204" pitchFamily="34" charset="0"/>
                  <a:ea typeface="Calibri"/>
                  <a:cs typeface="Arial" panose="020B0604020202020204" pitchFamily="34" charset="0"/>
                  <a:sym typeface="Calibri"/>
                </a:rPr>
                <a:t> </a:t>
              </a:r>
              <a:r>
                <a:rPr lang="en-US" sz="1600" b="0" i="0" u="none" strike="noStrike" cap="none" dirty="0" err="1">
                  <a:solidFill>
                    <a:schemeClr val="dk1"/>
                  </a:solidFill>
                  <a:latin typeface="Arial" panose="020B0604020202020204" pitchFamily="34" charset="0"/>
                  <a:ea typeface="Calibri"/>
                  <a:cs typeface="Arial" panose="020B0604020202020204" pitchFamily="34" charset="0"/>
                  <a:sym typeface="Calibri"/>
                </a:rPr>
                <a:t>tạo</a:t>
              </a:r>
              <a:endParaRPr sz="1400" b="0" i="0" u="none" strike="noStrike" cap="none" dirty="0">
                <a:solidFill>
                  <a:srgbClr val="000000"/>
                </a:solidFill>
                <a:latin typeface="Arial"/>
                <a:ea typeface="Arial"/>
                <a:cs typeface="Arial"/>
                <a:sym typeface="Arial"/>
              </a:endParaRPr>
            </a:p>
          </p:txBody>
        </p:sp>
      </p:grpSp>
      <p:grpSp>
        <p:nvGrpSpPr>
          <p:cNvPr id="234" name="Google Shape;234;g113ac30190f_0_112"/>
          <p:cNvGrpSpPr/>
          <p:nvPr/>
        </p:nvGrpSpPr>
        <p:grpSpPr>
          <a:xfrm>
            <a:off x="3781833" y="1380066"/>
            <a:ext cx="3414202" cy="926854"/>
            <a:chOff x="3936944" y="1524000"/>
            <a:chExt cx="3287945" cy="762090"/>
          </a:xfrm>
        </p:grpSpPr>
        <p:cxnSp>
          <p:nvCxnSpPr>
            <p:cNvPr id="235" name="Google Shape;235;g113ac30190f_0_112"/>
            <p:cNvCxnSpPr/>
            <p:nvPr/>
          </p:nvCxnSpPr>
          <p:spPr>
            <a:xfrm flipH="1">
              <a:off x="4049989" y="1636890"/>
              <a:ext cx="3174900" cy="649200"/>
            </a:xfrm>
            <a:prstGeom prst="straightConnector1">
              <a:avLst/>
            </a:prstGeom>
            <a:noFill/>
            <a:ln w="12700" cap="flat" cmpd="sng">
              <a:solidFill>
                <a:schemeClr val="accent1"/>
              </a:solidFill>
              <a:prstDash val="solid"/>
              <a:miter lim="800000"/>
              <a:headEnd type="none" w="sm" len="sm"/>
              <a:tailEnd type="stealth" w="med" len="med"/>
            </a:ln>
          </p:spPr>
        </p:cxnSp>
        <p:cxnSp>
          <p:nvCxnSpPr>
            <p:cNvPr id="236" name="Google Shape;236;g113ac30190f_0_112"/>
            <p:cNvCxnSpPr/>
            <p:nvPr/>
          </p:nvCxnSpPr>
          <p:spPr>
            <a:xfrm flipH="1">
              <a:off x="3937090" y="1524000"/>
              <a:ext cx="493800" cy="762000"/>
            </a:xfrm>
            <a:prstGeom prst="straightConnector1">
              <a:avLst/>
            </a:prstGeom>
            <a:noFill/>
            <a:ln w="12700" cap="flat" cmpd="sng">
              <a:solidFill>
                <a:schemeClr val="accent1"/>
              </a:solidFill>
              <a:prstDash val="solid"/>
              <a:miter lim="800000"/>
              <a:headEnd type="none" w="sm" len="sm"/>
              <a:tailEnd type="stealth" w="med" len="med"/>
            </a:ln>
          </p:spPr>
        </p:cxnSp>
        <p:cxnSp>
          <p:nvCxnSpPr>
            <p:cNvPr id="237" name="Google Shape;237;g113ac30190f_0_112"/>
            <p:cNvCxnSpPr/>
            <p:nvPr/>
          </p:nvCxnSpPr>
          <p:spPr>
            <a:xfrm flipH="1">
              <a:off x="3936944" y="1524000"/>
              <a:ext cx="1834500" cy="762000"/>
            </a:xfrm>
            <a:prstGeom prst="straightConnector1">
              <a:avLst/>
            </a:prstGeom>
            <a:noFill/>
            <a:ln w="12700" cap="flat" cmpd="sng">
              <a:solidFill>
                <a:schemeClr val="accent1"/>
              </a:solidFill>
              <a:prstDash val="solid"/>
              <a:miter lim="800000"/>
              <a:headEnd type="none" w="sm" len="sm"/>
              <a:tailEnd type="stealth" w="med" len="med"/>
            </a:ln>
          </p:spPr>
        </p:cxnSp>
      </p:grpSp>
      <p:grpSp>
        <p:nvGrpSpPr>
          <p:cNvPr id="238" name="Google Shape;238;g113ac30190f_0_112"/>
          <p:cNvGrpSpPr/>
          <p:nvPr/>
        </p:nvGrpSpPr>
        <p:grpSpPr>
          <a:xfrm>
            <a:off x="5329705" y="1266828"/>
            <a:ext cx="2166454" cy="1119915"/>
            <a:chOff x="5249333" y="1425222"/>
            <a:chExt cx="2356634" cy="1397100"/>
          </a:xfrm>
        </p:grpSpPr>
        <p:cxnSp>
          <p:nvCxnSpPr>
            <p:cNvPr id="239" name="Google Shape;239;g113ac30190f_0_112"/>
            <p:cNvCxnSpPr/>
            <p:nvPr/>
          </p:nvCxnSpPr>
          <p:spPr>
            <a:xfrm>
              <a:off x="5249333" y="1524000"/>
              <a:ext cx="2356500" cy="1298100"/>
            </a:xfrm>
            <a:prstGeom prst="straightConnector1">
              <a:avLst/>
            </a:prstGeom>
            <a:noFill/>
            <a:ln w="12700" cap="flat" cmpd="sng">
              <a:solidFill>
                <a:schemeClr val="accent1"/>
              </a:solidFill>
              <a:prstDash val="solid"/>
              <a:miter lim="800000"/>
              <a:headEnd type="none" w="sm" len="sm"/>
              <a:tailEnd type="stealth" w="med" len="med"/>
            </a:ln>
          </p:spPr>
        </p:cxnSp>
        <p:cxnSp>
          <p:nvCxnSpPr>
            <p:cNvPr id="240" name="Google Shape;240;g113ac30190f_0_112"/>
            <p:cNvCxnSpPr/>
            <p:nvPr/>
          </p:nvCxnSpPr>
          <p:spPr>
            <a:xfrm>
              <a:off x="7224889" y="1636890"/>
              <a:ext cx="381000" cy="1185300"/>
            </a:xfrm>
            <a:prstGeom prst="straightConnector1">
              <a:avLst/>
            </a:prstGeom>
            <a:noFill/>
            <a:ln w="12700" cap="flat" cmpd="sng">
              <a:solidFill>
                <a:schemeClr val="accent1"/>
              </a:solidFill>
              <a:prstDash val="solid"/>
              <a:miter lim="800000"/>
              <a:headEnd type="none" w="sm" len="sm"/>
              <a:tailEnd type="stealth" w="med" len="med"/>
            </a:ln>
          </p:spPr>
        </p:cxnSp>
        <p:cxnSp>
          <p:nvCxnSpPr>
            <p:cNvPr id="241" name="Google Shape;241;g113ac30190f_0_112"/>
            <p:cNvCxnSpPr/>
            <p:nvPr/>
          </p:nvCxnSpPr>
          <p:spPr>
            <a:xfrm>
              <a:off x="6561667" y="1425222"/>
              <a:ext cx="1044300" cy="1397100"/>
            </a:xfrm>
            <a:prstGeom prst="straightConnector1">
              <a:avLst/>
            </a:prstGeom>
            <a:noFill/>
            <a:ln w="12700" cap="flat" cmpd="sng">
              <a:solidFill>
                <a:schemeClr val="accent1"/>
              </a:solidFill>
              <a:prstDash val="solid"/>
              <a:miter lim="800000"/>
              <a:headEnd type="none" w="sm" len="sm"/>
              <a:tailEnd type="stealth" w="med" len="med"/>
            </a:ln>
          </p:spPr>
        </p:cxnSp>
      </p:grpSp>
      <p:grpSp>
        <p:nvGrpSpPr>
          <p:cNvPr id="242" name="Google Shape;242;g113ac30190f_0_112"/>
          <p:cNvGrpSpPr/>
          <p:nvPr/>
        </p:nvGrpSpPr>
        <p:grpSpPr>
          <a:xfrm>
            <a:off x="4756814" y="1380125"/>
            <a:ext cx="1907559" cy="638719"/>
            <a:chOff x="5249334" y="1425222"/>
            <a:chExt cx="1608668" cy="400878"/>
          </a:xfrm>
        </p:grpSpPr>
        <p:cxnSp>
          <p:nvCxnSpPr>
            <p:cNvPr id="243" name="Google Shape;243;g113ac30190f_0_112"/>
            <p:cNvCxnSpPr/>
            <p:nvPr/>
          </p:nvCxnSpPr>
          <p:spPr>
            <a:xfrm flipH="1">
              <a:off x="6448802" y="1425222"/>
              <a:ext cx="409200" cy="400800"/>
            </a:xfrm>
            <a:prstGeom prst="straightConnector1">
              <a:avLst/>
            </a:prstGeom>
            <a:noFill/>
            <a:ln w="12700" cap="flat" cmpd="sng">
              <a:solidFill>
                <a:schemeClr val="accent1"/>
              </a:solidFill>
              <a:prstDash val="solid"/>
              <a:miter lim="800000"/>
              <a:headEnd type="none" w="sm" len="sm"/>
              <a:tailEnd type="stealth" w="med" len="med"/>
            </a:ln>
          </p:spPr>
        </p:cxnSp>
        <p:cxnSp>
          <p:nvCxnSpPr>
            <p:cNvPr id="244" name="Google Shape;244;g113ac30190f_0_112"/>
            <p:cNvCxnSpPr/>
            <p:nvPr/>
          </p:nvCxnSpPr>
          <p:spPr>
            <a:xfrm>
              <a:off x="6448778" y="1524000"/>
              <a:ext cx="0" cy="302100"/>
            </a:xfrm>
            <a:prstGeom prst="straightConnector1">
              <a:avLst/>
            </a:prstGeom>
            <a:noFill/>
            <a:ln w="12700" cap="flat" cmpd="sng">
              <a:solidFill>
                <a:schemeClr val="accent1"/>
              </a:solidFill>
              <a:prstDash val="solid"/>
              <a:miter lim="800000"/>
              <a:headEnd type="none" w="sm" len="sm"/>
              <a:tailEnd type="stealth" w="med" len="med"/>
            </a:ln>
          </p:spPr>
        </p:cxnSp>
        <p:cxnSp>
          <p:nvCxnSpPr>
            <p:cNvPr id="245" name="Google Shape;245;g113ac30190f_0_112"/>
            <p:cNvCxnSpPr/>
            <p:nvPr/>
          </p:nvCxnSpPr>
          <p:spPr>
            <a:xfrm>
              <a:off x="5249334" y="1524000"/>
              <a:ext cx="1199400" cy="302100"/>
            </a:xfrm>
            <a:prstGeom prst="straightConnector1">
              <a:avLst/>
            </a:prstGeom>
            <a:noFill/>
            <a:ln w="12700" cap="flat" cmpd="sng">
              <a:solidFill>
                <a:schemeClr val="accent1"/>
              </a:solidFill>
              <a:prstDash val="solid"/>
              <a:miter lim="800000"/>
              <a:headEnd type="none" w="sm" len="sm"/>
              <a:tailEnd type="stealth" w="med" len="med"/>
            </a:ln>
          </p:spPr>
        </p:cxnSp>
      </p:grpSp>
      <p:grpSp>
        <p:nvGrpSpPr>
          <p:cNvPr id="246" name="Google Shape;246;g113ac30190f_0_112"/>
          <p:cNvGrpSpPr/>
          <p:nvPr/>
        </p:nvGrpSpPr>
        <p:grpSpPr>
          <a:xfrm>
            <a:off x="4050881" y="5036687"/>
            <a:ext cx="3800606" cy="482592"/>
            <a:chOff x="4049890" y="5037645"/>
            <a:chExt cx="3838221" cy="465688"/>
          </a:xfrm>
        </p:grpSpPr>
        <p:cxnSp>
          <p:nvCxnSpPr>
            <p:cNvPr id="247" name="Google Shape;247;g113ac30190f_0_112"/>
            <p:cNvCxnSpPr/>
            <p:nvPr/>
          </p:nvCxnSpPr>
          <p:spPr>
            <a:xfrm rot="10800000" flipH="1">
              <a:off x="4049890" y="5037646"/>
              <a:ext cx="1919100" cy="352800"/>
            </a:xfrm>
            <a:prstGeom prst="straightConnector1">
              <a:avLst/>
            </a:prstGeom>
            <a:noFill/>
            <a:ln w="12700" cap="flat" cmpd="sng">
              <a:solidFill>
                <a:schemeClr val="accent1"/>
              </a:solidFill>
              <a:prstDash val="solid"/>
              <a:miter lim="800000"/>
              <a:headEnd type="none" w="sm" len="sm"/>
              <a:tailEnd type="stealth" w="med" len="med"/>
            </a:ln>
          </p:spPr>
        </p:cxnSp>
        <p:cxnSp>
          <p:nvCxnSpPr>
            <p:cNvPr id="248" name="Google Shape;248;g113ac30190f_0_112"/>
            <p:cNvCxnSpPr/>
            <p:nvPr/>
          </p:nvCxnSpPr>
          <p:spPr>
            <a:xfrm rot="10800000">
              <a:off x="5969011" y="5037733"/>
              <a:ext cx="1919100" cy="465600"/>
            </a:xfrm>
            <a:prstGeom prst="straightConnector1">
              <a:avLst/>
            </a:prstGeom>
            <a:noFill/>
            <a:ln w="12700" cap="flat" cmpd="sng">
              <a:solidFill>
                <a:schemeClr val="accent1"/>
              </a:solidFill>
              <a:prstDash val="solid"/>
              <a:miter lim="800000"/>
              <a:headEnd type="none" w="sm" len="sm"/>
              <a:tailEnd type="stealth" w="med" len="med"/>
            </a:ln>
          </p:spPr>
        </p:cxnSp>
        <p:cxnSp>
          <p:nvCxnSpPr>
            <p:cNvPr id="249" name="Google Shape;249;g113ac30190f_0_112"/>
            <p:cNvCxnSpPr/>
            <p:nvPr/>
          </p:nvCxnSpPr>
          <p:spPr>
            <a:xfrm rot="10800000" flipH="1">
              <a:off x="5249334" y="5037645"/>
              <a:ext cx="719700" cy="352800"/>
            </a:xfrm>
            <a:prstGeom prst="straightConnector1">
              <a:avLst/>
            </a:prstGeom>
            <a:noFill/>
            <a:ln w="12700" cap="flat" cmpd="sng">
              <a:solidFill>
                <a:schemeClr val="accent1"/>
              </a:solidFill>
              <a:prstDash val="solid"/>
              <a:miter lim="800000"/>
              <a:headEnd type="none" w="sm" len="sm"/>
              <a:tailEnd type="stealth" w="med" len="med"/>
            </a:ln>
          </p:spPr>
        </p:cxnSp>
        <p:cxnSp>
          <p:nvCxnSpPr>
            <p:cNvPr id="250" name="Google Shape;250;g113ac30190f_0_112"/>
            <p:cNvCxnSpPr/>
            <p:nvPr/>
          </p:nvCxnSpPr>
          <p:spPr>
            <a:xfrm rot="10800000">
              <a:off x="5969002" y="5037646"/>
              <a:ext cx="0" cy="352800"/>
            </a:xfrm>
            <a:prstGeom prst="straightConnector1">
              <a:avLst/>
            </a:prstGeom>
            <a:noFill/>
            <a:ln w="12700" cap="flat" cmpd="sng">
              <a:solidFill>
                <a:schemeClr val="accent1"/>
              </a:solidFill>
              <a:prstDash val="solid"/>
              <a:miter lim="800000"/>
              <a:headEnd type="none" w="sm" len="sm"/>
              <a:tailEnd type="stealth" w="med" len="med"/>
            </a:ln>
          </p:spPr>
        </p:cxnSp>
        <p:cxnSp>
          <p:nvCxnSpPr>
            <p:cNvPr id="251" name="Google Shape;251;g113ac30190f_0_112"/>
            <p:cNvCxnSpPr/>
            <p:nvPr/>
          </p:nvCxnSpPr>
          <p:spPr>
            <a:xfrm rot="10800000">
              <a:off x="5969101" y="5037645"/>
              <a:ext cx="888900" cy="352800"/>
            </a:xfrm>
            <a:prstGeom prst="straightConnector1">
              <a:avLst/>
            </a:prstGeom>
            <a:noFill/>
            <a:ln w="12700" cap="flat" cmpd="sng">
              <a:solidFill>
                <a:schemeClr val="accent1"/>
              </a:solidFill>
              <a:prstDash val="solid"/>
              <a:miter lim="800000"/>
              <a:headEnd type="none" w="sm" len="sm"/>
              <a:tailEnd type="stealth" w="med" len="med"/>
            </a:ln>
          </p:spPr>
        </p:cxnSp>
      </p:grpSp>
      <p:grpSp>
        <p:nvGrpSpPr>
          <p:cNvPr id="252" name="Google Shape;252;g113ac30190f_0_112"/>
          <p:cNvGrpSpPr/>
          <p:nvPr/>
        </p:nvGrpSpPr>
        <p:grpSpPr>
          <a:xfrm>
            <a:off x="7032064" y="2238354"/>
            <a:ext cx="3442297" cy="3061509"/>
            <a:chOff x="2536263" y="82907"/>
            <a:chExt cx="3442297" cy="3061509"/>
          </a:xfrm>
        </p:grpSpPr>
        <p:sp>
          <p:nvSpPr>
            <p:cNvPr id="253" name="Google Shape;253;g113ac30190f_0_112"/>
            <p:cNvSpPr/>
            <p:nvPr/>
          </p:nvSpPr>
          <p:spPr>
            <a:xfrm rot="10230364">
              <a:off x="2697784" y="594548"/>
              <a:ext cx="2413558" cy="2159562"/>
            </a:xfrm>
            <a:custGeom>
              <a:avLst/>
              <a:gdLst/>
              <a:ahLst/>
              <a:cxnLst/>
              <a:rect l="l" t="t" r="r" b="b"/>
              <a:pathLst>
                <a:path w="120000" h="120000" extrusionOk="0">
                  <a:moveTo>
                    <a:pt x="0" y="120000"/>
                  </a:moveTo>
                  <a:quadBezTo>
                    <a:pt x="20000" y="40000"/>
                    <a:pt x="86318" y="15000"/>
                  </a:quadBezTo>
                  <a:lnTo>
                    <a:pt x="84806" y="0"/>
                  </a:lnTo>
                  <a:lnTo>
                    <a:pt x="120000" y="18786"/>
                  </a:lnTo>
                  <a:lnTo>
                    <a:pt x="89803" y="49572"/>
                  </a:lnTo>
                  <a:lnTo>
                    <a:pt x="88291" y="34572"/>
                  </a:lnTo>
                  <a:quadBezTo>
                    <a:pt x="30000" y="44572"/>
                    <a:pt x="0" y="120000"/>
                  </a:quadBezTo>
                  <a:close/>
                </a:path>
              </a:pathLst>
            </a:custGeom>
            <a:gradFill>
              <a:gsLst>
                <a:gs pos="0">
                  <a:srgbClr val="AFAFAF"/>
                </a:gs>
                <a:gs pos="50000">
                  <a:schemeClr val="accent3"/>
                </a:gs>
                <a:gs pos="100000">
                  <a:srgbClr val="919191"/>
                </a:gs>
              </a:gsLst>
              <a:lin ang="5400012"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4" name="Google Shape;254;g113ac30190f_0_112"/>
            <p:cNvSpPr/>
            <p:nvPr/>
          </p:nvSpPr>
          <p:spPr>
            <a:xfrm rot="10800000">
              <a:off x="3516821" y="2169082"/>
              <a:ext cx="355500" cy="186300"/>
            </a:xfrm>
            <a:prstGeom prst="ellipse">
              <a:avLst/>
            </a:prstGeom>
            <a:gradFill>
              <a:gsLst>
                <a:gs pos="0">
                  <a:srgbClr val="E6E6E6"/>
                </a:gs>
                <a:gs pos="50000">
                  <a:srgbClr val="E0E0E0"/>
                </a:gs>
                <a:gs pos="100000">
                  <a:srgbClr val="C5C5C5"/>
                </a:gs>
              </a:gsLst>
              <a:lin ang="5400012"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5" name="Google Shape;255;g113ac30190f_0_112"/>
            <p:cNvSpPr/>
            <p:nvPr/>
          </p:nvSpPr>
          <p:spPr>
            <a:xfrm>
              <a:off x="4713234" y="1078761"/>
              <a:ext cx="72900" cy="72900"/>
            </a:xfrm>
            <a:prstGeom prst="ellipse">
              <a:avLst/>
            </a:prstGeom>
            <a:gradFill>
              <a:gsLst>
                <a:gs pos="0">
                  <a:srgbClr val="E6E6E6"/>
                </a:gs>
                <a:gs pos="50000">
                  <a:srgbClr val="E0E0E0"/>
                </a:gs>
                <a:gs pos="100000">
                  <a:srgbClr val="C5C5C5"/>
                </a:gs>
              </a:gsLst>
              <a:lin ang="5400012"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6" name="Google Shape;256;g113ac30190f_0_112"/>
            <p:cNvSpPr/>
            <p:nvPr/>
          </p:nvSpPr>
          <p:spPr>
            <a:xfrm>
              <a:off x="4266639" y="1792129"/>
              <a:ext cx="72900" cy="72900"/>
            </a:xfrm>
            <a:prstGeom prst="ellipse">
              <a:avLst/>
            </a:prstGeom>
            <a:gradFill>
              <a:gsLst>
                <a:gs pos="0">
                  <a:srgbClr val="E6E6E6"/>
                </a:gs>
                <a:gs pos="50000">
                  <a:srgbClr val="E0E0E0"/>
                </a:gs>
                <a:gs pos="100000">
                  <a:srgbClr val="C5C5C5"/>
                </a:gs>
              </a:gsLst>
              <a:lin ang="5400012"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7" name="Google Shape;257;g113ac30190f_0_112"/>
            <p:cNvSpPr/>
            <p:nvPr/>
          </p:nvSpPr>
          <p:spPr>
            <a:xfrm>
              <a:off x="4423904" y="692016"/>
              <a:ext cx="1362900" cy="5358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8" name="Google Shape;258;g113ac30190f_0_112"/>
            <p:cNvSpPr txBox="1"/>
            <p:nvPr/>
          </p:nvSpPr>
          <p:spPr>
            <a:xfrm>
              <a:off x="4423904" y="692016"/>
              <a:ext cx="1362900" cy="535800"/>
            </a:xfrm>
            <a:prstGeom prst="rect">
              <a:avLst/>
            </a:prstGeom>
            <a:noFill/>
            <a:ln>
              <a:noFill/>
            </a:ln>
          </p:spPr>
          <p:txBody>
            <a:bodyPr spcFirstLastPara="1" wrap="square" lIns="17775" tIns="17775" rIns="17775" bIns="17775" anchor="b" anchorCtr="0">
              <a:noAutofit/>
            </a:bodyPr>
            <a:lstStyle/>
            <a:p>
              <a:pPr marL="0" marR="0" lvl="0" indent="0" algn="ctr" rtl="0">
                <a:lnSpc>
                  <a:spcPct val="90000"/>
                </a:lnSpc>
                <a:spcBef>
                  <a:spcPts val="0"/>
                </a:spcBef>
                <a:spcAft>
                  <a:spcPts val="0"/>
                </a:spcAft>
                <a:buClr>
                  <a:srgbClr val="000000"/>
                </a:buClr>
                <a:buSzPts val="1400"/>
                <a:buFont typeface="Arial"/>
                <a:buNone/>
              </a:pPr>
              <a:r>
                <a:rPr lang="en-US" sz="1400" b="0" i="0" u="none" strike="noStrike" cap="none" dirty="0" err="1">
                  <a:solidFill>
                    <a:schemeClr val="dk1"/>
                  </a:solidFill>
                  <a:latin typeface="Arial" panose="020B0604020202020204" pitchFamily="34" charset="0"/>
                  <a:ea typeface="Calibri"/>
                  <a:cs typeface="Arial" panose="020B0604020202020204" pitchFamily="34" charset="0"/>
                  <a:sym typeface="Calibri"/>
                </a:rPr>
                <a:t>Khoa</a:t>
              </a:r>
              <a:r>
                <a:rPr lang="en-US" sz="1400" b="0" i="0" u="none" strike="noStrike" cap="none" dirty="0">
                  <a:solidFill>
                    <a:schemeClr val="dk1"/>
                  </a:solidFill>
                  <a:latin typeface="Arial" panose="020B0604020202020204" pitchFamily="34" charset="0"/>
                  <a:ea typeface="Calibri"/>
                  <a:cs typeface="Arial" panose="020B0604020202020204" pitchFamily="34" charset="0"/>
                  <a:sym typeface="Calibri"/>
                </a:rPr>
                <a:t> </a:t>
              </a:r>
              <a:r>
                <a:rPr lang="en-US" sz="1400" b="0" i="0" u="none" strike="noStrike" cap="none" dirty="0" err="1">
                  <a:solidFill>
                    <a:schemeClr val="dk1"/>
                  </a:solidFill>
                  <a:latin typeface="Arial" panose="020B0604020202020204" pitchFamily="34" charset="0"/>
                  <a:ea typeface="Calibri"/>
                  <a:cs typeface="Arial" panose="020B0604020202020204" pitchFamily="34" charset="0"/>
                  <a:sym typeface="Calibri"/>
                </a:rPr>
                <a:t>học</a:t>
              </a:r>
              <a:endParaRPr sz="1400" b="0" i="0" u="none" strike="noStrike" cap="none" dirty="0">
                <a:solidFill>
                  <a:srgbClr val="000000"/>
                </a:solidFill>
                <a:latin typeface="Arial"/>
                <a:ea typeface="Arial"/>
                <a:cs typeface="Arial"/>
                <a:sym typeface="Arial"/>
              </a:endParaRPr>
            </a:p>
          </p:txBody>
        </p:sp>
        <p:sp>
          <p:nvSpPr>
            <p:cNvPr id="259" name="Google Shape;259;g113ac30190f_0_112"/>
            <p:cNvSpPr/>
            <p:nvPr/>
          </p:nvSpPr>
          <p:spPr>
            <a:xfrm flipH="1">
              <a:off x="4879960" y="490702"/>
              <a:ext cx="1098600" cy="5358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0" name="Google Shape;260;g113ac30190f_0_112"/>
            <p:cNvSpPr txBox="1"/>
            <p:nvPr/>
          </p:nvSpPr>
          <p:spPr>
            <a:xfrm>
              <a:off x="4879842" y="490702"/>
              <a:ext cx="1098600" cy="535800"/>
            </a:xfrm>
            <a:prstGeom prst="rect">
              <a:avLst/>
            </a:prstGeom>
            <a:noFill/>
            <a:ln>
              <a:noFill/>
            </a:ln>
          </p:spPr>
          <p:txBody>
            <a:bodyPr spcFirstLastPara="1" wrap="square" lIns="17775" tIns="17775" rIns="17775" bIns="17775" anchor="ctr" anchorCtr="0">
              <a:noAutofit/>
            </a:bodyPr>
            <a:lstStyle/>
            <a:p>
              <a:pPr marL="0" marR="0" lvl="0" indent="0" algn="l" rtl="0">
                <a:lnSpc>
                  <a:spcPct val="90000"/>
                </a:lnSpc>
                <a:spcBef>
                  <a:spcPts val="0"/>
                </a:spcBef>
                <a:spcAft>
                  <a:spcPts val="0"/>
                </a:spcAft>
                <a:buClr>
                  <a:srgbClr val="000000"/>
                </a:buClr>
                <a:buSzPts val="1400"/>
                <a:buFont typeface="Arial"/>
                <a:buNone/>
              </a:pPr>
              <a:r>
                <a:rPr lang="en-US" sz="1400" b="0" i="0" u="none" strike="noStrike" cap="none" dirty="0">
                  <a:solidFill>
                    <a:schemeClr val="dk1"/>
                  </a:solidFill>
                  <a:latin typeface="Arial" panose="020B0604020202020204" pitchFamily="34" charset="0"/>
                  <a:ea typeface="Calibri"/>
                  <a:cs typeface="Arial" panose="020B0604020202020204" pitchFamily="34" charset="0"/>
                  <a:sym typeface="Calibri"/>
                </a:rPr>
                <a:t>Tin </a:t>
              </a:r>
              <a:r>
                <a:rPr lang="en-US" sz="1400" b="0" i="0" u="none" strike="noStrike" cap="none" dirty="0" err="1">
                  <a:solidFill>
                    <a:schemeClr val="dk1"/>
                  </a:solidFill>
                  <a:latin typeface="Arial" panose="020B0604020202020204" pitchFamily="34" charset="0"/>
                  <a:ea typeface="Calibri"/>
                  <a:cs typeface="Arial" panose="020B0604020202020204" pitchFamily="34" charset="0"/>
                  <a:sym typeface="Calibri"/>
                </a:rPr>
                <a:t>học</a:t>
              </a:r>
              <a:endParaRPr sz="1400" b="0" i="0" u="none" strike="noStrike" cap="none" dirty="0">
                <a:solidFill>
                  <a:srgbClr val="000000"/>
                </a:solidFill>
                <a:latin typeface="Arial"/>
                <a:ea typeface="Arial"/>
                <a:cs typeface="Arial"/>
                <a:sym typeface="Arial"/>
              </a:endParaRPr>
            </a:p>
          </p:txBody>
        </p:sp>
        <p:sp>
          <p:nvSpPr>
            <p:cNvPr id="261" name="Google Shape;261;g113ac30190f_0_112"/>
            <p:cNvSpPr/>
            <p:nvPr/>
          </p:nvSpPr>
          <p:spPr>
            <a:xfrm>
              <a:off x="4353336" y="82907"/>
              <a:ext cx="1215600" cy="5358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2" name="Google Shape;262;g113ac30190f_0_112"/>
            <p:cNvSpPr txBox="1"/>
            <p:nvPr/>
          </p:nvSpPr>
          <p:spPr>
            <a:xfrm>
              <a:off x="4353336" y="82907"/>
              <a:ext cx="1215600" cy="535800"/>
            </a:xfrm>
            <a:prstGeom prst="rect">
              <a:avLst/>
            </a:prstGeom>
            <a:noFill/>
            <a:ln>
              <a:noFill/>
            </a:ln>
          </p:spPr>
          <p:txBody>
            <a:bodyPr spcFirstLastPara="1" wrap="square" lIns="17775" tIns="17775" rIns="17775" bIns="17775" anchor="ctr" anchorCtr="0">
              <a:noAutofit/>
            </a:bodyPr>
            <a:lstStyle/>
            <a:p>
              <a:pPr marL="0" marR="0" lvl="0" indent="0" algn="r" rtl="0">
                <a:lnSpc>
                  <a:spcPct val="90000"/>
                </a:lnSpc>
                <a:spcBef>
                  <a:spcPts val="0"/>
                </a:spcBef>
                <a:spcAft>
                  <a:spcPts val="0"/>
                </a:spcAft>
                <a:buClr>
                  <a:srgbClr val="000000"/>
                </a:buClr>
                <a:buSzPts val="1400"/>
                <a:buFont typeface="Arial"/>
                <a:buNone/>
              </a:pPr>
              <a:r>
                <a:rPr lang="en-US" sz="1400" b="0" i="0" u="none" strike="noStrike" cap="none" dirty="0" err="1">
                  <a:solidFill>
                    <a:schemeClr val="dk1"/>
                  </a:solidFill>
                  <a:latin typeface="Arial" panose="020B0604020202020204" pitchFamily="34" charset="0"/>
                  <a:ea typeface="Calibri"/>
                  <a:cs typeface="Arial" panose="020B0604020202020204" pitchFamily="34" charset="0"/>
                  <a:sym typeface="Calibri"/>
                </a:rPr>
                <a:t>Công</a:t>
              </a:r>
              <a:r>
                <a:rPr lang="en-US" sz="1400" b="0" i="0" u="none" strike="noStrike" cap="none" dirty="0">
                  <a:solidFill>
                    <a:schemeClr val="dk1"/>
                  </a:solidFill>
                  <a:latin typeface="Arial" panose="020B0604020202020204" pitchFamily="34" charset="0"/>
                  <a:ea typeface="Calibri"/>
                  <a:cs typeface="Arial" panose="020B0604020202020204" pitchFamily="34" charset="0"/>
                  <a:sym typeface="Calibri"/>
                </a:rPr>
                <a:t> </a:t>
              </a:r>
              <a:r>
                <a:rPr lang="en-US" sz="1400" b="0" i="0" u="none" strike="noStrike" cap="none" dirty="0" err="1">
                  <a:solidFill>
                    <a:schemeClr val="dk1"/>
                  </a:solidFill>
                  <a:latin typeface="Arial" panose="020B0604020202020204" pitchFamily="34" charset="0"/>
                  <a:ea typeface="Calibri"/>
                  <a:cs typeface="Arial" panose="020B0604020202020204" pitchFamily="34" charset="0"/>
                  <a:sym typeface="Calibri"/>
                </a:rPr>
                <a:t>nghệ</a:t>
              </a:r>
              <a:endParaRPr sz="1400" b="0" i="0" u="none" strike="noStrike" cap="none" dirty="0">
                <a:solidFill>
                  <a:srgbClr val="000000"/>
                </a:solidFill>
                <a:latin typeface="Arial"/>
                <a:ea typeface="Arial"/>
                <a:cs typeface="Arial"/>
                <a:sym typeface="Arial"/>
              </a:endParaRPr>
            </a:p>
          </p:txBody>
        </p:sp>
        <p:sp>
          <p:nvSpPr>
            <p:cNvPr id="263" name="Google Shape;263;g113ac30190f_0_112"/>
            <p:cNvSpPr/>
            <p:nvPr/>
          </p:nvSpPr>
          <p:spPr>
            <a:xfrm>
              <a:off x="3999515" y="2034489"/>
              <a:ext cx="72900" cy="72900"/>
            </a:xfrm>
            <a:prstGeom prst="ellipse">
              <a:avLst/>
            </a:prstGeom>
            <a:gradFill>
              <a:gsLst>
                <a:gs pos="0">
                  <a:srgbClr val="E6E6E6"/>
                </a:gs>
                <a:gs pos="50000">
                  <a:srgbClr val="E0E0E0"/>
                </a:gs>
                <a:gs pos="100000">
                  <a:srgbClr val="C5C5C5"/>
                </a:gs>
              </a:gsLst>
              <a:lin ang="5400012"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4" name="Google Shape;264;g113ac30190f_0_112"/>
            <p:cNvSpPr/>
            <p:nvPr/>
          </p:nvSpPr>
          <p:spPr>
            <a:xfrm>
              <a:off x="4522780" y="1242419"/>
              <a:ext cx="1436700" cy="5358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5" name="Google Shape;265;g113ac30190f_0_112"/>
            <p:cNvSpPr txBox="1"/>
            <p:nvPr/>
          </p:nvSpPr>
          <p:spPr>
            <a:xfrm>
              <a:off x="4522780" y="1242419"/>
              <a:ext cx="1436700" cy="535800"/>
            </a:xfrm>
            <a:prstGeom prst="rect">
              <a:avLst/>
            </a:prstGeom>
            <a:noFill/>
            <a:ln>
              <a:noFill/>
            </a:ln>
          </p:spPr>
          <p:txBody>
            <a:bodyPr spcFirstLastPara="1" wrap="square" lIns="17775" tIns="17775" rIns="17775" bIns="17775" anchor="ctr" anchorCtr="0">
              <a:noAutofit/>
            </a:bodyPr>
            <a:lstStyle/>
            <a:p>
              <a:pPr marL="0" marR="0" lvl="0" indent="0" algn="l" rtl="0">
                <a:lnSpc>
                  <a:spcPct val="90000"/>
                </a:lnSpc>
                <a:spcBef>
                  <a:spcPts val="0"/>
                </a:spcBef>
                <a:spcAft>
                  <a:spcPts val="0"/>
                </a:spcAft>
                <a:buClr>
                  <a:srgbClr val="000000"/>
                </a:buClr>
                <a:buSzPts val="1400"/>
                <a:buFont typeface="Arial"/>
                <a:buNone/>
              </a:pPr>
              <a:r>
                <a:rPr lang="en-US" sz="1400" b="0" i="0" u="none" strike="noStrike" cap="none" dirty="0" err="1">
                  <a:solidFill>
                    <a:schemeClr val="dk1"/>
                  </a:solidFill>
                  <a:latin typeface="Arial" panose="020B0604020202020204" pitchFamily="34" charset="0"/>
                  <a:ea typeface="Calibri"/>
                  <a:cs typeface="Arial" panose="020B0604020202020204" pitchFamily="34" charset="0"/>
                  <a:sym typeface="Calibri"/>
                </a:rPr>
                <a:t>Thể</a:t>
              </a:r>
              <a:r>
                <a:rPr lang="en-US" sz="1400" b="0" i="0" u="none" strike="noStrike" cap="none" dirty="0">
                  <a:solidFill>
                    <a:schemeClr val="dk1"/>
                  </a:solidFill>
                  <a:latin typeface="Arial" panose="020B0604020202020204" pitchFamily="34" charset="0"/>
                  <a:ea typeface="Calibri"/>
                  <a:cs typeface="Arial" panose="020B0604020202020204" pitchFamily="34" charset="0"/>
                  <a:sym typeface="Calibri"/>
                </a:rPr>
                <a:t> </a:t>
              </a:r>
              <a:r>
                <a:rPr lang="en-US" sz="1400" b="0" i="0" u="none" strike="noStrike" cap="none" dirty="0" err="1">
                  <a:solidFill>
                    <a:schemeClr val="dk1"/>
                  </a:solidFill>
                  <a:latin typeface="Arial" panose="020B0604020202020204" pitchFamily="34" charset="0"/>
                  <a:ea typeface="Calibri"/>
                  <a:cs typeface="Arial" panose="020B0604020202020204" pitchFamily="34" charset="0"/>
                  <a:sym typeface="Calibri"/>
                </a:rPr>
                <a:t>chất</a:t>
              </a:r>
              <a:endParaRPr sz="1400" b="0" i="0" u="none" strike="noStrike" cap="none" dirty="0">
                <a:solidFill>
                  <a:schemeClr val="dk1"/>
                </a:solidFill>
                <a:latin typeface="Arial" panose="020B0604020202020204" pitchFamily="34" charset="0"/>
                <a:ea typeface="Calibri"/>
                <a:cs typeface="Arial" panose="020B0604020202020204" pitchFamily="34" charset="0"/>
                <a:sym typeface="Calibri"/>
              </a:endParaRPr>
            </a:p>
          </p:txBody>
        </p:sp>
        <p:sp>
          <p:nvSpPr>
            <p:cNvPr id="266" name="Google Shape;266;g113ac30190f_0_112"/>
            <p:cNvSpPr/>
            <p:nvPr/>
          </p:nvSpPr>
          <p:spPr>
            <a:xfrm>
              <a:off x="3783571" y="1688044"/>
              <a:ext cx="1123200" cy="5358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7" name="Google Shape;267;g113ac30190f_0_112"/>
            <p:cNvSpPr txBox="1"/>
            <p:nvPr/>
          </p:nvSpPr>
          <p:spPr>
            <a:xfrm>
              <a:off x="3783571" y="1688044"/>
              <a:ext cx="1123200" cy="535800"/>
            </a:xfrm>
            <a:prstGeom prst="rect">
              <a:avLst/>
            </a:prstGeom>
            <a:noFill/>
            <a:ln>
              <a:noFill/>
            </a:ln>
          </p:spPr>
          <p:txBody>
            <a:bodyPr spcFirstLastPara="1" wrap="square" lIns="17775" tIns="17775" rIns="17775" bIns="17775" anchor="ctr" anchorCtr="0">
              <a:noAutofit/>
            </a:bodyPr>
            <a:lstStyle/>
            <a:p>
              <a:pPr marL="0" marR="0" lvl="0" indent="0" algn="r" rtl="0">
                <a:lnSpc>
                  <a:spcPct val="90000"/>
                </a:lnSpc>
                <a:spcBef>
                  <a:spcPts val="0"/>
                </a:spcBef>
                <a:spcAft>
                  <a:spcPts val="0"/>
                </a:spcAft>
                <a:buClr>
                  <a:srgbClr val="000000"/>
                </a:buClr>
                <a:buSzPts val="1400"/>
                <a:buFont typeface="Arial"/>
                <a:buNone/>
              </a:pPr>
              <a:r>
                <a:rPr lang="en-US" sz="1400" b="0" i="0" u="none" strike="noStrike" cap="none" dirty="0" err="1">
                  <a:solidFill>
                    <a:schemeClr val="dk1"/>
                  </a:solidFill>
                  <a:latin typeface="Arial" panose="020B0604020202020204" pitchFamily="34" charset="0"/>
                  <a:ea typeface="Calibri"/>
                  <a:cs typeface="Arial" panose="020B0604020202020204" pitchFamily="34" charset="0"/>
                  <a:sym typeface="Calibri"/>
                </a:rPr>
                <a:t>Thẩm</a:t>
              </a:r>
              <a:r>
                <a:rPr lang="en-US" sz="1400" b="0" i="0" u="none" strike="noStrike" cap="none" dirty="0">
                  <a:solidFill>
                    <a:schemeClr val="dk1"/>
                  </a:solidFill>
                  <a:latin typeface="Arial" panose="020B0604020202020204" pitchFamily="34" charset="0"/>
                  <a:ea typeface="Calibri"/>
                  <a:cs typeface="Arial" panose="020B0604020202020204" pitchFamily="34" charset="0"/>
                  <a:sym typeface="Calibri"/>
                </a:rPr>
                <a:t> </a:t>
              </a:r>
              <a:r>
                <a:rPr lang="en-US" sz="1400" b="0" i="0" u="none" strike="noStrike" cap="none" dirty="0" err="1">
                  <a:solidFill>
                    <a:schemeClr val="dk1"/>
                  </a:solidFill>
                  <a:latin typeface="Arial" panose="020B0604020202020204" pitchFamily="34" charset="0"/>
                  <a:ea typeface="Calibri"/>
                  <a:cs typeface="Arial" panose="020B0604020202020204" pitchFamily="34" charset="0"/>
                  <a:sym typeface="Calibri"/>
                </a:rPr>
                <a:t>mĩ</a:t>
              </a:r>
              <a:endParaRPr sz="1400" b="0" i="0" u="none" strike="noStrike" cap="none" dirty="0">
                <a:solidFill>
                  <a:schemeClr val="dk1"/>
                </a:solidFill>
                <a:latin typeface="Arial" panose="020B0604020202020204" pitchFamily="34" charset="0"/>
                <a:ea typeface="Calibri"/>
                <a:cs typeface="Arial" panose="020B0604020202020204" pitchFamily="34" charset="0"/>
                <a:sym typeface="Calibri"/>
              </a:endParaRPr>
            </a:p>
          </p:txBody>
        </p:sp>
        <p:sp>
          <p:nvSpPr>
            <p:cNvPr id="268" name="Google Shape;268;g113ac30190f_0_112"/>
            <p:cNvSpPr/>
            <p:nvPr/>
          </p:nvSpPr>
          <p:spPr>
            <a:xfrm>
              <a:off x="4560034" y="1378148"/>
              <a:ext cx="72900" cy="72900"/>
            </a:xfrm>
            <a:prstGeom prst="ellipse">
              <a:avLst/>
            </a:prstGeom>
            <a:gradFill>
              <a:gsLst>
                <a:gs pos="0">
                  <a:srgbClr val="E6E6E6"/>
                </a:gs>
                <a:gs pos="50000">
                  <a:srgbClr val="E0E0E0"/>
                </a:gs>
                <a:gs pos="100000">
                  <a:srgbClr val="C5C5C5"/>
                </a:gs>
              </a:gsLst>
              <a:lin ang="5400012"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9" name="Google Shape;269;g113ac30190f_0_112"/>
            <p:cNvSpPr/>
            <p:nvPr/>
          </p:nvSpPr>
          <p:spPr>
            <a:xfrm>
              <a:off x="3966280" y="2047945"/>
              <a:ext cx="1068300" cy="5358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0" name="Google Shape;270;g113ac30190f_0_112"/>
            <p:cNvSpPr txBox="1"/>
            <p:nvPr/>
          </p:nvSpPr>
          <p:spPr>
            <a:xfrm>
              <a:off x="3966280" y="2047945"/>
              <a:ext cx="1068300" cy="535800"/>
            </a:xfrm>
            <a:prstGeom prst="rect">
              <a:avLst/>
            </a:prstGeom>
            <a:noFill/>
            <a:ln>
              <a:noFill/>
            </a:ln>
          </p:spPr>
          <p:txBody>
            <a:bodyPr spcFirstLastPara="1" wrap="square" lIns="17775" tIns="17775" rIns="17775" bIns="17775" anchor="ctr" anchorCtr="0">
              <a:noAutofit/>
            </a:bodyPr>
            <a:lstStyle/>
            <a:p>
              <a:pPr marL="0" marR="0" lvl="0" indent="0" algn="l" rtl="0">
                <a:lnSpc>
                  <a:spcPct val="90000"/>
                </a:lnSpc>
                <a:spcBef>
                  <a:spcPts val="0"/>
                </a:spcBef>
                <a:spcAft>
                  <a:spcPts val="0"/>
                </a:spcAft>
                <a:buClr>
                  <a:srgbClr val="000000"/>
                </a:buClr>
                <a:buSzPts val="1400"/>
                <a:buFont typeface="Arial"/>
                <a:buNone/>
              </a:pPr>
              <a:r>
                <a:rPr lang="en-US" sz="1400" b="0" i="0" u="none" strike="noStrike" cap="none" dirty="0" err="1">
                  <a:solidFill>
                    <a:schemeClr val="dk1"/>
                  </a:solidFill>
                  <a:latin typeface="Arial" panose="020B0604020202020204" pitchFamily="34" charset="0"/>
                  <a:ea typeface="Calibri"/>
                  <a:cs typeface="Arial" panose="020B0604020202020204" pitchFamily="34" charset="0"/>
                  <a:sym typeface="Calibri"/>
                </a:rPr>
                <a:t>Tính</a:t>
              </a:r>
              <a:r>
                <a:rPr lang="en-US" sz="1400" b="0" i="0" u="none" strike="noStrike" cap="none" dirty="0">
                  <a:solidFill>
                    <a:schemeClr val="dk1"/>
                  </a:solidFill>
                  <a:latin typeface="Arial" panose="020B0604020202020204" pitchFamily="34" charset="0"/>
                  <a:ea typeface="Calibri"/>
                  <a:cs typeface="Arial" panose="020B0604020202020204" pitchFamily="34" charset="0"/>
                  <a:sym typeface="Calibri"/>
                </a:rPr>
                <a:t> </a:t>
              </a:r>
              <a:r>
                <a:rPr lang="en-US" sz="1400" b="0" i="0" u="none" strike="noStrike" cap="none" dirty="0" err="1">
                  <a:solidFill>
                    <a:schemeClr val="dk1"/>
                  </a:solidFill>
                  <a:latin typeface="Arial" panose="020B0604020202020204" pitchFamily="34" charset="0"/>
                  <a:ea typeface="Calibri"/>
                  <a:cs typeface="Arial" panose="020B0604020202020204" pitchFamily="34" charset="0"/>
                  <a:sym typeface="Calibri"/>
                </a:rPr>
                <a:t>toán</a:t>
              </a:r>
              <a:endParaRPr sz="1400" b="0" i="0" u="none" strike="noStrike" cap="none" dirty="0">
                <a:solidFill>
                  <a:srgbClr val="000000"/>
                </a:solidFill>
                <a:latin typeface="Arial"/>
                <a:ea typeface="Arial"/>
                <a:cs typeface="Arial"/>
                <a:sym typeface="Arial"/>
              </a:endParaRPr>
            </a:p>
          </p:txBody>
        </p:sp>
        <p:sp>
          <p:nvSpPr>
            <p:cNvPr id="271" name="Google Shape;271;g113ac30190f_0_112"/>
            <p:cNvSpPr/>
            <p:nvPr/>
          </p:nvSpPr>
          <p:spPr>
            <a:xfrm>
              <a:off x="3021420" y="2608616"/>
              <a:ext cx="1841700" cy="5358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2" name="Google Shape;272;g113ac30190f_0_112"/>
            <p:cNvSpPr txBox="1"/>
            <p:nvPr/>
          </p:nvSpPr>
          <p:spPr>
            <a:xfrm>
              <a:off x="3021420" y="2608616"/>
              <a:ext cx="1841700" cy="535800"/>
            </a:xfrm>
            <a:prstGeom prst="rect">
              <a:avLst/>
            </a:prstGeom>
            <a:noFill/>
            <a:ln>
              <a:noFill/>
            </a:ln>
          </p:spPr>
          <p:txBody>
            <a:bodyPr spcFirstLastPara="1" wrap="square" lIns="17775" tIns="17775" rIns="17775" bIns="17775" anchor="t" anchorCtr="0">
              <a:noAutofit/>
            </a:bodyPr>
            <a:lstStyle/>
            <a:p>
              <a:pPr marL="0" marR="0" lvl="0" indent="0" algn="ctr" rtl="0">
                <a:lnSpc>
                  <a:spcPct val="90000"/>
                </a:lnSpc>
                <a:spcBef>
                  <a:spcPts val="0"/>
                </a:spcBef>
                <a:spcAft>
                  <a:spcPts val="0"/>
                </a:spcAft>
                <a:buClr>
                  <a:srgbClr val="000000"/>
                </a:buClr>
                <a:buSzPts val="1400"/>
                <a:buFont typeface="Arial"/>
                <a:buNone/>
              </a:pPr>
              <a:r>
                <a:rPr lang="en-US" sz="1400" b="0" i="0" u="none" strike="noStrike" cap="none" dirty="0" err="1">
                  <a:solidFill>
                    <a:schemeClr val="dk1"/>
                  </a:solidFill>
                  <a:latin typeface="Arial" panose="020B0604020202020204" pitchFamily="34" charset="0"/>
                  <a:ea typeface="Calibri"/>
                  <a:cs typeface="Arial" panose="020B0604020202020204" pitchFamily="34" charset="0"/>
                  <a:sym typeface="Calibri"/>
                </a:rPr>
                <a:t>Ngôn</a:t>
              </a:r>
              <a:r>
                <a:rPr lang="en-US" sz="1400" b="0" i="0" u="none" strike="noStrike" cap="none" dirty="0">
                  <a:solidFill>
                    <a:schemeClr val="dk1"/>
                  </a:solidFill>
                  <a:latin typeface="Arial" panose="020B0604020202020204" pitchFamily="34" charset="0"/>
                  <a:ea typeface="Calibri"/>
                  <a:cs typeface="Arial" panose="020B0604020202020204" pitchFamily="34" charset="0"/>
                  <a:sym typeface="Calibri"/>
                </a:rPr>
                <a:t> </a:t>
              </a:r>
              <a:r>
                <a:rPr lang="en-US" sz="1400" b="0" i="0" u="none" strike="noStrike" cap="none" dirty="0" err="1">
                  <a:solidFill>
                    <a:schemeClr val="dk1"/>
                  </a:solidFill>
                  <a:latin typeface="Arial" panose="020B0604020202020204" pitchFamily="34" charset="0"/>
                  <a:ea typeface="Calibri"/>
                  <a:cs typeface="Arial" panose="020B0604020202020204" pitchFamily="34" charset="0"/>
                  <a:sym typeface="Calibri"/>
                </a:rPr>
                <a:t>ngữ</a:t>
              </a:r>
              <a:endParaRPr sz="1400" b="0" i="0" u="none" strike="noStrike" cap="none" dirty="0">
                <a:solidFill>
                  <a:srgbClr val="000000"/>
                </a:solidFill>
                <a:latin typeface="Arial"/>
                <a:ea typeface="Arial"/>
                <a:cs typeface="Arial"/>
                <a:sym typeface="Arial"/>
              </a:endParaRPr>
            </a:p>
          </p:txBody>
        </p:sp>
      </p:grpSp>
      <p:sp>
        <p:nvSpPr>
          <p:cNvPr id="273" name="Google Shape;273;g113ac30190f_0_112"/>
          <p:cNvSpPr txBox="1"/>
          <p:nvPr/>
        </p:nvSpPr>
        <p:spPr>
          <a:xfrm>
            <a:off x="7127171" y="4182149"/>
            <a:ext cx="1149600" cy="5850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600" b="1" i="0" u="none" strike="noStrike" cap="none" dirty="0">
                <a:solidFill>
                  <a:schemeClr val="dk1"/>
                </a:solidFill>
                <a:latin typeface="Arial" panose="020B0604020202020204" pitchFamily="34" charset="0"/>
                <a:ea typeface="Calibri"/>
                <a:cs typeface="Arial" panose="020B0604020202020204" pitchFamily="34" charset="0"/>
                <a:sym typeface="Calibri"/>
              </a:rPr>
              <a:t>NL </a:t>
            </a:r>
            <a:r>
              <a:rPr lang="en-US" sz="1600" b="1" i="0" u="none" strike="noStrike" cap="none" dirty="0" err="1">
                <a:solidFill>
                  <a:schemeClr val="dk1"/>
                </a:solidFill>
                <a:latin typeface="Arial" panose="020B0604020202020204" pitchFamily="34" charset="0"/>
                <a:ea typeface="Calibri"/>
                <a:cs typeface="Arial" panose="020B0604020202020204" pitchFamily="34" charset="0"/>
                <a:sym typeface="Calibri"/>
              </a:rPr>
              <a:t>đặc</a:t>
            </a:r>
            <a:r>
              <a:rPr lang="en-US" sz="1600" b="1" i="0" u="none" strike="noStrike" cap="none" dirty="0">
                <a:solidFill>
                  <a:schemeClr val="dk1"/>
                </a:solidFill>
                <a:latin typeface="Arial" panose="020B0604020202020204" pitchFamily="34" charset="0"/>
                <a:ea typeface="Calibri"/>
                <a:cs typeface="Arial" panose="020B0604020202020204" pitchFamily="34" charset="0"/>
                <a:sym typeface="Calibri"/>
              </a:rPr>
              <a:t> </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r>
              <a:rPr lang="en-US" sz="1600" b="1" i="0" u="none" strike="noStrike" cap="none" dirty="0" err="1">
                <a:solidFill>
                  <a:schemeClr val="dk1"/>
                </a:solidFill>
                <a:latin typeface="Arial" panose="020B0604020202020204" pitchFamily="34" charset="0"/>
                <a:ea typeface="Calibri"/>
                <a:cs typeface="Arial" panose="020B0604020202020204" pitchFamily="34" charset="0"/>
                <a:sym typeface="Calibri"/>
              </a:rPr>
              <a:t>thù</a:t>
            </a:r>
            <a:r>
              <a:rPr lang="en-US" sz="1600" b="1" i="0" u="none" strike="noStrike" cap="none" dirty="0">
                <a:solidFill>
                  <a:schemeClr val="dk1"/>
                </a:solidFill>
                <a:latin typeface="Arial" panose="020B0604020202020204" pitchFamily="34" charset="0"/>
                <a:ea typeface="Calibri"/>
                <a:cs typeface="Arial" panose="020B0604020202020204" pitchFamily="34" charset="0"/>
                <a:sym typeface="Calibri"/>
              </a:rPr>
              <a:t> </a:t>
            </a:r>
            <a:r>
              <a:rPr lang="en-US" sz="1600" b="1" i="0" u="none" strike="noStrike" cap="none" dirty="0" err="1">
                <a:solidFill>
                  <a:schemeClr val="dk1"/>
                </a:solidFill>
                <a:latin typeface="Arial" panose="020B0604020202020204" pitchFamily="34" charset="0"/>
                <a:ea typeface="Calibri"/>
                <a:cs typeface="Arial" panose="020B0604020202020204" pitchFamily="34" charset="0"/>
                <a:sym typeface="Calibri"/>
              </a:rPr>
              <a:t>khác</a:t>
            </a:r>
            <a:endParaRPr sz="1600" b="1" i="0" u="none" strike="noStrike" cap="none" dirty="0">
              <a:solidFill>
                <a:schemeClr val="dk1"/>
              </a:solidFill>
              <a:latin typeface="Arial" panose="020B0604020202020204" pitchFamily="34" charset="0"/>
              <a:ea typeface="Calibri"/>
              <a:cs typeface="Arial" panose="020B0604020202020204" pitchFamily="34" charset="0"/>
              <a:sym typeface="Calibri"/>
            </a:endParaRPr>
          </a:p>
        </p:txBody>
      </p:sp>
      <p:sp>
        <p:nvSpPr>
          <p:cNvPr id="274" name="Google Shape;274;g113ac30190f_0_112"/>
          <p:cNvSpPr txBox="1"/>
          <p:nvPr/>
        </p:nvSpPr>
        <p:spPr>
          <a:xfrm>
            <a:off x="845117" y="1041444"/>
            <a:ext cx="1537500" cy="4478100"/>
          </a:xfrm>
          <a:prstGeom prst="rect">
            <a:avLst/>
          </a:prstGeom>
          <a:solidFill>
            <a:srgbClr val="BBD6EE"/>
          </a:solidFill>
          <a:ln>
            <a:noFill/>
          </a:ln>
        </p:spPr>
        <p:txBody>
          <a:bodyPr spcFirstLastPara="1" wrap="square" lIns="91425" tIns="45700" rIns="91425" bIns="45700" anchor="b" anchorCtr="0">
            <a:normAutofit fontScale="92500"/>
          </a:bodyPr>
          <a:lstStyle/>
          <a:p>
            <a:pPr marL="0" marR="0" lvl="0" indent="0" algn="ctr" rtl="0">
              <a:lnSpc>
                <a:spcPct val="100000"/>
              </a:lnSpc>
              <a:spcBef>
                <a:spcPts val="0"/>
              </a:spcBef>
              <a:spcAft>
                <a:spcPts val="0"/>
              </a:spcAft>
              <a:buClr>
                <a:srgbClr val="1E4E79"/>
              </a:buClr>
              <a:buSzPts val="2400"/>
              <a:buFont typeface="Calibri"/>
              <a:buNone/>
            </a:pPr>
            <a:r>
              <a:rPr lang="en-US" sz="2400" b="1" i="0" u="none" strike="noStrike" cap="none" dirty="0" err="1">
                <a:solidFill>
                  <a:srgbClr val="1E4E79"/>
                </a:solidFill>
                <a:latin typeface="+mj-lt"/>
                <a:ea typeface="Calibri"/>
                <a:cs typeface="Arial" panose="020B0604020202020204" pitchFamily="34" charset="0"/>
                <a:sym typeface="Calibri"/>
              </a:rPr>
              <a:t>MỤC</a:t>
            </a:r>
            <a:r>
              <a:rPr lang="en-US" sz="2400" b="1" i="0" u="none" strike="noStrike" cap="none" dirty="0">
                <a:solidFill>
                  <a:srgbClr val="1E4E79"/>
                </a:solidFill>
                <a:latin typeface="+mj-lt"/>
                <a:ea typeface="Calibri"/>
                <a:cs typeface="Arial" panose="020B0604020202020204" pitchFamily="34" charset="0"/>
                <a:sym typeface="Calibri"/>
              </a:rPr>
              <a:t> </a:t>
            </a:r>
            <a:r>
              <a:rPr lang="en-US" sz="2400" b="1" i="0" u="none" strike="noStrike" cap="none" dirty="0" err="1">
                <a:solidFill>
                  <a:srgbClr val="1E4E79"/>
                </a:solidFill>
                <a:latin typeface="+mj-lt"/>
                <a:ea typeface="Calibri"/>
                <a:cs typeface="Arial" panose="020B0604020202020204" pitchFamily="34" charset="0"/>
                <a:sym typeface="Calibri"/>
              </a:rPr>
              <a:t>TIÊU</a:t>
            </a:r>
            <a:r>
              <a:rPr lang="en-US" sz="2400" b="1" i="0" u="none" strike="noStrike" cap="none" dirty="0">
                <a:solidFill>
                  <a:srgbClr val="1E4E79"/>
                </a:solidFill>
                <a:latin typeface="+mj-lt"/>
                <a:ea typeface="Calibri"/>
                <a:cs typeface="Arial" panose="020B0604020202020204" pitchFamily="34" charset="0"/>
                <a:sym typeface="Calibri"/>
              </a:rPr>
              <a:t> </a:t>
            </a:r>
            <a:r>
              <a:rPr lang="en-US" sz="2400" b="0" i="0" u="none" strike="noStrike" cap="none" dirty="0" err="1">
                <a:solidFill>
                  <a:srgbClr val="1E4E79"/>
                </a:solidFill>
                <a:latin typeface="+mj-lt"/>
                <a:ea typeface="Calibri"/>
                <a:cs typeface="Arial" panose="020B0604020202020204" pitchFamily="34" charset="0"/>
                <a:sym typeface="Calibri"/>
              </a:rPr>
              <a:t>CỦA</a:t>
            </a:r>
            <a:r>
              <a:rPr lang="en-US" sz="2400" b="0" i="0" u="none" strike="noStrike" cap="none" dirty="0">
                <a:solidFill>
                  <a:srgbClr val="1E4E79"/>
                </a:solidFill>
                <a:latin typeface="+mj-lt"/>
                <a:ea typeface="Calibri"/>
                <a:cs typeface="Arial" panose="020B0604020202020204" pitchFamily="34" charset="0"/>
                <a:sym typeface="Calibri"/>
              </a:rPr>
              <a:t> </a:t>
            </a:r>
            <a:r>
              <a:rPr lang="en-US" sz="2400" b="0" i="0" u="none" strike="noStrike" cap="none" dirty="0" err="1">
                <a:solidFill>
                  <a:srgbClr val="1E4E79"/>
                </a:solidFill>
                <a:latin typeface="+mj-lt"/>
                <a:ea typeface="Calibri"/>
                <a:cs typeface="Arial" panose="020B0604020202020204" pitchFamily="34" charset="0"/>
                <a:sym typeface="Calibri"/>
              </a:rPr>
              <a:t>HOẠT</a:t>
            </a:r>
            <a:r>
              <a:rPr lang="en-US" sz="2400" b="0" i="0" u="none" strike="noStrike" cap="none" dirty="0">
                <a:solidFill>
                  <a:srgbClr val="1E4E79"/>
                </a:solidFill>
                <a:latin typeface="+mj-lt"/>
                <a:ea typeface="Calibri"/>
                <a:cs typeface="Arial" panose="020B0604020202020204" pitchFamily="34" charset="0"/>
                <a:sym typeface="Calibri"/>
              </a:rPr>
              <a:t> </a:t>
            </a:r>
            <a:r>
              <a:rPr lang="en-US" sz="2400" b="0" i="0" u="none" strike="noStrike" cap="none" dirty="0" err="1">
                <a:solidFill>
                  <a:srgbClr val="1E4E79"/>
                </a:solidFill>
                <a:latin typeface="+mj-lt"/>
                <a:ea typeface="Calibri"/>
                <a:cs typeface="Arial" panose="020B0604020202020204" pitchFamily="34" charset="0"/>
                <a:sym typeface="Calibri"/>
              </a:rPr>
              <a:t>ĐỘNG</a:t>
            </a:r>
            <a:r>
              <a:rPr lang="en-US" sz="2400" b="0" i="0" u="none" strike="noStrike" cap="none" dirty="0">
                <a:solidFill>
                  <a:srgbClr val="1E4E79"/>
                </a:solidFill>
                <a:latin typeface="+mj-lt"/>
                <a:ea typeface="Calibri"/>
                <a:cs typeface="Arial" panose="020B0604020202020204" pitchFamily="34" charset="0"/>
                <a:sym typeface="Calibri"/>
              </a:rPr>
              <a:t> </a:t>
            </a:r>
            <a:r>
              <a:rPr lang="en-US" sz="2400" b="0" i="0" u="none" strike="noStrike" cap="none" dirty="0" err="1">
                <a:solidFill>
                  <a:srgbClr val="1E4E79"/>
                </a:solidFill>
                <a:latin typeface="+mj-lt"/>
                <a:ea typeface="Calibri"/>
                <a:cs typeface="Arial" panose="020B0604020202020204" pitchFamily="34" charset="0"/>
                <a:sym typeface="Calibri"/>
              </a:rPr>
              <a:t>TRẢI</a:t>
            </a:r>
            <a:r>
              <a:rPr lang="en-US" sz="2400" b="0" i="0" u="none" strike="noStrike" cap="none" dirty="0">
                <a:solidFill>
                  <a:srgbClr val="1E4E79"/>
                </a:solidFill>
                <a:latin typeface="+mj-lt"/>
                <a:ea typeface="Calibri"/>
                <a:cs typeface="Arial" panose="020B0604020202020204" pitchFamily="34" charset="0"/>
                <a:sym typeface="Calibri"/>
              </a:rPr>
              <a:t> </a:t>
            </a:r>
            <a:r>
              <a:rPr lang="en-US" sz="2400" b="0" i="0" u="none" strike="noStrike" cap="none" dirty="0" err="1">
                <a:solidFill>
                  <a:srgbClr val="1E4E79"/>
                </a:solidFill>
                <a:latin typeface="+mj-lt"/>
                <a:ea typeface="Calibri"/>
                <a:cs typeface="Arial" panose="020B0604020202020204" pitchFamily="34" charset="0"/>
                <a:sym typeface="Calibri"/>
              </a:rPr>
              <a:t>NGHIỆM</a:t>
            </a:r>
            <a:r>
              <a:rPr lang="en-US" sz="2400" b="0" i="0" u="none" strike="noStrike" cap="none" dirty="0">
                <a:solidFill>
                  <a:srgbClr val="1E4E79"/>
                </a:solidFill>
                <a:latin typeface="+mj-lt"/>
                <a:ea typeface="Calibri"/>
                <a:cs typeface="Arial" panose="020B0604020202020204" pitchFamily="34" charset="0"/>
                <a:sym typeface="Calibri"/>
              </a:rPr>
              <a:t>, </a:t>
            </a:r>
            <a:r>
              <a:rPr lang="en-US" sz="2400" b="0" i="0" u="none" strike="noStrike" cap="none" dirty="0" err="1">
                <a:solidFill>
                  <a:srgbClr val="1E4E79"/>
                </a:solidFill>
                <a:latin typeface="+mj-lt"/>
                <a:ea typeface="Calibri"/>
                <a:cs typeface="Arial" panose="020B0604020202020204" pitchFamily="34" charset="0"/>
                <a:sym typeface="Calibri"/>
              </a:rPr>
              <a:t>HƯỚNG</a:t>
            </a:r>
            <a:r>
              <a:rPr lang="en-US" sz="2400" b="0" i="0" u="none" strike="noStrike" cap="none" dirty="0">
                <a:solidFill>
                  <a:srgbClr val="1E4E79"/>
                </a:solidFill>
                <a:latin typeface="+mj-lt"/>
                <a:ea typeface="Calibri"/>
                <a:cs typeface="Arial" panose="020B0604020202020204" pitchFamily="34" charset="0"/>
                <a:sym typeface="Calibri"/>
              </a:rPr>
              <a:t> </a:t>
            </a:r>
            <a:r>
              <a:rPr lang="en-US" sz="2400" b="0" i="0" u="none" strike="noStrike" cap="none" dirty="0" err="1">
                <a:solidFill>
                  <a:srgbClr val="1E4E79"/>
                </a:solidFill>
                <a:latin typeface="+mj-lt"/>
                <a:ea typeface="Calibri"/>
                <a:cs typeface="Arial" panose="020B0604020202020204" pitchFamily="34" charset="0"/>
                <a:sym typeface="Calibri"/>
              </a:rPr>
              <a:t>NGHIỆP</a:t>
            </a:r>
            <a:r>
              <a:rPr lang="en-US" sz="2400" b="0" i="0" u="none" strike="noStrike" cap="none" dirty="0">
                <a:solidFill>
                  <a:srgbClr val="1E4E79"/>
                </a:solidFill>
                <a:latin typeface="+mj-lt"/>
                <a:ea typeface="Calibri"/>
                <a:cs typeface="Arial" panose="020B0604020202020204" pitchFamily="34" charset="0"/>
                <a:sym typeface="Calibri"/>
              </a:rPr>
              <a:t> &amp; </a:t>
            </a:r>
            <a:r>
              <a:rPr lang="en-US" sz="2400" b="0" i="0" u="none" strike="noStrike" cap="none" dirty="0" err="1">
                <a:solidFill>
                  <a:srgbClr val="1E4E79"/>
                </a:solidFill>
                <a:latin typeface="+mj-lt"/>
                <a:ea typeface="Calibri"/>
                <a:cs typeface="Arial" panose="020B0604020202020204" pitchFamily="34" charset="0"/>
                <a:sym typeface="Calibri"/>
              </a:rPr>
              <a:t>CÁC</a:t>
            </a:r>
            <a:r>
              <a:rPr lang="en-US" sz="2400" b="0" i="0" u="none" strike="noStrike" cap="none" dirty="0">
                <a:solidFill>
                  <a:srgbClr val="1E4E79"/>
                </a:solidFill>
                <a:latin typeface="+mj-lt"/>
                <a:ea typeface="Calibri"/>
                <a:cs typeface="Arial" panose="020B0604020202020204" pitchFamily="34" charset="0"/>
                <a:sym typeface="Calibri"/>
              </a:rPr>
              <a:t> </a:t>
            </a:r>
            <a:endParaRPr sz="1400" b="0" i="0" u="none" strike="noStrike" cap="none" dirty="0">
              <a:solidFill>
                <a:srgbClr val="000000"/>
              </a:solidFill>
              <a:latin typeface="+mj-lt"/>
              <a:sym typeface="Arial"/>
            </a:endParaRPr>
          </a:p>
          <a:p>
            <a:pPr marL="0" marR="0" lvl="0" indent="0" algn="ctr" rtl="0">
              <a:lnSpc>
                <a:spcPct val="100000"/>
              </a:lnSpc>
              <a:spcBef>
                <a:spcPts val="0"/>
              </a:spcBef>
              <a:spcAft>
                <a:spcPts val="0"/>
              </a:spcAft>
              <a:buClr>
                <a:srgbClr val="1E4E79"/>
              </a:buClr>
              <a:buSzPts val="2400"/>
              <a:buFont typeface="Calibri"/>
              <a:buNone/>
            </a:pPr>
            <a:r>
              <a:rPr lang="en-US" sz="2400" b="0" i="0" u="none" strike="noStrike" cap="none" dirty="0" err="1">
                <a:solidFill>
                  <a:srgbClr val="1E4E79"/>
                </a:solidFill>
                <a:latin typeface="+mj-lt"/>
                <a:ea typeface="Calibri"/>
                <a:cs typeface="Arial" panose="020B0604020202020204" pitchFamily="34" charset="0"/>
                <a:sym typeface="Calibri"/>
              </a:rPr>
              <a:t>MỤC</a:t>
            </a:r>
            <a:r>
              <a:rPr lang="en-US" sz="2400" b="0" i="0" u="none" strike="noStrike" cap="none" dirty="0">
                <a:solidFill>
                  <a:srgbClr val="1E4E79"/>
                </a:solidFill>
                <a:latin typeface="+mj-lt"/>
                <a:ea typeface="Calibri"/>
                <a:cs typeface="Arial" panose="020B0604020202020204" pitchFamily="34" charset="0"/>
                <a:sym typeface="Calibri"/>
              </a:rPr>
              <a:t> </a:t>
            </a:r>
            <a:r>
              <a:rPr lang="en-US" sz="2400" b="0" i="0" u="none" strike="noStrike" cap="none" dirty="0" err="1">
                <a:solidFill>
                  <a:srgbClr val="1E4E79"/>
                </a:solidFill>
                <a:latin typeface="+mj-lt"/>
                <a:ea typeface="Calibri"/>
                <a:cs typeface="Arial" panose="020B0604020202020204" pitchFamily="34" charset="0"/>
                <a:sym typeface="Calibri"/>
              </a:rPr>
              <a:t>TIÊU</a:t>
            </a:r>
            <a:r>
              <a:rPr lang="en-US" sz="2400" b="0" i="0" u="none" strike="noStrike" cap="none" dirty="0">
                <a:solidFill>
                  <a:srgbClr val="1E4E79"/>
                </a:solidFill>
                <a:latin typeface="+mj-lt"/>
                <a:ea typeface="Calibri"/>
                <a:cs typeface="Arial" panose="020B0604020202020204" pitchFamily="34" charset="0"/>
                <a:sym typeface="Calibri"/>
              </a:rPr>
              <a:t> CHUNG </a:t>
            </a:r>
            <a:r>
              <a:rPr lang="en-US" sz="2400" b="0" i="0" u="none" strike="noStrike" cap="none" dirty="0" err="1">
                <a:solidFill>
                  <a:srgbClr val="1E4E79"/>
                </a:solidFill>
                <a:latin typeface="+mj-lt"/>
                <a:ea typeface="Calibri"/>
                <a:cs typeface="Arial" panose="020B0604020202020204" pitchFamily="34" charset="0"/>
                <a:sym typeface="Calibri"/>
              </a:rPr>
              <a:t>CỦA</a:t>
            </a:r>
            <a:r>
              <a:rPr lang="en-US" sz="2400" b="0" i="0" u="none" strike="noStrike" cap="none" dirty="0">
                <a:solidFill>
                  <a:srgbClr val="1E4E79"/>
                </a:solidFill>
                <a:latin typeface="+mj-lt"/>
                <a:ea typeface="Calibri"/>
                <a:cs typeface="Arial" panose="020B0604020202020204" pitchFamily="34" charset="0"/>
                <a:sym typeface="Calibri"/>
              </a:rPr>
              <a:t> </a:t>
            </a:r>
            <a:r>
              <a:rPr lang="en-US" sz="2400" b="0" i="0" u="none" strike="noStrike" cap="none" dirty="0" err="1">
                <a:solidFill>
                  <a:srgbClr val="1E4E79"/>
                </a:solidFill>
                <a:latin typeface="+mj-lt"/>
                <a:ea typeface="Calibri"/>
                <a:cs typeface="Arial" panose="020B0604020202020204" pitchFamily="34" charset="0"/>
                <a:sym typeface="Calibri"/>
              </a:rPr>
              <a:t>CTGDPT</a:t>
            </a:r>
            <a:endParaRPr sz="2400" b="0" i="0" u="none" strike="noStrike" cap="none" dirty="0">
              <a:solidFill>
                <a:srgbClr val="1E4E79"/>
              </a:solidFill>
              <a:latin typeface="+mj-lt"/>
              <a:ea typeface="Calibri"/>
              <a:cs typeface="Arial" panose="020B0604020202020204" pitchFamily="34" charset="0"/>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46"/>
                                        </p:tgtEl>
                                        <p:attrNameLst>
                                          <p:attrName>style.visibility</p:attrName>
                                        </p:attrNameLst>
                                      </p:cBhvr>
                                      <p:to>
                                        <p:strVal val="visible"/>
                                      </p:to>
                                    </p:set>
                                    <p:anim calcmode="lin" valueType="num">
                                      <p:cBhvr additive="base">
                                        <p:cTn id="7" dur="500"/>
                                        <p:tgtEl>
                                          <p:spTgt spid="246"/>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34"/>
                                        </p:tgtEl>
                                        <p:attrNameLst>
                                          <p:attrName>style.visibility</p:attrName>
                                        </p:attrNameLst>
                                      </p:cBhvr>
                                      <p:to>
                                        <p:strVal val="visible"/>
                                      </p:to>
                                    </p:set>
                                    <p:animEffect transition="in" filter="fade">
                                      <p:cBhvr>
                                        <p:cTn id="12" dur="1000"/>
                                        <p:tgtEl>
                                          <p:spTgt spid="23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42"/>
                                        </p:tgtEl>
                                        <p:attrNameLst>
                                          <p:attrName>style.visibility</p:attrName>
                                        </p:attrNameLst>
                                      </p:cBhvr>
                                      <p:to>
                                        <p:strVal val="visible"/>
                                      </p:to>
                                    </p:set>
                                    <p:animEffect transition="in" filter="fade">
                                      <p:cBhvr>
                                        <p:cTn id="17" dur="1000"/>
                                        <p:tgtEl>
                                          <p:spTgt spid="242"/>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238"/>
                                        </p:tgtEl>
                                        <p:attrNameLst>
                                          <p:attrName>style.visibility</p:attrName>
                                        </p:attrNameLst>
                                      </p:cBhvr>
                                      <p:to>
                                        <p:strVal val="visible"/>
                                      </p:to>
                                    </p:set>
                                    <p:anim calcmode="lin" valueType="num">
                                      <p:cBhvr additive="base">
                                        <p:cTn id="22" dur="500"/>
                                        <p:tgtEl>
                                          <p:spTgt spid="238"/>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273"/>
                                        </p:tgtEl>
                                        <p:attrNameLst>
                                          <p:attrName>style.visibility</p:attrName>
                                        </p:attrNameLst>
                                      </p:cBhvr>
                                      <p:to>
                                        <p:strVal val="visible"/>
                                      </p:to>
                                    </p:set>
                                    <p:anim calcmode="lin" valueType="num">
                                      <p:cBhvr additive="base">
                                        <p:cTn id="27" dur="500"/>
                                        <p:tgtEl>
                                          <p:spTgt spid="27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a:extLst>
              <a:ext uri="{FF2B5EF4-FFF2-40B4-BE49-F238E27FC236}">
                <a16:creationId xmlns:a16="http://schemas.microsoft.com/office/drawing/2014/main" id="{5B58B053-5680-AA48-CA27-7FA8E9F9AA4D}"/>
              </a:ext>
            </a:extLst>
          </p:cNvPr>
          <p:cNvGraphicFramePr>
            <a:graphicFrameLocks noGrp="1"/>
          </p:cNvGraphicFramePr>
          <p:nvPr>
            <p:extLst>
              <p:ext uri="{D42A27DB-BD31-4B8C-83A1-F6EECF244321}">
                <p14:modId xmlns:p14="http://schemas.microsoft.com/office/powerpoint/2010/main" val="4051153774"/>
              </p:ext>
            </p:extLst>
          </p:nvPr>
        </p:nvGraphicFramePr>
        <p:xfrm>
          <a:off x="513571" y="1120658"/>
          <a:ext cx="11314636" cy="5468168"/>
        </p:xfrm>
        <a:graphic>
          <a:graphicData uri="http://schemas.openxmlformats.org/drawingml/2006/table">
            <a:tbl>
              <a:tblPr firstRow="1" firstCol="1" bandRow="1">
                <a:tableStyleId>{7DF18680-E054-41AD-8BC1-D1AEF772440D}</a:tableStyleId>
              </a:tblPr>
              <a:tblGrid>
                <a:gridCol w="705629">
                  <a:extLst>
                    <a:ext uri="{9D8B030D-6E8A-4147-A177-3AD203B41FA5}">
                      <a16:colId xmlns:a16="http://schemas.microsoft.com/office/drawing/2014/main" val="4020568395"/>
                    </a:ext>
                  </a:extLst>
                </a:gridCol>
                <a:gridCol w="658762">
                  <a:extLst>
                    <a:ext uri="{9D8B030D-6E8A-4147-A177-3AD203B41FA5}">
                      <a16:colId xmlns:a16="http://schemas.microsoft.com/office/drawing/2014/main" val="723426888"/>
                    </a:ext>
                  </a:extLst>
                </a:gridCol>
                <a:gridCol w="1219200">
                  <a:extLst>
                    <a:ext uri="{9D8B030D-6E8A-4147-A177-3AD203B41FA5}">
                      <a16:colId xmlns:a16="http://schemas.microsoft.com/office/drawing/2014/main" val="2085795122"/>
                    </a:ext>
                  </a:extLst>
                </a:gridCol>
                <a:gridCol w="2320412">
                  <a:extLst>
                    <a:ext uri="{9D8B030D-6E8A-4147-A177-3AD203B41FA5}">
                      <a16:colId xmlns:a16="http://schemas.microsoft.com/office/drawing/2014/main" val="771032673"/>
                    </a:ext>
                  </a:extLst>
                </a:gridCol>
                <a:gridCol w="6410633">
                  <a:extLst>
                    <a:ext uri="{9D8B030D-6E8A-4147-A177-3AD203B41FA5}">
                      <a16:colId xmlns:a16="http://schemas.microsoft.com/office/drawing/2014/main" val="326337400"/>
                    </a:ext>
                  </a:extLst>
                </a:gridCol>
              </a:tblGrid>
              <a:tr h="462336">
                <a:tc>
                  <a:txBody>
                    <a:bodyPr/>
                    <a:lstStyle/>
                    <a:p>
                      <a:pPr algn="ctr">
                        <a:lnSpc>
                          <a:spcPct val="120000"/>
                        </a:lnSpc>
                        <a:spcBef>
                          <a:spcPts val="200"/>
                        </a:spcBef>
                        <a:spcAft>
                          <a:spcPts val="300"/>
                        </a:spcAft>
                      </a:pPr>
                      <a:r>
                        <a:rPr lang="en-US" sz="1600" kern="100">
                          <a:effectLst/>
                          <a:latin typeface="+mj-lt"/>
                        </a:rPr>
                        <a:t>Tuần</a:t>
                      </a:r>
                      <a:endParaRPr lang="en-US" sz="1600" kern="100">
                        <a:effectLst/>
                        <a:latin typeface="+mj-lt"/>
                        <a:ea typeface="Calibri" panose="020F0502020204030204" pitchFamily="34" charset="0"/>
                        <a:cs typeface="Times New Roman" panose="02020603050405020304" pitchFamily="18" charset="0"/>
                      </a:endParaRPr>
                    </a:p>
                  </a:txBody>
                  <a:tcPr anchor="ctr"/>
                </a:tc>
                <a:tc>
                  <a:txBody>
                    <a:bodyPr/>
                    <a:lstStyle/>
                    <a:p>
                      <a:pPr algn="ctr">
                        <a:lnSpc>
                          <a:spcPct val="120000"/>
                        </a:lnSpc>
                        <a:spcBef>
                          <a:spcPts val="200"/>
                        </a:spcBef>
                        <a:spcAft>
                          <a:spcPts val="300"/>
                        </a:spcAft>
                      </a:pPr>
                      <a:r>
                        <a:rPr lang="en-US" sz="1600" kern="100">
                          <a:effectLst/>
                          <a:latin typeface="+mj-lt"/>
                        </a:rPr>
                        <a:t>Tiết</a:t>
                      </a:r>
                      <a:endParaRPr lang="en-US" sz="1600" kern="100">
                        <a:effectLst/>
                        <a:latin typeface="+mj-lt"/>
                        <a:ea typeface="Calibri" panose="020F0502020204030204" pitchFamily="34" charset="0"/>
                        <a:cs typeface="Times New Roman" panose="02020603050405020304" pitchFamily="18" charset="0"/>
                      </a:endParaRPr>
                    </a:p>
                  </a:txBody>
                  <a:tcPr anchor="ctr"/>
                </a:tc>
                <a:tc>
                  <a:txBody>
                    <a:bodyPr/>
                    <a:lstStyle/>
                    <a:p>
                      <a:pPr algn="ctr">
                        <a:lnSpc>
                          <a:spcPct val="120000"/>
                        </a:lnSpc>
                        <a:spcBef>
                          <a:spcPts val="200"/>
                        </a:spcBef>
                        <a:spcAft>
                          <a:spcPts val="300"/>
                        </a:spcAft>
                      </a:pPr>
                      <a:r>
                        <a:rPr lang="en-US" sz="1600" kern="100">
                          <a:effectLst/>
                          <a:latin typeface="+mj-lt"/>
                        </a:rPr>
                        <a:t>Chủ đề</a:t>
                      </a:r>
                      <a:endParaRPr lang="en-US" sz="1600" kern="100">
                        <a:effectLst/>
                        <a:latin typeface="+mj-lt"/>
                        <a:ea typeface="Calibri" panose="020F0502020204030204" pitchFamily="34" charset="0"/>
                        <a:cs typeface="Times New Roman" panose="02020603050405020304" pitchFamily="18" charset="0"/>
                      </a:endParaRPr>
                    </a:p>
                  </a:txBody>
                  <a:tcPr anchor="ctr"/>
                </a:tc>
                <a:tc>
                  <a:txBody>
                    <a:bodyPr/>
                    <a:lstStyle/>
                    <a:p>
                      <a:pPr algn="ctr">
                        <a:lnSpc>
                          <a:spcPct val="120000"/>
                        </a:lnSpc>
                        <a:spcBef>
                          <a:spcPts val="200"/>
                        </a:spcBef>
                        <a:spcAft>
                          <a:spcPts val="300"/>
                        </a:spcAft>
                      </a:pPr>
                      <a:r>
                        <a:rPr lang="en-US" sz="1600" kern="100">
                          <a:effectLst/>
                          <a:latin typeface="+mj-lt"/>
                        </a:rPr>
                        <a:t>Cấu trúc</a:t>
                      </a:r>
                      <a:endParaRPr lang="en-US" sz="1600" kern="100">
                        <a:effectLst/>
                        <a:latin typeface="+mj-lt"/>
                        <a:ea typeface="Calibri" panose="020F0502020204030204" pitchFamily="34" charset="0"/>
                        <a:cs typeface="Times New Roman" panose="02020603050405020304" pitchFamily="18" charset="0"/>
                      </a:endParaRPr>
                    </a:p>
                  </a:txBody>
                  <a:tcPr anchor="ctr"/>
                </a:tc>
                <a:tc>
                  <a:txBody>
                    <a:bodyPr/>
                    <a:lstStyle/>
                    <a:p>
                      <a:pPr algn="ctr">
                        <a:lnSpc>
                          <a:spcPct val="120000"/>
                        </a:lnSpc>
                        <a:spcBef>
                          <a:spcPts val="200"/>
                        </a:spcBef>
                        <a:spcAft>
                          <a:spcPts val="300"/>
                        </a:spcAft>
                      </a:pPr>
                      <a:r>
                        <a:rPr lang="en-US" sz="1600" kern="100">
                          <a:effectLst/>
                          <a:latin typeface="+mj-lt"/>
                        </a:rPr>
                        <a:t>Hoạt động</a:t>
                      </a:r>
                      <a:endParaRPr lang="en-US" sz="1600" kern="100">
                        <a:effectLst/>
                        <a:latin typeface="+mj-lt"/>
                        <a:ea typeface="Calibri" panose="020F0502020204030204" pitchFamily="34" charset="0"/>
                        <a:cs typeface="Times New Roman" panose="02020603050405020304" pitchFamily="18" charset="0"/>
                      </a:endParaRPr>
                    </a:p>
                  </a:txBody>
                  <a:tcPr anchor="ctr"/>
                </a:tc>
                <a:extLst>
                  <a:ext uri="{0D108BD9-81ED-4DB2-BD59-A6C34878D82A}">
                    <a16:rowId xmlns:a16="http://schemas.microsoft.com/office/drawing/2014/main" val="2137031619"/>
                  </a:ext>
                </a:extLst>
              </a:tr>
              <a:tr h="0">
                <a:tc>
                  <a:txBody>
                    <a:bodyPr/>
                    <a:lstStyle/>
                    <a:p>
                      <a:pPr>
                        <a:lnSpc>
                          <a:spcPct val="120000"/>
                        </a:lnSpc>
                        <a:spcBef>
                          <a:spcPts val="200"/>
                        </a:spcBef>
                        <a:spcAft>
                          <a:spcPts val="300"/>
                        </a:spcAft>
                      </a:pPr>
                      <a:r>
                        <a:rPr lang="en-US" sz="1600" kern="100">
                          <a:effectLst/>
                          <a:latin typeface="+mj-lt"/>
                        </a:rPr>
                        <a:t>26</a:t>
                      </a:r>
                      <a:endParaRPr lang="en-US" sz="1600" kern="100">
                        <a:effectLst/>
                        <a:latin typeface="+mj-lt"/>
                        <a:ea typeface="Calibri" panose="020F0502020204030204" pitchFamily="34" charset="0"/>
                        <a:cs typeface="Times New Roman" panose="02020603050405020304" pitchFamily="18" charset="0"/>
                      </a:endParaRPr>
                    </a:p>
                  </a:txBody>
                  <a:tcPr anchor="ctr"/>
                </a:tc>
                <a:tc>
                  <a:txBody>
                    <a:bodyPr/>
                    <a:lstStyle/>
                    <a:p>
                      <a:pPr algn="ctr">
                        <a:lnSpc>
                          <a:spcPct val="120000"/>
                        </a:lnSpc>
                        <a:spcBef>
                          <a:spcPts val="200"/>
                        </a:spcBef>
                        <a:spcAft>
                          <a:spcPts val="300"/>
                        </a:spcAft>
                      </a:pPr>
                      <a:r>
                        <a:rPr lang="en-US" sz="1600" kern="100">
                          <a:effectLst/>
                          <a:latin typeface="+mj-lt"/>
                        </a:rPr>
                        <a:t>76</a:t>
                      </a:r>
                      <a:endParaRPr lang="en-US" sz="1600" kern="100">
                        <a:effectLst/>
                        <a:latin typeface="+mj-lt"/>
                        <a:ea typeface="Calibri" panose="020F0502020204030204" pitchFamily="34" charset="0"/>
                        <a:cs typeface="Times New Roman" panose="02020603050405020304" pitchFamily="18" charset="0"/>
                      </a:endParaRPr>
                    </a:p>
                  </a:txBody>
                  <a:tcPr anchor="ctr"/>
                </a:tc>
                <a:tc>
                  <a:txBody>
                    <a:bodyPr/>
                    <a:lstStyle/>
                    <a:p>
                      <a:pPr>
                        <a:lnSpc>
                          <a:spcPct val="120000"/>
                        </a:lnSpc>
                        <a:spcBef>
                          <a:spcPts val="200"/>
                        </a:spcBef>
                        <a:spcAft>
                          <a:spcPts val="300"/>
                        </a:spcAft>
                      </a:pPr>
                      <a:r>
                        <a:rPr lang="en-US" sz="1600" kern="100">
                          <a:effectLst/>
                          <a:latin typeface="+mj-lt"/>
                        </a:rPr>
                        <a:t>Đánh giá giữa kì</a:t>
                      </a:r>
                      <a:endParaRPr lang="en-US" sz="1600" kern="100">
                        <a:effectLst/>
                        <a:latin typeface="+mj-lt"/>
                        <a:ea typeface="Calibri" panose="020F0502020204030204" pitchFamily="34" charset="0"/>
                        <a:cs typeface="Times New Roman" panose="02020603050405020304" pitchFamily="18" charset="0"/>
                      </a:endParaRPr>
                    </a:p>
                  </a:txBody>
                  <a:tcPr anchor="ctr"/>
                </a:tc>
                <a:tc>
                  <a:txBody>
                    <a:bodyPr/>
                    <a:lstStyle/>
                    <a:p>
                      <a:pPr>
                        <a:lnSpc>
                          <a:spcPct val="120000"/>
                        </a:lnSpc>
                        <a:spcBef>
                          <a:spcPts val="200"/>
                        </a:spcBef>
                        <a:spcAft>
                          <a:spcPts val="300"/>
                        </a:spcAft>
                      </a:pPr>
                      <a:r>
                        <a:rPr lang="en-US" sz="1600" kern="100">
                          <a:effectLst/>
                          <a:latin typeface="+mj-lt"/>
                        </a:rPr>
                        <a:t> </a:t>
                      </a:r>
                      <a:endParaRPr lang="en-US" sz="1600" kern="100">
                        <a:effectLst/>
                        <a:latin typeface="+mj-lt"/>
                        <a:ea typeface="Calibri" panose="020F0502020204030204" pitchFamily="34" charset="0"/>
                        <a:cs typeface="Times New Roman" panose="02020603050405020304" pitchFamily="18" charset="0"/>
                      </a:endParaRPr>
                    </a:p>
                  </a:txBody>
                  <a:tcPr anchor="ctr"/>
                </a:tc>
                <a:tc>
                  <a:txBody>
                    <a:bodyPr/>
                    <a:lstStyle/>
                    <a:p>
                      <a:pPr>
                        <a:lnSpc>
                          <a:spcPct val="120000"/>
                        </a:lnSpc>
                        <a:spcBef>
                          <a:spcPts val="200"/>
                        </a:spcBef>
                        <a:spcAft>
                          <a:spcPts val="300"/>
                        </a:spcAft>
                      </a:pPr>
                      <a:r>
                        <a:rPr lang="en-US" sz="1600" kern="100">
                          <a:effectLst/>
                          <a:latin typeface="+mj-lt"/>
                        </a:rPr>
                        <a:t> </a:t>
                      </a:r>
                      <a:endParaRPr lang="en-US" sz="1600" kern="100">
                        <a:effectLst/>
                        <a:latin typeface="+mj-lt"/>
                        <a:ea typeface="Calibri" panose="020F0502020204030204" pitchFamily="34" charset="0"/>
                        <a:cs typeface="Times New Roman" panose="02020603050405020304" pitchFamily="18" charset="0"/>
                      </a:endParaRPr>
                    </a:p>
                  </a:txBody>
                  <a:tcPr anchor="ctr"/>
                </a:tc>
                <a:extLst>
                  <a:ext uri="{0D108BD9-81ED-4DB2-BD59-A6C34878D82A}">
                    <a16:rowId xmlns:a16="http://schemas.microsoft.com/office/drawing/2014/main" val="2210124000"/>
                  </a:ext>
                </a:extLst>
              </a:tr>
              <a:tr h="0">
                <a:tc rowSpan="3">
                  <a:txBody>
                    <a:bodyPr/>
                    <a:lstStyle/>
                    <a:p>
                      <a:pPr>
                        <a:lnSpc>
                          <a:spcPct val="120000"/>
                        </a:lnSpc>
                        <a:spcBef>
                          <a:spcPts val="200"/>
                        </a:spcBef>
                        <a:spcAft>
                          <a:spcPts val="300"/>
                        </a:spcAft>
                      </a:pPr>
                      <a:r>
                        <a:rPr lang="en-US" sz="1600" kern="100">
                          <a:effectLst/>
                          <a:latin typeface="+mj-lt"/>
                        </a:rPr>
                        <a:t>28</a:t>
                      </a:r>
                      <a:endParaRPr lang="en-US" sz="1600" kern="100">
                        <a:effectLst/>
                        <a:latin typeface="+mj-lt"/>
                        <a:ea typeface="Calibri" panose="020F0502020204030204" pitchFamily="34" charset="0"/>
                        <a:cs typeface="Times New Roman" panose="02020603050405020304" pitchFamily="18" charset="0"/>
                      </a:endParaRPr>
                    </a:p>
                  </a:txBody>
                  <a:tcPr anchor="ctr"/>
                </a:tc>
                <a:tc>
                  <a:txBody>
                    <a:bodyPr/>
                    <a:lstStyle/>
                    <a:p>
                      <a:pPr algn="ctr">
                        <a:lnSpc>
                          <a:spcPct val="120000"/>
                        </a:lnSpc>
                        <a:spcBef>
                          <a:spcPts val="200"/>
                        </a:spcBef>
                        <a:spcAft>
                          <a:spcPts val="300"/>
                        </a:spcAft>
                      </a:pPr>
                      <a:r>
                        <a:rPr lang="en-US" sz="1600" kern="100">
                          <a:effectLst/>
                          <a:latin typeface="+mj-lt"/>
                        </a:rPr>
                        <a:t>82</a:t>
                      </a:r>
                      <a:endParaRPr lang="en-US" sz="1600" kern="100">
                        <a:effectLst/>
                        <a:latin typeface="+mj-lt"/>
                        <a:ea typeface="Calibri" panose="020F0502020204030204" pitchFamily="34" charset="0"/>
                        <a:cs typeface="Times New Roman" panose="02020603050405020304" pitchFamily="18" charset="0"/>
                      </a:endParaRPr>
                    </a:p>
                  </a:txBody>
                  <a:tcPr anchor="ctr"/>
                </a:tc>
                <a:tc rowSpan="6">
                  <a:txBody>
                    <a:bodyPr/>
                    <a:lstStyle/>
                    <a:p>
                      <a:endParaRPr lang="en-US"/>
                    </a:p>
                  </a:txBody>
                  <a:tcPr/>
                </a:tc>
                <a:tc rowSpan="3">
                  <a:txBody>
                    <a:bodyPr/>
                    <a:lstStyle/>
                    <a:p>
                      <a:endParaRPr lang="en-US"/>
                    </a:p>
                  </a:txBody>
                  <a:tcPr/>
                </a:tc>
                <a:tc>
                  <a:txBody>
                    <a:bodyPr/>
                    <a:lstStyle/>
                    <a:p>
                      <a:pPr algn="just">
                        <a:lnSpc>
                          <a:spcPct val="120000"/>
                        </a:lnSpc>
                        <a:spcAft>
                          <a:spcPts val="800"/>
                        </a:spcAft>
                      </a:pPr>
                      <a:r>
                        <a:rPr lang="en-US" sz="1600" kern="0">
                          <a:effectLst/>
                          <a:latin typeface="+mj-lt"/>
                        </a:rPr>
                        <a:t>Quyết định lựa chọn nghề, nhóm nghề.</a:t>
                      </a:r>
                      <a:endParaRPr lang="en-US" sz="1600" kern="100">
                        <a:effectLst/>
                        <a:latin typeface="+mj-lt"/>
                      </a:endParaRPr>
                    </a:p>
                    <a:p>
                      <a:pPr algn="just">
                        <a:lnSpc>
                          <a:spcPct val="120000"/>
                        </a:lnSpc>
                        <a:spcAft>
                          <a:spcPts val="800"/>
                        </a:spcAft>
                      </a:pPr>
                      <a:r>
                        <a:rPr lang="en-US" sz="1600" kern="0">
                          <a:effectLst/>
                          <a:latin typeface="+mj-lt"/>
                        </a:rPr>
                        <a:t>Trải nghiệm tại cơ sở giáo dục đại học, cơ sở giáo dục nghề nghiệp và ra quyết định lựa chọn ngành học, trường học.</a:t>
                      </a:r>
                      <a:endParaRPr lang="en-US" sz="1600" kern="100">
                        <a:effectLst/>
                        <a:latin typeface="+mj-lt"/>
                        <a:ea typeface="Calibri" panose="020F0502020204030204" pitchFamily="34" charset="0"/>
                        <a:cs typeface="Times New Roman" panose="02020603050405020304" pitchFamily="18" charset="0"/>
                      </a:endParaRPr>
                    </a:p>
                  </a:txBody>
                  <a:tcPr anchor="ctr"/>
                </a:tc>
                <a:extLst>
                  <a:ext uri="{0D108BD9-81ED-4DB2-BD59-A6C34878D82A}">
                    <a16:rowId xmlns:a16="http://schemas.microsoft.com/office/drawing/2014/main" val="3576515826"/>
                  </a:ext>
                </a:extLst>
              </a:tr>
              <a:tr h="0">
                <a:tc vMerge="1">
                  <a:txBody>
                    <a:bodyPr/>
                    <a:lstStyle/>
                    <a:p>
                      <a:endParaRPr lang="en-US"/>
                    </a:p>
                  </a:txBody>
                  <a:tcPr/>
                </a:tc>
                <a:tc>
                  <a:txBody>
                    <a:bodyPr/>
                    <a:lstStyle/>
                    <a:p>
                      <a:pPr algn="ctr">
                        <a:lnSpc>
                          <a:spcPct val="120000"/>
                        </a:lnSpc>
                        <a:spcBef>
                          <a:spcPts val="200"/>
                        </a:spcBef>
                        <a:spcAft>
                          <a:spcPts val="300"/>
                        </a:spcAft>
                      </a:pPr>
                      <a:r>
                        <a:rPr lang="en-US" sz="1600" kern="100">
                          <a:effectLst/>
                          <a:latin typeface="+mj-lt"/>
                        </a:rPr>
                        <a:t>83</a:t>
                      </a:r>
                      <a:endParaRPr lang="en-US" sz="1600" kern="100">
                        <a:effectLst/>
                        <a:latin typeface="+mj-lt"/>
                        <a:ea typeface="Calibri" panose="020F0502020204030204" pitchFamily="34" charset="0"/>
                        <a:cs typeface="Times New Roman" panose="02020603050405020304" pitchFamily="18" charset="0"/>
                      </a:endParaRPr>
                    </a:p>
                  </a:txBody>
                  <a:tcPr anchor="ctr"/>
                </a:tc>
                <a:tc vMerge="1">
                  <a:txBody>
                    <a:bodyPr/>
                    <a:lstStyle/>
                    <a:p>
                      <a:endParaRPr lang="en-US"/>
                    </a:p>
                  </a:txBody>
                  <a:tcPr/>
                </a:tc>
                <a:tc vMerge="1">
                  <a:txBody>
                    <a:bodyPr/>
                    <a:lstStyle/>
                    <a:p>
                      <a:endParaRPr lang="en-US"/>
                    </a:p>
                  </a:txBody>
                  <a:tcPr/>
                </a:tc>
                <a:tc>
                  <a:txBody>
                    <a:bodyPr/>
                    <a:lstStyle/>
                    <a:p>
                      <a:pPr algn="just">
                        <a:lnSpc>
                          <a:spcPct val="120000"/>
                        </a:lnSpc>
                        <a:spcAft>
                          <a:spcPts val="800"/>
                        </a:spcAft>
                      </a:pPr>
                      <a:r>
                        <a:rPr lang="en-US" sz="1600" kern="0">
                          <a:effectLst/>
                          <a:latin typeface="+mj-lt"/>
                        </a:rPr>
                        <a:t>Rèn luyện một số phẩm chất và năng lực phù hợp với nghề định lựa chọn.</a:t>
                      </a:r>
                      <a:endParaRPr lang="en-US" sz="1600" kern="100">
                        <a:effectLst/>
                        <a:latin typeface="+mj-lt"/>
                        <a:ea typeface="Calibri" panose="020F0502020204030204" pitchFamily="34" charset="0"/>
                        <a:cs typeface="Times New Roman" panose="02020603050405020304" pitchFamily="18" charset="0"/>
                      </a:endParaRPr>
                    </a:p>
                  </a:txBody>
                  <a:tcPr anchor="ctr"/>
                </a:tc>
                <a:extLst>
                  <a:ext uri="{0D108BD9-81ED-4DB2-BD59-A6C34878D82A}">
                    <a16:rowId xmlns:a16="http://schemas.microsoft.com/office/drawing/2014/main" val="1804058329"/>
                  </a:ext>
                </a:extLst>
              </a:tr>
              <a:tr h="0">
                <a:tc vMerge="1">
                  <a:txBody>
                    <a:bodyPr/>
                    <a:lstStyle/>
                    <a:p>
                      <a:endParaRPr lang="en-US"/>
                    </a:p>
                  </a:txBody>
                  <a:tcPr/>
                </a:tc>
                <a:tc>
                  <a:txBody>
                    <a:bodyPr/>
                    <a:lstStyle/>
                    <a:p>
                      <a:pPr algn="ctr">
                        <a:lnSpc>
                          <a:spcPct val="120000"/>
                        </a:lnSpc>
                        <a:spcBef>
                          <a:spcPts val="200"/>
                        </a:spcBef>
                        <a:spcAft>
                          <a:spcPts val="300"/>
                        </a:spcAft>
                      </a:pPr>
                      <a:r>
                        <a:rPr lang="en-US" sz="1600" kern="100">
                          <a:effectLst/>
                          <a:latin typeface="+mj-lt"/>
                        </a:rPr>
                        <a:t>84</a:t>
                      </a:r>
                      <a:endParaRPr lang="en-US" sz="1600" kern="100">
                        <a:effectLst/>
                        <a:latin typeface="+mj-lt"/>
                        <a:ea typeface="Calibri" panose="020F0502020204030204" pitchFamily="34" charset="0"/>
                        <a:cs typeface="Times New Roman" panose="02020603050405020304" pitchFamily="18" charset="0"/>
                      </a:endParaRPr>
                    </a:p>
                  </a:txBody>
                  <a:tcPr anchor="ctr"/>
                </a:tc>
                <a:tc vMerge="1">
                  <a:txBody>
                    <a:bodyPr/>
                    <a:lstStyle/>
                    <a:p>
                      <a:endParaRPr lang="en-US"/>
                    </a:p>
                  </a:txBody>
                  <a:tcPr/>
                </a:tc>
                <a:tc vMerge="1">
                  <a:txBody>
                    <a:bodyPr/>
                    <a:lstStyle/>
                    <a:p>
                      <a:endParaRPr lang="en-US"/>
                    </a:p>
                  </a:txBody>
                  <a:tcPr/>
                </a:tc>
                <a:tc>
                  <a:txBody>
                    <a:bodyPr/>
                    <a:lstStyle/>
                    <a:p>
                      <a:pPr algn="just">
                        <a:lnSpc>
                          <a:spcPct val="120000"/>
                        </a:lnSpc>
                        <a:spcAft>
                          <a:spcPts val="800"/>
                        </a:spcAft>
                      </a:pPr>
                      <a:r>
                        <a:rPr lang="en-US" sz="1600" kern="0">
                          <a:effectLst/>
                          <a:latin typeface="+mj-lt"/>
                        </a:rPr>
                        <a:t>Rèn luyện một số phẩm chất, năng lực cần có để có thể chuyển đổi nghề khi cần thiết.</a:t>
                      </a:r>
                      <a:endParaRPr lang="en-US" sz="1600" kern="100">
                        <a:effectLst/>
                        <a:latin typeface="+mj-lt"/>
                        <a:ea typeface="Calibri" panose="020F0502020204030204" pitchFamily="34" charset="0"/>
                        <a:cs typeface="Times New Roman" panose="02020603050405020304" pitchFamily="18" charset="0"/>
                      </a:endParaRPr>
                    </a:p>
                  </a:txBody>
                  <a:tcPr anchor="ctr"/>
                </a:tc>
                <a:extLst>
                  <a:ext uri="{0D108BD9-81ED-4DB2-BD59-A6C34878D82A}">
                    <a16:rowId xmlns:a16="http://schemas.microsoft.com/office/drawing/2014/main" val="2144069148"/>
                  </a:ext>
                </a:extLst>
              </a:tr>
              <a:tr h="0">
                <a:tc rowSpan="3">
                  <a:txBody>
                    <a:bodyPr/>
                    <a:lstStyle/>
                    <a:p>
                      <a:pPr>
                        <a:lnSpc>
                          <a:spcPct val="120000"/>
                        </a:lnSpc>
                        <a:spcBef>
                          <a:spcPts val="200"/>
                        </a:spcBef>
                        <a:spcAft>
                          <a:spcPts val="300"/>
                        </a:spcAft>
                      </a:pPr>
                      <a:r>
                        <a:rPr lang="en-US" sz="1600" kern="100">
                          <a:effectLst/>
                          <a:latin typeface="+mj-lt"/>
                        </a:rPr>
                        <a:t>29</a:t>
                      </a:r>
                      <a:endParaRPr lang="en-US" sz="1600" kern="100">
                        <a:effectLst/>
                        <a:latin typeface="+mj-lt"/>
                        <a:ea typeface="Calibri" panose="020F0502020204030204" pitchFamily="34" charset="0"/>
                        <a:cs typeface="Times New Roman" panose="02020603050405020304" pitchFamily="18" charset="0"/>
                      </a:endParaRPr>
                    </a:p>
                  </a:txBody>
                  <a:tcPr anchor="ctr"/>
                </a:tc>
                <a:tc>
                  <a:txBody>
                    <a:bodyPr/>
                    <a:lstStyle/>
                    <a:p>
                      <a:pPr algn="ctr">
                        <a:lnSpc>
                          <a:spcPct val="120000"/>
                        </a:lnSpc>
                        <a:spcBef>
                          <a:spcPts val="200"/>
                        </a:spcBef>
                        <a:spcAft>
                          <a:spcPts val="300"/>
                        </a:spcAft>
                      </a:pPr>
                      <a:r>
                        <a:rPr lang="en-US" sz="1600" kern="100">
                          <a:effectLst/>
                          <a:latin typeface="+mj-lt"/>
                        </a:rPr>
                        <a:t>85</a:t>
                      </a:r>
                      <a:endParaRPr lang="en-US" sz="1600" kern="100">
                        <a:effectLst/>
                        <a:latin typeface="+mj-lt"/>
                        <a:ea typeface="Calibri" panose="020F0502020204030204" pitchFamily="34" charset="0"/>
                        <a:cs typeface="Times New Roman" panose="02020603050405020304" pitchFamily="18" charset="0"/>
                      </a:endParaRPr>
                    </a:p>
                  </a:txBody>
                  <a:tcPr anchor="ctr"/>
                </a:tc>
                <a:tc vMerge="1">
                  <a:txBody>
                    <a:bodyPr/>
                    <a:lstStyle/>
                    <a:p>
                      <a:endParaRPr lang="en-US"/>
                    </a:p>
                  </a:txBody>
                  <a:tcPr/>
                </a:tc>
                <a:tc>
                  <a:txBody>
                    <a:bodyPr/>
                    <a:lstStyle/>
                    <a:p>
                      <a:pPr>
                        <a:lnSpc>
                          <a:spcPct val="120000"/>
                        </a:lnSpc>
                        <a:spcBef>
                          <a:spcPts val="200"/>
                        </a:spcBef>
                        <a:spcAft>
                          <a:spcPts val="300"/>
                        </a:spcAft>
                      </a:pPr>
                      <a:r>
                        <a:rPr lang="en-US" sz="1600" kern="100">
                          <a:effectLst/>
                          <a:latin typeface="+mj-lt"/>
                        </a:rPr>
                        <a:t>Sinh hoạt quy mô lớp</a:t>
                      </a:r>
                      <a:endParaRPr lang="en-US" sz="1600" kern="100">
                        <a:effectLst/>
                        <a:latin typeface="+mj-lt"/>
                        <a:ea typeface="Calibri" panose="020F0502020204030204" pitchFamily="34" charset="0"/>
                        <a:cs typeface="Times New Roman" panose="02020603050405020304" pitchFamily="18" charset="0"/>
                      </a:endParaRPr>
                    </a:p>
                  </a:txBody>
                  <a:tcPr anchor="ctr"/>
                </a:tc>
                <a:tc>
                  <a:txBody>
                    <a:bodyPr/>
                    <a:lstStyle/>
                    <a:p>
                      <a:pPr algn="just">
                        <a:lnSpc>
                          <a:spcPct val="120000"/>
                        </a:lnSpc>
                        <a:spcAft>
                          <a:spcPts val="800"/>
                        </a:spcAft>
                      </a:pPr>
                      <a:r>
                        <a:rPr lang="en-US" sz="1600" kern="0">
                          <a:effectLst/>
                          <a:latin typeface="+mj-lt"/>
                        </a:rPr>
                        <a:t>Thể hiện tâm thế sẵn sàng bước vào thế giới nghề nghiệp, tham gia và hoà nhập với lực lượng lao động xã hội.</a:t>
                      </a:r>
                      <a:endParaRPr lang="en-US" sz="1600" kern="100">
                        <a:effectLst/>
                        <a:latin typeface="+mj-lt"/>
                        <a:ea typeface="Calibri" panose="020F0502020204030204" pitchFamily="34" charset="0"/>
                        <a:cs typeface="Times New Roman" panose="02020603050405020304" pitchFamily="18" charset="0"/>
                      </a:endParaRPr>
                    </a:p>
                  </a:txBody>
                  <a:tcPr anchor="ctr"/>
                </a:tc>
                <a:extLst>
                  <a:ext uri="{0D108BD9-81ED-4DB2-BD59-A6C34878D82A}">
                    <a16:rowId xmlns:a16="http://schemas.microsoft.com/office/drawing/2014/main" val="2570817345"/>
                  </a:ext>
                </a:extLst>
              </a:tr>
              <a:tr h="0">
                <a:tc vMerge="1">
                  <a:txBody>
                    <a:bodyPr/>
                    <a:lstStyle/>
                    <a:p>
                      <a:endParaRPr lang="en-US"/>
                    </a:p>
                  </a:txBody>
                  <a:tcPr/>
                </a:tc>
                <a:tc>
                  <a:txBody>
                    <a:bodyPr/>
                    <a:lstStyle/>
                    <a:p>
                      <a:pPr algn="ctr">
                        <a:lnSpc>
                          <a:spcPct val="120000"/>
                        </a:lnSpc>
                        <a:spcBef>
                          <a:spcPts val="200"/>
                        </a:spcBef>
                        <a:spcAft>
                          <a:spcPts val="300"/>
                        </a:spcAft>
                      </a:pPr>
                      <a:r>
                        <a:rPr lang="en-US" sz="1600" kern="100">
                          <a:effectLst/>
                          <a:latin typeface="+mj-lt"/>
                        </a:rPr>
                        <a:t>86</a:t>
                      </a:r>
                      <a:endParaRPr lang="en-US" sz="1600" kern="100">
                        <a:effectLst/>
                        <a:latin typeface="+mj-lt"/>
                        <a:ea typeface="Calibri" panose="020F0502020204030204" pitchFamily="34" charset="0"/>
                        <a:cs typeface="Times New Roman" panose="02020603050405020304" pitchFamily="18" charset="0"/>
                      </a:endParaRPr>
                    </a:p>
                  </a:txBody>
                  <a:tcPr anchor="ctr"/>
                </a:tc>
                <a:tc vMerge="1">
                  <a:txBody>
                    <a:bodyPr/>
                    <a:lstStyle/>
                    <a:p>
                      <a:endParaRPr lang="en-US"/>
                    </a:p>
                  </a:txBody>
                  <a:tcPr/>
                </a:tc>
                <a:tc>
                  <a:txBody>
                    <a:bodyPr/>
                    <a:lstStyle/>
                    <a:p>
                      <a:pPr>
                        <a:lnSpc>
                          <a:spcPct val="120000"/>
                        </a:lnSpc>
                        <a:spcBef>
                          <a:spcPts val="200"/>
                        </a:spcBef>
                        <a:spcAft>
                          <a:spcPts val="300"/>
                        </a:spcAft>
                      </a:pPr>
                      <a:r>
                        <a:rPr lang="en-US" sz="1600" kern="100">
                          <a:effectLst/>
                          <a:latin typeface="+mj-lt"/>
                        </a:rPr>
                        <a:t>Sinh hoạt quy mô trường</a:t>
                      </a:r>
                      <a:endParaRPr lang="en-US" sz="1600" kern="100">
                        <a:effectLst/>
                        <a:latin typeface="+mj-lt"/>
                        <a:ea typeface="Calibri" panose="020F0502020204030204" pitchFamily="34" charset="0"/>
                        <a:cs typeface="Times New Roman" panose="02020603050405020304" pitchFamily="18" charset="0"/>
                      </a:endParaRPr>
                    </a:p>
                  </a:txBody>
                  <a:tcPr anchor="ctr"/>
                </a:tc>
                <a:tc>
                  <a:txBody>
                    <a:bodyPr/>
                    <a:lstStyle/>
                    <a:p>
                      <a:pPr>
                        <a:lnSpc>
                          <a:spcPct val="120000"/>
                        </a:lnSpc>
                        <a:spcBef>
                          <a:spcPts val="200"/>
                        </a:spcBef>
                        <a:spcAft>
                          <a:spcPts val="300"/>
                        </a:spcAft>
                      </a:pPr>
                      <a:r>
                        <a:rPr lang="en-US" sz="1600" kern="0">
                          <a:effectLst/>
                          <a:latin typeface="+mj-lt"/>
                        </a:rPr>
                        <a:t>Toạ đàm về sự sẵn sàng học tập và làm việc theo định hướng nghề nghiệp.</a:t>
                      </a:r>
                      <a:endParaRPr lang="en-US" sz="1600" kern="100">
                        <a:effectLst/>
                        <a:latin typeface="+mj-lt"/>
                        <a:ea typeface="Calibri" panose="020F0502020204030204" pitchFamily="34" charset="0"/>
                        <a:cs typeface="Times New Roman" panose="02020603050405020304" pitchFamily="18" charset="0"/>
                      </a:endParaRPr>
                    </a:p>
                  </a:txBody>
                  <a:tcPr anchor="ctr"/>
                </a:tc>
                <a:extLst>
                  <a:ext uri="{0D108BD9-81ED-4DB2-BD59-A6C34878D82A}">
                    <a16:rowId xmlns:a16="http://schemas.microsoft.com/office/drawing/2014/main" val="1667529965"/>
                  </a:ext>
                </a:extLst>
              </a:tr>
              <a:tr h="0">
                <a:tc vMerge="1">
                  <a:txBody>
                    <a:bodyPr/>
                    <a:lstStyle/>
                    <a:p>
                      <a:endParaRPr lang="en-US"/>
                    </a:p>
                  </a:txBody>
                  <a:tcPr/>
                </a:tc>
                <a:tc>
                  <a:txBody>
                    <a:bodyPr/>
                    <a:lstStyle/>
                    <a:p>
                      <a:pPr algn="ctr">
                        <a:lnSpc>
                          <a:spcPct val="120000"/>
                        </a:lnSpc>
                        <a:spcBef>
                          <a:spcPts val="200"/>
                        </a:spcBef>
                        <a:spcAft>
                          <a:spcPts val="300"/>
                        </a:spcAft>
                      </a:pPr>
                      <a:r>
                        <a:rPr lang="en-US" sz="1600" kern="100">
                          <a:effectLst/>
                          <a:latin typeface="+mj-lt"/>
                        </a:rPr>
                        <a:t>87</a:t>
                      </a:r>
                      <a:endParaRPr lang="en-US" sz="1600" kern="100">
                        <a:effectLst/>
                        <a:latin typeface="+mj-lt"/>
                        <a:ea typeface="Calibri" panose="020F0502020204030204" pitchFamily="34" charset="0"/>
                        <a:cs typeface="Times New Roman" panose="02020603050405020304" pitchFamily="18" charset="0"/>
                      </a:endParaRPr>
                    </a:p>
                  </a:txBody>
                  <a:tcPr anchor="ctr"/>
                </a:tc>
                <a:tc vMerge="1">
                  <a:txBody>
                    <a:bodyPr/>
                    <a:lstStyle/>
                    <a:p>
                      <a:endParaRPr lang="en-US"/>
                    </a:p>
                  </a:txBody>
                  <a:tcPr/>
                </a:tc>
                <a:tc>
                  <a:txBody>
                    <a:bodyPr/>
                    <a:lstStyle/>
                    <a:p>
                      <a:pPr>
                        <a:lnSpc>
                          <a:spcPct val="120000"/>
                        </a:lnSpc>
                        <a:spcBef>
                          <a:spcPts val="200"/>
                        </a:spcBef>
                        <a:spcAft>
                          <a:spcPts val="300"/>
                        </a:spcAft>
                      </a:pPr>
                      <a:r>
                        <a:rPr lang="en-US" sz="1600" kern="100">
                          <a:effectLst/>
                          <a:latin typeface="+mj-lt"/>
                        </a:rPr>
                        <a:t>3. Báo cáo/thảo luận/đánh giá</a:t>
                      </a:r>
                      <a:endParaRPr lang="en-US" sz="1600" kern="100">
                        <a:effectLst/>
                        <a:latin typeface="+mj-lt"/>
                        <a:ea typeface="Calibri" panose="020F0502020204030204" pitchFamily="34" charset="0"/>
                        <a:cs typeface="Times New Roman" panose="02020603050405020304" pitchFamily="18" charset="0"/>
                      </a:endParaRPr>
                    </a:p>
                  </a:txBody>
                  <a:tcPr anchor="ctr"/>
                </a:tc>
                <a:tc>
                  <a:txBody>
                    <a:bodyPr/>
                    <a:lstStyle/>
                    <a:p>
                      <a:pPr>
                        <a:lnSpc>
                          <a:spcPct val="120000"/>
                        </a:lnSpc>
                        <a:spcBef>
                          <a:spcPts val="200"/>
                        </a:spcBef>
                        <a:spcAft>
                          <a:spcPts val="300"/>
                        </a:spcAft>
                      </a:pPr>
                      <a:r>
                        <a:rPr lang="en-US" sz="1600" kern="100">
                          <a:effectLst/>
                          <a:latin typeface="+mj-lt"/>
                        </a:rPr>
                        <a:t>Báo cáo sản phẩm trải nghiệm</a:t>
                      </a:r>
                    </a:p>
                    <a:p>
                      <a:pPr>
                        <a:lnSpc>
                          <a:spcPct val="120000"/>
                        </a:lnSpc>
                        <a:spcBef>
                          <a:spcPts val="200"/>
                        </a:spcBef>
                        <a:spcAft>
                          <a:spcPts val="300"/>
                        </a:spcAft>
                      </a:pPr>
                      <a:r>
                        <a:rPr lang="en-US" sz="1600" kern="100">
                          <a:effectLst/>
                          <a:latin typeface="+mj-lt"/>
                        </a:rPr>
                        <a:t>Tự đánh giá và đánh giá đồng đẳng</a:t>
                      </a:r>
                      <a:endParaRPr lang="en-US" sz="1600" kern="100">
                        <a:effectLst/>
                        <a:latin typeface="+mj-lt"/>
                        <a:ea typeface="Calibri" panose="020F0502020204030204" pitchFamily="34" charset="0"/>
                        <a:cs typeface="Times New Roman" panose="02020603050405020304" pitchFamily="18" charset="0"/>
                      </a:endParaRPr>
                    </a:p>
                  </a:txBody>
                  <a:tcPr anchor="ctr"/>
                </a:tc>
                <a:extLst>
                  <a:ext uri="{0D108BD9-81ED-4DB2-BD59-A6C34878D82A}">
                    <a16:rowId xmlns:a16="http://schemas.microsoft.com/office/drawing/2014/main" val="2206889130"/>
                  </a:ext>
                </a:extLst>
              </a:tr>
            </a:tbl>
          </a:graphicData>
        </a:graphic>
      </p:graphicFrame>
    </p:spTree>
    <p:extLst>
      <p:ext uri="{BB962C8B-B14F-4D97-AF65-F5344CB8AC3E}">
        <p14:creationId xmlns:p14="http://schemas.microsoft.com/office/powerpoint/2010/main" val="91908203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a:extLst>
              <a:ext uri="{FF2B5EF4-FFF2-40B4-BE49-F238E27FC236}">
                <a16:creationId xmlns:a16="http://schemas.microsoft.com/office/drawing/2014/main" id="{5B58B053-5680-AA48-CA27-7FA8E9F9AA4D}"/>
              </a:ext>
            </a:extLst>
          </p:cNvPr>
          <p:cNvGraphicFramePr>
            <a:graphicFrameLocks noGrp="1"/>
          </p:cNvGraphicFramePr>
          <p:nvPr>
            <p:extLst>
              <p:ext uri="{D42A27DB-BD31-4B8C-83A1-F6EECF244321}">
                <p14:modId xmlns:p14="http://schemas.microsoft.com/office/powerpoint/2010/main" val="1962682585"/>
              </p:ext>
            </p:extLst>
          </p:nvPr>
        </p:nvGraphicFramePr>
        <p:xfrm>
          <a:off x="513571" y="1120658"/>
          <a:ext cx="11314636" cy="5010460"/>
        </p:xfrm>
        <a:graphic>
          <a:graphicData uri="http://schemas.openxmlformats.org/drawingml/2006/table">
            <a:tbl>
              <a:tblPr firstRow="1" firstCol="1" bandRow="1">
                <a:tableStyleId>{7DF18680-E054-41AD-8BC1-D1AEF772440D}</a:tableStyleId>
              </a:tblPr>
              <a:tblGrid>
                <a:gridCol w="705629">
                  <a:extLst>
                    <a:ext uri="{9D8B030D-6E8A-4147-A177-3AD203B41FA5}">
                      <a16:colId xmlns:a16="http://schemas.microsoft.com/office/drawing/2014/main" val="4020568395"/>
                    </a:ext>
                  </a:extLst>
                </a:gridCol>
                <a:gridCol w="658762">
                  <a:extLst>
                    <a:ext uri="{9D8B030D-6E8A-4147-A177-3AD203B41FA5}">
                      <a16:colId xmlns:a16="http://schemas.microsoft.com/office/drawing/2014/main" val="723426888"/>
                    </a:ext>
                  </a:extLst>
                </a:gridCol>
                <a:gridCol w="1219200">
                  <a:extLst>
                    <a:ext uri="{9D8B030D-6E8A-4147-A177-3AD203B41FA5}">
                      <a16:colId xmlns:a16="http://schemas.microsoft.com/office/drawing/2014/main" val="2085795122"/>
                    </a:ext>
                  </a:extLst>
                </a:gridCol>
                <a:gridCol w="2320412">
                  <a:extLst>
                    <a:ext uri="{9D8B030D-6E8A-4147-A177-3AD203B41FA5}">
                      <a16:colId xmlns:a16="http://schemas.microsoft.com/office/drawing/2014/main" val="771032673"/>
                    </a:ext>
                  </a:extLst>
                </a:gridCol>
                <a:gridCol w="6410633">
                  <a:extLst>
                    <a:ext uri="{9D8B030D-6E8A-4147-A177-3AD203B41FA5}">
                      <a16:colId xmlns:a16="http://schemas.microsoft.com/office/drawing/2014/main" val="326337400"/>
                    </a:ext>
                  </a:extLst>
                </a:gridCol>
              </a:tblGrid>
              <a:tr h="462336">
                <a:tc>
                  <a:txBody>
                    <a:bodyPr/>
                    <a:lstStyle/>
                    <a:p>
                      <a:pPr algn="ctr">
                        <a:lnSpc>
                          <a:spcPct val="120000"/>
                        </a:lnSpc>
                        <a:spcBef>
                          <a:spcPts val="200"/>
                        </a:spcBef>
                        <a:spcAft>
                          <a:spcPts val="300"/>
                        </a:spcAft>
                      </a:pPr>
                      <a:r>
                        <a:rPr lang="en-US" sz="1600" kern="100">
                          <a:effectLst/>
                          <a:latin typeface="+mj-lt"/>
                        </a:rPr>
                        <a:t>Tuần</a:t>
                      </a:r>
                      <a:endParaRPr lang="en-US" sz="1600" kern="100">
                        <a:effectLst/>
                        <a:latin typeface="+mj-lt"/>
                        <a:ea typeface="Calibri" panose="020F0502020204030204" pitchFamily="34" charset="0"/>
                        <a:cs typeface="Times New Roman" panose="02020603050405020304" pitchFamily="18" charset="0"/>
                      </a:endParaRPr>
                    </a:p>
                  </a:txBody>
                  <a:tcPr anchor="ctr"/>
                </a:tc>
                <a:tc>
                  <a:txBody>
                    <a:bodyPr/>
                    <a:lstStyle/>
                    <a:p>
                      <a:pPr algn="ctr">
                        <a:lnSpc>
                          <a:spcPct val="120000"/>
                        </a:lnSpc>
                        <a:spcBef>
                          <a:spcPts val="200"/>
                        </a:spcBef>
                        <a:spcAft>
                          <a:spcPts val="300"/>
                        </a:spcAft>
                      </a:pPr>
                      <a:r>
                        <a:rPr lang="en-US" sz="1600" kern="100">
                          <a:effectLst/>
                          <a:latin typeface="+mj-lt"/>
                        </a:rPr>
                        <a:t>Tiết</a:t>
                      </a:r>
                      <a:endParaRPr lang="en-US" sz="1600" kern="100">
                        <a:effectLst/>
                        <a:latin typeface="+mj-lt"/>
                        <a:ea typeface="Calibri" panose="020F0502020204030204" pitchFamily="34" charset="0"/>
                        <a:cs typeface="Times New Roman" panose="02020603050405020304" pitchFamily="18" charset="0"/>
                      </a:endParaRPr>
                    </a:p>
                  </a:txBody>
                  <a:tcPr anchor="ctr"/>
                </a:tc>
                <a:tc>
                  <a:txBody>
                    <a:bodyPr/>
                    <a:lstStyle/>
                    <a:p>
                      <a:pPr algn="ctr">
                        <a:lnSpc>
                          <a:spcPct val="120000"/>
                        </a:lnSpc>
                        <a:spcBef>
                          <a:spcPts val="200"/>
                        </a:spcBef>
                        <a:spcAft>
                          <a:spcPts val="300"/>
                        </a:spcAft>
                      </a:pPr>
                      <a:r>
                        <a:rPr lang="en-US" sz="1600" kern="100">
                          <a:effectLst/>
                          <a:latin typeface="+mj-lt"/>
                        </a:rPr>
                        <a:t>Chủ đề</a:t>
                      </a:r>
                      <a:endParaRPr lang="en-US" sz="1600" kern="100">
                        <a:effectLst/>
                        <a:latin typeface="+mj-lt"/>
                        <a:ea typeface="Calibri" panose="020F0502020204030204" pitchFamily="34" charset="0"/>
                        <a:cs typeface="Times New Roman" panose="02020603050405020304" pitchFamily="18" charset="0"/>
                      </a:endParaRPr>
                    </a:p>
                  </a:txBody>
                  <a:tcPr anchor="ctr"/>
                </a:tc>
                <a:tc>
                  <a:txBody>
                    <a:bodyPr/>
                    <a:lstStyle/>
                    <a:p>
                      <a:pPr algn="ctr">
                        <a:lnSpc>
                          <a:spcPct val="120000"/>
                        </a:lnSpc>
                        <a:spcBef>
                          <a:spcPts val="200"/>
                        </a:spcBef>
                        <a:spcAft>
                          <a:spcPts val="300"/>
                        </a:spcAft>
                      </a:pPr>
                      <a:r>
                        <a:rPr lang="en-US" sz="1600" kern="100">
                          <a:effectLst/>
                          <a:latin typeface="+mj-lt"/>
                        </a:rPr>
                        <a:t>Cấu trúc</a:t>
                      </a:r>
                      <a:endParaRPr lang="en-US" sz="1600" kern="100">
                        <a:effectLst/>
                        <a:latin typeface="+mj-lt"/>
                        <a:ea typeface="Calibri" panose="020F0502020204030204" pitchFamily="34" charset="0"/>
                        <a:cs typeface="Times New Roman" panose="02020603050405020304" pitchFamily="18" charset="0"/>
                      </a:endParaRPr>
                    </a:p>
                  </a:txBody>
                  <a:tcPr anchor="ctr"/>
                </a:tc>
                <a:tc>
                  <a:txBody>
                    <a:bodyPr/>
                    <a:lstStyle/>
                    <a:p>
                      <a:pPr algn="ctr">
                        <a:lnSpc>
                          <a:spcPct val="120000"/>
                        </a:lnSpc>
                        <a:spcBef>
                          <a:spcPts val="200"/>
                        </a:spcBef>
                        <a:spcAft>
                          <a:spcPts val="300"/>
                        </a:spcAft>
                      </a:pPr>
                      <a:r>
                        <a:rPr lang="en-US" sz="1600" kern="100">
                          <a:effectLst/>
                          <a:latin typeface="+mj-lt"/>
                        </a:rPr>
                        <a:t>Hoạt động</a:t>
                      </a:r>
                      <a:endParaRPr lang="en-US" sz="1600" kern="100">
                        <a:effectLst/>
                        <a:latin typeface="+mj-lt"/>
                        <a:ea typeface="Calibri" panose="020F0502020204030204" pitchFamily="34" charset="0"/>
                        <a:cs typeface="Times New Roman" panose="02020603050405020304" pitchFamily="18" charset="0"/>
                      </a:endParaRPr>
                    </a:p>
                  </a:txBody>
                  <a:tcPr anchor="ctr"/>
                </a:tc>
                <a:extLst>
                  <a:ext uri="{0D108BD9-81ED-4DB2-BD59-A6C34878D82A}">
                    <a16:rowId xmlns:a16="http://schemas.microsoft.com/office/drawing/2014/main" val="2137031619"/>
                  </a:ext>
                </a:extLst>
              </a:tr>
              <a:tr h="0">
                <a:tc rowSpan="4">
                  <a:txBody>
                    <a:bodyPr/>
                    <a:lstStyle/>
                    <a:p>
                      <a:pPr>
                        <a:lnSpc>
                          <a:spcPct val="120000"/>
                        </a:lnSpc>
                        <a:spcBef>
                          <a:spcPts val="200"/>
                        </a:spcBef>
                        <a:spcAft>
                          <a:spcPts val="300"/>
                        </a:spcAft>
                      </a:pPr>
                      <a:r>
                        <a:rPr lang="en-US" sz="1600" kern="100">
                          <a:effectLst/>
                          <a:latin typeface="+mj-lt"/>
                        </a:rPr>
                        <a:t>30</a:t>
                      </a:r>
                      <a:endParaRPr lang="en-US" sz="1600" kern="100">
                        <a:effectLst/>
                        <a:latin typeface="+mj-lt"/>
                        <a:ea typeface="Calibri" panose="020F0502020204030204" pitchFamily="34" charset="0"/>
                        <a:cs typeface="Times New Roman" panose="02020603050405020304" pitchFamily="18" charset="0"/>
                      </a:endParaRPr>
                    </a:p>
                  </a:txBody>
                  <a:tcPr anchor="ctr"/>
                </a:tc>
                <a:tc>
                  <a:txBody>
                    <a:bodyPr/>
                    <a:lstStyle/>
                    <a:p>
                      <a:pPr algn="ctr">
                        <a:lnSpc>
                          <a:spcPct val="120000"/>
                        </a:lnSpc>
                        <a:spcBef>
                          <a:spcPts val="200"/>
                        </a:spcBef>
                        <a:spcAft>
                          <a:spcPts val="300"/>
                        </a:spcAft>
                      </a:pPr>
                      <a:r>
                        <a:rPr lang="en-US" sz="1600" kern="100">
                          <a:effectLst/>
                          <a:latin typeface="+mj-lt"/>
                        </a:rPr>
                        <a:t>88</a:t>
                      </a:r>
                      <a:endParaRPr lang="en-US" sz="1600" kern="100">
                        <a:effectLst/>
                        <a:latin typeface="+mj-lt"/>
                        <a:ea typeface="Calibri" panose="020F0502020204030204" pitchFamily="34" charset="0"/>
                        <a:cs typeface="Times New Roman" panose="02020603050405020304" pitchFamily="18" charset="0"/>
                      </a:endParaRPr>
                    </a:p>
                  </a:txBody>
                  <a:tcPr anchor="ctr"/>
                </a:tc>
                <a:tc rowSpan="7">
                  <a:txBody>
                    <a:bodyPr/>
                    <a:lstStyle/>
                    <a:p>
                      <a:pPr>
                        <a:lnSpc>
                          <a:spcPct val="120000"/>
                        </a:lnSpc>
                        <a:spcBef>
                          <a:spcPts val="200"/>
                        </a:spcBef>
                        <a:spcAft>
                          <a:spcPts val="300"/>
                        </a:spcAft>
                      </a:pPr>
                      <a:r>
                        <a:rPr lang="en-US" sz="1600" kern="100">
                          <a:effectLst/>
                          <a:latin typeface="+mj-lt"/>
                        </a:rPr>
                        <a:t>Chủ đề 9. </a:t>
                      </a:r>
                      <a:r>
                        <a:rPr lang="en-US" sz="1600" kern="0">
                          <a:effectLst/>
                          <a:latin typeface="+mj-lt"/>
                        </a:rPr>
                        <a:t>Bảo vệ cảnh quan thiên nhiên, thế giới động vật và thực vật</a:t>
                      </a:r>
                      <a:endParaRPr lang="en-US" sz="1600" kern="100">
                        <a:effectLst/>
                        <a:latin typeface="+mj-lt"/>
                        <a:ea typeface="Calibri" panose="020F0502020204030204" pitchFamily="34" charset="0"/>
                        <a:cs typeface="Times New Roman" panose="02020603050405020304" pitchFamily="18" charset="0"/>
                      </a:endParaRPr>
                    </a:p>
                  </a:txBody>
                  <a:tcPr anchor="ctr"/>
                </a:tc>
                <a:tc>
                  <a:txBody>
                    <a:bodyPr/>
                    <a:lstStyle/>
                    <a:p>
                      <a:pPr>
                        <a:lnSpc>
                          <a:spcPct val="120000"/>
                        </a:lnSpc>
                        <a:spcBef>
                          <a:spcPts val="200"/>
                        </a:spcBef>
                        <a:spcAft>
                          <a:spcPts val="300"/>
                        </a:spcAft>
                      </a:pPr>
                      <a:r>
                        <a:rPr lang="en-US" sz="1600" kern="100">
                          <a:effectLst/>
                          <a:latin typeface="+mj-lt"/>
                        </a:rPr>
                        <a:t>1. Tìm hiểu nội dung, phương pháp, hình thức trải nghiệm</a:t>
                      </a:r>
                      <a:endParaRPr lang="en-US" sz="1600" kern="100">
                        <a:effectLst/>
                        <a:latin typeface="+mj-lt"/>
                        <a:ea typeface="Calibri" panose="020F0502020204030204" pitchFamily="34" charset="0"/>
                        <a:cs typeface="Times New Roman" panose="02020603050405020304" pitchFamily="18" charset="0"/>
                      </a:endParaRPr>
                    </a:p>
                  </a:txBody>
                  <a:tcPr anchor="ctr"/>
                </a:tc>
                <a:tc>
                  <a:txBody>
                    <a:bodyPr/>
                    <a:lstStyle/>
                    <a:p>
                      <a:pPr>
                        <a:lnSpc>
                          <a:spcPct val="120000"/>
                        </a:lnSpc>
                        <a:spcBef>
                          <a:spcPts val="200"/>
                        </a:spcBef>
                        <a:spcAft>
                          <a:spcPts val="300"/>
                        </a:spcAft>
                      </a:pPr>
                      <a:r>
                        <a:rPr lang="en-US" sz="1600" kern="100">
                          <a:effectLst/>
                          <a:latin typeface="+mj-lt"/>
                        </a:rPr>
                        <a:t>Giới thiệu ý nghĩa, nội dung cơ bản; các phương thức và loại hình trải nghiệm; những nhiệm vụ HS cần thực hiện.</a:t>
                      </a:r>
                      <a:endParaRPr lang="en-US" sz="1600" kern="100">
                        <a:effectLst/>
                        <a:latin typeface="+mj-lt"/>
                        <a:ea typeface="Calibri" panose="020F0502020204030204" pitchFamily="34" charset="0"/>
                        <a:cs typeface="Times New Roman" panose="02020603050405020304" pitchFamily="18" charset="0"/>
                      </a:endParaRPr>
                    </a:p>
                  </a:txBody>
                  <a:tcPr anchor="ctr"/>
                </a:tc>
                <a:extLst>
                  <a:ext uri="{0D108BD9-81ED-4DB2-BD59-A6C34878D82A}">
                    <a16:rowId xmlns:a16="http://schemas.microsoft.com/office/drawing/2014/main" val="1086587801"/>
                  </a:ext>
                </a:extLst>
              </a:tr>
              <a:tr h="0">
                <a:tc vMerge="1">
                  <a:txBody>
                    <a:bodyPr/>
                    <a:lstStyle/>
                    <a:p>
                      <a:endParaRPr lang="en-US"/>
                    </a:p>
                  </a:txBody>
                  <a:tcPr/>
                </a:tc>
                <a:tc rowSpan="2">
                  <a:txBody>
                    <a:bodyPr/>
                    <a:lstStyle/>
                    <a:p>
                      <a:pPr algn="ctr">
                        <a:lnSpc>
                          <a:spcPct val="120000"/>
                        </a:lnSpc>
                        <a:spcBef>
                          <a:spcPts val="200"/>
                        </a:spcBef>
                        <a:spcAft>
                          <a:spcPts val="300"/>
                        </a:spcAft>
                      </a:pPr>
                      <a:r>
                        <a:rPr lang="en-US" sz="1600" kern="100">
                          <a:effectLst/>
                          <a:latin typeface="+mj-lt"/>
                        </a:rPr>
                        <a:t>89</a:t>
                      </a:r>
                      <a:endParaRPr lang="en-US" sz="1600" kern="100">
                        <a:effectLst/>
                        <a:latin typeface="+mj-lt"/>
                        <a:ea typeface="Calibri" panose="020F0502020204030204" pitchFamily="34" charset="0"/>
                        <a:cs typeface="Times New Roman" panose="02020603050405020304" pitchFamily="18" charset="0"/>
                      </a:endParaRPr>
                    </a:p>
                  </a:txBody>
                  <a:tcPr anchor="ctr"/>
                </a:tc>
                <a:tc vMerge="1">
                  <a:txBody>
                    <a:bodyPr/>
                    <a:lstStyle/>
                    <a:p>
                      <a:endParaRPr lang="en-US"/>
                    </a:p>
                  </a:txBody>
                  <a:tcPr/>
                </a:tc>
                <a:tc>
                  <a:txBody>
                    <a:bodyPr/>
                    <a:lstStyle/>
                    <a:p>
                      <a:pPr>
                        <a:lnSpc>
                          <a:spcPct val="120000"/>
                        </a:lnSpc>
                        <a:spcBef>
                          <a:spcPts val="200"/>
                        </a:spcBef>
                        <a:spcAft>
                          <a:spcPts val="300"/>
                        </a:spcAft>
                      </a:pPr>
                      <a:r>
                        <a:rPr lang="en-US" sz="1600" kern="100">
                          <a:effectLst/>
                          <a:latin typeface="+mj-lt"/>
                        </a:rPr>
                        <a:t>2. Thực hành - Trải nghiệm</a:t>
                      </a:r>
                      <a:endParaRPr lang="en-US" sz="1600" kern="100">
                        <a:effectLst/>
                        <a:latin typeface="+mj-lt"/>
                        <a:ea typeface="Calibri" panose="020F0502020204030204" pitchFamily="34" charset="0"/>
                        <a:cs typeface="Times New Roman" panose="02020603050405020304" pitchFamily="18" charset="0"/>
                      </a:endParaRPr>
                    </a:p>
                  </a:txBody>
                  <a:tcPr anchor="ctr"/>
                </a:tc>
                <a:tc>
                  <a:txBody>
                    <a:bodyPr/>
                    <a:lstStyle/>
                    <a:p>
                      <a:pPr algn="just">
                        <a:lnSpc>
                          <a:spcPct val="120000"/>
                        </a:lnSpc>
                        <a:spcAft>
                          <a:spcPts val="800"/>
                        </a:spcAft>
                      </a:pPr>
                      <a:r>
                        <a:rPr lang="en-US" sz="1600" kern="0">
                          <a:effectLst/>
                          <a:latin typeface="+mj-lt"/>
                        </a:rPr>
                        <a:t> </a:t>
                      </a:r>
                      <a:endParaRPr lang="en-US" sz="1600" kern="100">
                        <a:effectLst/>
                        <a:latin typeface="+mj-lt"/>
                        <a:ea typeface="Calibri" panose="020F0502020204030204" pitchFamily="34" charset="0"/>
                        <a:cs typeface="Times New Roman" panose="02020603050405020304" pitchFamily="18" charset="0"/>
                      </a:endParaRPr>
                    </a:p>
                  </a:txBody>
                  <a:tcPr anchor="ctr"/>
                </a:tc>
                <a:extLst>
                  <a:ext uri="{0D108BD9-81ED-4DB2-BD59-A6C34878D82A}">
                    <a16:rowId xmlns:a16="http://schemas.microsoft.com/office/drawing/2014/main" val="3268886429"/>
                  </a:ext>
                </a:extLst>
              </a:tr>
              <a:tr h="0">
                <a:tc vMerge="1">
                  <a:txBody>
                    <a:bodyPr/>
                    <a:lstStyle/>
                    <a:p>
                      <a:endParaRPr lang="en-US"/>
                    </a:p>
                  </a:txBody>
                  <a:tcPr/>
                </a:tc>
                <a:tc vMerge="1">
                  <a:txBody>
                    <a:bodyPr/>
                    <a:lstStyle/>
                    <a:p>
                      <a:endParaRPr lang="en-US"/>
                    </a:p>
                  </a:txBody>
                  <a:tcPr/>
                </a:tc>
                <a:tc vMerge="1">
                  <a:txBody>
                    <a:bodyPr/>
                    <a:lstStyle/>
                    <a:p>
                      <a:endParaRPr lang="en-US"/>
                    </a:p>
                  </a:txBody>
                  <a:tcPr/>
                </a:tc>
                <a:tc rowSpan="5">
                  <a:txBody>
                    <a:bodyPr/>
                    <a:lstStyle/>
                    <a:p>
                      <a:pPr>
                        <a:lnSpc>
                          <a:spcPct val="120000"/>
                        </a:lnSpc>
                        <a:spcBef>
                          <a:spcPts val="200"/>
                        </a:spcBef>
                        <a:spcAft>
                          <a:spcPts val="300"/>
                        </a:spcAft>
                      </a:pPr>
                      <a:r>
                        <a:rPr lang="en-US" sz="1600" kern="100">
                          <a:effectLst/>
                          <a:latin typeface="+mj-lt"/>
                        </a:rPr>
                        <a:t>Hoạt động chủ đề quy mô lớp</a:t>
                      </a:r>
                      <a:endParaRPr lang="en-US" sz="1600" kern="100">
                        <a:effectLst/>
                        <a:latin typeface="+mj-lt"/>
                        <a:ea typeface="Calibri" panose="020F0502020204030204" pitchFamily="34" charset="0"/>
                        <a:cs typeface="Times New Roman" panose="02020603050405020304" pitchFamily="18" charset="0"/>
                      </a:endParaRPr>
                    </a:p>
                  </a:txBody>
                  <a:tcPr anchor="ctr"/>
                </a:tc>
                <a:tc>
                  <a:txBody>
                    <a:bodyPr/>
                    <a:lstStyle/>
                    <a:p>
                      <a:pPr algn="just">
                        <a:lnSpc>
                          <a:spcPct val="120000"/>
                        </a:lnSpc>
                        <a:spcAft>
                          <a:spcPts val="800"/>
                        </a:spcAft>
                      </a:pPr>
                      <a:r>
                        <a:rPr lang="en-US" sz="1600" kern="0">
                          <a:effectLst/>
                          <a:latin typeface="+mj-lt"/>
                        </a:rPr>
                        <a:t>Nhận biết những việc làm bảo vệ thế giới động vật, thực vật và bảo tồn danh lam thắng cảnh.</a:t>
                      </a:r>
                      <a:endParaRPr lang="en-US" sz="1600" kern="100">
                        <a:effectLst/>
                        <a:latin typeface="+mj-lt"/>
                        <a:ea typeface="Calibri" panose="020F0502020204030204" pitchFamily="34" charset="0"/>
                        <a:cs typeface="Times New Roman" panose="02020603050405020304" pitchFamily="18" charset="0"/>
                      </a:endParaRPr>
                    </a:p>
                  </a:txBody>
                  <a:tcPr anchor="ctr"/>
                </a:tc>
                <a:extLst>
                  <a:ext uri="{0D108BD9-81ED-4DB2-BD59-A6C34878D82A}">
                    <a16:rowId xmlns:a16="http://schemas.microsoft.com/office/drawing/2014/main" val="2270970919"/>
                  </a:ext>
                </a:extLst>
              </a:tr>
              <a:tr h="0">
                <a:tc vMerge="1">
                  <a:txBody>
                    <a:bodyPr/>
                    <a:lstStyle/>
                    <a:p>
                      <a:endParaRPr lang="en-US"/>
                    </a:p>
                  </a:txBody>
                  <a:tcPr/>
                </a:tc>
                <a:tc>
                  <a:txBody>
                    <a:bodyPr/>
                    <a:lstStyle/>
                    <a:p>
                      <a:pPr algn="ctr">
                        <a:lnSpc>
                          <a:spcPct val="120000"/>
                        </a:lnSpc>
                        <a:spcBef>
                          <a:spcPts val="200"/>
                        </a:spcBef>
                        <a:spcAft>
                          <a:spcPts val="300"/>
                        </a:spcAft>
                      </a:pPr>
                      <a:r>
                        <a:rPr lang="en-US" sz="1600" kern="100">
                          <a:effectLst/>
                          <a:latin typeface="+mj-lt"/>
                        </a:rPr>
                        <a:t>90</a:t>
                      </a:r>
                      <a:endParaRPr lang="en-US" sz="1600" kern="100">
                        <a:effectLst/>
                        <a:latin typeface="+mj-lt"/>
                        <a:ea typeface="Calibri" panose="020F0502020204030204" pitchFamily="34" charset="0"/>
                        <a:cs typeface="Times New Roman" panose="02020603050405020304" pitchFamily="18" charset="0"/>
                      </a:endParaRPr>
                    </a:p>
                  </a:txBody>
                  <a:tcPr anchor="ctr"/>
                </a:tc>
                <a:tc vMerge="1">
                  <a:txBody>
                    <a:bodyPr/>
                    <a:lstStyle/>
                    <a:p>
                      <a:endParaRPr lang="en-US"/>
                    </a:p>
                  </a:txBody>
                  <a:tcPr/>
                </a:tc>
                <a:tc vMerge="1">
                  <a:txBody>
                    <a:bodyPr/>
                    <a:lstStyle/>
                    <a:p>
                      <a:endParaRPr lang="en-US"/>
                    </a:p>
                  </a:txBody>
                  <a:tcPr/>
                </a:tc>
                <a:tc>
                  <a:txBody>
                    <a:bodyPr/>
                    <a:lstStyle/>
                    <a:p>
                      <a:pPr algn="just">
                        <a:lnSpc>
                          <a:spcPct val="120000"/>
                        </a:lnSpc>
                        <a:spcAft>
                          <a:spcPts val="800"/>
                        </a:spcAft>
                      </a:pPr>
                      <a:r>
                        <a:rPr lang="en-US" sz="1600" kern="0">
                          <a:effectLst/>
                          <a:latin typeface="+mj-lt"/>
                        </a:rPr>
                        <a:t>Lập và thực hiện kế hoạch khảo sát thực trạng thế giới động vật, thực vật và bảo vệ thế giới động, thực vật ở địa phương.</a:t>
                      </a:r>
                      <a:endParaRPr lang="en-US" sz="1600" kern="100">
                        <a:effectLst/>
                        <a:latin typeface="+mj-lt"/>
                        <a:ea typeface="Calibri" panose="020F0502020204030204" pitchFamily="34" charset="0"/>
                        <a:cs typeface="Times New Roman" panose="02020603050405020304" pitchFamily="18" charset="0"/>
                      </a:endParaRPr>
                    </a:p>
                  </a:txBody>
                  <a:tcPr anchor="ctr"/>
                </a:tc>
                <a:extLst>
                  <a:ext uri="{0D108BD9-81ED-4DB2-BD59-A6C34878D82A}">
                    <a16:rowId xmlns:a16="http://schemas.microsoft.com/office/drawing/2014/main" val="3393340261"/>
                  </a:ext>
                </a:extLst>
              </a:tr>
              <a:tr h="0">
                <a:tc rowSpan="3">
                  <a:txBody>
                    <a:bodyPr/>
                    <a:lstStyle/>
                    <a:p>
                      <a:pPr>
                        <a:lnSpc>
                          <a:spcPct val="120000"/>
                        </a:lnSpc>
                        <a:spcBef>
                          <a:spcPts val="200"/>
                        </a:spcBef>
                        <a:spcAft>
                          <a:spcPts val="300"/>
                        </a:spcAft>
                      </a:pPr>
                      <a:r>
                        <a:rPr lang="en-US" sz="1600" kern="100">
                          <a:effectLst/>
                          <a:latin typeface="+mj-lt"/>
                        </a:rPr>
                        <a:t>31</a:t>
                      </a:r>
                      <a:endParaRPr lang="en-US" sz="1600" kern="100">
                        <a:effectLst/>
                        <a:latin typeface="+mj-lt"/>
                        <a:ea typeface="Calibri" panose="020F0502020204030204" pitchFamily="34" charset="0"/>
                        <a:cs typeface="Times New Roman" panose="02020603050405020304" pitchFamily="18" charset="0"/>
                      </a:endParaRPr>
                    </a:p>
                  </a:txBody>
                  <a:tcPr anchor="ctr"/>
                </a:tc>
                <a:tc>
                  <a:txBody>
                    <a:bodyPr/>
                    <a:lstStyle/>
                    <a:p>
                      <a:pPr algn="ctr">
                        <a:lnSpc>
                          <a:spcPct val="120000"/>
                        </a:lnSpc>
                        <a:spcBef>
                          <a:spcPts val="200"/>
                        </a:spcBef>
                        <a:spcAft>
                          <a:spcPts val="300"/>
                        </a:spcAft>
                      </a:pPr>
                      <a:r>
                        <a:rPr lang="en-US" sz="1600" kern="100">
                          <a:effectLst/>
                          <a:latin typeface="+mj-lt"/>
                        </a:rPr>
                        <a:t>91</a:t>
                      </a:r>
                      <a:endParaRPr lang="en-US" sz="1600" kern="100">
                        <a:effectLst/>
                        <a:latin typeface="+mj-lt"/>
                        <a:ea typeface="Calibri" panose="020F0502020204030204" pitchFamily="34" charset="0"/>
                        <a:cs typeface="Times New Roman" panose="02020603050405020304" pitchFamily="18" charset="0"/>
                      </a:endParaRPr>
                    </a:p>
                  </a:txBody>
                  <a:tcPr anchor="ctr"/>
                </a:tc>
                <a:tc vMerge="1">
                  <a:txBody>
                    <a:bodyPr/>
                    <a:lstStyle/>
                    <a:p>
                      <a:endParaRPr lang="en-US"/>
                    </a:p>
                  </a:txBody>
                  <a:tcPr/>
                </a:tc>
                <a:tc vMerge="1">
                  <a:txBody>
                    <a:bodyPr/>
                    <a:lstStyle/>
                    <a:p>
                      <a:endParaRPr lang="en-US"/>
                    </a:p>
                  </a:txBody>
                  <a:tcPr/>
                </a:tc>
                <a:tc>
                  <a:txBody>
                    <a:bodyPr/>
                    <a:lstStyle/>
                    <a:p>
                      <a:pPr algn="just">
                        <a:lnSpc>
                          <a:spcPct val="120000"/>
                        </a:lnSpc>
                        <a:spcAft>
                          <a:spcPts val="800"/>
                        </a:spcAft>
                      </a:pPr>
                      <a:r>
                        <a:rPr lang="en-US" sz="1600" kern="0">
                          <a:effectLst/>
                          <a:latin typeface="+mj-lt"/>
                        </a:rPr>
                        <a:t>Nhận xét, đánh giá hành vi, việc làm của cá nhân, tổ chức trong việc bảo tồn thế giới tự nhiên và động vật hoang dã.</a:t>
                      </a:r>
                      <a:endParaRPr lang="en-US" sz="1600" kern="100">
                        <a:effectLst/>
                        <a:latin typeface="+mj-lt"/>
                        <a:ea typeface="Calibri" panose="020F0502020204030204" pitchFamily="34" charset="0"/>
                        <a:cs typeface="Times New Roman" panose="02020603050405020304" pitchFamily="18" charset="0"/>
                      </a:endParaRPr>
                    </a:p>
                  </a:txBody>
                  <a:tcPr anchor="ctr"/>
                </a:tc>
                <a:extLst>
                  <a:ext uri="{0D108BD9-81ED-4DB2-BD59-A6C34878D82A}">
                    <a16:rowId xmlns:a16="http://schemas.microsoft.com/office/drawing/2014/main" val="1255701798"/>
                  </a:ext>
                </a:extLst>
              </a:tr>
              <a:tr h="0">
                <a:tc vMerge="1">
                  <a:txBody>
                    <a:bodyPr/>
                    <a:lstStyle/>
                    <a:p>
                      <a:endParaRPr lang="en-US"/>
                    </a:p>
                  </a:txBody>
                  <a:tcPr/>
                </a:tc>
                <a:tc>
                  <a:txBody>
                    <a:bodyPr/>
                    <a:lstStyle/>
                    <a:p>
                      <a:pPr algn="ctr">
                        <a:lnSpc>
                          <a:spcPct val="120000"/>
                        </a:lnSpc>
                        <a:spcBef>
                          <a:spcPts val="200"/>
                        </a:spcBef>
                        <a:spcAft>
                          <a:spcPts val="300"/>
                        </a:spcAft>
                      </a:pPr>
                      <a:r>
                        <a:rPr lang="en-US" sz="1600" kern="100">
                          <a:effectLst/>
                          <a:latin typeface="+mj-lt"/>
                        </a:rPr>
                        <a:t>92</a:t>
                      </a:r>
                      <a:endParaRPr lang="en-US" sz="1600" kern="100">
                        <a:effectLst/>
                        <a:latin typeface="+mj-lt"/>
                        <a:ea typeface="Calibri" panose="020F0502020204030204" pitchFamily="34" charset="0"/>
                        <a:cs typeface="Times New Roman" panose="02020603050405020304" pitchFamily="18" charset="0"/>
                      </a:endParaRPr>
                    </a:p>
                  </a:txBody>
                  <a:tcPr anchor="ctr"/>
                </a:tc>
                <a:tc vMerge="1">
                  <a:txBody>
                    <a:bodyPr/>
                    <a:lstStyle/>
                    <a:p>
                      <a:endParaRPr lang="en-US"/>
                    </a:p>
                  </a:txBody>
                  <a:tcPr/>
                </a:tc>
                <a:tc vMerge="1">
                  <a:txBody>
                    <a:bodyPr/>
                    <a:lstStyle/>
                    <a:p>
                      <a:endParaRPr lang="en-US"/>
                    </a:p>
                  </a:txBody>
                  <a:tcPr/>
                </a:tc>
                <a:tc>
                  <a:txBody>
                    <a:bodyPr/>
                    <a:lstStyle/>
                    <a:p>
                      <a:pPr algn="just">
                        <a:lnSpc>
                          <a:spcPct val="120000"/>
                        </a:lnSpc>
                        <a:spcAft>
                          <a:spcPts val="800"/>
                        </a:spcAft>
                      </a:pPr>
                      <a:r>
                        <a:rPr lang="en-US" sz="1600" kern="0">
                          <a:effectLst/>
                          <a:latin typeface="+mj-lt"/>
                        </a:rPr>
                        <a:t>Đánh giá thực trạng bảo tồn danh lam thắng cảnh ở địa phương.</a:t>
                      </a:r>
                      <a:endParaRPr lang="en-US" sz="1600" kern="100">
                        <a:effectLst/>
                        <a:latin typeface="+mj-lt"/>
                        <a:ea typeface="Calibri" panose="020F0502020204030204" pitchFamily="34" charset="0"/>
                        <a:cs typeface="Times New Roman" panose="02020603050405020304" pitchFamily="18" charset="0"/>
                      </a:endParaRPr>
                    </a:p>
                  </a:txBody>
                  <a:tcPr anchor="ctr"/>
                </a:tc>
                <a:extLst>
                  <a:ext uri="{0D108BD9-81ED-4DB2-BD59-A6C34878D82A}">
                    <a16:rowId xmlns:a16="http://schemas.microsoft.com/office/drawing/2014/main" val="4238982917"/>
                  </a:ext>
                </a:extLst>
              </a:tr>
              <a:tr h="0">
                <a:tc vMerge="1">
                  <a:txBody>
                    <a:bodyPr/>
                    <a:lstStyle/>
                    <a:p>
                      <a:endParaRPr lang="en-US"/>
                    </a:p>
                  </a:txBody>
                  <a:tcPr/>
                </a:tc>
                <a:tc>
                  <a:txBody>
                    <a:bodyPr/>
                    <a:lstStyle/>
                    <a:p>
                      <a:pPr algn="ctr">
                        <a:lnSpc>
                          <a:spcPct val="120000"/>
                        </a:lnSpc>
                        <a:spcBef>
                          <a:spcPts val="200"/>
                        </a:spcBef>
                        <a:spcAft>
                          <a:spcPts val="300"/>
                        </a:spcAft>
                      </a:pPr>
                      <a:r>
                        <a:rPr lang="en-US" sz="1600" kern="100">
                          <a:effectLst/>
                          <a:latin typeface="+mj-lt"/>
                        </a:rPr>
                        <a:t>93</a:t>
                      </a:r>
                      <a:endParaRPr lang="en-US" sz="1600" kern="100">
                        <a:effectLst/>
                        <a:latin typeface="+mj-lt"/>
                        <a:ea typeface="Calibri" panose="020F0502020204030204" pitchFamily="34" charset="0"/>
                        <a:cs typeface="Times New Roman" panose="02020603050405020304" pitchFamily="18" charset="0"/>
                      </a:endParaRPr>
                    </a:p>
                  </a:txBody>
                  <a:tcPr anchor="ctr"/>
                </a:tc>
                <a:tc vMerge="1">
                  <a:txBody>
                    <a:bodyPr/>
                    <a:lstStyle/>
                    <a:p>
                      <a:endParaRPr lang="en-US"/>
                    </a:p>
                  </a:txBody>
                  <a:tcPr/>
                </a:tc>
                <a:tc vMerge="1">
                  <a:txBody>
                    <a:bodyPr/>
                    <a:lstStyle/>
                    <a:p>
                      <a:endParaRPr lang="en-US"/>
                    </a:p>
                  </a:txBody>
                  <a:tcPr/>
                </a:tc>
                <a:tc>
                  <a:txBody>
                    <a:bodyPr/>
                    <a:lstStyle/>
                    <a:p>
                      <a:pPr algn="just">
                        <a:lnSpc>
                          <a:spcPct val="120000"/>
                        </a:lnSpc>
                        <a:spcBef>
                          <a:spcPts val="200"/>
                        </a:spcBef>
                        <a:spcAft>
                          <a:spcPts val="300"/>
                        </a:spcAft>
                      </a:pPr>
                      <a:r>
                        <a:rPr lang="en-US" sz="1600" kern="0">
                          <a:effectLst/>
                          <a:latin typeface="+mj-lt"/>
                        </a:rPr>
                        <a:t>Đề xuất và thực hiện các giải pháp tích cực, sáng tạo trong việc bảo tồn cảnh quan thiên nhiên.</a:t>
                      </a:r>
                      <a:endParaRPr lang="en-US" sz="1600" kern="100">
                        <a:effectLst/>
                        <a:latin typeface="+mj-lt"/>
                        <a:ea typeface="Calibri" panose="020F0502020204030204" pitchFamily="34" charset="0"/>
                        <a:cs typeface="Times New Roman" panose="02020603050405020304" pitchFamily="18" charset="0"/>
                      </a:endParaRPr>
                    </a:p>
                  </a:txBody>
                  <a:tcPr anchor="ctr"/>
                </a:tc>
                <a:extLst>
                  <a:ext uri="{0D108BD9-81ED-4DB2-BD59-A6C34878D82A}">
                    <a16:rowId xmlns:a16="http://schemas.microsoft.com/office/drawing/2014/main" val="2414657696"/>
                  </a:ext>
                </a:extLst>
              </a:tr>
            </a:tbl>
          </a:graphicData>
        </a:graphic>
      </p:graphicFrame>
    </p:spTree>
    <p:extLst>
      <p:ext uri="{BB962C8B-B14F-4D97-AF65-F5344CB8AC3E}">
        <p14:creationId xmlns:p14="http://schemas.microsoft.com/office/powerpoint/2010/main" val="73684820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a:extLst>
              <a:ext uri="{FF2B5EF4-FFF2-40B4-BE49-F238E27FC236}">
                <a16:creationId xmlns:a16="http://schemas.microsoft.com/office/drawing/2014/main" id="{5B58B053-5680-AA48-CA27-7FA8E9F9AA4D}"/>
              </a:ext>
            </a:extLst>
          </p:cNvPr>
          <p:cNvGraphicFramePr>
            <a:graphicFrameLocks noGrp="1"/>
          </p:cNvGraphicFramePr>
          <p:nvPr>
            <p:extLst>
              <p:ext uri="{D42A27DB-BD31-4B8C-83A1-F6EECF244321}">
                <p14:modId xmlns:p14="http://schemas.microsoft.com/office/powerpoint/2010/main" val="559653025"/>
              </p:ext>
            </p:extLst>
          </p:nvPr>
        </p:nvGraphicFramePr>
        <p:xfrm>
          <a:off x="513571" y="1120658"/>
          <a:ext cx="11314636" cy="5709728"/>
        </p:xfrm>
        <a:graphic>
          <a:graphicData uri="http://schemas.openxmlformats.org/drawingml/2006/table">
            <a:tbl>
              <a:tblPr firstRow="1" firstCol="1" bandRow="1">
                <a:tableStyleId>{7DF18680-E054-41AD-8BC1-D1AEF772440D}</a:tableStyleId>
              </a:tblPr>
              <a:tblGrid>
                <a:gridCol w="705629">
                  <a:extLst>
                    <a:ext uri="{9D8B030D-6E8A-4147-A177-3AD203B41FA5}">
                      <a16:colId xmlns:a16="http://schemas.microsoft.com/office/drawing/2014/main" val="4020568395"/>
                    </a:ext>
                  </a:extLst>
                </a:gridCol>
                <a:gridCol w="658762">
                  <a:extLst>
                    <a:ext uri="{9D8B030D-6E8A-4147-A177-3AD203B41FA5}">
                      <a16:colId xmlns:a16="http://schemas.microsoft.com/office/drawing/2014/main" val="723426888"/>
                    </a:ext>
                  </a:extLst>
                </a:gridCol>
                <a:gridCol w="1219200">
                  <a:extLst>
                    <a:ext uri="{9D8B030D-6E8A-4147-A177-3AD203B41FA5}">
                      <a16:colId xmlns:a16="http://schemas.microsoft.com/office/drawing/2014/main" val="2085795122"/>
                    </a:ext>
                  </a:extLst>
                </a:gridCol>
                <a:gridCol w="2320412">
                  <a:extLst>
                    <a:ext uri="{9D8B030D-6E8A-4147-A177-3AD203B41FA5}">
                      <a16:colId xmlns:a16="http://schemas.microsoft.com/office/drawing/2014/main" val="771032673"/>
                    </a:ext>
                  </a:extLst>
                </a:gridCol>
                <a:gridCol w="6410633">
                  <a:extLst>
                    <a:ext uri="{9D8B030D-6E8A-4147-A177-3AD203B41FA5}">
                      <a16:colId xmlns:a16="http://schemas.microsoft.com/office/drawing/2014/main" val="326337400"/>
                    </a:ext>
                  </a:extLst>
                </a:gridCol>
              </a:tblGrid>
              <a:tr h="462336">
                <a:tc>
                  <a:txBody>
                    <a:bodyPr/>
                    <a:lstStyle/>
                    <a:p>
                      <a:pPr algn="ctr">
                        <a:lnSpc>
                          <a:spcPct val="120000"/>
                        </a:lnSpc>
                        <a:spcBef>
                          <a:spcPts val="200"/>
                        </a:spcBef>
                        <a:spcAft>
                          <a:spcPts val="300"/>
                        </a:spcAft>
                      </a:pPr>
                      <a:r>
                        <a:rPr lang="en-US" sz="1600" kern="100">
                          <a:effectLst/>
                          <a:latin typeface="+mj-lt"/>
                        </a:rPr>
                        <a:t>Tuần</a:t>
                      </a:r>
                      <a:endParaRPr lang="en-US" sz="1600" kern="100">
                        <a:effectLst/>
                        <a:latin typeface="+mj-lt"/>
                        <a:ea typeface="Calibri" panose="020F0502020204030204" pitchFamily="34" charset="0"/>
                        <a:cs typeface="Times New Roman" panose="02020603050405020304" pitchFamily="18" charset="0"/>
                      </a:endParaRPr>
                    </a:p>
                  </a:txBody>
                  <a:tcPr anchor="ctr"/>
                </a:tc>
                <a:tc>
                  <a:txBody>
                    <a:bodyPr/>
                    <a:lstStyle/>
                    <a:p>
                      <a:pPr algn="ctr">
                        <a:lnSpc>
                          <a:spcPct val="120000"/>
                        </a:lnSpc>
                        <a:spcBef>
                          <a:spcPts val="200"/>
                        </a:spcBef>
                        <a:spcAft>
                          <a:spcPts val="300"/>
                        </a:spcAft>
                      </a:pPr>
                      <a:r>
                        <a:rPr lang="en-US" sz="1600" kern="100">
                          <a:effectLst/>
                          <a:latin typeface="+mj-lt"/>
                        </a:rPr>
                        <a:t>Tiết</a:t>
                      </a:r>
                      <a:endParaRPr lang="en-US" sz="1600" kern="100">
                        <a:effectLst/>
                        <a:latin typeface="+mj-lt"/>
                        <a:ea typeface="Calibri" panose="020F0502020204030204" pitchFamily="34" charset="0"/>
                        <a:cs typeface="Times New Roman" panose="02020603050405020304" pitchFamily="18" charset="0"/>
                      </a:endParaRPr>
                    </a:p>
                  </a:txBody>
                  <a:tcPr anchor="ctr"/>
                </a:tc>
                <a:tc>
                  <a:txBody>
                    <a:bodyPr/>
                    <a:lstStyle/>
                    <a:p>
                      <a:pPr algn="ctr">
                        <a:lnSpc>
                          <a:spcPct val="120000"/>
                        </a:lnSpc>
                        <a:spcBef>
                          <a:spcPts val="200"/>
                        </a:spcBef>
                        <a:spcAft>
                          <a:spcPts val="300"/>
                        </a:spcAft>
                      </a:pPr>
                      <a:r>
                        <a:rPr lang="en-US" sz="1600" kern="100">
                          <a:effectLst/>
                          <a:latin typeface="+mj-lt"/>
                        </a:rPr>
                        <a:t>Chủ đề</a:t>
                      </a:r>
                      <a:endParaRPr lang="en-US" sz="1600" kern="100">
                        <a:effectLst/>
                        <a:latin typeface="+mj-lt"/>
                        <a:ea typeface="Calibri" panose="020F0502020204030204" pitchFamily="34" charset="0"/>
                        <a:cs typeface="Times New Roman" panose="02020603050405020304" pitchFamily="18" charset="0"/>
                      </a:endParaRPr>
                    </a:p>
                  </a:txBody>
                  <a:tcPr anchor="ctr"/>
                </a:tc>
                <a:tc>
                  <a:txBody>
                    <a:bodyPr/>
                    <a:lstStyle/>
                    <a:p>
                      <a:pPr algn="ctr">
                        <a:lnSpc>
                          <a:spcPct val="120000"/>
                        </a:lnSpc>
                        <a:spcBef>
                          <a:spcPts val="200"/>
                        </a:spcBef>
                        <a:spcAft>
                          <a:spcPts val="300"/>
                        </a:spcAft>
                      </a:pPr>
                      <a:r>
                        <a:rPr lang="en-US" sz="1600" kern="100">
                          <a:effectLst/>
                          <a:latin typeface="+mj-lt"/>
                        </a:rPr>
                        <a:t>Cấu trúc</a:t>
                      </a:r>
                      <a:endParaRPr lang="en-US" sz="1600" kern="100">
                        <a:effectLst/>
                        <a:latin typeface="+mj-lt"/>
                        <a:ea typeface="Calibri" panose="020F0502020204030204" pitchFamily="34" charset="0"/>
                        <a:cs typeface="Times New Roman" panose="02020603050405020304" pitchFamily="18" charset="0"/>
                      </a:endParaRPr>
                    </a:p>
                  </a:txBody>
                  <a:tcPr anchor="ctr"/>
                </a:tc>
                <a:tc>
                  <a:txBody>
                    <a:bodyPr/>
                    <a:lstStyle/>
                    <a:p>
                      <a:pPr algn="ctr">
                        <a:lnSpc>
                          <a:spcPct val="120000"/>
                        </a:lnSpc>
                        <a:spcBef>
                          <a:spcPts val="200"/>
                        </a:spcBef>
                        <a:spcAft>
                          <a:spcPts val="300"/>
                        </a:spcAft>
                      </a:pPr>
                      <a:r>
                        <a:rPr lang="en-US" sz="1600" kern="100">
                          <a:effectLst/>
                          <a:latin typeface="+mj-lt"/>
                        </a:rPr>
                        <a:t>Hoạt động</a:t>
                      </a:r>
                      <a:endParaRPr lang="en-US" sz="1600" kern="100">
                        <a:effectLst/>
                        <a:latin typeface="+mj-lt"/>
                        <a:ea typeface="Calibri" panose="020F0502020204030204" pitchFamily="34" charset="0"/>
                        <a:cs typeface="Times New Roman" panose="02020603050405020304" pitchFamily="18" charset="0"/>
                      </a:endParaRPr>
                    </a:p>
                  </a:txBody>
                  <a:tcPr anchor="ctr"/>
                </a:tc>
                <a:extLst>
                  <a:ext uri="{0D108BD9-81ED-4DB2-BD59-A6C34878D82A}">
                    <a16:rowId xmlns:a16="http://schemas.microsoft.com/office/drawing/2014/main" val="2137031619"/>
                  </a:ext>
                </a:extLst>
              </a:tr>
              <a:tr h="0">
                <a:tc rowSpan="3">
                  <a:txBody>
                    <a:bodyPr/>
                    <a:lstStyle/>
                    <a:p>
                      <a:pPr>
                        <a:lnSpc>
                          <a:spcPct val="120000"/>
                        </a:lnSpc>
                        <a:spcBef>
                          <a:spcPts val="200"/>
                        </a:spcBef>
                        <a:spcAft>
                          <a:spcPts val="300"/>
                        </a:spcAft>
                      </a:pPr>
                      <a:r>
                        <a:rPr lang="en-US" sz="1500" kern="100">
                          <a:effectLst/>
                          <a:latin typeface="+mj-lt"/>
                        </a:rPr>
                        <a:t>32</a:t>
                      </a:r>
                      <a:endParaRPr lang="en-US" sz="1500" kern="100">
                        <a:effectLst/>
                        <a:latin typeface="+mj-lt"/>
                        <a:ea typeface="Calibri" panose="020F0502020204030204" pitchFamily="34" charset="0"/>
                        <a:cs typeface="Times New Roman" panose="02020603050405020304" pitchFamily="18" charset="0"/>
                      </a:endParaRPr>
                    </a:p>
                  </a:txBody>
                  <a:tcPr anchor="ctr"/>
                </a:tc>
                <a:tc>
                  <a:txBody>
                    <a:bodyPr/>
                    <a:lstStyle/>
                    <a:p>
                      <a:pPr algn="ctr">
                        <a:lnSpc>
                          <a:spcPct val="120000"/>
                        </a:lnSpc>
                        <a:spcBef>
                          <a:spcPts val="200"/>
                        </a:spcBef>
                        <a:spcAft>
                          <a:spcPts val="300"/>
                        </a:spcAft>
                      </a:pPr>
                      <a:r>
                        <a:rPr lang="en-US" sz="1500" kern="100">
                          <a:effectLst/>
                          <a:latin typeface="+mj-lt"/>
                        </a:rPr>
                        <a:t>94</a:t>
                      </a:r>
                      <a:endParaRPr lang="en-US" sz="1500" kern="100">
                        <a:effectLst/>
                        <a:latin typeface="+mj-lt"/>
                        <a:ea typeface="Calibri" panose="020F0502020204030204" pitchFamily="34" charset="0"/>
                        <a:cs typeface="Times New Roman" panose="02020603050405020304" pitchFamily="18" charset="0"/>
                      </a:endParaRPr>
                    </a:p>
                  </a:txBody>
                  <a:tcPr anchor="ctr"/>
                </a:tc>
                <a:tc rowSpan="3">
                  <a:txBody>
                    <a:bodyPr/>
                    <a:lstStyle/>
                    <a:p>
                      <a:endParaRPr lang="en-US" sz="1500"/>
                    </a:p>
                  </a:txBody>
                  <a:tcPr/>
                </a:tc>
                <a:tc>
                  <a:txBody>
                    <a:bodyPr/>
                    <a:lstStyle/>
                    <a:p>
                      <a:pPr>
                        <a:lnSpc>
                          <a:spcPct val="120000"/>
                        </a:lnSpc>
                        <a:spcBef>
                          <a:spcPts val="200"/>
                        </a:spcBef>
                        <a:spcAft>
                          <a:spcPts val="300"/>
                        </a:spcAft>
                      </a:pPr>
                      <a:r>
                        <a:rPr lang="en-US" sz="1500" kern="100">
                          <a:effectLst/>
                          <a:latin typeface="+mj-lt"/>
                        </a:rPr>
                        <a:t>Sinh hoạt quy mô lớp</a:t>
                      </a:r>
                      <a:endParaRPr lang="en-US" sz="1500" kern="100">
                        <a:effectLst/>
                        <a:latin typeface="+mj-lt"/>
                        <a:ea typeface="Calibri" panose="020F0502020204030204" pitchFamily="34" charset="0"/>
                        <a:cs typeface="Times New Roman" panose="02020603050405020304" pitchFamily="18" charset="0"/>
                      </a:endParaRPr>
                    </a:p>
                  </a:txBody>
                  <a:tcPr anchor="ctr"/>
                </a:tc>
                <a:tc>
                  <a:txBody>
                    <a:bodyPr/>
                    <a:lstStyle/>
                    <a:p>
                      <a:pPr>
                        <a:lnSpc>
                          <a:spcPct val="120000"/>
                        </a:lnSpc>
                        <a:spcBef>
                          <a:spcPts val="200"/>
                        </a:spcBef>
                        <a:spcAft>
                          <a:spcPts val="300"/>
                        </a:spcAft>
                      </a:pPr>
                      <a:r>
                        <a:rPr lang="en-US" sz="1500" kern="0">
                          <a:effectLst/>
                          <a:latin typeface="+mj-lt"/>
                        </a:rPr>
                        <a:t>Tuyên truyền các biện pháp bảo vệ thế giới động vật, thực vật và ý nghĩa của cảnh quan thiên nhiên, hành động chung tay gìn giữ cảnh quan thiên nhiên ở địa phương.</a:t>
                      </a:r>
                      <a:endParaRPr lang="en-US" sz="1500" kern="100">
                        <a:effectLst/>
                        <a:latin typeface="+mj-lt"/>
                        <a:ea typeface="Calibri" panose="020F0502020204030204" pitchFamily="34" charset="0"/>
                        <a:cs typeface="Times New Roman" panose="02020603050405020304" pitchFamily="18" charset="0"/>
                      </a:endParaRPr>
                    </a:p>
                  </a:txBody>
                  <a:tcPr anchor="ctr"/>
                </a:tc>
                <a:extLst>
                  <a:ext uri="{0D108BD9-81ED-4DB2-BD59-A6C34878D82A}">
                    <a16:rowId xmlns:a16="http://schemas.microsoft.com/office/drawing/2014/main" val="1952681196"/>
                  </a:ext>
                </a:extLst>
              </a:tr>
              <a:tr h="0">
                <a:tc vMerge="1">
                  <a:txBody>
                    <a:bodyPr/>
                    <a:lstStyle/>
                    <a:p>
                      <a:endParaRPr lang="en-US"/>
                    </a:p>
                  </a:txBody>
                  <a:tcPr/>
                </a:tc>
                <a:tc>
                  <a:txBody>
                    <a:bodyPr/>
                    <a:lstStyle/>
                    <a:p>
                      <a:pPr algn="ctr">
                        <a:lnSpc>
                          <a:spcPct val="120000"/>
                        </a:lnSpc>
                        <a:spcBef>
                          <a:spcPts val="200"/>
                        </a:spcBef>
                        <a:spcAft>
                          <a:spcPts val="300"/>
                        </a:spcAft>
                      </a:pPr>
                      <a:r>
                        <a:rPr lang="en-US" sz="1500" kern="100">
                          <a:effectLst/>
                          <a:latin typeface="+mj-lt"/>
                        </a:rPr>
                        <a:t>95</a:t>
                      </a:r>
                      <a:endParaRPr lang="en-US" sz="1500" kern="100">
                        <a:effectLst/>
                        <a:latin typeface="+mj-lt"/>
                        <a:ea typeface="Calibri" panose="020F0502020204030204" pitchFamily="34" charset="0"/>
                        <a:cs typeface="Times New Roman" panose="02020603050405020304" pitchFamily="18" charset="0"/>
                      </a:endParaRPr>
                    </a:p>
                  </a:txBody>
                  <a:tcPr anchor="ctr"/>
                </a:tc>
                <a:tc vMerge="1">
                  <a:txBody>
                    <a:bodyPr/>
                    <a:lstStyle/>
                    <a:p>
                      <a:endParaRPr lang="en-US"/>
                    </a:p>
                  </a:txBody>
                  <a:tcPr/>
                </a:tc>
                <a:tc>
                  <a:txBody>
                    <a:bodyPr/>
                    <a:lstStyle/>
                    <a:p>
                      <a:pPr>
                        <a:lnSpc>
                          <a:spcPct val="120000"/>
                        </a:lnSpc>
                        <a:spcBef>
                          <a:spcPts val="200"/>
                        </a:spcBef>
                        <a:spcAft>
                          <a:spcPts val="300"/>
                        </a:spcAft>
                      </a:pPr>
                      <a:r>
                        <a:rPr lang="en-US" sz="1500" kern="100">
                          <a:effectLst/>
                          <a:latin typeface="+mj-lt"/>
                        </a:rPr>
                        <a:t>Sinh hoạt quy mô trường</a:t>
                      </a:r>
                      <a:endParaRPr lang="en-US" sz="1500" kern="100">
                        <a:effectLst/>
                        <a:latin typeface="+mj-lt"/>
                        <a:ea typeface="Calibri" panose="020F0502020204030204" pitchFamily="34" charset="0"/>
                        <a:cs typeface="Times New Roman" panose="02020603050405020304" pitchFamily="18" charset="0"/>
                      </a:endParaRPr>
                    </a:p>
                  </a:txBody>
                  <a:tcPr anchor="ctr"/>
                </a:tc>
                <a:tc>
                  <a:txBody>
                    <a:bodyPr/>
                    <a:lstStyle/>
                    <a:p>
                      <a:pPr>
                        <a:lnSpc>
                          <a:spcPct val="120000"/>
                        </a:lnSpc>
                        <a:spcBef>
                          <a:spcPts val="200"/>
                        </a:spcBef>
                        <a:spcAft>
                          <a:spcPts val="300"/>
                        </a:spcAft>
                      </a:pPr>
                      <a:r>
                        <a:rPr lang="en-US" sz="1500" kern="100">
                          <a:effectLst/>
                          <a:latin typeface="+mj-lt"/>
                        </a:rPr>
                        <a:t>Cuộc thi tuyên truyền viên “Bảo vệ thế giới động vật, thực vật và cảnh quan thiên nhiên”.</a:t>
                      </a:r>
                      <a:endParaRPr lang="en-US" sz="1500" kern="100">
                        <a:effectLst/>
                        <a:latin typeface="+mj-lt"/>
                        <a:ea typeface="Calibri" panose="020F0502020204030204" pitchFamily="34" charset="0"/>
                        <a:cs typeface="Times New Roman" panose="02020603050405020304" pitchFamily="18" charset="0"/>
                      </a:endParaRPr>
                    </a:p>
                  </a:txBody>
                  <a:tcPr anchor="ctr"/>
                </a:tc>
                <a:extLst>
                  <a:ext uri="{0D108BD9-81ED-4DB2-BD59-A6C34878D82A}">
                    <a16:rowId xmlns:a16="http://schemas.microsoft.com/office/drawing/2014/main" val="3479296184"/>
                  </a:ext>
                </a:extLst>
              </a:tr>
              <a:tr h="0">
                <a:tc vMerge="1">
                  <a:txBody>
                    <a:bodyPr/>
                    <a:lstStyle/>
                    <a:p>
                      <a:endParaRPr lang="en-US"/>
                    </a:p>
                  </a:txBody>
                  <a:tcPr/>
                </a:tc>
                <a:tc>
                  <a:txBody>
                    <a:bodyPr/>
                    <a:lstStyle/>
                    <a:p>
                      <a:pPr algn="ctr">
                        <a:lnSpc>
                          <a:spcPct val="120000"/>
                        </a:lnSpc>
                        <a:spcBef>
                          <a:spcPts val="200"/>
                        </a:spcBef>
                        <a:spcAft>
                          <a:spcPts val="300"/>
                        </a:spcAft>
                      </a:pPr>
                      <a:r>
                        <a:rPr lang="en-US" sz="1500" kern="100">
                          <a:effectLst/>
                          <a:latin typeface="+mj-lt"/>
                        </a:rPr>
                        <a:t>96</a:t>
                      </a:r>
                      <a:endParaRPr lang="en-US" sz="1500" kern="100">
                        <a:effectLst/>
                        <a:latin typeface="+mj-lt"/>
                        <a:ea typeface="Calibri" panose="020F0502020204030204" pitchFamily="34" charset="0"/>
                        <a:cs typeface="Times New Roman" panose="02020603050405020304" pitchFamily="18" charset="0"/>
                      </a:endParaRPr>
                    </a:p>
                  </a:txBody>
                  <a:tcPr anchor="ctr"/>
                </a:tc>
                <a:tc vMerge="1">
                  <a:txBody>
                    <a:bodyPr/>
                    <a:lstStyle/>
                    <a:p>
                      <a:endParaRPr lang="en-US"/>
                    </a:p>
                  </a:txBody>
                  <a:tcPr/>
                </a:tc>
                <a:tc>
                  <a:txBody>
                    <a:bodyPr/>
                    <a:lstStyle/>
                    <a:p>
                      <a:pPr>
                        <a:lnSpc>
                          <a:spcPct val="120000"/>
                        </a:lnSpc>
                        <a:spcBef>
                          <a:spcPts val="200"/>
                        </a:spcBef>
                        <a:spcAft>
                          <a:spcPts val="300"/>
                        </a:spcAft>
                      </a:pPr>
                      <a:r>
                        <a:rPr lang="en-US" sz="1500" kern="100">
                          <a:effectLst/>
                          <a:latin typeface="+mj-lt"/>
                        </a:rPr>
                        <a:t>3. Báo cáo/thảo luận/đánh giá</a:t>
                      </a:r>
                      <a:endParaRPr lang="en-US" sz="1500" kern="100">
                        <a:effectLst/>
                        <a:latin typeface="+mj-lt"/>
                        <a:ea typeface="Calibri" panose="020F0502020204030204" pitchFamily="34" charset="0"/>
                        <a:cs typeface="Times New Roman" panose="02020603050405020304" pitchFamily="18" charset="0"/>
                      </a:endParaRPr>
                    </a:p>
                  </a:txBody>
                  <a:tcPr anchor="ctr"/>
                </a:tc>
                <a:tc>
                  <a:txBody>
                    <a:bodyPr/>
                    <a:lstStyle/>
                    <a:p>
                      <a:pPr>
                        <a:lnSpc>
                          <a:spcPct val="120000"/>
                        </a:lnSpc>
                        <a:spcBef>
                          <a:spcPts val="200"/>
                        </a:spcBef>
                        <a:spcAft>
                          <a:spcPts val="300"/>
                        </a:spcAft>
                      </a:pPr>
                      <a:r>
                        <a:rPr lang="en-US" sz="1500" kern="100">
                          <a:effectLst/>
                          <a:latin typeface="+mj-lt"/>
                        </a:rPr>
                        <a:t>Báo cáo sản phẩm trải nghiệm</a:t>
                      </a:r>
                    </a:p>
                    <a:p>
                      <a:pPr>
                        <a:lnSpc>
                          <a:spcPct val="120000"/>
                        </a:lnSpc>
                        <a:spcBef>
                          <a:spcPts val="200"/>
                        </a:spcBef>
                        <a:spcAft>
                          <a:spcPts val="300"/>
                        </a:spcAft>
                      </a:pPr>
                      <a:r>
                        <a:rPr lang="en-US" sz="1500" kern="100">
                          <a:effectLst/>
                          <a:latin typeface="+mj-lt"/>
                        </a:rPr>
                        <a:t>Tự đánh giá và đánh giá đồng đẳng</a:t>
                      </a:r>
                      <a:endParaRPr lang="en-US" sz="1500" kern="100">
                        <a:effectLst/>
                        <a:latin typeface="+mj-lt"/>
                        <a:ea typeface="Calibri" panose="020F0502020204030204" pitchFamily="34" charset="0"/>
                        <a:cs typeface="Times New Roman" panose="02020603050405020304" pitchFamily="18" charset="0"/>
                      </a:endParaRPr>
                    </a:p>
                  </a:txBody>
                  <a:tcPr anchor="ctr"/>
                </a:tc>
                <a:extLst>
                  <a:ext uri="{0D108BD9-81ED-4DB2-BD59-A6C34878D82A}">
                    <a16:rowId xmlns:a16="http://schemas.microsoft.com/office/drawing/2014/main" val="4016023241"/>
                  </a:ext>
                </a:extLst>
              </a:tr>
              <a:tr h="0">
                <a:tc rowSpan="3">
                  <a:txBody>
                    <a:bodyPr/>
                    <a:lstStyle/>
                    <a:p>
                      <a:pPr>
                        <a:lnSpc>
                          <a:spcPct val="120000"/>
                        </a:lnSpc>
                        <a:spcBef>
                          <a:spcPts val="200"/>
                        </a:spcBef>
                        <a:spcAft>
                          <a:spcPts val="300"/>
                        </a:spcAft>
                      </a:pPr>
                      <a:r>
                        <a:rPr lang="en-US" sz="1500" kern="100">
                          <a:effectLst/>
                          <a:latin typeface="+mj-lt"/>
                        </a:rPr>
                        <a:t>33</a:t>
                      </a:r>
                      <a:endParaRPr lang="en-US" sz="1500" kern="100">
                        <a:effectLst/>
                        <a:latin typeface="+mj-lt"/>
                        <a:ea typeface="Calibri" panose="020F0502020204030204" pitchFamily="34" charset="0"/>
                        <a:cs typeface="Times New Roman" panose="02020603050405020304" pitchFamily="18" charset="0"/>
                      </a:endParaRPr>
                    </a:p>
                  </a:txBody>
                  <a:tcPr anchor="ctr"/>
                </a:tc>
                <a:tc>
                  <a:txBody>
                    <a:bodyPr/>
                    <a:lstStyle/>
                    <a:p>
                      <a:pPr algn="ctr">
                        <a:lnSpc>
                          <a:spcPct val="120000"/>
                        </a:lnSpc>
                        <a:spcBef>
                          <a:spcPts val="200"/>
                        </a:spcBef>
                        <a:spcAft>
                          <a:spcPts val="300"/>
                        </a:spcAft>
                      </a:pPr>
                      <a:r>
                        <a:rPr lang="en-US" sz="1500" kern="100">
                          <a:effectLst/>
                          <a:latin typeface="+mj-lt"/>
                        </a:rPr>
                        <a:t>97</a:t>
                      </a:r>
                      <a:endParaRPr lang="en-US" sz="1500" kern="100">
                        <a:effectLst/>
                        <a:latin typeface="+mj-lt"/>
                        <a:ea typeface="Calibri" panose="020F0502020204030204" pitchFamily="34" charset="0"/>
                        <a:cs typeface="Times New Roman" panose="02020603050405020304" pitchFamily="18" charset="0"/>
                      </a:endParaRPr>
                    </a:p>
                  </a:txBody>
                  <a:tcPr anchor="ctr"/>
                </a:tc>
                <a:tc rowSpan="3">
                  <a:txBody>
                    <a:bodyPr/>
                    <a:lstStyle/>
                    <a:p>
                      <a:pPr>
                        <a:lnSpc>
                          <a:spcPct val="120000"/>
                        </a:lnSpc>
                        <a:spcBef>
                          <a:spcPts val="200"/>
                        </a:spcBef>
                        <a:spcAft>
                          <a:spcPts val="300"/>
                        </a:spcAft>
                      </a:pPr>
                      <a:r>
                        <a:rPr lang="en-US" sz="1500" kern="100">
                          <a:effectLst/>
                          <a:latin typeface="+mj-lt"/>
                        </a:rPr>
                        <a:t>Sự kiện/ Dã ngoại</a:t>
                      </a:r>
                      <a:endParaRPr lang="en-US" sz="1500" kern="100">
                        <a:effectLst/>
                        <a:latin typeface="+mj-lt"/>
                        <a:ea typeface="Calibri" panose="020F0502020204030204" pitchFamily="34" charset="0"/>
                        <a:cs typeface="Times New Roman" panose="02020603050405020304" pitchFamily="18" charset="0"/>
                      </a:endParaRPr>
                    </a:p>
                  </a:txBody>
                  <a:tcPr anchor="ctr"/>
                </a:tc>
                <a:tc>
                  <a:txBody>
                    <a:bodyPr/>
                    <a:lstStyle/>
                    <a:p>
                      <a:pPr>
                        <a:lnSpc>
                          <a:spcPct val="120000"/>
                        </a:lnSpc>
                        <a:spcBef>
                          <a:spcPts val="200"/>
                        </a:spcBef>
                        <a:spcAft>
                          <a:spcPts val="300"/>
                        </a:spcAft>
                      </a:pPr>
                      <a:r>
                        <a:rPr lang="en-US" sz="1500" kern="100">
                          <a:effectLst/>
                          <a:latin typeface="+mj-lt"/>
                        </a:rPr>
                        <a:t> </a:t>
                      </a:r>
                      <a:endParaRPr lang="en-US" sz="1500" kern="100">
                        <a:effectLst/>
                        <a:latin typeface="+mj-lt"/>
                        <a:ea typeface="Calibri" panose="020F0502020204030204" pitchFamily="34" charset="0"/>
                        <a:cs typeface="Times New Roman" panose="02020603050405020304" pitchFamily="18" charset="0"/>
                      </a:endParaRPr>
                    </a:p>
                  </a:txBody>
                  <a:tcPr anchor="ctr"/>
                </a:tc>
                <a:tc>
                  <a:txBody>
                    <a:bodyPr/>
                    <a:lstStyle/>
                    <a:p>
                      <a:pPr>
                        <a:lnSpc>
                          <a:spcPct val="120000"/>
                        </a:lnSpc>
                        <a:spcBef>
                          <a:spcPts val="200"/>
                        </a:spcBef>
                        <a:spcAft>
                          <a:spcPts val="300"/>
                        </a:spcAft>
                      </a:pPr>
                      <a:r>
                        <a:rPr lang="en-US" sz="1500" kern="100">
                          <a:effectLst/>
                          <a:latin typeface="+mj-lt"/>
                        </a:rPr>
                        <a:t> </a:t>
                      </a:r>
                      <a:endParaRPr lang="en-US" sz="1500" kern="100">
                        <a:effectLst/>
                        <a:latin typeface="+mj-lt"/>
                        <a:ea typeface="Calibri" panose="020F0502020204030204" pitchFamily="34" charset="0"/>
                        <a:cs typeface="Times New Roman" panose="02020603050405020304" pitchFamily="18" charset="0"/>
                      </a:endParaRPr>
                    </a:p>
                  </a:txBody>
                  <a:tcPr anchor="ctr"/>
                </a:tc>
                <a:extLst>
                  <a:ext uri="{0D108BD9-81ED-4DB2-BD59-A6C34878D82A}">
                    <a16:rowId xmlns:a16="http://schemas.microsoft.com/office/drawing/2014/main" val="3007171074"/>
                  </a:ext>
                </a:extLst>
              </a:tr>
              <a:tr h="0">
                <a:tc vMerge="1">
                  <a:txBody>
                    <a:bodyPr/>
                    <a:lstStyle/>
                    <a:p>
                      <a:endParaRPr lang="en-US"/>
                    </a:p>
                  </a:txBody>
                  <a:tcPr/>
                </a:tc>
                <a:tc>
                  <a:txBody>
                    <a:bodyPr/>
                    <a:lstStyle/>
                    <a:p>
                      <a:pPr algn="ctr">
                        <a:lnSpc>
                          <a:spcPct val="120000"/>
                        </a:lnSpc>
                        <a:spcBef>
                          <a:spcPts val="200"/>
                        </a:spcBef>
                        <a:spcAft>
                          <a:spcPts val="300"/>
                        </a:spcAft>
                      </a:pPr>
                      <a:r>
                        <a:rPr lang="en-US" sz="1500" kern="100">
                          <a:effectLst/>
                          <a:latin typeface="+mj-lt"/>
                        </a:rPr>
                        <a:t>98</a:t>
                      </a:r>
                      <a:endParaRPr lang="en-US" sz="1500" kern="100">
                        <a:effectLst/>
                        <a:latin typeface="+mj-lt"/>
                        <a:ea typeface="Calibri" panose="020F0502020204030204" pitchFamily="34" charset="0"/>
                        <a:cs typeface="Times New Roman" panose="02020603050405020304" pitchFamily="18" charset="0"/>
                      </a:endParaRPr>
                    </a:p>
                  </a:txBody>
                  <a:tcPr anchor="ctr"/>
                </a:tc>
                <a:tc vMerge="1">
                  <a:txBody>
                    <a:bodyPr/>
                    <a:lstStyle/>
                    <a:p>
                      <a:endParaRPr lang="en-US"/>
                    </a:p>
                  </a:txBody>
                  <a:tcPr/>
                </a:tc>
                <a:tc>
                  <a:txBody>
                    <a:bodyPr/>
                    <a:lstStyle/>
                    <a:p>
                      <a:pPr>
                        <a:lnSpc>
                          <a:spcPct val="120000"/>
                        </a:lnSpc>
                        <a:spcBef>
                          <a:spcPts val="200"/>
                        </a:spcBef>
                        <a:spcAft>
                          <a:spcPts val="300"/>
                        </a:spcAft>
                      </a:pPr>
                      <a:r>
                        <a:rPr lang="en-US" sz="1500" kern="100">
                          <a:effectLst/>
                          <a:latin typeface="+mj-lt"/>
                        </a:rPr>
                        <a:t> </a:t>
                      </a:r>
                      <a:endParaRPr lang="en-US" sz="1500" kern="100">
                        <a:effectLst/>
                        <a:latin typeface="+mj-lt"/>
                        <a:ea typeface="Calibri" panose="020F0502020204030204" pitchFamily="34" charset="0"/>
                        <a:cs typeface="Times New Roman" panose="02020603050405020304" pitchFamily="18" charset="0"/>
                      </a:endParaRPr>
                    </a:p>
                  </a:txBody>
                  <a:tcPr anchor="ctr"/>
                </a:tc>
                <a:tc>
                  <a:txBody>
                    <a:bodyPr/>
                    <a:lstStyle/>
                    <a:p>
                      <a:pPr>
                        <a:lnSpc>
                          <a:spcPct val="120000"/>
                        </a:lnSpc>
                        <a:spcBef>
                          <a:spcPts val="200"/>
                        </a:spcBef>
                        <a:spcAft>
                          <a:spcPts val="300"/>
                        </a:spcAft>
                      </a:pPr>
                      <a:r>
                        <a:rPr lang="en-US" sz="1500" kern="100">
                          <a:effectLst/>
                          <a:latin typeface="+mj-lt"/>
                        </a:rPr>
                        <a:t> </a:t>
                      </a:r>
                      <a:endParaRPr lang="en-US" sz="1500" kern="100">
                        <a:effectLst/>
                        <a:latin typeface="+mj-lt"/>
                        <a:ea typeface="Calibri" panose="020F0502020204030204" pitchFamily="34" charset="0"/>
                        <a:cs typeface="Times New Roman" panose="02020603050405020304" pitchFamily="18" charset="0"/>
                      </a:endParaRPr>
                    </a:p>
                  </a:txBody>
                  <a:tcPr anchor="ctr"/>
                </a:tc>
                <a:extLst>
                  <a:ext uri="{0D108BD9-81ED-4DB2-BD59-A6C34878D82A}">
                    <a16:rowId xmlns:a16="http://schemas.microsoft.com/office/drawing/2014/main" val="545607869"/>
                  </a:ext>
                </a:extLst>
              </a:tr>
              <a:tr h="0">
                <a:tc vMerge="1">
                  <a:txBody>
                    <a:bodyPr/>
                    <a:lstStyle/>
                    <a:p>
                      <a:endParaRPr lang="en-US"/>
                    </a:p>
                  </a:txBody>
                  <a:tcPr/>
                </a:tc>
                <a:tc>
                  <a:txBody>
                    <a:bodyPr/>
                    <a:lstStyle/>
                    <a:p>
                      <a:pPr algn="ctr">
                        <a:lnSpc>
                          <a:spcPct val="120000"/>
                        </a:lnSpc>
                        <a:spcBef>
                          <a:spcPts val="200"/>
                        </a:spcBef>
                        <a:spcAft>
                          <a:spcPts val="300"/>
                        </a:spcAft>
                      </a:pPr>
                      <a:r>
                        <a:rPr lang="en-US" sz="1500" kern="100">
                          <a:effectLst/>
                          <a:latin typeface="+mj-lt"/>
                        </a:rPr>
                        <a:t>99</a:t>
                      </a:r>
                      <a:endParaRPr lang="en-US" sz="1500" kern="100">
                        <a:effectLst/>
                        <a:latin typeface="+mj-lt"/>
                        <a:ea typeface="Calibri" panose="020F0502020204030204" pitchFamily="34" charset="0"/>
                        <a:cs typeface="Times New Roman" panose="02020603050405020304" pitchFamily="18" charset="0"/>
                      </a:endParaRPr>
                    </a:p>
                  </a:txBody>
                  <a:tcPr anchor="ctr"/>
                </a:tc>
                <a:tc vMerge="1">
                  <a:txBody>
                    <a:bodyPr/>
                    <a:lstStyle/>
                    <a:p>
                      <a:endParaRPr lang="en-US"/>
                    </a:p>
                  </a:txBody>
                  <a:tcPr/>
                </a:tc>
                <a:tc>
                  <a:txBody>
                    <a:bodyPr/>
                    <a:lstStyle/>
                    <a:p>
                      <a:pPr>
                        <a:lnSpc>
                          <a:spcPct val="120000"/>
                        </a:lnSpc>
                        <a:spcBef>
                          <a:spcPts val="200"/>
                        </a:spcBef>
                        <a:spcAft>
                          <a:spcPts val="300"/>
                        </a:spcAft>
                      </a:pPr>
                      <a:r>
                        <a:rPr lang="en-US" sz="1500" kern="100">
                          <a:effectLst/>
                          <a:latin typeface="+mj-lt"/>
                        </a:rPr>
                        <a:t> </a:t>
                      </a:r>
                      <a:endParaRPr lang="en-US" sz="1500" kern="100">
                        <a:effectLst/>
                        <a:latin typeface="+mj-lt"/>
                        <a:ea typeface="Calibri" panose="020F0502020204030204" pitchFamily="34" charset="0"/>
                        <a:cs typeface="Times New Roman" panose="02020603050405020304" pitchFamily="18" charset="0"/>
                      </a:endParaRPr>
                    </a:p>
                  </a:txBody>
                  <a:tcPr anchor="ctr"/>
                </a:tc>
                <a:tc>
                  <a:txBody>
                    <a:bodyPr/>
                    <a:lstStyle/>
                    <a:p>
                      <a:pPr>
                        <a:lnSpc>
                          <a:spcPct val="120000"/>
                        </a:lnSpc>
                        <a:spcBef>
                          <a:spcPts val="200"/>
                        </a:spcBef>
                        <a:spcAft>
                          <a:spcPts val="300"/>
                        </a:spcAft>
                      </a:pPr>
                      <a:r>
                        <a:rPr lang="en-US" sz="1500" kern="100">
                          <a:effectLst/>
                          <a:latin typeface="+mj-lt"/>
                        </a:rPr>
                        <a:t> </a:t>
                      </a:r>
                      <a:endParaRPr lang="en-US" sz="1500" kern="100">
                        <a:effectLst/>
                        <a:latin typeface="+mj-lt"/>
                        <a:ea typeface="Calibri" panose="020F0502020204030204" pitchFamily="34" charset="0"/>
                        <a:cs typeface="Times New Roman" panose="02020603050405020304" pitchFamily="18" charset="0"/>
                      </a:endParaRPr>
                    </a:p>
                  </a:txBody>
                  <a:tcPr anchor="ctr"/>
                </a:tc>
                <a:extLst>
                  <a:ext uri="{0D108BD9-81ED-4DB2-BD59-A6C34878D82A}">
                    <a16:rowId xmlns:a16="http://schemas.microsoft.com/office/drawing/2014/main" val="3300368352"/>
                  </a:ext>
                </a:extLst>
              </a:tr>
              <a:tr h="0">
                <a:tc rowSpan="3">
                  <a:txBody>
                    <a:bodyPr/>
                    <a:lstStyle/>
                    <a:p>
                      <a:pPr>
                        <a:lnSpc>
                          <a:spcPct val="120000"/>
                        </a:lnSpc>
                        <a:spcBef>
                          <a:spcPts val="200"/>
                        </a:spcBef>
                        <a:spcAft>
                          <a:spcPts val="300"/>
                        </a:spcAft>
                      </a:pPr>
                      <a:r>
                        <a:rPr lang="en-US" sz="1500" kern="100">
                          <a:effectLst/>
                          <a:latin typeface="+mj-lt"/>
                        </a:rPr>
                        <a:t>34</a:t>
                      </a:r>
                      <a:endParaRPr lang="en-US" sz="1500" kern="100">
                        <a:effectLst/>
                        <a:latin typeface="+mj-lt"/>
                        <a:ea typeface="Calibri" panose="020F0502020204030204" pitchFamily="34" charset="0"/>
                        <a:cs typeface="Times New Roman" panose="02020603050405020304" pitchFamily="18" charset="0"/>
                      </a:endParaRPr>
                    </a:p>
                  </a:txBody>
                  <a:tcPr anchor="ctr"/>
                </a:tc>
                <a:tc>
                  <a:txBody>
                    <a:bodyPr/>
                    <a:lstStyle/>
                    <a:p>
                      <a:pPr algn="ctr">
                        <a:lnSpc>
                          <a:spcPct val="120000"/>
                        </a:lnSpc>
                        <a:spcBef>
                          <a:spcPts val="200"/>
                        </a:spcBef>
                        <a:spcAft>
                          <a:spcPts val="300"/>
                        </a:spcAft>
                      </a:pPr>
                      <a:r>
                        <a:rPr lang="en-US" sz="1500" kern="100">
                          <a:effectLst/>
                          <a:latin typeface="+mj-lt"/>
                        </a:rPr>
                        <a:t>100</a:t>
                      </a:r>
                      <a:endParaRPr lang="en-US" sz="1500" kern="100">
                        <a:effectLst/>
                        <a:latin typeface="+mj-lt"/>
                        <a:ea typeface="Calibri" panose="020F0502020204030204" pitchFamily="34" charset="0"/>
                        <a:cs typeface="Times New Roman" panose="02020603050405020304" pitchFamily="18" charset="0"/>
                      </a:endParaRPr>
                    </a:p>
                  </a:txBody>
                  <a:tcPr anchor="ctr"/>
                </a:tc>
                <a:tc rowSpan="3">
                  <a:txBody>
                    <a:bodyPr/>
                    <a:lstStyle/>
                    <a:p>
                      <a:pPr>
                        <a:lnSpc>
                          <a:spcPct val="120000"/>
                        </a:lnSpc>
                        <a:spcBef>
                          <a:spcPts val="200"/>
                        </a:spcBef>
                        <a:spcAft>
                          <a:spcPts val="300"/>
                        </a:spcAft>
                      </a:pPr>
                      <a:r>
                        <a:rPr lang="en-US" sz="1500" kern="100">
                          <a:effectLst/>
                          <a:latin typeface="+mj-lt"/>
                        </a:rPr>
                        <a:t>Sự kiện/ Dã ngoại</a:t>
                      </a:r>
                      <a:endParaRPr lang="en-US" sz="1500" kern="100">
                        <a:effectLst/>
                        <a:latin typeface="+mj-lt"/>
                        <a:ea typeface="Calibri" panose="020F0502020204030204" pitchFamily="34" charset="0"/>
                        <a:cs typeface="Times New Roman" panose="02020603050405020304" pitchFamily="18" charset="0"/>
                      </a:endParaRPr>
                    </a:p>
                  </a:txBody>
                  <a:tcPr anchor="ctr"/>
                </a:tc>
                <a:tc>
                  <a:txBody>
                    <a:bodyPr/>
                    <a:lstStyle/>
                    <a:p>
                      <a:pPr>
                        <a:lnSpc>
                          <a:spcPct val="120000"/>
                        </a:lnSpc>
                        <a:spcBef>
                          <a:spcPts val="200"/>
                        </a:spcBef>
                        <a:spcAft>
                          <a:spcPts val="300"/>
                        </a:spcAft>
                      </a:pPr>
                      <a:r>
                        <a:rPr lang="en-US" sz="1500" kern="100">
                          <a:effectLst/>
                          <a:latin typeface="+mj-lt"/>
                        </a:rPr>
                        <a:t> </a:t>
                      </a:r>
                      <a:endParaRPr lang="en-US" sz="1500" kern="100">
                        <a:effectLst/>
                        <a:latin typeface="+mj-lt"/>
                        <a:ea typeface="Calibri" panose="020F0502020204030204" pitchFamily="34" charset="0"/>
                        <a:cs typeface="Times New Roman" panose="02020603050405020304" pitchFamily="18" charset="0"/>
                      </a:endParaRPr>
                    </a:p>
                  </a:txBody>
                  <a:tcPr anchor="ctr"/>
                </a:tc>
                <a:tc>
                  <a:txBody>
                    <a:bodyPr/>
                    <a:lstStyle/>
                    <a:p>
                      <a:pPr>
                        <a:lnSpc>
                          <a:spcPct val="120000"/>
                        </a:lnSpc>
                        <a:spcBef>
                          <a:spcPts val="200"/>
                        </a:spcBef>
                        <a:spcAft>
                          <a:spcPts val="300"/>
                        </a:spcAft>
                      </a:pPr>
                      <a:r>
                        <a:rPr lang="en-US" sz="1500" kern="100">
                          <a:effectLst/>
                          <a:latin typeface="+mj-lt"/>
                        </a:rPr>
                        <a:t> </a:t>
                      </a:r>
                      <a:endParaRPr lang="en-US" sz="1500" kern="100">
                        <a:effectLst/>
                        <a:latin typeface="+mj-lt"/>
                        <a:ea typeface="Calibri" panose="020F0502020204030204" pitchFamily="34" charset="0"/>
                        <a:cs typeface="Times New Roman" panose="02020603050405020304" pitchFamily="18" charset="0"/>
                      </a:endParaRPr>
                    </a:p>
                  </a:txBody>
                  <a:tcPr anchor="ctr"/>
                </a:tc>
                <a:extLst>
                  <a:ext uri="{0D108BD9-81ED-4DB2-BD59-A6C34878D82A}">
                    <a16:rowId xmlns:a16="http://schemas.microsoft.com/office/drawing/2014/main" val="2772551837"/>
                  </a:ext>
                </a:extLst>
              </a:tr>
              <a:tr h="0">
                <a:tc vMerge="1">
                  <a:txBody>
                    <a:bodyPr/>
                    <a:lstStyle/>
                    <a:p>
                      <a:endParaRPr lang="en-US"/>
                    </a:p>
                  </a:txBody>
                  <a:tcPr/>
                </a:tc>
                <a:tc>
                  <a:txBody>
                    <a:bodyPr/>
                    <a:lstStyle/>
                    <a:p>
                      <a:pPr algn="ctr">
                        <a:lnSpc>
                          <a:spcPct val="120000"/>
                        </a:lnSpc>
                        <a:spcBef>
                          <a:spcPts val="200"/>
                        </a:spcBef>
                        <a:spcAft>
                          <a:spcPts val="300"/>
                        </a:spcAft>
                      </a:pPr>
                      <a:r>
                        <a:rPr lang="en-US" sz="1500" kern="100">
                          <a:effectLst/>
                          <a:latin typeface="+mj-lt"/>
                        </a:rPr>
                        <a:t>101</a:t>
                      </a:r>
                      <a:endParaRPr lang="en-US" sz="1500" kern="100">
                        <a:effectLst/>
                        <a:latin typeface="+mj-lt"/>
                        <a:ea typeface="Calibri" panose="020F0502020204030204" pitchFamily="34" charset="0"/>
                        <a:cs typeface="Times New Roman" panose="02020603050405020304" pitchFamily="18" charset="0"/>
                      </a:endParaRPr>
                    </a:p>
                  </a:txBody>
                  <a:tcPr anchor="ctr"/>
                </a:tc>
                <a:tc vMerge="1">
                  <a:txBody>
                    <a:bodyPr/>
                    <a:lstStyle/>
                    <a:p>
                      <a:endParaRPr lang="en-US"/>
                    </a:p>
                  </a:txBody>
                  <a:tcPr/>
                </a:tc>
                <a:tc>
                  <a:txBody>
                    <a:bodyPr/>
                    <a:lstStyle/>
                    <a:p>
                      <a:pPr>
                        <a:lnSpc>
                          <a:spcPct val="120000"/>
                        </a:lnSpc>
                        <a:spcBef>
                          <a:spcPts val="200"/>
                        </a:spcBef>
                        <a:spcAft>
                          <a:spcPts val="300"/>
                        </a:spcAft>
                      </a:pPr>
                      <a:r>
                        <a:rPr lang="en-US" sz="1500" kern="100">
                          <a:effectLst/>
                          <a:latin typeface="+mj-lt"/>
                        </a:rPr>
                        <a:t> </a:t>
                      </a:r>
                      <a:endParaRPr lang="en-US" sz="1500" kern="100">
                        <a:effectLst/>
                        <a:latin typeface="+mj-lt"/>
                        <a:ea typeface="Calibri" panose="020F0502020204030204" pitchFamily="34" charset="0"/>
                        <a:cs typeface="Times New Roman" panose="02020603050405020304" pitchFamily="18" charset="0"/>
                      </a:endParaRPr>
                    </a:p>
                  </a:txBody>
                  <a:tcPr anchor="ctr"/>
                </a:tc>
                <a:tc>
                  <a:txBody>
                    <a:bodyPr/>
                    <a:lstStyle/>
                    <a:p>
                      <a:pPr>
                        <a:lnSpc>
                          <a:spcPct val="120000"/>
                        </a:lnSpc>
                        <a:spcBef>
                          <a:spcPts val="200"/>
                        </a:spcBef>
                        <a:spcAft>
                          <a:spcPts val="300"/>
                        </a:spcAft>
                      </a:pPr>
                      <a:r>
                        <a:rPr lang="en-US" sz="1500" kern="100">
                          <a:effectLst/>
                          <a:latin typeface="+mj-lt"/>
                        </a:rPr>
                        <a:t> </a:t>
                      </a:r>
                      <a:endParaRPr lang="en-US" sz="1500" kern="100">
                        <a:effectLst/>
                        <a:latin typeface="+mj-lt"/>
                        <a:ea typeface="Calibri" panose="020F0502020204030204" pitchFamily="34" charset="0"/>
                        <a:cs typeface="Times New Roman" panose="02020603050405020304" pitchFamily="18" charset="0"/>
                      </a:endParaRPr>
                    </a:p>
                  </a:txBody>
                  <a:tcPr anchor="ctr"/>
                </a:tc>
                <a:extLst>
                  <a:ext uri="{0D108BD9-81ED-4DB2-BD59-A6C34878D82A}">
                    <a16:rowId xmlns:a16="http://schemas.microsoft.com/office/drawing/2014/main" val="3675459089"/>
                  </a:ext>
                </a:extLst>
              </a:tr>
              <a:tr h="0">
                <a:tc vMerge="1">
                  <a:txBody>
                    <a:bodyPr/>
                    <a:lstStyle/>
                    <a:p>
                      <a:endParaRPr lang="en-US"/>
                    </a:p>
                  </a:txBody>
                  <a:tcPr/>
                </a:tc>
                <a:tc>
                  <a:txBody>
                    <a:bodyPr/>
                    <a:lstStyle/>
                    <a:p>
                      <a:pPr algn="ctr">
                        <a:lnSpc>
                          <a:spcPct val="120000"/>
                        </a:lnSpc>
                        <a:spcBef>
                          <a:spcPts val="200"/>
                        </a:spcBef>
                        <a:spcAft>
                          <a:spcPts val="300"/>
                        </a:spcAft>
                      </a:pPr>
                      <a:r>
                        <a:rPr lang="en-US" sz="1500" kern="100">
                          <a:effectLst/>
                          <a:latin typeface="+mj-lt"/>
                        </a:rPr>
                        <a:t>102</a:t>
                      </a:r>
                      <a:endParaRPr lang="en-US" sz="1500" kern="100">
                        <a:effectLst/>
                        <a:latin typeface="+mj-lt"/>
                        <a:ea typeface="Calibri" panose="020F0502020204030204" pitchFamily="34" charset="0"/>
                        <a:cs typeface="Times New Roman" panose="02020603050405020304" pitchFamily="18" charset="0"/>
                      </a:endParaRPr>
                    </a:p>
                  </a:txBody>
                  <a:tcPr anchor="ctr"/>
                </a:tc>
                <a:tc vMerge="1">
                  <a:txBody>
                    <a:bodyPr/>
                    <a:lstStyle/>
                    <a:p>
                      <a:endParaRPr lang="en-US"/>
                    </a:p>
                  </a:txBody>
                  <a:tcPr/>
                </a:tc>
                <a:tc>
                  <a:txBody>
                    <a:bodyPr/>
                    <a:lstStyle/>
                    <a:p>
                      <a:pPr>
                        <a:lnSpc>
                          <a:spcPct val="120000"/>
                        </a:lnSpc>
                        <a:spcBef>
                          <a:spcPts val="200"/>
                        </a:spcBef>
                        <a:spcAft>
                          <a:spcPts val="300"/>
                        </a:spcAft>
                      </a:pPr>
                      <a:r>
                        <a:rPr lang="en-US" sz="1500" kern="100">
                          <a:effectLst/>
                          <a:latin typeface="+mj-lt"/>
                        </a:rPr>
                        <a:t> </a:t>
                      </a:r>
                      <a:endParaRPr lang="en-US" sz="1500" kern="100">
                        <a:effectLst/>
                        <a:latin typeface="+mj-lt"/>
                        <a:ea typeface="Calibri" panose="020F0502020204030204" pitchFamily="34" charset="0"/>
                        <a:cs typeface="Times New Roman" panose="02020603050405020304" pitchFamily="18" charset="0"/>
                      </a:endParaRPr>
                    </a:p>
                  </a:txBody>
                  <a:tcPr anchor="ctr"/>
                </a:tc>
                <a:tc>
                  <a:txBody>
                    <a:bodyPr/>
                    <a:lstStyle/>
                    <a:p>
                      <a:pPr>
                        <a:lnSpc>
                          <a:spcPct val="120000"/>
                        </a:lnSpc>
                        <a:spcBef>
                          <a:spcPts val="200"/>
                        </a:spcBef>
                        <a:spcAft>
                          <a:spcPts val="300"/>
                        </a:spcAft>
                      </a:pPr>
                      <a:r>
                        <a:rPr lang="en-US" sz="1500" kern="100">
                          <a:effectLst/>
                          <a:latin typeface="+mj-lt"/>
                        </a:rPr>
                        <a:t> </a:t>
                      </a:r>
                      <a:endParaRPr lang="en-US" sz="1500" kern="100">
                        <a:effectLst/>
                        <a:latin typeface="+mj-lt"/>
                        <a:ea typeface="Calibri" panose="020F0502020204030204" pitchFamily="34" charset="0"/>
                        <a:cs typeface="Times New Roman" panose="02020603050405020304" pitchFamily="18" charset="0"/>
                      </a:endParaRPr>
                    </a:p>
                  </a:txBody>
                  <a:tcPr anchor="ctr"/>
                </a:tc>
                <a:extLst>
                  <a:ext uri="{0D108BD9-81ED-4DB2-BD59-A6C34878D82A}">
                    <a16:rowId xmlns:a16="http://schemas.microsoft.com/office/drawing/2014/main" val="3754555824"/>
                  </a:ext>
                </a:extLst>
              </a:tr>
              <a:tr h="0">
                <a:tc rowSpan="3">
                  <a:txBody>
                    <a:bodyPr/>
                    <a:lstStyle/>
                    <a:p>
                      <a:pPr>
                        <a:lnSpc>
                          <a:spcPct val="120000"/>
                        </a:lnSpc>
                        <a:spcBef>
                          <a:spcPts val="200"/>
                        </a:spcBef>
                        <a:spcAft>
                          <a:spcPts val="300"/>
                        </a:spcAft>
                      </a:pPr>
                      <a:r>
                        <a:rPr lang="en-US" sz="1500" kern="100">
                          <a:effectLst/>
                          <a:latin typeface="+mj-lt"/>
                        </a:rPr>
                        <a:t>35</a:t>
                      </a:r>
                      <a:endParaRPr lang="en-US" sz="1500" kern="100">
                        <a:effectLst/>
                        <a:latin typeface="+mj-lt"/>
                        <a:ea typeface="Calibri" panose="020F0502020204030204" pitchFamily="34" charset="0"/>
                        <a:cs typeface="Times New Roman" panose="02020603050405020304" pitchFamily="18" charset="0"/>
                      </a:endParaRPr>
                    </a:p>
                  </a:txBody>
                  <a:tcPr anchor="ctr"/>
                </a:tc>
                <a:tc>
                  <a:txBody>
                    <a:bodyPr/>
                    <a:lstStyle/>
                    <a:p>
                      <a:pPr algn="ctr">
                        <a:lnSpc>
                          <a:spcPct val="120000"/>
                        </a:lnSpc>
                        <a:spcBef>
                          <a:spcPts val="200"/>
                        </a:spcBef>
                        <a:spcAft>
                          <a:spcPts val="300"/>
                        </a:spcAft>
                      </a:pPr>
                      <a:r>
                        <a:rPr lang="en-US" sz="1500" kern="100">
                          <a:effectLst/>
                          <a:latin typeface="+mj-lt"/>
                        </a:rPr>
                        <a:t>103</a:t>
                      </a:r>
                      <a:endParaRPr lang="en-US" sz="1500" kern="100">
                        <a:effectLst/>
                        <a:latin typeface="+mj-lt"/>
                        <a:ea typeface="Calibri" panose="020F0502020204030204" pitchFamily="34" charset="0"/>
                        <a:cs typeface="Times New Roman" panose="02020603050405020304" pitchFamily="18" charset="0"/>
                      </a:endParaRPr>
                    </a:p>
                  </a:txBody>
                  <a:tcPr anchor="ctr"/>
                </a:tc>
                <a:tc rowSpan="3">
                  <a:txBody>
                    <a:bodyPr/>
                    <a:lstStyle/>
                    <a:p>
                      <a:pPr>
                        <a:lnSpc>
                          <a:spcPct val="120000"/>
                        </a:lnSpc>
                        <a:spcBef>
                          <a:spcPts val="200"/>
                        </a:spcBef>
                        <a:spcAft>
                          <a:spcPts val="300"/>
                        </a:spcAft>
                      </a:pPr>
                      <a:r>
                        <a:rPr lang="en-US" sz="1500" kern="100">
                          <a:effectLst/>
                          <a:latin typeface="+mj-lt"/>
                        </a:rPr>
                        <a:t>Đánh giá cuối kì</a:t>
                      </a:r>
                      <a:endParaRPr lang="en-US" sz="1500" kern="100">
                        <a:effectLst/>
                        <a:latin typeface="+mj-lt"/>
                        <a:ea typeface="Calibri" panose="020F0502020204030204" pitchFamily="34" charset="0"/>
                        <a:cs typeface="Times New Roman" panose="02020603050405020304" pitchFamily="18" charset="0"/>
                      </a:endParaRPr>
                    </a:p>
                  </a:txBody>
                  <a:tcPr anchor="ctr"/>
                </a:tc>
                <a:tc>
                  <a:txBody>
                    <a:bodyPr/>
                    <a:lstStyle/>
                    <a:p>
                      <a:pPr>
                        <a:lnSpc>
                          <a:spcPct val="120000"/>
                        </a:lnSpc>
                        <a:spcBef>
                          <a:spcPts val="200"/>
                        </a:spcBef>
                        <a:spcAft>
                          <a:spcPts val="300"/>
                        </a:spcAft>
                      </a:pPr>
                      <a:r>
                        <a:rPr lang="en-US" sz="1500" kern="100">
                          <a:effectLst/>
                          <a:latin typeface="+mj-lt"/>
                        </a:rPr>
                        <a:t> </a:t>
                      </a:r>
                      <a:endParaRPr lang="en-US" sz="1500" kern="100">
                        <a:effectLst/>
                        <a:latin typeface="+mj-lt"/>
                        <a:ea typeface="Calibri" panose="020F0502020204030204" pitchFamily="34" charset="0"/>
                        <a:cs typeface="Times New Roman" panose="02020603050405020304" pitchFamily="18" charset="0"/>
                      </a:endParaRPr>
                    </a:p>
                  </a:txBody>
                  <a:tcPr anchor="ctr"/>
                </a:tc>
                <a:tc>
                  <a:txBody>
                    <a:bodyPr/>
                    <a:lstStyle/>
                    <a:p>
                      <a:pPr>
                        <a:lnSpc>
                          <a:spcPct val="120000"/>
                        </a:lnSpc>
                        <a:spcBef>
                          <a:spcPts val="200"/>
                        </a:spcBef>
                        <a:spcAft>
                          <a:spcPts val="300"/>
                        </a:spcAft>
                      </a:pPr>
                      <a:r>
                        <a:rPr lang="en-US" sz="1500" kern="100">
                          <a:effectLst/>
                          <a:latin typeface="+mj-lt"/>
                        </a:rPr>
                        <a:t> </a:t>
                      </a:r>
                      <a:endParaRPr lang="en-US" sz="1500" kern="100">
                        <a:effectLst/>
                        <a:latin typeface="+mj-lt"/>
                        <a:ea typeface="Calibri" panose="020F0502020204030204" pitchFamily="34" charset="0"/>
                        <a:cs typeface="Times New Roman" panose="02020603050405020304" pitchFamily="18" charset="0"/>
                      </a:endParaRPr>
                    </a:p>
                  </a:txBody>
                  <a:tcPr anchor="ctr"/>
                </a:tc>
                <a:extLst>
                  <a:ext uri="{0D108BD9-81ED-4DB2-BD59-A6C34878D82A}">
                    <a16:rowId xmlns:a16="http://schemas.microsoft.com/office/drawing/2014/main" val="4172765232"/>
                  </a:ext>
                </a:extLst>
              </a:tr>
              <a:tr h="0">
                <a:tc vMerge="1">
                  <a:txBody>
                    <a:bodyPr/>
                    <a:lstStyle/>
                    <a:p>
                      <a:endParaRPr lang="en-US"/>
                    </a:p>
                  </a:txBody>
                  <a:tcPr/>
                </a:tc>
                <a:tc>
                  <a:txBody>
                    <a:bodyPr/>
                    <a:lstStyle/>
                    <a:p>
                      <a:pPr algn="ctr">
                        <a:lnSpc>
                          <a:spcPct val="120000"/>
                        </a:lnSpc>
                        <a:spcBef>
                          <a:spcPts val="200"/>
                        </a:spcBef>
                        <a:spcAft>
                          <a:spcPts val="300"/>
                        </a:spcAft>
                      </a:pPr>
                      <a:r>
                        <a:rPr lang="en-US" sz="1500" kern="100">
                          <a:effectLst/>
                          <a:latin typeface="+mj-lt"/>
                        </a:rPr>
                        <a:t>104</a:t>
                      </a:r>
                      <a:endParaRPr lang="en-US" sz="1500" kern="100">
                        <a:effectLst/>
                        <a:latin typeface="+mj-lt"/>
                        <a:ea typeface="Calibri" panose="020F0502020204030204" pitchFamily="34" charset="0"/>
                        <a:cs typeface="Times New Roman" panose="02020603050405020304" pitchFamily="18" charset="0"/>
                      </a:endParaRPr>
                    </a:p>
                  </a:txBody>
                  <a:tcPr anchor="ctr"/>
                </a:tc>
                <a:tc vMerge="1">
                  <a:txBody>
                    <a:bodyPr/>
                    <a:lstStyle/>
                    <a:p>
                      <a:endParaRPr lang="en-US"/>
                    </a:p>
                  </a:txBody>
                  <a:tcPr/>
                </a:tc>
                <a:tc>
                  <a:txBody>
                    <a:bodyPr/>
                    <a:lstStyle/>
                    <a:p>
                      <a:pPr>
                        <a:lnSpc>
                          <a:spcPct val="120000"/>
                        </a:lnSpc>
                        <a:spcBef>
                          <a:spcPts val="200"/>
                        </a:spcBef>
                        <a:spcAft>
                          <a:spcPts val="300"/>
                        </a:spcAft>
                      </a:pPr>
                      <a:r>
                        <a:rPr lang="en-US" sz="1500" kern="100">
                          <a:effectLst/>
                          <a:latin typeface="+mj-lt"/>
                        </a:rPr>
                        <a:t> </a:t>
                      </a:r>
                      <a:endParaRPr lang="en-US" sz="1500" kern="100">
                        <a:effectLst/>
                        <a:latin typeface="+mj-lt"/>
                        <a:ea typeface="Calibri" panose="020F0502020204030204" pitchFamily="34" charset="0"/>
                        <a:cs typeface="Times New Roman" panose="02020603050405020304" pitchFamily="18" charset="0"/>
                      </a:endParaRPr>
                    </a:p>
                  </a:txBody>
                  <a:tcPr anchor="ctr"/>
                </a:tc>
                <a:tc>
                  <a:txBody>
                    <a:bodyPr/>
                    <a:lstStyle/>
                    <a:p>
                      <a:pPr>
                        <a:lnSpc>
                          <a:spcPct val="120000"/>
                        </a:lnSpc>
                        <a:spcBef>
                          <a:spcPts val="200"/>
                        </a:spcBef>
                        <a:spcAft>
                          <a:spcPts val="300"/>
                        </a:spcAft>
                      </a:pPr>
                      <a:r>
                        <a:rPr lang="en-US" sz="1500" kern="100">
                          <a:effectLst/>
                          <a:latin typeface="+mj-lt"/>
                        </a:rPr>
                        <a:t> </a:t>
                      </a:r>
                      <a:endParaRPr lang="en-US" sz="1500" kern="100">
                        <a:effectLst/>
                        <a:latin typeface="+mj-lt"/>
                        <a:ea typeface="Calibri" panose="020F0502020204030204" pitchFamily="34" charset="0"/>
                        <a:cs typeface="Times New Roman" panose="02020603050405020304" pitchFamily="18" charset="0"/>
                      </a:endParaRPr>
                    </a:p>
                  </a:txBody>
                  <a:tcPr anchor="ctr"/>
                </a:tc>
                <a:extLst>
                  <a:ext uri="{0D108BD9-81ED-4DB2-BD59-A6C34878D82A}">
                    <a16:rowId xmlns:a16="http://schemas.microsoft.com/office/drawing/2014/main" val="1920914045"/>
                  </a:ext>
                </a:extLst>
              </a:tr>
              <a:tr h="0">
                <a:tc vMerge="1">
                  <a:txBody>
                    <a:bodyPr/>
                    <a:lstStyle/>
                    <a:p>
                      <a:endParaRPr lang="en-US"/>
                    </a:p>
                  </a:txBody>
                  <a:tcPr/>
                </a:tc>
                <a:tc>
                  <a:txBody>
                    <a:bodyPr/>
                    <a:lstStyle/>
                    <a:p>
                      <a:pPr algn="ctr">
                        <a:lnSpc>
                          <a:spcPct val="120000"/>
                        </a:lnSpc>
                        <a:spcBef>
                          <a:spcPts val="200"/>
                        </a:spcBef>
                        <a:spcAft>
                          <a:spcPts val="300"/>
                        </a:spcAft>
                      </a:pPr>
                      <a:r>
                        <a:rPr lang="en-US" sz="1500" kern="100">
                          <a:effectLst/>
                          <a:latin typeface="+mj-lt"/>
                        </a:rPr>
                        <a:t>105</a:t>
                      </a:r>
                      <a:endParaRPr lang="en-US" sz="1500" kern="100">
                        <a:effectLst/>
                        <a:latin typeface="+mj-lt"/>
                        <a:ea typeface="Calibri" panose="020F0502020204030204" pitchFamily="34" charset="0"/>
                        <a:cs typeface="Times New Roman" panose="02020603050405020304" pitchFamily="18" charset="0"/>
                      </a:endParaRPr>
                    </a:p>
                  </a:txBody>
                  <a:tcPr anchor="ctr"/>
                </a:tc>
                <a:tc vMerge="1">
                  <a:txBody>
                    <a:bodyPr/>
                    <a:lstStyle/>
                    <a:p>
                      <a:endParaRPr lang="en-US"/>
                    </a:p>
                  </a:txBody>
                  <a:tcPr/>
                </a:tc>
                <a:tc>
                  <a:txBody>
                    <a:bodyPr/>
                    <a:lstStyle/>
                    <a:p>
                      <a:pPr>
                        <a:lnSpc>
                          <a:spcPct val="120000"/>
                        </a:lnSpc>
                        <a:spcBef>
                          <a:spcPts val="200"/>
                        </a:spcBef>
                        <a:spcAft>
                          <a:spcPts val="300"/>
                        </a:spcAft>
                      </a:pPr>
                      <a:r>
                        <a:rPr lang="en-US" sz="1500" kern="100">
                          <a:effectLst/>
                          <a:latin typeface="+mj-lt"/>
                        </a:rPr>
                        <a:t> </a:t>
                      </a:r>
                      <a:endParaRPr lang="en-US" sz="1500" kern="100">
                        <a:effectLst/>
                        <a:latin typeface="+mj-lt"/>
                        <a:ea typeface="Calibri" panose="020F0502020204030204" pitchFamily="34" charset="0"/>
                        <a:cs typeface="Times New Roman" panose="02020603050405020304" pitchFamily="18" charset="0"/>
                      </a:endParaRPr>
                    </a:p>
                  </a:txBody>
                  <a:tcPr anchor="ctr"/>
                </a:tc>
                <a:tc>
                  <a:txBody>
                    <a:bodyPr/>
                    <a:lstStyle/>
                    <a:p>
                      <a:pPr>
                        <a:lnSpc>
                          <a:spcPct val="120000"/>
                        </a:lnSpc>
                        <a:spcBef>
                          <a:spcPts val="200"/>
                        </a:spcBef>
                        <a:spcAft>
                          <a:spcPts val="300"/>
                        </a:spcAft>
                      </a:pPr>
                      <a:r>
                        <a:rPr lang="en-US" sz="1500" kern="100">
                          <a:effectLst/>
                          <a:latin typeface="+mj-lt"/>
                        </a:rPr>
                        <a:t> </a:t>
                      </a:r>
                      <a:endParaRPr lang="en-US" sz="1500" kern="100">
                        <a:effectLst/>
                        <a:latin typeface="+mj-lt"/>
                        <a:ea typeface="Calibri" panose="020F0502020204030204" pitchFamily="34" charset="0"/>
                        <a:cs typeface="Times New Roman" panose="02020603050405020304" pitchFamily="18" charset="0"/>
                      </a:endParaRPr>
                    </a:p>
                  </a:txBody>
                  <a:tcPr anchor="ctr"/>
                </a:tc>
                <a:extLst>
                  <a:ext uri="{0D108BD9-81ED-4DB2-BD59-A6C34878D82A}">
                    <a16:rowId xmlns:a16="http://schemas.microsoft.com/office/drawing/2014/main" val="1156894875"/>
                  </a:ext>
                </a:extLst>
              </a:tr>
            </a:tbl>
          </a:graphicData>
        </a:graphic>
      </p:graphicFrame>
    </p:spTree>
    <p:extLst>
      <p:ext uri="{BB962C8B-B14F-4D97-AF65-F5344CB8AC3E}">
        <p14:creationId xmlns:p14="http://schemas.microsoft.com/office/powerpoint/2010/main" val="177602068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687"/>
        <p:cNvGrpSpPr/>
        <p:nvPr/>
      </p:nvGrpSpPr>
      <p:grpSpPr>
        <a:xfrm>
          <a:off x="0" y="0"/>
          <a:ext cx="0" cy="0"/>
          <a:chOff x="0" y="0"/>
          <a:chExt cx="0" cy="0"/>
        </a:xfrm>
      </p:grpSpPr>
      <p:pic>
        <p:nvPicPr>
          <p:cNvPr id="2" name="Picture 1">
            <a:extLst>
              <a:ext uri="{FF2B5EF4-FFF2-40B4-BE49-F238E27FC236}">
                <a16:creationId xmlns:a16="http://schemas.microsoft.com/office/drawing/2014/main" id="{8D9055B4-30D9-443E-2E1E-C8FFAA074B3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89" y="-5826"/>
            <a:ext cx="12192000" cy="6854885"/>
          </a:xfrm>
          <a:prstGeom prst="rect">
            <a:avLst/>
          </a:prstGeom>
        </p:spPr>
      </p:pic>
      <p:sp>
        <p:nvSpPr>
          <p:cNvPr id="688" name="Google Shape;688;p45"/>
          <p:cNvSpPr txBox="1">
            <a:spLocks noGrp="1"/>
          </p:cNvSpPr>
          <p:nvPr>
            <p:ph type="title"/>
          </p:nvPr>
        </p:nvSpPr>
        <p:spPr>
          <a:xfrm>
            <a:off x="838200" y="647019"/>
            <a:ext cx="105156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FF0000"/>
              </a:buClr>
              <a:buSzPts val="2666"/>
              <a:buFont typeface="Times New Roman"/>
              <a:buNone/>
            </a:pPr>
            <a:r>
              <a:rPr lang="en-US" sz="2666" b="1" dirty="0">
                <a:solidFill>
                  <a:srgbClr val="C00000"/>
                </a:solidFill>
                <a:latin typeface="Times New Roman"/>
                <a:ea typeface="Times New Roman"/>
                <a:cs typeface="Times New Roman"/>
                <a:sym typeface="Times New Roman"/>
              </a:rPr>
              <a:t>CÁC ĐỊA CHỈ TRANG WEBSITE KHAI THÁC TÀI LIỆU CHO </a:t>
            </a:r>
            <a:br>
              <a:rPr lang="en-US" sz="2666" b="1" dirty="0">
                <a:solidFill>
                  <a:srgbClr val="C00000"/>
                </a:solidFill>
                <a:latin typeface="Times New Roman"/>
                <a:ea typeface="Times New Roman"/>
                <a:cs typeface="Times New Roman"/>
                <a:sym typeface="Times New Roman"/>
              </a:rPr>
            </a:br>
            <a:r>
              <a:rPr lang="en-US" sz="2666" b="1" dirty="0">
                <a:solidFill>
                  <a:srgbClr val="C00000"/>
                </a:solidFill>
                <a:latin typeface="Times New Roman"/>
                <a:ea typeface="Times New Roman"/>
                <a:cs typeface="Times New Roman"/>
                <a:sym typeface="Times New Roman"/>
              </a:rPr>
              <a:t>HOẠT ĐỘNG TRẢI NGHIỆM, HƯỚNG NGHIỆP</a:t>
            </a:r>
            <a:endParaRPr sz="2666" dirty="0">
              <a:solidFill>
                <a:srgbClr val="C00000"/>
              </a:solidFill>
              <a:latin typeface="Times New Roman"/>
              <a:ea typeface="Times New Roman"/>
              <a:cs typeface="Times New Roman"/>
              <a:sym typeface="Times New Roman"/>
            </a:endParaRPr>
          </a:p>
        </p:txBody>
      </p:sp>
      <p:sp>
        <p:nvSpPr>
          <p:cNvPr id="689" name="Google Shape;689;p45"/>
          <p:cNvSpPr txBox="1">
            <a:spLocks noGrp="1"/>
          </p:cNvSpPr>
          <p:nvPr>
            <p:ph type="body" idx="1"/>
          </p:nvPr>
        </p:nvSpPr>
        <p:spPr>
          <a:xfrm>
            <a:off x="3104816" y="2251500"/>
            <a:ext cx="5397500" cy="3842139"/>
          </a:xfrm>
          <a:prstGeom prst="rect">
            <a:avLst/>
          </a:prstGeom>
          <a:noFill/>
          <a:ln>
            <a:noFill/>
          </a:ln>
        </p:spPr>
        <p:txBody>
          <a:bodyPr spcFirstLastPara="1" wrap="square" lIns="91425" tIns="45700" rIns="91425" bIns="45700" anchor="t" anchorCtr="0">
            <a:noAutofit/>
          </a:bodyPr>
          <a:lstStyle/>
          <a:p>
            <a:pPr marL="228600" lvl="0" indent="-228600" algn="l" rtl="0">
              <a:lnSpc>
                <a:spcPct val="100000"/>
              </a:lnSpc>
              <a:spcBef>
                <a:spcPts val="0"/>
              </a:spcBef>
              <a:spcAft>
                <a:spcPts val="0"/>
              </a:spcAft>
              <a:buClr>
                <a:srgbClr val="525252"/>
              </a:buClr>
              <a:buSzPts val="2400"/>
              <a:buChar char="•"/>
            </a:pPr>
            <a:r>
              <a:rPr lang="en-US" u="sng" dirty="0">
                <a:solidFill>
                  <a:srgbClr val="C00000"/>
                </a:solidFill>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http://</a:t>
            </a:r>
            <a:r>
              <a:rPr lang="en-US" u="sng" dirty="0" err="1">
                <a:solidFill>
                  <a:srgbClr val="C00000"/>
                </a:solidFill>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www.nxbgd.vn</a:t>
            </a:r>
            <a:r>
              <a:rPr lang="en-US" u="sng" dirty="0">
                <a:solidFill>
                  <a:srgbClr val="C00000"/>
                </a:solidFill>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a:t>
            </a:r>
            <a:endParaRPr dirty="0">
              <a:solidFill>
                <a:srgbClr val="C00000"/>
              </a:solidFill>
              <a:latin typeface="Times New Roman" panose="02020603050405020304" pitchFamily="18" charset="0"/>
              <a:cs typeface="Times New Roman" panose="02020603050405020304" pitchFamily="18" charset="0"/>
            </a:endParaRPr>
          </a:p>
          <a:p>
            <a:pPr marL="228600" lvl="0" indent="-228600" algn="l" rtl="0">
              <a:lnSpc>
                <a:spcPct val="100000"/>
              </a:lnSpc>
              <a:spcBef>
                <a:spcPts val="1000"/>
              </a:spcBef>
              <a:spcAft>
                <a:spcPts val="0"/>
              </a:spcAft>
              <a:buClr>
                <a:srgbClr val="525252"/>
              </a:buClr>
              <a:buSzPts val="2400"/>
              <a:buChar char="•"/>
            </a:pPr>
            <a:r>
              <a:rPr lang="en-US" u="sng" dirty="0">
                <a:solidFill>
                  <a:srgbClr val="C00000"/>
                </a:solidFill>
                <a:latin typeface="Times New Roman" panose="02020603050405020304" pitchFamily="18" charset="0"/>
                <a:cs typeface="Times New Roman" panose="02020603050405020304" pitchFamily="18" charset="0"/>
                <a:hlinkClick r:id="rId5">
                  <a:extLst>
                    <a:ext uri="{A12FA001-AC4F-418D-AE19-62706E023703}">
                      <ahyp:hlinkClr xmlns:ahyp="http://schemas.microsoft.com/office/drawing/2018/hyperlinkcolor" val="tx"/>
                    </a:ext>
                  </a:extLst>
                </a:hlinkClick>
              </a:rPr>
              <a:t>http://</a:t>
            </a:r>
            <a:r>
              <a:rPr lang="en-US" u="sng" dirty="0" err="1">
                <a:solidFill>
                  <a:srgbClr val="C00000"/>
                </a:solidFill>
                <a:latin typeface="Times New Roman" panose="02020603050405020304" pitchFamily="18" charset="0"/>
                <a:cs typeface="Times New Roman" panose="02020603050405020304" pitchFamily="18" charset="0"/>
                <a:hlinkClick r:id="rId5">
                  <a:extLst>
                    <a:ext uri="{A12FA001-AC4F-418D-AE19-62706E023703}">
                      <ahyp:hlinkClr xmlns:ahyp="http://schemas.microsoft.com/office/drawing/2018/hyperlinkcolor" val="tx"/>
                    </a:ext>
                  </a:extLst>
                </a:hlinkClick>
              </a:rPr>
              <a:t>www.hanhtrangso.nxbgd.vn</a:t>
            </a:r>
            <a:r>
              <a:rPr lang="en-US" u="sng" dirty="0">
                <a:solidFill>
                  <a:srgbClr val="C00000"/>
                </a:solidFill>
                <a:latin typeface="Times New Roman" panose="02020603050405020304" pitchFamily="18" charset="0"/>
                <a:cs typeface="Times New Roman" panose="02020603050405020304" pitchFamily="18" charset="0"/>
                <a:hlinkClick r:id="rId5">
                  <a:extLst>
                    <a:ext uri="{A12FA001-AC4F-418D-AE19-62706E023703}">
                      <ahyp:hlinkClr xmlns:ahyp="http://schemas.microsoft.com/office/drawing/2018/hyperlinkcolor" val="tx"/>
                    </a:ext>
                  </a:extLst>
                </a:hlinkClick>
              </a:rPr>
              <a:t>/</a:t>
            </a:r>
            <a:endParaRPr dirty="0">
              <a:solidFill>
                <a:srgbClr val="C00000"/>
              </a:solidFill>
              <a:latin typeface="Times New Roman" panose="02020603050405020304" pitchFamily="18" charset="0"/>
              <a:cs typeface="Times New Roman" panose="02020603050405020304" pitchFamily="18" charset="0"/>
            </a:endParaRPr>
          </a:p>
          <a:p>
            <a:pPr marL="228600" lvl="0" indent="-228600" algn="l" rtl="0">
              <a:lnSpc>
                <a:spcPct val="100000"/>
              </a:lnSpc>
              <a:spcBef>
                <a:spcPts val="1000"/>
              </a:spcBef>
              <a:spcAft>
                <a:spcPts val="0"/>
              </a:spcAft>
              <a:buClr>
                <a:srgbClr val="525252"/>
              </a:buClr>
              <a:buSzPts val="2400"/>
              <a:buChar char="•"/>
            </a:pPr>
            <a:r>
              <a:rPr lang="en-US" u="sng" dirty="0">
                <a:solidFill>
                  <a:srgbClr val="C00000"/>
                </a:solidFill>
                <a:latin typeface="Times New Roman" panose="02020603050405020304" pitchFamily="18" charset="0"/>
                <a:cs typeface="Times New Roman" panose="02020603050405020304" pitchFamily="18" charset="0"/>
                <a:hlinkClick r:id="rId6">
                  <a:extLst>
                    <a:ext uri="{A12FA001-AC4F-418D-AE19-62706E023703}">
                      <ahyp:hlinkClr xmlns:ahyp="http://schemas.microsoft.com/office/drawing/2018/hyperlinkcolor" val="tx"/>
                    </a:ext>
                  </a:extLst>
                </a:hlinkClick>
              </a:rPr>
              <a:t>http://</a:t>
            </a:r>
            <a:r>
              <a:rPr lang="en-US" u="sng" dirty="0" err="1">
                <a:solidFill>
                  <a:srgbClr val="C00000"/>
                </a:solidFill>
                <a:latin typeface="Times New Roman" panose="02020603050405020304" pitchFamily="18" charset="0"/>
                <a:cs typeface="Times New Roman" panose="02020603050405020304" pitchFamily="18" charset="0"/>
                <a:hlinkClick r:id="rId6">
                  <a:extLst>
                    <a:ext uri="{A12FA001-AC4F-418D-AE19-62706E023703}">
                      <ahyp:hlinkClr xmlns:ahyp="http://schemas.microsoft.com/office/drawing/2018/hyperlinkcolor" val="tx"/>
                    </a:ext>
                  </a:extLst>
                </a:hlinkClick>
              </a:rPr>
              <a:t>sachthietbigiaoduc.vn</a:t>
            </a:r>
            <a:r>
              <a:rPr lang="en-US" u="sng" dirty="0">
                <a:solidFill>
                  <a:srgbClr val="C00000"/>
                </a:solidFill>
                <a:latin typeface="Times New Roman" panose="02020603050405020304" pitchFamily="18" charset="0"/>
                <a:cs typeface="Times New Roman" panose="02020603050405020304" pitchFamily="18" charset="0"/>
                <a:hlinkClick r:id="rId6">
                  <a:extLst>
                    <a:ext uri="{A12FA001-AC4F-418D-AE19-62706E023703}">
                      <ahyp:hlinkClr xmlns:ahyp="http://schemas.microsoft.com/office/drawing/2018/hyperlinkcolor" val="tx"/>
                    </a:ext>
                  </a:extLst>
                </a:hlinkClick>
              </a:rPr>
              <a:t>/</a:t>
            </a:r>
            <a:endParaRPr dirty="0">
              <a:solidFill>
                <a:srgbClr val="C00000"/>
              </a:solidFill>
              <a:latin typeface="Times New Roman" panose="02020603050405020304" pitchFamily="18" charset="0"/>
              <a:cs typeface="Times New Roman" panose="02020603050405020304" pitchFamily="18" charset="0"/>
            </a:endParaRPr>
          </a:p>
          <a:p>
            <a:pPr marL="228600" lvl="0" indent="-228600" algn="l" rtl="0">
              <a:lnSpc>
                <a:spcPct val="100000"/>
              </a:lnSpc>
              <a:spcBef>
                <a:spcPts val="1000"/>
              </a:spcBef>
              <a:spcAft>
                <a:spcPts val="0"/>
              </a:spcAft>
              <a:buClr>
                <a:srgbClr val="525252"/>
              </a:buClr>
              <a:buSzPts val="2400"/>
              <a:buChar char="•"/>
            </a:pPr>
            <a:r>
              <a:rPr lang="en-US" u="sng" dirty="0">
                <a:solidFill>
                  <a:srgbClr val="C00000"/>
                </a:solidFill>
                <a:latin typeface="Times New Roman" panose="02020603050405020304" pitchFamily="18" charset="0"/>
                <a:cs typeface="Times New Roman" panose="02020603050405020304" pitchFamily="18" charset="0"/>
                <a:hlinkClick r:id="rId7">
                  <a:extLst>
                    <a:ext uri="{A12FA001-AC4F-418D-AE19-62706E023703}">
                      <ahyp:hlinkClr xmlns:ahyp="http://schemas.microsoft.com/office/drawing/2018/hyperlinkcolor" val="tx"/>
                    </a:ext>
                  </a:extLst>
                </a:hlinkClick>
              </a:rPr>
              <a:t>http://</a:t>
            </a:r>
            <a:r>
              <a:rPr lang="en-US" u="sng" dirty="0" err="1">
                <a:solidFill>
                  <a:srgbClr val="C00000"/>
                </a:solidFill>
                <a:latin typeface="Times New Roman" panose="02020603050405020304" pitchFamily="18" charset="0"/>
                <a:cs typeface="Times New Roman" panose="02020603050405020304" pitchFamily="18" charset="0"/>
                <a:hlinkClick r:id="rId7">
                  <a:extLst>
                    <a:ext uri="{A12FA001-AC4F-418D-AE19-62706E023703}">
                      <ahyp:hlinkClr xmlns:ahyp="http://schemas.microsoft.com/office/drawing/2018/hyperlinkcolor" val="tx"/>
                    </a:ext>
                  </a:extLst>
                </a:hlinkClick>
              </a:rPr>
              <a:t>taphuan.nxbgd.vn</a:t>
            </a:r>
            <a:r>
              <a:rPr lang="en-US" u="sng" dirty="0">
                <a:solidFill>
                  <a:srgbClr val="C00000"/>
                </a:solidFill>
                <a:latin typeface="Times New Roman" panose="02020603050405020304" pitchFamily="18" charset="0"/>
                <a:cs typeface="Times New Roman" panose="02020603050405020304" pitchFamily="18" charset="0"/>
                <a:hlinkClick r:id="rId7">
                  <a:extLst>
                    <a:ext uri="{A12FA001-AC4F-418D-AE19-62706E023703}">
                      <ahyp:hlinkClr xmlns:ahyp="http://schemas.microsoft.com/office/drawing/2018/hyperlinkcolor" val="tx"/>
                    </a:ext>
                  </a:extLst>
                </a:hlinkClick>
              </a:rPr>
              <a:t>/</a:t>
            </a:r>
            <a:endParaRPr dirty="0">
              <a:solidFill>
                <a:srgbClr val="C00000"/>
              </a:solidFill>
              <a:latin typeface="Times New Roman" panose="02020603050405020304" pitchFamily="18" charset="0"/>
              <a:cs typeface="Times New Roman" panose="02020603050405020304" pitchFamily="18" charset="0"/>
            </a:endParaRPr>
          </a:p>
          <a:p>
            <a:pPr marL="228600" lvl="0" indent="-228600" algn="l" rtl="0">
              <a:lnSpc>
                <a:spcPct val="100000"/>
              </a:lnSpc>
              <a:spcBef>
                <a:spcPts val="1000"/>
              </a:spcBef>
              <a:spcAft>
                <a:spcPts val="0"/>
              </a:spcAft>
              <a:buClr>
                <a:schemeClr val="dk1"/>
              </a:buClr>
              <a:buSzPts val="2400"/>
              <a:buChar char="•"/>
            </a:pPr>
            <a:r>
              <a:rPr lang="en-US" u="sng" dirty="0">
                <a:solidFill>
                  <a:srgbClr val="C00000"/>
                </a:solidFill>
                <a:latin typeface="Times New Roman" panose="02020603050405020304" pitchFamily="18" charset="0"/>
                <a:cs typeface="Times New Roman" panose="02020603050405020304" pitchFamily="18" charset="0"/>
                <a:hlinkClick r:id="rId8">
                  <a:extLst>
                    <a:ext uri="{A12FA001-AC4F-418D-AE19-62706E023703}">
                      <ahyp:hlinkClr xmlns:ahyp="http://schemas.microsoft.com/office/drawing/2018/hyperlinkcolor" val="tx"/>
                    </a:ext>
                  </a:extLst>
                </a:hlinkClick>
              </a:rPr>
              <a:t>http://</a:t>
            </a:r>
            <a:r>
              <a:rPr lang="en-US" u="sng" dirty="0" err="1">
                <a:solidFill>
                  <a:srgbClr val="C00000"/>
                </a:solidFill>
                <a:latin typeface="Times New Roman" panose="02020603050405020304" pitchFamily="18" charset="0"/>
                <a:cs typeface="Times New Roman" panose="02020603050405020304" pitchFamily="18" charset="0"/>
                <a:hlinkClick r:id="rId8">
                  <a:extLst>
                    <a:ext uri="{A12FA001-AC4F-418D-AE19-62706E023703}">
                      <ahyp:hlinkClr xmlns:ahyp="http://schemas.microsoft.com/office/drawing/2018/hyperlinkcolor" val="tx"/>
                    </a:ext>
                  </a:extLst>
                </a:hlinkClick>
              </a:rPr>
              <a:t>chantroisangtao.vn</a:t>
            </a:r>
            <a:r>
              <a:rPr lang="en-US" u="sng" dirty="0">
                <a:solidFill>
                  <a:srgbClr val="C00000"/>
                </a:solidFill>
                <a:latin typeface="Times New Roman" panose="02020603050405020304" pitchFamily="18" charset="0"/>
                <a:cs typeface="Times New Roman" panose="02020603050405020304" pitchFamily="18" charset="0"/>
                <a:hlinkClick r:id="rId8">
                  <a:extLst>
                    <a:ext uri="{A12FA001-AC4F-418D-AE19-62706E023703}">
                      <ahyp:hlinkClr xmlns:ahyp="http://schemas.microsoft.com/office/drawing/2018/hyperlinkcolor" val="tx"/>
                    </a:ext>
                  </a:extLst>
                </a:hlinkClick>
              </a:rPr>
              <a:t>/</a:t>
            </a:r>
            <a:endParaRPr dirty="0">
              <a:solidFill>
                <a:srgbClr val="C00000"/>
              </a:solidFill>
              <a:latin typeface="Times New Roman" panose="02020603050405020304" pitchFamily="18" charset="0"/>
              <a:cs typeface="Times New Roman" panose="02020603050405020304" pitchFamily="18" charset="0"/>
            </a:endParaRPr>
          </a:p>
          <a:p>
            <a:pPr marL="0" lvl="0" indent="0" algn="l" rtl="0">
              <a:lnSpc>
                <a:spcPct val="90000"/>
              </a:lnSpc>
              <a:spcBef>
                <a:spcPts val="1000"/>
              </a:spcBef>
              <a:spcAft>
                <a:spcPts val="0"/>
              </a:spcAft>
              <a:buClr>
                <a:schemeClr val="dk1"/>
              </a:buClr>
              <a:buSzPts val="2400"/>
              <a:buNone/>
            </a:pPr>
            <a:endParaRPr sz="2400" dirty="0">
              <a:solidFill>
                <a:srgbClr val="002060"/>
              </a:solidFill>
            </a:endParaRPr>
          </a:p>
          <a:p>
            <a:pPr marL="0" lvl="0" indent="0" algn="l" rtl="0">
              <a:lnSpc>
                <a:spcPct val="90000"/>
              </a:lnSpc>
              <a:spcBef>
                <a:spcPts val="1000"/>
              </a:spcBef>
              <a:spcAft>
                <a:spcPts val="0"/>
              </a:spcAft>
              <a:buClr>
                <a:schemeClr val="dk1"/>
              </a:buClr>
              <a:buSzPts val="2400"/>
              <a:buNone/>
            </a:pPr>
            <a:endParaRPr sz="2400" b="1" dirty="0">
              <a:solidFill>
                <a:srgbClr val="002060"/>
              </a:solidFill>
            </a:endParaRPr>
          </a:p>
          <a:p>
            <a:pPr marL="228600" lvl="0" indent="-76200" algn="l" rtl="0">
              <a:lnSpc>
                <a:spcPct val="100000"/>
              </a:lnSpc>
              <a:spcBef>
                <a:spcPts val="1000"/>
              </a:spcBef>
              <a:spcAft>
                <a:spcPts val="0"/>
              </a:spcAft>
              <a:buClr>
                <a:schemeClr val="dk1"/>
              </a:buClr>
              <a:buSzPts val="2400"/>
              <a:buNone/>
            </a:pPr>
            <a:endParaRPr sz="2400" dirty="0">
              <a:solidFill>
                <a:srgbClr val="002060"/>
              </a:solidFill>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04EFE1-04BA-2B23-BFA9-44A8EADA6B6E}"/>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482B79CA-24BD-71EF-887C-21CC6467EE0C}"/>
              </a:ext>
            </a:extLst>
          </p:cNvPr>
          <p:cNvSpPr>
            <a:spLocks noGrp="1"/>
          </p:cNvSpPr>
          <p:nvPr>
            <p:ph type="body" idx="1"/>
          </p:nvPr>
        </p:nvSpPr>
        <p:spPr/>
        <p:txBody>
          <a:bodyPr/>
          <a:lstStyle/>
          <a:p>
            <a:pPr marL="0" lvl="0" indent="0" algn="l" rtl="0">
              <a:lnSpc>
                <a:spcPct val="100000"/>
              </a:lnSpc>
              <a:spcBef>
                <a:spcPts val="0"/>
              </a:spcBef>
              <a:spcAft>
                <a:spcPts val="0"/>
              </a:spcAft>
              <a:buClr>
                <a:srgbClr val="FF0000"/>
              </a:buClr>
              <a:buSzPct val="100000"/>
              <a:buNone/>
            </a:pPr>
            <a:r>
              <a:rPr lang="vi-VN" sz="2800" u="sng" dirty="0">
                <a:solidFill>
                  <a:srgbClr val="002060"/>
                </a:solidFill>
                <a:latin typeface="Times New Roman" panose="02020603050405020304" pitchFamily="18" charset="0"/>
                <a:cs typeface="Times New Roman" panose="02020603050405020304" pitchFamily="18" charset="0"/>
                <a:hlinkClick r:id="rId2">
                  <a:extLst>
                    <a:ext uri="{A12FA001-AC4F-418D-AE19-62706E023703}">
                      <ahyp:hlinkClr xmlns:ahyp="http://schemas.microsoft.com/office/drawing/2018/hyperlinkcolor" val="tx"/>
                    </a:ext>
                  </a:extLst>
                </a:hlinkClick>
              </a:rPr>
              <a:t>1. Facebook: TỔ CHỨC HOẠT ĐỘNG TRẢI NGHIỆM &amp; HƯỚNG NGHIỆP TRONG NHÀ TRƯỜNG</a:t>
            </a:r>
            <a:endParaRPr lang="vi-VN" sz="2800" dirty="0">
              <a:solidFill>
                <a:srgbClr val="002060"/>
              </a:solidFill>
              <a:latin typeface="Times New Roman" panose="02020603050405020304" pitchFamily="18" charset="0"/>
              <a:cs typeface="Times New Roman" panose="02020603050405020304" pitchFamily="18" charset="0"/>
            </a:endParaRPr>
          </a:p>
          <a:p>
            <a:pPr marL="0" lvl="0" indent="0" algn="l" rtl="0">
              <a:lnSpc>
                <a:spcPct val="100000"/>
              </a:lnSpc>
              <a:spcBef>
                <a:spcPts val="0"/>
              </a:spcBef>
              <a:spcAft>
                <a:spcPts val="0"/>
              </a:spcAft>
              <a:buClr>
                <a:srgbClr val="FF0000"/>
              </a:buClr>
              <a:buSzPct val="100000"/>
              <a:buNone/>
            </a:pPr>
            <a:r>
              <a:rPr lang="vi-VN" sz="2800" u="sng" dirty="0">
                <a:solidFill>
                  <a:srgbClr val="002060"/>
                </a:solidFill>
                <a:latin typeface="Times New Roman" panose="02020603050405020304" pitchFamily="18" charset="0"/>
                <a:cs typeface="Times New Roman" panose="02020603050405020304" pitchFamily="18" charset="0"/>
                <a:hlinkClick r:id="rId2">
                  <a:extLst>
                    <a:ext uri="{A12FA001-AC4F-418D-AE19-62706E023703}">
                      <ahyp:hlinkClr xmlns:ahyp="http://schemas.microsoft.com/office/drawing/2018/hyperlinkcolor" val="tx"/>
                    </a:ext>
                  </a:extLst>
                </a:hlinkClick>
              </a:rPr>
              <a:t>https://www.facebook.com/groups/290341101457833/?ref=bookmarks</a:t>
            </a:r>
            <a:endParaRPr lang="vi-VN" sz="2800" u="sng" dirty="0">
              <a:solidFill>
                <a:srgbClr val="002060"/>
              </a:solidFill>
              <a:latin typeface="Times New Roman" panose="02020603050405020304" pitchFamily="18" charset="0"/>
              <a:cs typeface="Times New Roman" panose="02020603050405020304" pitchFamily="18" charset="0"/>
            </a:endParaRPr>
          </a:p>
          <a:p>
            <a:endParaRPr lang="en-US" dirty="0"/>
          </a:p>
        </p:txBody>
      </p:sp>
      <p:sp>
        <p:nvSpPr>
          <p:cNvPr id="4" name="Text Placeholder 3">
            <a:extLst>
              <a:ext uri="{FF2B5EF4-FFF2-40B4-BE49-F238E27FC236}">
                <a16:creationId xmlns:a16="http://schemas.microsoft.com/office/drawing/2014/main" id="{0FC7E68A-1ED5-3C79-F621-9E724A7D8A91}"/>
              </a:ext>
            </a:extLst>
          </p:cNvPr>
          <p:cNvSpPr>
            <a:spLocks noGrp="1"/>
          </p:cNvSpPr>
          <p:nvPr>
            <p:ph type="body" idx="2"/>
          </p:nvPr>
        </p:nvSpPr>
        <p:spPr/>
        <p:txBody>
          <a:bodyPr/>
          <a:lstStyle/>
          <a:p>
            <a:endParaRPr lang="en-US" dirty="0"/>
          </a:p>
        </p:txBody>
      </p:sp>
      <p:sp>
        <p:nvSpPr>
          <p:cNvPr id="5" name="Slide Number Placeholder 4">
            <a:extLst>
              <a:ext uri="{FF2B5EF4-FFF2-40B4-BE49-F238E27FC236}">
                <a16:creationId xmlns:a16="http://schemas.microsoft.com/office/drawing/2014/main" id="{694E393F-86D5-3C47-DCB7-558651EB1AA6}"/>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64</a:t>
            </a:fld>
            <a:endParaRPr lang="en-US"/>
          </a:p>
        </p:txBody>
      </p:sp>
      <p:pic>
        <p:nvPicPr>
          <p:cNvPr id="8" name="Picture 7" descr="A qr code with a f logo&#10;&#10;Description automatically generated">
            <a:extLst>
              <a:ext uri="{FF2B5EF4-FFF2-40B4-BE49-F238E27FC236}">
                <a16:creationId xmlns:a16="http://schemas.microsoft.com/office/drawing/2014/main" id="{1DC9DAAB-7939-2074-2ED6-91536BD64D54}"/>
              </a:ext>
            </a:extLst>
          </p:cNvPr>
          <p:cNvPicPr>
            <a:picLocks noChangeAspect="1"/>
          </p:cNvPicPr>
          <p:nvPr/>
        </p:nvPicPr>
        <p:blipFill>
          <a:blip r:embed="rId3"/>
          <a:stretch>
            <a:fillRect/>
          </a:stretch>
        </p:blipFill>
        <p:spPr>
          <a:xfrm>
            <a:off x="6967537" y="1962150"/>
            <a:ext cx="3590925" cy="3590925"/>
          </a:xfrm>
          <a:prstGeom prst="rect">
            <a:avLst/>
          </a:prstGeom>
        </p:spPr>
      </p:pic>
    </p:spTree>
    <p:extLst>
      <p:ext uri="{BB962C8B-B14F-4D97-AF65-F5344CB8AC3E}">
        <p14:creationId xmlns:p14="http://schemas.microsoft.com/office/powerpoint/2010/main" val="272513170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21BCBD-1A3C-F628-42DB-31815B48AC71}"/>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5DDF62B8-8C4A-7E70-ACA3-FF66384EC922}"/>
              </a:ext>
            </a:extLst>
          </p:cNvPr>
          <p:cNvSpPr>
            <a:spLocks noGrp="1"/>
          </p:cNvSpPr>
          <p:nvPr>
            <p:ph type="body" idx="1"/>
          </p:nvPr>
        </p:nvSpPr>
        <p:spPr/>
        <p:txBody>
          <a:bodyPr/>
          <a:lstStyle/>
          <a:p>
            <a:pPr marL="0" lvl="0" indent="0" algn="l" rtl="0">
              <a:lnSpc>
                <a:spcPct val="100000"/>
              </a:lnSpc>
              <a:spcBef>
                <a:spcPts val="0"/>
              </a:spcBef>
              <a:spcAft>
                <a:spcPts val="0"/>
              </a:spcAft>
              <a:buClr>
                <a:srgbClr val="FF0000"/>
              </a:buClr>
              <a:buSzPct val="100000"/>
              <a:buNone/>
            </a:pPr>
            <a:r>
              <a:rPr lang="vi-VN" sz="2800" dirty="0">
                <a:solidFill>
                  <a:srgbClr val="002060"/>
                </a:solidFill>
                <a:latin typeface="Times New Roman" panose="02020603050405020304" pitchFamily="18" charset="0"/>
                <a:cs typeface="Times New Roman" panose="02020603050405020304" pitchFamily="18" charset="0"/>
              </a:rPr>
              <a:t>2. </a:t>
            </a:r>
            <a:r>
              <a:rPr lang="vi-VN" sz="2800" u="sng" dirty="0">
                <a:solidFill>
                  <a:srgbClr val="002060"/>
                </a:solidFill>
                <a:latin typeface="Times New Roman" panose="02020603050405020304" pitchFamily="18" charset="0"/>
                <a:cs typeface="Times New Roman" panose="02020603050405020304" pitchFamily="18" charset="0"/>
                <a:hlinkClick r:id="rId2">
                  <a:extLst>
                    <a:ext uri="{A12FA001-AC4F-418D-AE19-62706E023703}">
                      <ahyp:hlinkClr xmlns:ahyp="http://schemas.microsoft.com/office/drawing/2018/hyperlinkcolor" val="tx"/>
                    </a:ext>
                  </a:extLst>
                </a:hlinkClick>
              </a:rPr>
              <a:t>Fanpage: Hoạt động trải nghiệm - hướng nghiệp</a:t>
            </a:r>
            <a:endParaRPr lang="vi-VN" sz="2800" dirty="0">
              <a:solidFill>
                <a:srgbClr val="002060"/>
              </a:solidFill>
              <a:latin typeface="Times New Roman" panose="02020603050405020304" pitchFamily="18" charset="0"/>
              <a:cs typeface="Times New Roman" panose="02020603050405020304" pitchFamily="18" charset="0"/>
            </a:endParaRPr>
          </a:p>
          <a:p>
            <a:pPr marL="0" lvl="0" indent="0" algn="l" rtl="0">
              <a:lnSpc>
                <a:spcPct val="100000"/>
              </a:lnSpc>
              <a:spcBef>
                <a:spcPts val="0"/>
              </a:spcBef>
              <a:spcAft>
                <a:spcPts val="0"/>
              </a:spcAft>
              <a:buClr>
                <a:schemeClr val="dk1"/>
              </a:buClr>
              <a:buSzPct val="100000"/>
              <a:buNone/>
            </a:pPr>
            <a:r>
              <a:rPr lang="vi-VN" sz="2800" u="sng" dirty="0">
                <a:solidFill>
                  <a:srgbClr val="002060"/>
                </a:solidFill>
                <a:latin typeface="Times New Roman" panose="02020603050405020304" pitchFamily="18" charset="0"/>
                <a:cs typeface="Times New Roman" panose="02020603050405020304" pitchFamily="18" charset="0"/>
                <a:hlinkClick r:id="rId2">
                  <a:extLst>
                    <a:ext uri="{A12FA001-AC4F-418D-AE19-62706E023703}">
                      <ahyp:hlinkClr xmlns:ahyp="http://schemas.microsoft.com/office/drawing/2018/hyperlinkcolor" val="tx"/>
                    </a:ext>
                  </a:extLst>
                </a:hlinkClick>
              </a:rPr>
              <a:t>https://www.facebook.com/TACGIASGK1102/?modal=admin_todo_tour</a:t>
            </a:r>
            <a:endParaRPr lang="vi-VN" sz="2800" u="sng" dirty="0">
              <a:solidFill>
                <a:srgbClr val="002060"/>
              </a:solidFill>
              <a:latin typeface="Times New Roman" panose="02020603050405020304" pitchFamily="18" charset="0"/>
              <a:cs typeface="Times New Roman" panose="02020603050405020304" pitchFamily="18" charset="0"/>
            </a:endParaRPr>
          </a:p>
          <a:p>
            <a:pPr marL="0" lvl="0" indent="0" algn="l" rtl="0">
              <a:lnSpc>
                <a:spcPct val="100000"/>
              </a:lnSpc>
              <a:spcBef>
                <a:spcPts val="0"/>
              </a:spcBef>
              <a:spcAft>
                <a:spcPts val="0"/>
              </a:spcAft>
              <a:buClr>
                <a:schemeClr val="dk1"/>
              </a:buClr>
              <a:buSzPct val="100000"/>
              <a:buNone/>
            </a:pPr>
            <a:endParaRPr lang="vi-VN" sz="2800" dirty="0">
              <a:solidFill>
                <a:srgbClr val="002060"/>
              </a:solidFill>
              <a:latin typeface="+mj-lt"/>
            </a:endParaRPr>
          </a:p>
          <a:p>
            <a:pPr marL="0" lvl="0" indent="0" algn="l" rtl="0">
              <a:lnSpc>
                <a:spcPct val="100000"/>
              </a:lnSpc>
              <a:spcBef>
                <a:spcPts val="0"/>
              </a:spcBef>
              <a:spcAft>
                <a:spcPts val="0"/>
              </a:spcAft>
              <a:buClr>
                <a:srgbClr val="FF0000"/>
              </a:buClr>
              <a:buSzPct val="100000"/>
              <a:buNone/>
            </a:pPr>
            <a:r>
              <a:rPr lang="vi-VN" sz="2800" dirty="0">
                <a:solidFill>
                  <a:srgbClr val="002060"/>
                </a:solidFill>
                <a:latin typeface="Times New Roman" panose="02020603050405020304" pitchFamily="18" charset="0"/>
                <a:cs typeface="Times New Roman" panose="02020603050405020304" pitchFamily="18" charset="0"/>
              </a:rPr>
              <a:t>3. Kênh Youtube </a:t>
            </a:r>
            <a:r>
              <a:rPr lang="en-US" dirty="0">
                <a:solidFill>
                  <a:srgbClr val="002060"/>
                </a:solidFill>
                <a:latin typeface="Times New Roman" panose="02020603050405020304" pitchFamily="18" charset="0"/>
                <a:cs typeface="Times New Roman" panose="02020603050405020304" pitchFamily="18" charset="0"/>
              </a:rPr>
              <a:t>KIM </a:t>
            </a:r>
            <a:r>
              <a:rPr lang="en-US" dirty="0" err="1">
                <a:solidFill>
                  <a:srgbClr val="002060"/>
                </a:solidFill>
                <a:latin typeface="Times New Roman" panose="02020603050405020304" pitchFamily="18" charset="0"/>
                <a:cs typeface="Times New Roman" panose="02020603050405020304" pitchFamily="18" charset="0"/>
              </a:rPr>
              <a:t>KIM</a:t>
            </a:r>
            <a:endParaRPr lang="en-US" dirty="0">
              <a:solidFill>
                <a:srgbClr val="002060"/>
              </a:solidFill>
              <a:latin typeface="Times New Roman" panose="02020603050405020304" pitchFamily="18" charset="0"/>
              <a:cs typeface="Times New Roman" panose="02020603050405020304" pitchFamily="18" charset="0"/>
            </a:endParaRPr>
          </a:p>
          <a:p>
            <a:pPr marL="114300" indent="0">
              <a:buNone/>
            </a:pPr>
            <a:endParaRPr lang="en-US" dirty="0"/>
          </a:p>
        </p:txBody>
      </p:sp>
      <p:sp>
        <p:nvSpPr>
          <p:cNvPr id="4" name="Text Placeholder 3">
            <a:extLst>
              <a:ext uri="{FF2B5EF4-FFF2-40B4-BE49-F238E27FC236}">
                <a16:creationId xmlns:a16="http://schemas.microsoft.com/office/drawing/2014/main" id="{386EA35B-32CF-B9C5-A46C-F15B4FEB990C}"/>
              </a:ext>
            </a:extLst>
          </p:cNvPr>
          <p:cNvSpPr>
            <a:spLocks noGrp="1"/>
          </p:cNvSpPr>
          <p:nvPr>
            <p:ph type="body" idx="2"/>
          </p:nvPr>
        </p:nvSpPr>
        <p:spPr/>
        <p:txBody>
          <a:bodyPr/>
          <a:lstStyle/>
          <a:p>
            <a:pPr marL="114300" indent="0">
              <a:buNone/>
            </a:pPr>
            <a:endParaRPr lang="en-US" dirty="0"/>
          </a:p>
        </p:txBody>
      </p:sp>
      <p:sp>
        <p:nvSpPr>
          <p:cNvPr id="5" name="Slide Number Placeholder 4">
            <a:extLst>
              <a:ext uri="{FF2B5EF4-FFF2-40B4-BE49-F238E27FC236}">
                <a16:creationId xmlns:a16="http://schemas.microsoft.com/office/drawing/2014/main" id="{920C1B16-AFE6-984A-20C8-8124FA2B29B9}"/>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65</a:t>
            </a:fld>
            <a:endParaRPr lang="en-US"/>
          </a:p>
        </p:txBody>
      </p:sp>
      <p:pic>
        <p:nvPicPr>
          <p:cNvPr id="8" name="Picture 7" descr="A qr code with black squares&#10;&#10;Description automatically generated">
            <a:extLst>
              <a:ext uri="{FF2B5EF4-FFF2-40B4-BE49-F238E27FC236}">
                <a16:creationId xmlns:a16="http://schemas.microsoft.com/office/drawing/2014/main" id="{77F8F5FA-131B-F49D-A159-6F9A835323C8}"/>
              </a:ext>
            </a:extLst>
          </p:cNvPr>
          <p:cNvPicPr>
            <a:picLocks noChangeAspect="1"/>
          </p:cNvPicPr>
          <p:nvPr/>
        </p:nvPicPr>
        <p:blipFill>
          <a:blip r:embed="rId3"/>
          <a:stretch>
            <a:fillRect/>
          </a:stretch>
        </p:blipFill>
        <p:spPr>
          <a:xfrm>
            <a:off x="6915150" y="2059781"/>
            <a:ext cx="3883025" cy="3883025"/>
          </a:xfrm>
          <a:prstGeom prst="rect">
            <a:avLst/>
          </a:prstGeom>
        </p:spPr>
      </p:pic>
    </p:spTree>
    <p:extLst>
      <p:ext uri="{BB962C8B-B14F-4D97-AF65-F5344CB8AC3E}">
        <p14:creationId xmlns:p14="http://schemas.microsoft.com/office/powerpoint/2010/main" val="30861573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9E7687-B82E-366E-826B-0620A4411D8C}"/>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F31F947C-D6F8-4D88-FD6F-0894EABD94AE}"/>
              </a:ext>
            </a:extLst>
          </p:cNvPr>
          <p:cNvSpPr>
            <a:spLocks noGrp="1"/>
          </p:cNvSpPr>
          <p:nvPr>
            <p:ph type="body" idx="1"/>
          </p:nvPr>
        </p:nvSpPr>
        <p:spPr/>
        <p:txBody>
          <a:bodyPr/>
          <a:lstStyle/>
          <a:p>
            <a:r>
              <a:rPr lang="vi-VN" sz="2800" dirty="0">
                <a:solidFill>
                  <a:srgbClr val="002060"/>
                </a:solidFill>
                <a:latin typeface="Times New Roman" panose="02020603050405020304" pitchFamily="18" charset="0"/>
                <a:cs typeface="Times New Roman" panose="02020603050405020304" pitchFamily="18" charset="0"/>
              </a:rPr>
              <a:t>Kênh Youtube </a:t>
            </a:r>
            <a:r>
              <a:rPr lang="en-US" dirty="0">
                <a:solidFill>
                  <a:srgbClr val="002060"/>
                </a:solidFill>
                <a:latin typeface="Times New Roman" panose="02020603050405020304" pitchFamily="18" charset="0"/>
                <a:cs typeface="Times New Roman" panose="02020603050405020304" pitchFamily="18" charset="0"/>
              </a:rPr>
              <a:t>KIM </a:t>
            </a:r>
            <a:r>
              <a:rPr lang="en-US" dirty="0" err="1">
                <a:solidFill>
                  <a:srgbClr val="002060"/>
                </a:solidFill>
                <a:latin typeface="Times New Roman" panose="02020603050405020304" pitchFamily="18" charset="0"/>
                <a:cs typeface="Times New Roman" panose="02020603050405020304" pitchFamily="18" charset="0"/>
              </a:rPr>
              <a:t>KIM</a:t>
            </a:r>
            <a:endParaRPr lang="vi-VN" sz="2800" dirty="0">
              <a:solidFill>
                <a:srgbClr val="002060"/>
              </a:solidFill>
              <a:latin typeface="Times New Roman" panose="02020603050405020304" pitchFamily="18" charset="0"/>
              <a:cs typeface="Times New Roman" panose="02020603050405020304" pitchFamily="18" charset="0"/>
            </a:endParaRPr>
          </a:p>
          <a:p>
            <a:pPr marL="114300" indent="0">
              <a:buNone/>
            </a:pPr>
            <a:endParaRPr lang="en-US" dirty="0"/>
          </a:p>
        </p:txBody>
      </p:sp>
      <p:sp>
        <p:nvSpPr>
          <p:cNvPr id="4" name="Text Placeholder 3">
            <a:extLst>
              <a:ext uri="{FF2B5EF4-FFF2-40B4-BE49-F238E27FC236}">
                <a16:creationId xmlns:a16="http://schemas.microsoft.com/office/drawing/2014/main" id="{EDEFA4DB-0278-CA0C-FE91-6228BF09F94A}"/>
              </a:ext>
            </a:extLst>
          </p:cNvPr>
          <p:cNvSpPr>
            <a:spLocks noGrp="1"/>
          </p:cNvSpPr>
          <p:nvPr>
            <p:ph type="body" idx="2"/>
          </p:nvPr>
        </p:nvSpPr>
        <p:spPr/>
        <p:txBody>
          <a:bodyPr/>
          <a:lstStyle/>
          <a:p>
            <a:endParaRPr lang="en-US" dirty="0"/>
          </a:p>
        </p:txBody>
      </p:sp>
      <p:sp>
        <p:nvSpPr>
          <p:cNvPr id="5" name="Slide Number Placeholder 4">
            <a:extLst>
              <a:ext uri="{FF2B5EF4-FFF2-40B4-BE49-F238E27FC236}">
                <a16:creationId xmlns:a16="http://schemas.microsoft.com/office/drawing/2014/main" id="{87F9E3B1-B7B4-5849-562C-670A10EF5726}"/>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66</a:t>
            </a:fld>
            <a:endParaRPr lang="en-US"/>
          </a:p>
        </p:txBody>
      </p:sp>
      <p:pic>
        <p:nvPicPr>
          <p:cNvPr id="8" name="Picture 7" descr="A qr code with black squares&#10;&#10;Description automatically generated">
            <a:extLst>
              <a:ext uri="{FF2B5EF4-FFF2-40B4-BE49-F238E27FC236}">
                <a16:creationId xmlns:a16="http://schemas.microsoft.com/office/drawing/2014/main" id="{E1458007-0F57-D772-BAE4-78895BA9B855}"/>
              </a:ext>
            </a:extLst>
          </p:cNvPr>
          <p:cNvPicPr>
            <a:picLocks noChangeAspect="1"/>
          </p:cNvPicPr>
          <p:nvPr/>
        </p:nvPicPr>
        <p:blipFill>
          <a:blip r:embed="rId2"/>
          <a:stretch>
            <a:fillRect/>
          </a:stretch>
        </p:blipFill>
        <p:spPr>
          <a:xfrm>
            <a:off x="6600825" y="1847850"/>
            <a:ext cx="4162425" cy="4162425"/>
          </a:xfrm>
          <a:prstGeom prst="rect">
            <a:avLst/>
          </a:prstGeom>
        </p:spPr>
      </p:pic>
    </p:spTree>
    <p:extLst>
      <p:ext uri="{BB962C8B-B14F-4D97-AF65-F5344CB8AC3E}">
        <p14:creationId xmlns:p14="http://schemas.microsoft.com/office/powerpoint/2010/main" val="107942470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89B9B4-0E46-42FF-8576-608132D80E3A}"/>
              </a:ext>
            </a:extLst>
          </p:cNvPr>
          <p:cNvSpPr>
            <a:spLocks noGrp="1"/>
          </p:cNvSpPr>
          <p:nvPr>
            <p:ph type="title" idx="4294967295"/>
          </p:nvPr>
        </p:nvSpPr>
        <p:spPr>
          <a:xfrm>
            <a:off x="215153" y="193115"/>
            <a:ext cx="11761694" cy="865188"/>
          </a:xfrm>
          <a:solidFill>
            <a:schemeClr val="accent6">
              <a:lumMod val="20000"/>
              <a:lumOff val="80000"/>
            </a:schemeClr>
          </a:solidFill>
        </p:spPr>
        <p:txBody>
          <a:bodyPr>
            <a:normAutofit/>
          </a:bodyPr>
          <a:lstStyle/>
          <a:p>
            <a:pPr algn="ctr"/>
            <a:r>
              <a:rPr lang="en-US" dirty="0" err="1"/>
              <a:t>Tập</a:t>
            </a:r>
            <a:r>
              <a:rPr lang="en-US" dirty="0"/>
              <a:t> </a:t>
            </a:r>
            <a:r>
              <a:rPr lang="en-US" dirty="0" err="1"/>
              <a:t>huấn</a:t>
            </a:r>
            <a:r>
              <a:rPr lang="en-US" dirty="0"/>
              <a:t> </a:t>
            </a:r>
            <a:r>
              <a:rPr lang="en-US" dirty="0" err="1"/>
              <a:t>về</a:t>
            </a:r>
            <a:r>
              <a:rPr lang="en-US" dirty="0"/>
              <a:t> </a:t>
            </a:r>
            <a:r>
              <a:rPr lang="en-US" dirty="0" err="1"/>
              <a:t>nội</a:t>
            </a:r>
            <a:r>
              <a:rPr lang="en-US" dirty="0"/>
              <a:t> dung </a:t>
            </a:r>
            <a:r>
              <a:rPr lang="en-US" dirty="0" err="1"/>
              <a:t>hướng</a:t>
            </a:r>
            <a:r>
              <a:rPr lang="en-US" dirty="0"/>
              <a:t> </a:t>
            </a:r>
            <a:r>
              <a:rPr lang="en-US" dirty="0" err="1"/>
              <a:t>dẫn</a:t>
            </a:r>
            <a:r>
              <a:rPr lang="en-US" dirty="0"/>
              <a:t> </a:t>
            </a:r>
            <a:r>
              <a:rPr lang="en-US" dirty="0" err="1"/>
              <a:t>của</a:t>
            </a:r>
            <a:r>
              <a:rPr lang="en-US" dirty="0"/>
              <a:t> </a:t>
            </a:r>
            <a:r>
              <a:rPr lang="en-US" dirty="0" err="1"/>
              <a:t>Bộ</a:t>
            </a:r>
            <a:r>
              <a:rPr lang="en-US" dirty="0"/>
              <a:t> GDĐT</a:t>
            </a:r>
          </a:p>
        </p:txBody>
      </p:sp>
      <p:sp>
        <p:nvSpPr>
          <p:cNvPr id="8" name="Content Placeholder 2"/>
          <p:cNvSpPr>
            <a:spLocks noGrp="1"/>
          </p:cNvSpPr>
          <p:nvPr>
            <p:ph idx="4294967295"/>
          </p:nvPr>
        </p:nvSpPr>
        <p:spPr>
          <a:xfrm>
            <a:off x="732584" y="983939"/>
            <a:ext cx="11244263" cy="5680945"/>
          </a:xfrm>
        </p:spPr>
        <p:txBody>
          <a:bodyPr>
            <a:noAutofit/>
          </a:bodyPr>
          <a:lstStyle/>
          <a:p>
            <a:pPr marL="0" indent="0" algn="just">
              <a:spcBef>
                <a:spcPts val="600"/>
              </a:spcBef>
              <a:spcAft>
                <a:spcPts val="600"/>
              </a:spcAft>
              <a:buNone/>
            </a:pPr>
            <a:r>
              <a:rPr lang="is-IS" sz="2000" dirty="0">
                <a:solidFill>
                  <a:srgbClr val="000000"/>
                </a:solidFill>
                <a:latin typeface="Arial" panose="020B0604020202020204" pitchFamily="34" charset="0"/>
                <a:ea typeface="Times New Roman" panose="02020603050405020304" pitchFamily="18" charset="0"/>
                <a:cs typeface="Arial" panose="020B0604020202020204" pitchFamily="34" charset="0"/>
              </a:rPr>
              <a:t>1. </a:t>
            </a:r>
            <a:r>
              <a:rPr lang="is-IS" sz="2000" b="1" dirty="0">
                <a:solidFill>
                  <a:srgbClr val="000000"/>
                </a:solidFill>
                <a:latin typeface="Arial" panose="020B0604020202020204" pitchFamily="34" charset="0"/>
                <a:ea typeface="Times New Roman" panose="02020603050405020304" pitchFamily="18" charset="0"/>
                <a:cs typeface="Arial" panose="020B0604020202020204" pitchFamily="34" charset="0"/>
              </a:rPr>
              <a:t>Về </a:t>
            </a:r>
            <a:r>
              <a:rPr lang="en-US" sz="2000" b="1" dirty="0">
                <a:solidFill>
                  <a:srgbClr val="000000"/>
                </a:solidFill>
                <a:latin typeface="Arial" panose="020B0604020202020204" pitchFamily="34" charset="0"/>
                <a:ea typeface="Times New Roman" panose="02020603050405020304" pitchFamily="18" charset="0"/>
                <a:cs typeface="Arial" panose="020B0604020202020204" pitchFamily="34" charset="0"/>
              </a:rPr>
              <a:t>p</a:t>
            </a:r>
            <a:r>
              <a:rPr lang="vi-VN" sz="2000" b="1" dirty="0">
                <a:solidFill>
                  <a:srgbClr val="000000"/>
                </a:solidFill>
                <a:latin typeface="Arial" panose="020B0604020202020204" pitchFamily="34" charset="0"/>
                <a:ea typeface="Times New Roman" panose="02020603050405020304" pitchFamily="18" charset="0"/>
                <a:cs typeface="Arial" panose="020B0604020202020204" pitchFamily="34" charset="0"/>
              </a:rPr>
              <a:t>hân phối chương trình</a:t>
            </a:r>
            <a:r>
              <a:rPr lang="en-US" sz="20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hướng</a:t>
            </a:r>
            <a:r>
              <a:rPr lang="en-US" sz="2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dẫn</a:t>
            </a:r>
            <a:r>
              <a:rPr lang="en-US" sz="2000" dirty="0">
                <a:solidFill>
                  <a:srgbClr val="000000"/>
                </a:solidFill>
                <a:latin typeface="Arial" panose="020B0604020202020204" pitchFamily="34" charset="0"/>
                <a:ea typeface="Times New Roman" panose="02020603050405020304" pitchFamily="18" charset="0"/>
                <a:cs typeface="Arial" panose="020B0604020202020204" pitchFamily="34" charset="0"/>
              </a:rPr>
              <a:t> GV </a:t>
            </a:r>
            <a:r>
              <a:rPr lang="en-US" sz="2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xây</a:t>
            </a:r>
            <a:r>
              <a:rPr lang="en-US" sz="2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dựng</a:t>
            </a:r>
            <a:r>
              <a:rPr lang="en-US" sz="2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được</a:t>
            </a:r>
            <a:r>
              <a:rPr lang="en-US" sz="2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vi-VN" sz="2000" i="1" dirty="0">
                <a:solidFill>
                  <a:srgbClr val="000000"/>
                </a:solidFill>
                <a:latin typeface="Arial" panose="020B0604020202020204" pitchFamily="34" charset="0"/>
                <a:ea typeface="Times New Roman" panose="02020603050405020304" pitchFamily="18" charset="0"/>
                <a:cs typeface="Arial" panose="020B0604020202020204" pitchFamily="34" charset="0"/>
              </a:rPr>
              <a:t>kế</a:t>
            </a:r>
            <a:r>
              <a:rPr lang="vi-VN" sz="2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vi-VN" sz="2000" i="1" dirty="0">
                <a:solidFill>
                  <a:srgbClr val="000000"/>
                </a:solidFill>
                <a:latin typeface="Arial" panose="020B0604020202020204" pitchFamily="34" charset="0"/>
                <a:ea typeface="Times New Roman" panose="02020603050405020304" pitchFamily="18" charset="0"/>
                <a:cs typeface="Arial" panose="020B0604020202020204" pitchFamily="34" charset="0"/>
              </a:rPr>
              <a:t>hoạch của tổ chuyên môn</a:t>
            </a:r>
            <a:r>
              <a:rPr lang="en-US" sz="2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vi-VN" sz="2000" dirty="0">
                <a:solidFill>
                  <a:srgbClr val="000000"/>
                </a:solidFill>
                <a:latin typeface="Arial" panose="020B0604020202020204" pitchFamily="34" charset="0"/>
                <a:ea typeface="Times New Roman" panose="02020603050405020304" pitchFamily="18" charset="0"/>
                <a:cs typeface="Arial" panose="020B0604020202020204" pitchFamily="34" charset="0"/>
              </a:rPr>
              <a:t>theo phụ lục 2 của Công văn </a:t>
            </a:r>
            <a:r>
              <a:rPr lang="vi-VN" sz="2000" i="1" dirty="0">
                <a:solidFill>
                  <a:srgbClr val="000000"/>
                </a:solidFill>
                <a:latin typeface="Arial" panose="020B0604020202020204" pitchFamily="34" charset="0"/>
                <a:ea typeface="Times New Roman" panose="02020603050405020304" pitchFamily="18" charset="0"/>
                <a:cs typeface="Arial" panose="020B0604020202020204" pitchFamily="34" charset="0"/>
              </a:rPr>
              <a:t>số 5512</a:t>
            </a:r>
            <a:r>
              <a:rPr lang="is-IS" sz="2000" dirty="0">
                <a:solidFill>
                  <a:srgbClr val="000000"/>
                </a:solidFill>
                <a:latin typeface="Arial" panose="020B0604020202020204" pitchFamily="34" charset="0"/>
                <a:ea typeface="Times New Roman" panose="02020603050405020304" pitchFamily="18" charset="0"/>
                <a:cs typeface="Arial" panose="020B0604020202020204" pitchFamily="34" charset="0"/>
              </a:rPr>
              <a:t>.</a:t>
            </a:r>
            <a:endParaRPr lang="en-US" sz="2000" dirty="0">
              <a:latin typeface="Arial" panose="020B0604020202020204" pitchFamily="34" charset="0"/>
              <a:ea typeface="Times New Roman" panose="02020603050405020304" pitchFamily="18" charset="0"/>
              <a:cs typeface="Arial" panose="020B0604020202020204" pitchFamily="34" charset="0"/>
            </a:endParaRPr>
          </a:p>
          <a:p>
            <a:pPr marL="0" indent="0" algn="just">
              <a:spcBef>
                <a:spcPts val="600"/>
              </a:spcBef>
              <a:spcAft>
                <a:spcPts val="600"/>
              </a:spcAft>
              <a:buNone/>
            </a:pPr>
            <a:r>
              <a:rPr lang="is-IS" sz="2000" dirty="0">
                <a:solidFill>
                  <a:srgbClr val="000000"/>
                </a:solidFill>
                <a:latin typeface="Arial" panose="020B0604020202020204" pitchFamily="34" charset="0"/>
                <a:ea typeface="Times New Roman" panose="02020603050405020304" pitchFamily="18" charset="0"/>
                <a:cs typeface="Arial" panose="020B0604020202020204" pitchFamily="34" charset="0"/>
              </a:rPr>
              <a:t>2. </a:t>
            </a:r>
            <a:r>
              <a:rPr lang="vi-VN" sz="2000" b="1" dirty="0">
                <a:solidFill>
                  <a:srgbClr val="000000"/>
                </a:solidFill>
                <a:latin typeface="Arial" panose="020B0604020202020204" pitchFamily="34" charset="0"/>
                <a:ea typeface="Times New Roman" panose="02020603050405020304" pitchFamily="18" charset="0"/>
                <a:cs typeface="Arial" panose="020B0604020202020204" pitchFamily="34" charset="0"/>
              </a:rPr>
              <a:t>Về phương pháp dạy học</a:t>
            </a:r>
            <a:r>
              <a:rPr lang="vi-VN" sz="2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endParaRPr lang="en-US" sz="2000" dirty="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algn="just">
              <a:spcBef>
                <a:spcPts val="600"/>
              </a:spcBef>
              <a:spcAft>
                <a:spcPts val="600"/>
              </a:spcAft>
              <a:buFontTx/>
              <a:buChar char="-"/>
            </a:pPr>
            <a:r>
              <a:rPr lang="en-US" sz="2000" dirty="0">
                <a:solidFill>
                  <a:srgbClr val="000000"/>
                </a:solidFill>
                <a:latin typeface="Arial" panose="020B0604020202020204" pitchFamily="34" charset="0"/>
                <a:ea typeface="Times New Roman" panose="02020603050405020304" pitchFamily="18" charset="0"/>
                <a:cs typeface="Arial" panose="020B0604020202020204" pitchFamily="34" charset="0"/>
              </a:rPr>
              <a:t>BCV </a:t>
            </a:r>
            <a:r>
              <a:rPr lang="en-US" sz="2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giúp</a:t>
            </a:r>
            <a:r>
              <a:rPr lang="en-US" sz="2000" dirty="0">
                <a:solidFill>
                  <a:srgbClr val="000000"/>
                </a:solidFill>
                <a:latin typeface="Arial" panose="020B0604020202020204" pitchFamily="34" charset="0"/>
                <a:ea typeface="Times New Roman" panose="02020603050405020304" pitchFamily="18" charset="0"/>
                <a:cs typeface="Arial" panose="020B0604020202020204" pitchFamily="34" charset="0"/>
              </a:rPr>
              <a:t> GV </a:t>
            </a:r>
            <a:r>
              <a:rPr lang="en-US" sz="2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hiểu</a:t>
            </a:r>
            <a:r>
              <a:rPr lang="en-US" sz="2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rõ</a:t>
            </a:r>
            <a:r>
              <a:rPr lang="en-US" sz="2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vi-VN" sz="2000" dirty="0">
                <a:solidFill>
                  <a:srgbClr val="000000"/>
                </a:solidFill>
                <a:latin typeface="Arial" panose="020B0604020202020204" pitchFamily="34" charset="0"/>
                <a:ea typeface="Times New Roman" panose="02020603050405020304" pitchFamily="18" charset="0"/>
                <a:cs typeface="Arial" panose="020B0604020202020204" pitchFamily="34" charset="0"/>
              </a:rPr>
              <a:t>yêu cầu của chương trình; </a:t>
            </a:r>
            <a:endParaRPr lang="en-US" sz="2000" dirty="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algn="just">
              <a:spcBef>
                <a:spcPts val="600"/>
              </a:spcBef>
              <a:spcAft>
                <a:spcPts val="600"/>
              </a:spcAft>
              <a:buFontTx/>
              <a:buChar char="-"/>
            </a:pPr>
            <a:r>
              <a:rPr lang="en-US" sz="2000" dirty="0">
                <a:solidFill>
                  <a:srgbClr val="000000"/>
                </a:solidFill>
                <a:latin typeface="Arial" panose="020B0604020202020204" pitchFamily="34" charset="0"/>
                <a:ea typeface="Times New Roman" panose="02020603050405020304" pitchFamily="18" charset="0"/>
                <a:cs typeface="Arial" panose="020B0604020202020204" pitchFamily="34" charset="0"/>
              </a:rPr>
              <a:t>GV </a:t>
            </a:r>
            <a:r>
              <a:rPr lang="vi-VN" sz="2000" dirty="0">
                <a:solidFill>
                  <a:srgbClr val="000000"/>
                </a:solidFill>
                <a:latin typeface="Arial" panose="020B0604020202020204" pitchFamily="34" charset="0"/>
                <a:ea typeface="Times New Roman" panose="02020603050405020304" pitchFamily="18" charset="0"/>
                <a:cs typeface="Arial" panose="020B0604020202020204" pitchFamily="34" charset="0"/>
              </a:rPr>
              <a:t>thực hiện</a:t>
            </a:r>
            <a:r>
              <a:rPr lang="en-US" sz="2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được</a:t>
            </a:r>
            <a:r>
              <a:rPr lang="vi-VN" sz="2000" dirty="0">
                <a:solidFill>
                  <a:srgbClr val="000000"/>
                </a:solidFill>
                <a:latin typeface="Arial" panose="020B0604020202020204" pitchFamily="34" charset="0"/>
                <a:ea typeface="Times New Roman" panose="02020603050405020304" pitchFamily="18" charset="0"/>
                <a:cs typeface="Arial" panose="020B0604020202020204" pitchFamily="34" charset="0"/>
              </a:rPr>
              <a:t> 12 tiêu chí </a:t>
            </a:r>
            <a:r>
              <a:rPr lang="en-US" sz="2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đánh</a:t>
            </a:r>
            <a:r>
              <a:rPr lang="en-US" sz="2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giá</a:t>
            </a:r>
            <a:r>
              <a:rPr lang="en-US" sz="2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hoạt</a:t>
            </a:r>
            <a:r>
              <a:rPr lang="en-US" sz="2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động</a:t>
            </a:r>
            <a:r>
              <a:rPr lang="en-US" sz="2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vi-VN" sz="2000" dirty="0">
                <a:solidFill>
                  <a:srgbClr val="000000"/>
                </a:solidFill>
                <a:latin typeface="Arial" panose="020B0604020202020204" pitchFamily="34" charset="0"/>
                <a:ea typeface="Times New Roman" panose="02020603050405020304" pitchFamily="18" charset="0"/>
                <a:cs typeface="Arial" panose="020B0604020202020204" pitchFamily="34" charset="0"/>
              </a:rPr>
              <a:t>của Công văn số 5555, cụ thể hóa vào kế hoạch bài dạy theo phụ lục 4 của Công văn số 5512</a:t>
            </a:r>
            <a:r>
              <a:rPr lang="en-US" sz="2000" dirty="0">
                <a:solidFill>
                  <a:srgbClr val="000000"/>
                </a:solidFill>
                <a:latin typeface="Arial" panose="020B0604020202020204" pitchFamily="34" charset="0"/>
                <a:ea typeface="Times New Roman" panose="02020603050405020304" pitchFamily="18" charset="0"/>
                <a:cs typeface="Arial" panose="020B0604020202020204" pitchFamily="34" charset="0"/>
              </a:rPr>
              <a:t>;</a:t>
            </a:r>
          </a:p>
          <a:p>
            <a:pPr algn="just">
              <a:spcBef>
                <a:spcPts val="600"/>
              </a:spcBef>
              <a:spcAft>
                <a:spcPts val="600"/>
              </a:spcAft>
              <a:buFontTx/>
              <a:buChar char="-"/>
            </a:pPr>
            <a:r>
              <a:rPr lang="en-US" sz="2000" dirty="0">
                <a:solidFill>
                  <a:srgbClr val="000000"/>
                </a:solidFill>
                <a:latin typeface="Arial" panose="020B0604020202020204" pitchFamily="34" charset="0"/>
                <a:ea typeface="Times New Roman" panose="02020603050405020304" pitchFamily="18" charset="0"/>
                <a:cs typeface="Arial" panose="020B0604020202020204" pitchFamily="34" charset="0"/>
              </a:rPr>
              <a:t>BCV </a:t>
            </a:r>
            <a:r>
              <a:rPr lang="en-US" sz="2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chuẩn</a:t>
            </a:r>
            <a:r>
              <a:rPr lang="en-US" sz="2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bị</a:t>
            </a:r>
            <a:r>
              <a:rPr lang="en-US" sz="2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vi-VN" sz="2000" dirty="0">
                <a:solidFill>
                  <a:srgbClr val="000000"/>
                </a:solidFill>
                <a:latin typeface="Arial" panose="020B0604020202020204" pitchFamily="34" charset="0"/>
                <a:ea typeface="Times New Roman" panose="02020603050405020304" pitchFamily="18" charset="0"/>
                <a:cs typeface="Arial" panose="020B0604020202020204" pitchFamily="34" charset="0"/>
              </a:rPr>
              <a:t>01 </a:t>
            </a:r>
            <a:r>
              <a:rPr lang="en-US" sz="2000" dirty="0">
                <a:solidFill>
                  <a:srgbClr val="000000"/>
                </a:solidFill>
                <a:latin typeface="Arial" panose="020B0604020202020204" pitchFamily="34" charset="0"/>
                <a:ea typeface="Times New Roman" panose="02020603050405020304" pitchFamily="18" charset="0"/>
                <a:cs typeface="Arial" panose="020B0604020202020204" pitchFamily="34" charset="0"/>
              </a:rPr>
              <a:t>k</a:t>
            </a:r>
            <a:r>
              <a:rPr lang="vi-VN" sz="2000" dirty="0">
                <a:solidFill>
                  <a:srgbClr val="000000"/>
                </a:solidFill>
                <a:latin typeface="Arial" panose="020B0604020202020204" pitchFamily="34" charset="0"/>
                <a:ea typeface="Times New Roman" panose="02020603050405020304" pitchFamily="18" charset="0"/>
                <a:cs typeface="Arial" panose="020B0604020202020204" pitchFamily="34" charset="0"/>
              </a:rPr>
              <a:t>ế hoạch bài dạy ngắn gọn để đưa ra trao đổi, minh hoạ về phương pháp dạy học của </a:t>
            </a:r>
            <a:r>
              <a:rPr lang="en-US" sz="2000" dirty="0">
                <a:solidFill>
                  <a:srgbClr val="000000"/>
                </a:solidFill>
                <a:latin typeface="Arial" panose="020B0604020202020204" pitchFamily="34" charset="0"/>
                <a:ea typeface="Times New Roman" panose="02020603050405020304" pitchFamily="18" charset="0"/>
                <a:cs typeface="Arial" panose="020B0604020202020204" pitchFamily="34" charset="0"/>
              </a:rPr>
              <a:t>HĐTNHN</a:t>
            </a:r>
          </a:p>
          <a:p>
            <a:pPr marL="0" indent="0" algn="just">
              <a:spcBef>
                <a:spcPts val="600"/>
              </a:spcBef>
              <a:spcAft>
                <a:spcPts val="600"/>
              </a:spcAft>
              <a:buNone/>
            </a:pPr>
            <a:r>
              <a:rPr lang="en-US" sz="2000" dirty="0">
                <a:latin typeface="Arial" panose="020B0604020202020204" pitchFamily="34" charset="0"/>
                <a:cs typeface="Arial" panose="020B0604020202020204" pitchFamily="34" charset="0"/>
              </a:rPr>
              <a:t>3. </a:t>
            </a:r>
            <a:r>
              <a:rPr lang="en-US" sz="2000" b="1" dirty="0" err="1">
                <a:latin typeface="Arial" panose="020B0604020202020204" pitchFamily="34" charset="0"/>
                <a:cs typeface="Arial" panose="020B0604020202020204" pitchFamily="34" charset="0"/>
              </a:rPr>
              <a:t>Về</a:t>
            </a:r>
            <a:r>
              <a:rPr lang="en-US" sz="2000" b="1" dirty="0">
                <a:latin typeface="Arial" panose="020B0604020202020204" pitchFamily="34" charset="0"/>
                <a:cs typeface="Arial" panose="020B0604020202020204" pitchFamily="34" charset="0"/>
              </a:rPr>
              <a:t> k</a:t>
            </a:r>
            <a:r>
              <a:rPr lang="vi-VN" sz="2000" b="1" dirty="0">
                <a:latin typeface="Arial" panose="020B0604020202020204" pitchFamily="34" charset="0"/>
                <a:cs typeface="Arial" panose="020B0604020202020204" pitchFamily="34" charset="0"/>
              </a:rPr>
              <a:t>iểm tra đánh giá</a:t>
            </a:r>
            <a:r>
              <a:rPr lang="vi-VN" sz="2000" dirty="0">
                <a:latin typeface="Arial" panose="020B0604020202020204" pitchFamily="34" charset="0"/>
                <a:cs typeface="Arial" panose="020B0604020202020204" pitchFamily="34" charset="0"/>
              </a:rPr>
              <a:t>: </a:t>
            </a:r>
            <a:endParaRPr lang="en-US" sz="2000" dirty="0">
              <a:latin typeface="Arial" panose="020B0604020202020204" pitchFamily="34" charset="0"/>
              <a:cs typeface="Arial" panose="020B0604020202020204" pitchFamily="34" charset="0"/>
            </a:endParaRPr>
          </a:p>
          <a:p>
            <a:pPr algn="just">
              <a:spcBef>
                <a:spcPts val="600"/>
              </a:spcBef>
              <a:spcAft>
                <a:spcPts val="600"/>
              </a:spcAft>
              <a:buFontTx/>
              <a:buChar char="-"/>
            </a:pPr>
            <a:r>
              <a:rPr lang="vi-VN" sz="2000" dirty="0">
                <a:latin typeface="Arial" panose="020B0604020202020204" pitchFamily="34" charset="0"/>
                <a:cs typeface="Arial" panose="020B0604020202020204" pitchFamily="34" charset="0"/>
              </a:rPr>
              <a:t>Nhấn mạnh các quy định tại Thông tư 22/2020/TT-BGDĐT. </a:t>
            </a:r>
            <a:endParaRPr lang="en-US" sz="2000" dirty="0">
              <a:latin typeface="Arial" panose="020B0604020202020204" pitchFamily="34" charset="0"/>
              <a:cs typeface="Arial" panose="020B0604020202020204" pitchFamily="34" charset="0"/>
            </a:endParaRPr>
          </a:p>
          <a:p>
            <a:pPr algn="just">
              <a:spcBef>
                <a:spcPts val="600"/>
              </a:spcBef>
              <a:spcAft>
                <a:spcPts val="600"/>
              </a:spcAft>
              <a:buFontTx/>
              <a:buChar char="-"/>
            </a:pPr>
            <a:r>
              <a:rPr lang="vi-VN" sz="2000" dirty="0">
                <a:latin typeface="Arial" panose="020B0604020202020204" pitchFamily="34" charset="0"/>
                <a:cs typeface="Arial" panose="020B0604020202020204" pitchFamily="34" charset="0"/>
              </a:rPr>
              <a:t>Đánh giá bằng nhận xét trong đánh giá thường xuyên được thực hiện trong quá trình dạy học</a:t>
            </a:r>
            <a:r>
              <a:rPr lang="en-US" sz="2000" dirty="0">
                <a:latin typeface="Arial" panose="020B0604020202020204" pitchFamily="34" charset="0"/>
                <a:cs typeface="Arial" panose="020B0604020202020204" pitchFamily="34" charset="0"/>
              </a:rPr>
              <a:t>; </a:t>
            </a:r>
            <a:r>
              <a:rPr lang="vi-VN" sz="2000" i="1" dirty="0">
                <a:solidFill>
                  <a:srgbClr val="FF0000"/>
                </a:solidFill>
                <a:latin typeface="Arial" panose="020B0604020202020204" pitchFamily="34" charset="0"/>
                <a:cs typeface="Arial" panose="020B0604020202020204" pitchFamily="34" charset="0"/>
              </a:rPr>
              <a:t>không quy định bắt buộc GV phải nhận xét tất cả HS về sự cố gắng, chăm chỉ</a:t>
            </a:r>
            <a:r>
              <a:rPr lang="vi-VN" sz="2000" dirty="0">
                <a:solidFill>
                  <a:srgbClr val="FF0000"/>
                </a:solidFill>
                <a:latin typeface="Arial" panose="020B0604020202020204" pitchFamily="34" charset="0"/>
                <a:cs typeface="Arial" panose="020B0604020202020204" pitchFamily="34" charset="0"/>
              </a:rPr>
              <a:t>... </a:t>
            </a:r>
            <a:r>
              <a:rPr lang="vi-VN" sz="2000" dirty="0">
                <a:latin typeface="Arial" panose="020B0604020202020204" pitchFamily="34" charset="0"/>
                <a:cs typeface="Arial" panose="020B0604020202020204" pitchFamily="34" charset="0"/>
              </a:rPr>
              <a:t>(việc này chỉ GV chủ nhiệm phải làm). Sổ theo dõi và đánh giá HS ở cột "Ghi chú" chỉ ghi n</a:t>
            </a:r>
            <a:r>
              <a:rPr lang="en-US" sz="2000" dirty="0" err="1">
                <a:latin typeface="Arial" panose="020B0604020202020204" pitchFamily="34" charset="0"/>
                <a:cs typeface="Arial" panose="020B0604020202020204" pitchFamily="34" charset="0"/>
              </a:rPr>
              <a:t>hững</a:t>
            </a:r>
            <a:r>
              <a:rPr lang="vi-VN" sz="2000" dirty="0">
                <a:latin typeface="Arial" panose="020B0604020202020204" pitchFamily="34" charset="0"/>
                <a:cs typeface="Arial" panose="020B0604020202020204" pitchFamily="34" charset="0"/>
              </a:rPr>
              <a:t> điểm nổi bật (nếu có)</a:t>
            </a:r>
            <a:r>
              <a:rPr lang="en-US" sz="2000" dirty="0">
                <a:latin typeface="Arial" panose="020B0604020202020204" pitchFamily="34" charset="0"/>
                <a:cs typeface="Arial" panose="020B0604020202020204" pitchFamily="34" charset="0"/>
              </a:rPr>
              <a:t>. </a:t>
            </a:r>
          </a:p>
          <a:p>
            <a:pPr marL="50800" indent="0" algn="just">
              <a:spcBef>
                <a:spcPts val="600"/>
              </a:spcBef>
              <a:spcAft>
                <a:spcPts val="600"/>
              </a:spcAft>
              <a:buNone/>
            </a:pPr>
            <a:r>
              <a:rPr lang="en-US" sz="2000" dirty="0">
                <a:latin typeface="Arial" panose="020B0604020202020204" pitchFamily="34" charset="0"/>
                <a:cs typeface="Arial" panose="020B0604020202020204" pitchFamily="34" charset="0"/>
              </a:rPr>
              <a:t>4. </a:t>
            </a:r>
            <a:r>
              <a:rPr lang="en-US" sz="2000" dirty="0" err="1">
                <a:latin typeface="Arial" panose="020B0604020202020204" pitchFamily="34" charset="0"/>
                <a:cs typeface="Arial" panose="020B0604020202020204" pitchFamily="34" charset="0"/>
              </a:rPr>
              <a:t>Hướng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dẫn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thực</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hiện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nhiệm</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vụ</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giáo</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dục</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trung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học</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năm</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học</a:t>
            </a:r>
            <a:endParaRPr lang="en-US" sz="2000" dirty="0">
              <a:latin typeface="Arial" panose="020B0604020202020204" pitchFamily="34" charset="0"/>
              <a:cs typeface="Arial" panose="020B0604020202020204" pitchFamily="34" charset="0"/>
            </a:endParaRPr>
          </a:p>
          <a:p>
            <a:pPr marL="50800" indent="0" algn="just">
              <a:spcBef>
                <a:spcPts val="600"/>
              </a:spcBef>
              <a:spcAft>
                <a:spcPts val="600"/>
              </a:spcAft>
              <a:buNone/>
            </a:pP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Công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văn</a:t>
            </a:r>
            <a:r>
              <a:rPr lang="en-US" sz="2000" dirty="0">
                <a:latin typeface="Arial" panose="020B0604020202020204" pitchFamily="34" charset="0"/>
                <a:cs typeface="Arial" panose="020B0604020202020204" pitchFamily="34" charset="0"/>
              </a:rPr>
              <a:t> 4020/</a:t>
            </a:r>
            <a:r>
              <a:rPr lang="en-US" sz="2000" dirty="0" err="1">
                <a:latin typeface="Arial" panose="020B0604020202020204" pitchFamily="34" charset="0"/>
                <a:cs typeface="Arial" panose="020B0604020202020204" pitchFamily="34" charset="0"/>
              </a:rPr>
              <a:t>BGDDT_GDtrH</a:t>
            </a:r>
            <a:r>
              <a:rPr lang="en-US" sz="2000" dirty="0">
                <a:latin typeface="Arial" panose="020B0604020202020204" pitchFamily="34" charset="0"/>
                <a:cs typeface="Arial" panose="020B0604020202020204" pitchFamily="34" charset="0"/>
              </a:rPr>
              <a:t>  (2022-2023)</a:t>
            </a:r>
          </a:p>
          <a:p>
            <a:pPr algn="just">
              <a:spcBef>
                <a:spcPts val="600"/>
              </a:spcBef>
              <a:spcAft>
                <a:spcPts val="600"/>
              </a:spcAft>
              <a:buFontTx/>
              <a:buChar char="-"/>
            </a:pPr>
            <a:endParaRPr lang="en-US" sz="2000" dirty="0">
              <a:latin typeface="Arial" panose="020B0604020202020204" pitchFamily="34" charset="0"/>
              <a:cs typeface="Arial" panose="020B0604020202020204" pitchFamily="34" charset="0"/>
            </a:endParaRPr>
          </a:p>
          <a:p>
            <a:pPr algn="just">
              <a:spcBef>
                <a:spcPts val="600"/>
              </a:spcBef>
              <a:spcAft>
                <a:spcPts val="600"/>
              </a:spcAft>
            </a:pPr>
            <a:endParaRPr lang="en-US" sz="2000" dirty="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algn="just">
              <a:spcBef>
                <a:spcPts val="600"/>
              </a:spcBef>
              <a:spcAft>
                <a:spcPts val="600"/>
              </a:spcAft>
            </a:pPr>
            <a:endParaRPr lang="en-US" sz="2000" dirty="0">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73787244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595"/>
        <p:cNvGrpSpPr/>
        <p:nvPr/>
      </p:nvGrpSpPr>
      <p:grpSpPr>
        <a:xfrm>
          <a:off x="0" y="0"/>
          <a:ext cx="0" cy="0"/>
          <a:chOff x="0" y="0"/>
          <a:chExt cx="0" cy="0"/>
        </a:xfrm>
      </p:grpSpPr>
      <p:pic>
        <p:nvPicPr>
          <p:cNvPr id="596" name="Google Shape;596;p28"/>
          <p:cNvPicPr preferRelativeResize="0"/>
          <p:nvPr/>
        </p:nvPicPr>
        <p:blipFill rotWithShape="1">
          <a:blip r:embed="rId3">
            <a:alphaModFix/>
          </a:blip>
          <a:srcRect/>
          <a:stretch/>
        </p:blipFill>
        <p:spPr>
          <a:xfrm>
            <a:off x="0" y="-1"/>
            <a:ext cx="12192000" cy="6854467"/>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pic>
        <p:nvPicPr>
          <p:cNvPr id="146" name="Google Shape;146;p4" descr="C:\Users\Administrator\Desktop\8bea6ffdccf97f1fcc27cd2b7f144d91.png"/>
          <p:cNvPicPr preferRelativeResize="0"/>
          <p:nvPr/>
        </p:nvPicPr>
        <p:blipFill rotWithShape="1">
          <a:blip r:embed="rId3">
            <a:alphaModFix/>
          </a:blip>
          <a:srcRect/>
          <a:stretch/>
        </p:blipFill>
        <p:spPr>
          <a:xfrm flipH="1">
            <a:off x="8016044" y="0"/>
            <a:ext cx="4175956" cy="2212504"/>
          </a:xfrm>
          <a:prstGeom prst="rect">
            <a:avLst/>
          </a:prstGeom>
          <a:noFill/>
          <a:ln>
            <a:noFill/>
          </a:ln>
        </p:spPr>
      </p:pic>
      <p:grpSp>
        <p:nvGrpSpPr>
          <p:cNvPr id="147" name="Google Shape;147;p4"/>
          <p:cNvGrpSpPr/>
          <p:nvPr/>
        </p:nvGrpSpPr>
        <p:grpSpPr>
          <a:xfrm>
            <a:off x="2383107" y="1009864"/>
            <a:ext cx="9019424" cy="4123610"/>
            <a:chOff x="169863" y="1401"/>
            <a:chExt cx="9642473" cy="4492996"/>
          </a:xfrm>
        </p:grpSpPr>
        <p:sp>
          <p:nvSpPr>
            <p:cNvPr id="148" name="Google Shape;148;p4"/>
            <p:cNvSpPr/>
            <p:nvPr/>
          </p:nvSpPr>
          <p:spPr>
            <a:xfrm>
              <a:off x="1226572" y="529756"/>
              <a:ext cx="1981330" cy="1321547"/>
            </a:xfrm>
            <a:prstGeom prst="rect">
              <a:avLst/>
            </a:prstGeom>
            <a:solidFill>
              <a:srgbClr val="E0E0E0">
                <a:alpha val="89411"/>
              </a:srgbClr>
            </a:solidFill>
            <a:ln w="12700" cap="flat" cmpd="sng">
              <a:solidFill>
                <a:srgbClr val="E0E0E0">
                  <a:alpha val="89411"/>
                </a:srgbClr>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9" name="Google Shape;149;p4"/>
            <p:cNvSpPr txBox="1"/>
            <p:nvPr/>
          </p:nvSpPr>
          <p:spPr>
            <a:xfrm>
              <a:off x="1543585" y="529756"/>
              <a:ext cx="1664317" cy="1321547"/>
            </a:xfrm>
            <a:prstGeom prst="rect">
              <a:avLst/>
            </a:prstGeom>
            <a:noFill/>
            <a:ln>
              <a:noFill/>
            </a:ln>
          </p:spPr>
          <p:txBody>
            <a:bodyPr spcFirstLastPara="1" wrap="square" lIns="0" tIns="99550" rIns="99550" bIns="99550" anchor="ctr" anchorCtr="0">
              <a:noAutofit/>
            </a:bodyPr>
            <a:lstStyle/>
            <a:p>
              <a:pPr marL="0" marR="0" lvl="0" indent="0" algn="l" rtl="0">
                <a:lnSpc>
                  <a:spcPct val="90000"/>
                </a:lnSpc>
                <a:spcBef>
                  <a:spcPts val="0"/>
                </a:spcBef>
                <a:spcAft>
                  <a:spcPts val="0"/>
                </a:spcAft>
                <a:buClr>
                  <a:srgbClr val="000000"/>
                </a:buClr>
                <a:buSzPts val="1400"/>
                <a:buFont typeface="Arial"/>
                <a:buNone/>
              </a:pPr>
              <a:r>
                <a:rPr lang="en-US" sz="1400" b="0" i="1" u="none" strike="noStrike" cap="none">
                  <a:solidFill>
                    <a:schemeClr val="dk1"/>
                  </a:solidFill>
                  <a:latin typeface="Calibri"/>
                  <a:ea typeface="Calibri"/>
                  <a:cs typeface="Calibri"/>
                  <a:sym typeface="Calibri"/>
                </a:rPr>
                <a:t>Hiểu biết về bản thân và môi trường sống</a:t>
              </a:r>
              <a:r>
                <a:rPr lang="en-US" sz="1400" b="0" i="0" u="none" strike="noStrike" cap="none">
                  <a:solidFill>
                    <a:schemeClr val="dk1"/>
                  </a:solidFill>
                  <a:latin typeface="Calibri"/>
                  <a:ea typeface="Calibri"/>
                  <a:cs typeface="Calibri"/>
                  <a:sym typeface="Calibri"/>
                </a:rPr>
                <a:t> </a:t>
              </a:r>
              <a:endParaRPr sz="1400" b="0" i="0" u="none" strike="noStrike" cap="none">
                <a:solidFill>
                  <a:schemeClr val="dk1"/>
                </a:solidFill>
                <a:latin typeface="Calibri"/>
                <a:ea typeface="Calibri"/>
                <a:cs typeface="Calibri"/>
                <a:sym typeface="Calibri"/>
              </a:endParaRPr>
            </a:p>
          </p:txBody>
        </p:sp>
        <p:sp>
          <p:nvSpPr>
            <p:cNvPr id="150" name="Google Shape;150;p4"/>
            <p:cNvSpPr/>
            <p:nvPr/>
          </p:nvSpPr>
          <p:spPr>
            <a:xfrm>
              <a:off x="1226572" y="1851303"/>
              <a:ext cx="1981330" cy="1321547"/>
            </a:xfrm>
            <a:prstGeom prst="rect">
              <a:avLst/>
            </a:prstGeom>
            <a:solidFill>
              <a:srgbClr val="E4DBDB">
                <a:alpha val="89411"/>
              </a:srgbClr>
            </a:solidFill>
            <a:ln w="12700" cap="flat" cmpd="sng">
              <a:solidFill>
                <a:srgbClr val="E4DBDB">
                  <a:alpha val="89411"/>
                </a:srgbClr>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1" name="Google Shape;151;p4"/>
            <p:cNvSpPr txBox="1"/>
            <p:nvPr/>
          </p:nvSpPr>
          <p:spPr>
            <a:xfrm>
              <a:off x="1543585" y="1851303"/>
              <a:ext cx="1664317" cy="1321547"/>
            </a:xfrm>
            <a:prstGeom prst="rect">
              <a:avLst/>
            </a:prstGeom>
            <a:noFill/>
            <a:ln>
              <a:noFill/>
            </a:ln>
          </p:spPr>
          <p:txBody>
            <a:bodyPr spcFirstLastPara="1" wrap="square" lIns="0" tIns="99550" rIns="99550" bIns="99550" anchor="ctr" anchorCtr="0">
              <a:noAutofit/>
            </a:bodyPr>
            <a:lstStyle/>
            <a:p>
              <a:pPr marL="0" marR="0" lvl="0" indent="0" algn="l" rtl="0">
                <a:lnSpc>
                  <a:spcPct val="90000"/>
                </a:lnSpc>
                <a:spcBef>
                  <a:spcPts val="0"/>
                </a:spcBef>
                <a:spcAft>
                  <a:spcPts val="0"/>
                </a:spcAft>
                <a:buClr>
                  <a:srgbClr val="000000"/>
                </a:buClr>
                <a:buSzPts val="1400"/>
                <a:buFont typeface="Arial"/>
                <a:buNone/>
              </a:pPr>
              <a:r>
                <a:rPr lang="en-US" sz="1400" b="0" i="1" u="none" strike="noStrike" cap="none">
                  <a:solidFill>
                    <a:schemeClr val="dk1"/>
                  </a:solidFill>
                  <a:latin typeface="Calibri"/>
                  <a:ea typeface="Calibri"/>
                  <a:cs typeface="Calibri"/>
                  <a:sym typeface="Calibri"/>
                </a:rPr>
                <a:t>Kĩ năng điều chỉnh bản thân và đáp ứng với sự thay đổi</a:t>
              </a:r>
              <a:r>
                <a:rPr lang="en-US" sz="1400" b="0" i="0" u="none" strike="noStrike" cap="none">
                  <a:solidFill>
                    <a:schemeClr val="dk1"/>
                  </a:solidFill>
                  <a:latin typeface="Calibri"/>
                  <a:ea typeface="Calibri"/>
                  <a:cs typeface="Calibri"/>
                  <a:sym typeface="Calibri"/>
                </a:rPr>
                <a:t> </a:t>
              </a:r>
              <a:endParaRPr sz="1400" b="0" i="0" u="none" strike="noStrike" cap="none">
                <a:solidFill>
                  <a:schemeClr val="dk1"/>
                </a:solidFill>
                <a:latin typeface="Calibri"/>
                <a:ea typeface="Calibri"/>
                <a:cs typeface="Calibri"/>
                <a:sym typeface="Calibri"/>
              </a:endParaRPr>
            </a:p>
          </p:txBody>
        </p:sp>
        <p:sp>
          <p:nvSpPr>
            <p:cNvPr id="152" name="Google Shape;152;p4"/>
            <p:cNvSpPr/>
            <p:nvPr/>
          </p:nvSpPr>
          <p:spPr>
            <a:xfrm>
              <a:off x="169863" y="1401"/>
              <a:ext cx="1320886" cy="1320886"/>
            </a:xfrm>
            <a:prstGeom prst="ellipse">
              <a:avLst/>
            </a:prstGeom>
            <a:solidFill>
              <a:schemeClr val="accent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3" name="Google Shape;153;p4"/>
            <p:cNvSpPr txBox="1"/>
            <p:nvPr/>
          </p:nvSpPr>
          <p:spPr>
            <a:xfrm>
              <a:off x="363302" y="194840"/>
              <a:ext cx="934008" cy="934008"/>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Clr>
                  <a:srgbClr val="000000"/>
                </a:buClr>
                <a:buSzPts val="1200"/>
                <a:buFont typeface="Arial"/>
                <a:buNone/>
              </a:pPr>
              <a:r>
                <a:rPr lang="en-US" sz="1200" b="1" i="0" u="none" strike="noStrike" cap="none">
                  <a:solidFill>
                    <a:schemeClr val="lt1"/>
                  </a:solidFill>
                  <a:latin typeface="Calibri"/>
                  <a:ea typeface="Calibri"/>
                  <a:cs typeface="Calibri"/>
                  <a:sym typeface="Calibri"/>
                </a:rPr>
                <a:t>1</a:t>
              </a:r>
              <a:endParaRPr sz="1400" b="0" i="0" u="none" strike="noStrike" cap="none">
                <a:solidFill>
                  <a:srgbClr val="000000"/>
                </a:solidFill>
                <a:latin typeface="Arial"/>
                <a:ea typeface="Arial"/>
                <a:cs typeface="Arial"/>
                <a:sym typeface="Arial"/>
              </a:endParaRPr>
            </a:p>
            <a:p>
              <a:pPr marL="0" marR="0" lvl="0" indent="0" algn="ctr" rtl="0">
                <a:lnSpc>
                  <a:spcPct val="90000"/>
                </a:lnSpc>
                <a:spcBef>
                  <a:spcPts val="420"/>
                </a:spcBef>
                <a:spcAft>
                  <a:spcPts val="0"/>
                </a:spcAft>
                <a:buClr>
                  <a:srgbClr val="000000"/>
                </a:buClr>
                <a:buSzPts val="1200"/>
                <a:buFont typeface="Arial"/>
                <a:buNone/>
              </a:pPr>
              <a:r>
                <a:rPr lang="en-US" sz="1200" b="1" i="0" u="none" strike="noStrike" cap="none">
                  <a:solidFill>
                    <a:schemeClr val="lt1"/>
                  </a:solidFill>
                  <a:latin typeface="Calibri"/>
                  <a:ea typeface="Calibri"/>
                  <a:cs typeface="Calibri"/>
                  <a:sym typeface="Calibri"/>
                </a:rPr>
                <a:t>NĂNG LỰC THÍCH ỨNG VỚI CUỘC SỐNG</a:t>
              </a:r>
              <a:endParaRPr sz="1200" b="1" i="0" u="none" strike="noStrike" cap="none">
                <a:solidFill>
                  <a:schemeClr val="lt1"/>
                </a:solidFill>
                <a:latin typeface="Calibri"/>
                <a:ea typeface="Calibri"/>
                <a:cs typeface="Calibri"/>
                <a:sym typeface="Calibri"/>
              </a:endParaRPr>
            </a:p>
          </p:txBody>
        </p:sp>
        <p:sp>
          <p:nvSpPr>
            <p:cNvPr id="154" name="Google Shape;154;p4"/>
            <p:cNvSpPr/>
            <p:nvPr/>
          </p:nvSpPr>
          <p:spPr>
            <a:xfrm>
              <a:off x="4528789" y="529756"/>
              <a:ext cx="1981330" cy="1321547"/>
            </a:xfrm>
            <a:prstGeom prst="rect">
              <a:avLst/>
            </a:prstGeom>
            <a:solidFill>
              <a:srgbClr val="E8D8D8">
                <a:alpha val="89411"/>
              </a:srgbClr>
            </a:solidFill>
            <a:ln w="12700" cap="flat" cmpd="sng">
              <a:solidFill>
                <a:srgbClr val="E8D8D8">
                  <a:alpha val="89411"/>
                </a:srgbClr>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5" name="Google Shape;155;p4"/>
            <p:cNvSpPr txBox="1"/>
            <p:nvPr/>
          </p:nvSpPr>
          <p:spPr>
            <a:xfrm>
              <a:off x="4845802" y="529756"/>
              <a:ext cx="1664317" cy="1321547"/>
            </a:xfrm>
            <a:prstGeom prst="rect">
              <a:avLst/>
            </a:prstGeom>
            <a:noFill/>
            <a:ln>
              <a:noFill/>
            </a:ln>
          </p:spPr>
          <p:txBody>
            <a:bodyPr spcFirstLastPara="1" wrap="square" lIns="0" tIns="99550" rIns="99550" bIns="99550" anchor="ctr" anchorCtr="0">
              <a:noAutofit/>
            </a:bodyPr>
            <a:lstStyle/>
            <a:p>
              <a:pPr marL="0" marR="0" lvl="0" indent="0" algn="l" rtl="0">
                <a:lnSpc>
                  <a:spcPct val="90000"/>
                </a:lnSpc>
                <a:spcBef>
                  <a:spcPts val="0"/>
                </a:spcBef>
                <a:spcAft>
                  <a:spcPts val="0"/>
                </a:spcAft>
                <a:buClr>
                  <a:srgbClr val="000000"/>
                </a:buClr>
                <a:buSzPts val="1400"/>
                <a:buFont typeface="Arial"/>
                <a:buNone/>
              </a:pPr>
              <a:r>
                <a:rPr lang="en-US" sz="1400" b="0" i="1" u="none" strike="noStrike" cap="none">
                  <a:solidFill>
                    <a:schemeClr val="dk1"/>
                  </a:solidFill>
                  <a:latin typeface="Calibri"/>
                  <a:ea typeface="Calibri"/>
                  <a:cs typeface="Calibri"/>
                  <a:sym typeface="Calibri"/>
                </a:rPr>
                <a:t>Kĩ năng lập kế hoạch</a:t>
              </a:r>
              <a:endParaRPr sz="1400" b="0" i="0" u="none" strike="noStrike" cap="none">
                <a:solidFill>
                  <a:schemeClr val="dk1"/>
                </a:solidFill>
                <a:latin typeface="Calibri"/>
                <a:ea typeface="Calibri"/>
                <a:cs typeface="Calibri"/>
                <a:sym typeface="Calibri"/>
              </a:endParaRPr>
            </a:p>
          </p:txBody>
        </p:sp>
        <p:sp>
          <p:nvSpPr>
            <p:cNvPr id="156" name="Google Shape;156;p4"/>
            <p:cNvSpPr/>
            <p:nvPr/>
          </p:nvSpPr>
          <p:spPr>
            <a:xfrm>
              <a:off x="4528789" y="1851303"/>
              <a:ext cx="1981330" cy="1321547"/>
            </a:xfrm>
            <a:prstGeom prst="rect">
              <a:avLst/>
            </a:prstGeom>
            <a:solidFill>
              <a:srgbClr val="EED4D4">
                <a:alpha val="89411"/>
              </a:srgbClr>
            </a:solidFill>
            <a:ln w="12700" cap="flat" cmpd="sng">
              <a:solidFill>
                <a:srgbClr val="EED4D4">
                  <a:alpha val="89411"/>
                </a:srgbClr>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7" name="Google Shape;157;p4"/>
            <p:cNvSpPr txBox="1"/>
            <p:nvPr/>
          </p:nvSpPr>
          <p:spPr>
            <a:xfrm>
              <a:off x="4845802" y="1851303"/>
              <a:ext cx="1664317" cy="1321547"/>
            </a:xfrm>
            <a:prstGeom prst="rect">
              <a:avLst/>
            </a:prstGeom>
            <a:noFill/>
            <a:ln>
              <a:noFill/>
            </a:ln>
          </p:spPr>
          <p:txBody>
            <a:bodyPr spcFirstLastPara="1" wrap="square" lIns="0" tIns="99550" rIns="99550" bIns="99550" anchor="ctr" anchorCtr="0">
              <a:noAutofit/>
            </a:bodyPr>
            <a:lstStyle/>
            <a:p>
              <a:pPr marL="0" marR="0" lvl="0" indent="0" algn="l" rtl="0">
                <a:lnSpc>
                  <a:spcPct val="90000"/>
                </a:lnSpc>
                <a:spcBef>
                  <a:spcPts val="0"/>
                </a:spcBef>
                <a:spcAft>
                  <a:spcPts val="0"/>
                </a:spcAft>
                <a:buClr>
                  <a:srgbClr val="000000"/>
                </a:buClr>
                <a:buSzPts val="1400"/>
                <a:buFont typeface="Arial"/>
                <a:buNone/>
              </a:pPr>
              <a:r>
                <a:rPr lang="en-US" sz="1400" b="0" i="1" u="none" strike="noStrike" cap="none">
                  <a:solidFill>
                    <a:schemeClr val="dk1"/>
                  </a:solidFill>
                  <a:latin typeface="Calibri"/>
                  <a:ea typeface="Calibri"/>
                  <a:cs typeface="Calibri"/>
                  <a:sym typeface="Calibri"/>
                </a:rPr>
                <a:t>Kĩ năng thực hiện kế hoạch và điều chỉnh hoạt động</a:t>
              </a:r>
              <a:endParaRPr sz="1400" b="0" i="0" u="none" strike="noStrike" cap="none">
                <a:solidFill>
                  <a:schemeClr val="dk1"/>
                </a:solidFill>
                <a:latin typeface="Calibri"/>
                <a:ea typeface="Calibri"/>
                <a:cs typeface="Calibri"/>
                <a:sym typeface="Calibri"/>
              </a:endParaRPr>
            </a:p>
          </p:txBody>
        </p:sp>
        <p:sp>
          <p:nvSpPr>
            <p:cNvPr id="158" name="Google Shape;158;p4"/>
            <p:cNvSpPr/>
            <p:nvPr/>
          </p:nvSpPr>
          <p:spPr>
            <a:xfrm>
              <a:off x="4528789" y="3172850"/>
              <a:ext cx="1981330" cy="1321547"/>
            </a:xfrm>
            <a:prstGeom prst="rect">
              <a:avLst/>
            </a:prstGeom>
            <a:solidFill>
              <a:srgbClr val="F2D2D2">
                <a:alpha val="89411"/>
              </a:srgbClr>
            </a:solidFill>
            <a:ln w="12700" cap="flat" cmpd="sng">
              <a:solidFill>
                <a:srgbClr val="F2D2D2">
                  <a:alpha val="89411"/>
                </a:srgbClr>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9" name="Google Shape;159;p4"/>
            <p:cNvSpPr txBox="1"/>
            <p:nvPr/>
          </p:nvSpPr>
          <p:spPr>
            <a:xfrm>
              <a:off x="4845802" y="3172850"/>
              <a:ext cx="1664317" cy="1321547"/>
            </a:xfrm>
            <a:prstGeom prst="rect">
              <a:avLst/>
            </a:prstGeom>
            <a:noFill/>
            <a:ln>
              <a:noFill/>
            </a:ln>
          </p:spPr>
          <p:txBody>
            <a:bodyPr spcFirstLastPara="1" wrap="square" lIns="0" tIns="99550" rIns="99550" bIns="99550" anchor="ctr" anchorCtr="0">
              <a:noAutofit/>
            </a:bodyPr>
            <a:lstStyle/>
            <a:p>
              <a:pPr marL="0" marR="0" lvl="0" indent="0" algn="l" rtl="0">
                <a:lnSpc>
                  <a:spcPct val="90000"/>
                </a:lnSpc>
                <a:spcBef>
                  <a:spcPts val="0"/>
                </a:spcBef>
                <a:spcAft>
                  <a:spcPts val="0"/>
                </a:spcAft>
                <a:buClr>
                  <a:srgbClr val="000000"/>
                </a:buClr>
                <a:buSzPts val="1400"/>
                <a:buFont typeface="Arial"/>
                <a:buNone/>
              </a:pPr>
              <a:r>
                <a:rPr lang="en-US" sz="1400" b="0" i="1" u="none" strike="noStrike" cap="none">
                  <a:solidFill>
                    <a:schemeClr val="dk1"/>
                  </a:solidFill>
                  <a:latin typeface="Calibri"/>
                  <a:ea typeface="Calibri"/>
                  <a:cs typeface="Calibri"/>
                  <a:sym typeface="Calibri"/>
                </a:rPr>
                <a:t>Kĩ năng đánh giá hoạt động</a:t>
              </a:r>
              <a:endParaRPr sz="1400" b="0" i="0" u="none" strike="noStrike" cap="none">
                <a:solidFill>
                  <a:schemeClr val="dk1"/>
                </a:solidFill>
                <a:latin typeface="Calibri"/>
                <a:ea typeface="Calibri"/>
                <a:cs typeface="Calibri"/>
                <a:sym typeface="Calibri"/>
              </a:endParaRPr>
            </a:p>
          </p:txBody>
        </p:sp>
        <p:sp>
          <p:nvSpPr>
            <p:cNvPr id="160" name="Google Shape;160;p4"/>
            <p:cNvSpPr/>
            <p:nvPr/>
          </p:nvSpPr>
          <p:spPr>
            <a:xfrm>
              <a:off x="3472080" y="1401"/>
              <a:ext cx="1320886" cy="1320886"/>
            </a:xfrm>
            <a:prstGeom prst="ellipse">
              <a:avLst/>
            </a:prstGeom>
            <a:solidFill>
              <a:srgbClr val="C85B5B"/>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1" name="Google Shape;161;p4"/>
            <p:cNvSpPr txBox="1"/>
            <p:nvPr/>
          </p:nvSpPr>
          <p:spPr>
            <a:xfrm>
              <a:off x="3665519" y="194840"/>
              <a:ext cx="934008" cy="934008"/>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Clr>
                  <a:srgbClr val="000000"/>
                </a:buClr>
                <a:buSzPts val="1200"/>
                <a:buFont typeface="Arial"/>
                <a:buNone/>
              </a:pPr>
              <a:r>
                <a:rPr lang="en-US" sz="1200" b="1" i="0" u="none" strike="noStrike" cap="none">
                  <a:solidFill>
                    <a:schemeClr val="lt1"/>
                  </a:solidFill>
                  <a:latin typeface="Calibri"/>
                  <a:ea typeface="Calibri"/>
                  <a:cs typeface="Calibri"/>
                  <a:sym typeface="Calibri"/>
                </a:rPr>
                <a:t>2</a:t>
              </a:r>
              <a:endParaRPr sz="1400" b="0" i="0" u="none" strike="noStrike" cap="none">
                <a:solidFill>
                  <a:srgbClr val="000000"/>
                </a:solidFill>
                <a:latin typeface="Arial"/>
                <a:ea typeface="Arial"/>
                <a:cs typeface="Arial"/>
                <a:sym typeface="Arial"/>
              </a:endParaRPr>
            </a:p>
            <a:p>
              <a:pPr marL="0" marR="0" lvl="0" indent="0" algn="ctr" rtl="0">
                <a:lnSpc>
                  <a:spcPct val="90000"/>
                </a:lnSpc>
                <a:spcBef>
                  <a:spcPts val="420"/>
                </a:spcBef>
                <a:spcAft>
                  <a:spcPts val="0"/>
                </a:spcAft>
                <a:buClr>
                  <a:srgbClr val="000000"/>
                </a:buClr>
                <a:buSzPts val="1200"/>
                <a:buFont typeface="Arial"/>
                <a:buNone/>
              </a:pPr>
              <a:r>
                <a:rPr lang="en-US" sz="1200" b="1" i="0" u="none" strike="noStrike" cap="none">
                  <a:solidFill>
                    <a:schemeClr val="lt1"/>
                  </a:solidFill>
                  <a:latin typeface="Calibri"/>
                  <a:ea typeface="Calibri"/>
                  <a:cs typeface="Calibri"/>
                  <a:sym typeface="Calibri"/>
                </a:rPr>
                <a:t>NĂNG LỰC THIẾT KẾ VÀ TỔ CHỨC HOẠT ĐỘNG </a:t>
              </a:r>
              <a:endParaRPr sz="1200" b="1" i="0" u="none" strike="noStrike" cap="none">
                <a:solidFill>
                  <a:schemeClr val="lt1"/>
                </a:solidFill>
                <a:latin typeface="Calibri"/>
                <a:ea typeface="Calibri"/>
                <a:cs typeface="Calibri"/>
                <a:sym typeface="Calibri"/>
              </a:endParaRPr>
            </a:p>
          </p:txBody>
        </p:sp>
        <p:sp>
          <p:nvSpPr>
            <p:cNvPr id="162" name="Google Shape;162;p4"/>
            <p:cNvSpPr/>
            <p:nvPr/>
          </p:nvSpPr>
          <p:spPr>
            <a:xfrm>
              <a:off x="7831006" y="529756"/>
              <a:ext cx="1981330" cy="1321547"/>
            </a:xfrm>
            <a:prstGeom prst="rect">
              <a:avLst/>
            </a:prstGeom>
            <a:solidFill>
              <a:srgbClr val="F6CECE">
                <a:alpha val="89411"/>
              </a:srgbClr>
            </a:solidFill>
            <a:ln w="12700" cap="flat" cmpd="sng">
              <a:solidFill>
                <a:srgbClr val="F6CECE">
                  <a:alpha val="89411"/>
                </a:srgbClr>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3" name="Google Shape;163;p4"/>
            <p:cNvSpPr txBox="1"/>
            <p:nvPr/>
          </p:nvSpPr>
          <p:spPr>
            <a:xfrm>
              <a:off x="8148019" y="529756"/>
              <a:ext cx="1664317" cy="1321547"/>
            </a:xfrm>
            <a:prstGeom prst="rect">
              <a:avLst/>
            </a:prstGeom>
            <a:noFill/>
            <a:ln>
              <a:noFill/>
            </a:ln>
          </p:spPr>
          <p:txBody>
            <a:bodyPr spcFirstLastPara="1" wrap="square" lIns="0" tIns="99550" rIns="99550" bIns="99550" anchor="ctr" anchorCtr="0">
              <a:noAutofit/>
            </a:bodyPr>
            <a:lstStyle/>
            <a:p>
              <a:pPr marL="0" marR="0" lvl="0" indent="0" algn="l" rtl="0">
                <a:lnSpc>
                  <a:spcPct val="90000"/>
                </a:lnSpc>
                <a:spcBef>
                  <a:spcPts val="0"/>
                </a:spcBef>
                <a:spcAft>
                  <a:spcPts val="0"/>
                </a:spcAft>
                <a:buClr>
                  <a:srgbClr val="000000"/>
                </a:buClr>
                <a:buSzPts val="1400"/>
                <a:buFont typeface="Arial"/>
                <a:buNone/>
              </a:pPr>
              <a:r>
                <a:rPr lang="en-US" sz="1400" b="0" i="1" u="none" strike="noStrike" cap="none">
                  <a:solidFill>
                    <a:schemeClr val="dk1"/>
                  </a:solidFill>
                  <a:latin typeface="Calibri"/>
                  <a:ea typeface="Calibri"/>
                  <a:cs typeface="Calibri"/>
                  <a:sym typeface="Calibri"/>
                </a:rPr>
                <a:t>Hiểu biết về nghề nghiệp</a:t>
              </a:r>
              <a:endParaRPr sz="1400" b="0" i="0" u="none" strike="noStrike" cap="none">
                <a:solidFill>
                  <a:schemeClr val="dk1"/>
                </a:solidFill>
                <a:latin typeface="Calibri"/>
                <a:ea typeface="Calibri"/>
                <a:cs typeface="Calibri"/>
                <a:sym typeface="Calibri"/>
              </a:endParaRPr>
            </a:p>
          </p:txBody>
        </p:sp>
        <p:sp>
          <p:nvSpPr>
            <p:cNvPr id="164" name="Google Shape;164;p4"/>
            <p:cNvSpPr/>
            <p:nvPr/>
          </p:nvSpPr>
          <p:spPr>
            <a:xfrm>
              <a:off x="7831006" y="1851303"/>
              <a:ext cx="1981330" cy="1321547"/>
            </a:xfrm>
            <a:prstGeom prst="rect">
              <a:avLst/>
            </a:prstGeom>
            <a:solidFill>
              <a:srgbClr val="FACCCC">
                <a:alpha val="89411"/>
              </a:srgbClr>
            </a:solidFill>
            <a:ln w="12700" cap="flat" cmpd="sng">
              <a:solidFill>
                <a:srgbClr val="FACCCC">
                  <a:alpha val="89411"/>
                </a:srgbClr>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5" name="Google Shape;165;p4"/>
            <p:cNvSpPr txBox="1"/>
            <p:nvPr/>
          </p:nvSpPr>
          <p:spPr>
            <a:xfrm>
              <a:off x="8148019" y="1851303"/>
              <a:ext cx="1664317" cy="1321547"/>
            </a:xfrm>
            <a:prstGeom prst="rect">
              <a:avLst/>
            </a:prstGeom>
            <a:noFill/>
            <a:ln>
              <a:noFill/>
            </a:ln>
          </p:spPr>
          <p:txBody>
            <a:bodyPr spcFirstLastPara="1" wrap="square" lIns="0" tIns="99550" rIns="99550" bIns="99550" anchor="ctr" anchorCtr="0">
              <a:noAutofit/>
            </a:bodyPr>
            <a:lstStyle/>
            <a:p>
              <a:pPr marL="0" marR="0" lvl="0" indent="0" algn="l" rtl="0">
                <a:lnSpc>
                  <a:spcPct val="90000"/>
                </a:lnSpc>
                <a:spcBef>
                  <a:spcPts val="0"/>
                </a:spcBef>
                <a:spcAft>
                  <a:spcPts val="0"/>
                </a:spcAft>
                <a:buClr>
                  <a:srgbClr val="000000"/>
                </a:buClr>
                <a:buSzPts val="1400"/>
                <a:buFont typeface="Arial"/>
                <a:buNone/>
              </a:pPr>
              <a:r>
                <a:rPr lang="en-US" sz="1400" b="0" i="1" u="none" strike="noStrike" cap="none">
                  <a:solidFill>
                    <a:schemeClr val="dk1"/>
                  </a:solidFill>
                  <a:latin typeface="Calibri"/>
                  <a:ea typeface="Calibri"/>
                  <a:cs typeface="Calibri"/>
                  <a:sym typeface="Calibri"/>
                </a:rPr>
                <a:t>Hiểu biết và rèn luyện phẩm chất, năng lực liên quan đến nghề nghiệp</a:t>
              </a:r>
              <a:r>
                <a:rPr lang="en-US" sz="1400" b="0" i="0" u="none" strike="noStrike" cap="none">
                  <a:solidFill>
                    <a:schemeClr val="dk1"/>
                  </a:solidFill>
                  <a:latin typeface="Calibri"/>
                  <a:ea typeface="Calibri"/>
                  <a:cs typeface="Calibri"/>
                  <a:sym typeface="Calibri"/>
                </a:rPr>
                <a:t> </a:t>
              </a:r>
              <a:endParaRPr sz="1400" b="0" i="0" u="none" strike="noStrike" cap="none">
                <a:solidFill>
                  <a:schemeClr val="dk1"/>
                </a:solidFill>
                <a:latin typeface="Calibri"/>
                <a:ea typeface="Calibri"/>
                <a:cs typeface="Calibri"/>
                <a:sym typeface="Calibri"/>
              </a:endParaRPr>
            </a:p>
          </p:txBody>
        </p:sp>
        <p:sp>
          <p:nvSpPr>
            <p:cNvPr id="166" name="Google Shape;166;p4"/>
            <p:cNvSpPr/>
            <p:nvPr/>
          </p:nvSpPr>
          <p:spPr>
            <a:xfrm>
              <a:off x="7831006" y="3172850"/>
              <a:ext cx="1981330" cy="1321547"/>
            </a:xfrm>
            <a:prstGeom prst="rect">
              <a:avLst/>
            </a:prstGeom>
            <a:solidFill>
              <a:srgbClr val="FEC9C9">
                <a:alpha val="89411"/>
              </a:srgbClr>
            </a:solidFill>
            <a:ln w="12700" cap="flat" cmpd="sng">
              <a:solidFill>
                <a:srgbClr val="FEC9C9">
                  <a:alpha val="89411"/>
                </a:srgbClr>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7" name="Google Shape;167;p4"/>
            <p:cNvSpPr txBox="1"/>
            <p:nvPr/>
          </p:nvSpPr>
          <p:spPr>
            <a:xfrm>
              <a:off x="8148019" y="3172850"/>
              <a:ext cx="1664317" cy="1321547"/>
            </a:xfrm>
            <a:prstGeom prst="rect">
              <a:avLst/>
            </a:prstGeom>
            <a:noFill/>
            <a:ln>
              <a:noFill/>
            </a:ln>
          </p:spPr>
          <p:txBody>
            <a:bodyPr spcFirstLastPara="1" wrap="square" lIns="0" tIns="99550" rIns="99550" bIns="99550" anchor="ctr" anchorCtr="0">
              <a:noAutofit/>
            </a:bodyPr>
            <a:lstStyle/>
            <a:p>
              <a:pPr marL="0" marR="0" lvl="0" indent="0" algn="l" rtl="0">
                <a:lnSpc>
                  <a:spcPct val="90000"/>
                </a:lnSpc>
                <a:spcBef>
                  <a:spcPts val="0"/>
                </a:spcBef>
                <a:spcAft>
                  <a:spcPts val="0"/>
                </a:spcAft>
                <a:buClr>
                  <a:srgbClr val="000000"/>
                </a:buClr>
                <a:buSzPts val="1400"/>
                <a:buFont typeface="Arial"/>
                <a:buNone/>
              </a:pPr>
              <a:r>
                <a:rPr lang="en-US" sz="1400" b="0" i="1" u="none" strike="noStrike" cap="none">
                  <a:solidFill>
                    <a:schemeClr val="dk1"/>
                  </a:solidFill>
                  <a:latin typeface="Calibri"/>
                  <a:ea typeface="Calibri"/>
                  <a:cs typeface="Calibri"/>
                  <a:sym typeface="Calibri"/>
                </a:rPr>
                <a:t>Kĩ năng ra quyết định và lập kế hoạch học tập theo định hướng nghề nghiệp</a:t>
              </a:r>
              <a:r>
                <a:rPr lang="en-US" sz="1400" b="0" i="0" u="none" strike="noStrike" cap="none">
                  <a:solidFill>
                    <a:schemeClr val="dk1"/>
                  </a:solidFill>
                  <a:latin typeface="Calibri"/>
                  <a:ea typeface="Calibri"/>
                  <a:cs typeface="Calibri"/>
                  <a:sym typeface="Calibri"/>
                </a:rPr>
                <a:t> </a:t>
              </a:r>
              <a:endParaRPr sz="1400" b="0" i="0" u="none" strike="noStrike" cap="none">
                <a:solidFill>
                  <a:schemeClr val="dk1"/>
                </a:solidFill>
                <a:latin typeface="Calibri"/>
                <a:ea typeface="Calibri"/>
                <a:cs typeface="Calibri"/>
                <a:sym typeface="Calibri"/>
              </a:endParaRPr>
            </a:p>
          </p:txBody>
        </p:sp>
        <p:sp>
          <p:nvSpPr>
            <p:cNvPr id="168" name="Google Shape;168;p4"/>
            <p:cNvSpPr/>
            <p:nvPr/>
          </p:nvSpPr>
          <p:spPr>
            <a:xfrm>
              <a:off x="6774297" y="1401"/>
              <a:ext cx="1320886" cy="1320886"/>
            </a:xfrm>
            <a:prstGeom prst="ellipse">
              <a:avLst/>
            </a:prstGeom>
            <a:solidFill>
              <a:srgbClr val="FE0000"/>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9" name="Google Shape;169;p4"/>
            <p:cNvSpPr txBox="1"/>
            <p:nvPr/>
          </p:nvSpPr>
          <p:spPr>
            <a:xfrm>
              <a:off x="6967736" y="194840"/>
              <a:ext cx="934008" cy="934008"/>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Clr>
                  <a:srgbClr val="000000"/>
                </a:buClr>
                <a:buSzPts val="1200"/>
                <a:buFont typeface="Arial"/>
                <a:buNone/>
              </a:pPr>
              <a:r>
                <a:rPr lang="en-US" sz="1200" b="1" i="0" u="none" strike="noStrike" cap="none">
                  <a:solidFill>
                    <a:schemeClr val="lt1"/>
                  </a:solidFill>
                  <a:latin typeface="Calibri"/>
                  <a:ea typeface="Calibri"/>
                  <a:cs typeface="Calibri"/>
                  <a:sym typeface="Calibri"/>
                </a:rPr>
                <a:t>3</a:t>
              </a:r>
              <a:endParaRPr sz="1400" b="0" i="0" u="none" strike="noStrike" cap="none">
                <a:solidFill>
                  <a:srgbClr val="000000"/>
                </a:solidFill>
                <a:latin typeface="Arial"/>
                <a:ea typeface="Arial"/>
                <a:cs typeface="Arial"/>
                <a:sym typeface="Arial"/>
              </a:endParaRPr>
            </a:p>
            <a:p>
              <a:pPr marL="0" marR="0" lvl="0" indent="0" algn="ctr" rtl="0">
                <a:lnSpc>
                  <a:spcPct val="90000"/>
                </a:lnSpc>
                <a:spcBef>
                  <a:spcPts val="420"/>
                </a:spcBef>
                <a:spcAft>
                  <a:spcPts val="0"/>
                </a:spcAft>
                <a:buClr>
                  <a:srgbClr val="000000"/>
                </a:buClr>
                <a:buSzPts val="1200"/>
                <a:buFont typeface="Arial"/>
                <a:buNone/>
              </a:pPr>
              <a:r>
                <a:rPr lang="en-US" sz="1200" b="1" i="0" u="none" strike="noStrike" cap="none">
                  <a:solidFill>
                    <a:schemeClr val="lt1"/>
                  </a:solidFill>
                  <a:latin typeface="Calibri"/>
                  <a:ea typeface="Calibri"/>
                  <a:cs typeface="Calibri"/>
                  <a:sym typeface="Calibri"/>
                </a:rPr>
                <a:t>NĂNG LỰC ĐỊNH HƯỚNG NGHỀ NGHIỆP </a:t>
              </a:r>
              <a:endParaRPr sz="1200" b="1" i="0" u="none" strike="noStrike" cap="none">
                <a:solidFill>
                  <a:schemeClr val="lt1"/>
                </a:solidFill>
                <a:latin typeface="Calibri"/>
                <a:ea typeface="Calibri"/>
                <a:cs typeface="Calibri"/>
                <a:sym typeface="Calibri"/>
              </a:endParaRPr>
            </a:p>
          </p:txBody>
        </p:sp>
      </p:grpSp>
      <p:sp>
        <p:nvSpPr>
          <p:cNvPr id="170" name="Google Shape;170;p4"/>
          <p:cNvSpPr txBox="1"/>
          <p:nvPr/>
        </p:nvSpPr>
        <p:spPr>
          <a:xfrm>
            <a:off x="-1438" y="304800"/>
            <a:ext cx="12191851" cy="457200"/>
          </a:xfrm>
          <a:prstGeom prst="rect">
            <a:avLst/>
          </a:prstGeom>
          <a:solidFill>
            <a:srgbClr val="BBD6EE"/>
          </a:solidFill>
          <a:ln>
            <a:noFill/>
          </a:ln>
        </p:spPr>
        <p:txBody>
          <a:bodyPr spcFirstLastPara="1" wrap="square" lIns="91425" tIns="45700" rIns="91425" bIns="45700" anchor="b" anchorCtr="0">
            <a:normAutofit/>
          </a:bodyPr>
          <a:lstStyle/>
          <a:p>
            <a:pPr marL="0" marR="0" lvl="0" indent="0" algn="ctr" rtl="0">
              <a:lnSpc>
                <a:spcPct val="90000"/>
              </a:lnSpc>
              <a:spcBef>
                <a:spcPts val="0"/>
              </a:spcBef>
              <a:spcAft>
                <a:spcPts val="0"/>
              </a:spcAft>
              <a:buClr>
                <a:srgbClr val="1E4E79"/>
              </a:buClr>
              <a:buSzPts val="2400"/>
              <a:buFont typeface="Calibri"/>
              <a:buNone/>
            </a:pPr>
            <a:r>
              <a:rPr lang="en-US" sz="2400" b="1" i="0" u="none" strike="noStrike" cap="none">
                <a:solidFill>
                  <a:srgbClr val="1E4E79"/>
                </a:solidFill>
                <a:latin typeface="Calibri"/>
                <a:ea typeface="Calibri"/>
                <a:cs typeface="Calibri"/>
                <a:sym typeface="Calibri"/>
              </a:rPr>
              <a:t>YÊU CẦU VỀ NĂNG LỰC</a:t>
            </a:r>
            <a:endParaRPr sz="1400" b="0" i="0" u="none" strike="noStrike" cap="none">
              <a:solidFill>
                <a:srgbClr val="000000"/>
              </a:solidFill>
              <a:latin typeface="Arial"/>
              <a:ea typeface="Arial"/>
              <a:cs typeface="Arial"/>
              <a:sym typeface="Arial"/>
            </a:endParaRPr>
          </a:p>
        </p:txBody>
      </p:sp>
      <p:sp>
        <p:nvSpPr>
          <p:cNvPr id="171" name="Google Shape;171;p4"/>
          <p:cNvSpPr/>
          <p:nvPr/>
        </p:nvSpPr>
        <p:spPr>
          <a:xfrm>
            <a:off x="5160990" y="825612"/>
            <a:ext cx="762000" cy="759445"/>
          </a:xfrm>
          <a:prstGeom prst="ellipse">
            <a:avLst/>
          </a:prstGeom>
          <a:blipFill rotWithShape="1">
            <a:blip r:embed="rId4">
              <a:alphaModFix/>
            </a:blip>
            <a:stretch>
              <a:fillRect/>
            </a:stretch>
          </a:blipFill>
          <a:ln w="12700" cap="flat" cmpd="sng">
            <a:solidFill>
              <a:srgbClr val="E0E0E0">
                <a:alpha val="89411"/>
              </a:srgbClr>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2" name="Google Shape;172;p4"/>
          <p:cNvSpPr/>
          <p:nvPr/>
        </p:nvSpPr>
        <p:spPr>
          <a:xfrm>
            <a:off x="8001001" y="897147"/>
            <a:ext cx="770713" cy="729252"/>
          </a:xfrm>
          <a:prstGeom prst="ellipse">
            <a:avLst/>
          </a:prstGeom>
          <a:blipFill rotWithShape="1">
            <a:blip r:embed="rId5">
              <a:alphaModFix/>
            </a:blip>
            <a:stretch>
              <a:fillRect/>
            </a:stretch>
          </a:blipFill>
          <a:ln w="12700" cap="flat" cmpd="sng">
            <a:solidFill>
              <a:srgbClr val="FFE8CA">
                <a:alpha val="89411"/>
              </a:srgbClr>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3" name="Google Shape;173;p4"/>
          <p:cNvSpPr/>
          <p:nvPr/>
        </p:nvSpPr>
        <p:spPr>
          <a:xfrm>
            <a:off x="1954779" y="1019354"/>
            <a:ext cx="632260" cy="607045"/>
          </a:xfrm>
          <a:prstGeom prst="ellipse">
            <a:avLst/>
          </a:prstGeom>
          <a:blipFill rotWithShape="1">
            <a:blip r:embed="rId6">
              <a:alphaModFix/>
            </a:blip>
            <a:stretch>
              <a:fillRect/>
            </a:stretch>
          </a:blipFill>
          <a:ln w="12700" cap="flat" cmpd="sng">
            <a:solidFill>
              <a:srgbClr val="F7D5CB">
                <a:alpha val="89411"/>
              </a:srgbClr>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74" name="Google Shape;174;p4" descr="C:\Users\Administrator\Desktop\1.png"/>
          <p:cNvPicPr preferRelativeResize="0"/>
          <p:nvPr/>
        </p:nvPicPr>
        <p:blipFill rotWithShape="1">
          <a:blip r:embed="rId7">
            <a:alphaModFix/>
          </a:blip>
          <a:srcRect/>
          <a:stretch/>
        </p:blipFill>
        <p:spPr>
          <a:xfrm flipH="1">
            <a:off x="-123825" y="4606753"/>
            <a:ext cx="2915816" cy="2251247"/>
          </a:xfrm>
          <a:prstGeom prst="rect">
            <a:avLst/>
          </a:prstGeom>
          <a:noFill/>
          <a:ln>
            <a:noFill/>
          </a:ln>
        </p:spPr>
      </p:pic>
      <p:grpSp>
        <p:nvGrpSpPr>
          <p:cNvPr id="175" name="Google Shape;175;p4"/>
          <p:cNvGrpSpPr/>
          <p:nvPr/>
        </p:nvGrpSpPr>
        <p:grpSpPr>
          <a:xfrm rot="2265649">
            <a:off x="276667" y="3506419"/>
            <a:ext cx="4620742" cy="2851376"/>
            <a:chOff x="1343969" y="483484"/>
            <a:chExt cx="4620742" cy="2851376"/>
          </a:xfrm>
        </p:grpSpPr>
        <p:sp>
          <p:nvSpPr>
            <p:cNvPr id="176" name="Google Shape;176;p4"/>
            <p:cNvSpPr/>
            <p:nvPr/>
          </p:nvSpPr>
          <p:spPr>
            <a:xfrm>
              <a:off x="1343969" y="821923"/>
              <a:ext cx="1914888" cy="1579382"/>
            </a:xfrm>
            <a:prstGeom prst="roundRect">
              <a:avLst>
                <a:gd name="adj" fmla="val 10000"/>
              </a:avLst>
            </a:prstGeom>
            <a:solidFill>
              <a:schemeClr val="lt1">
                <a:alpha val="89803"/>
              </a:schemeClr>
            </a:solidFill>
            <a:ln w="2540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4"/>
            <p:cNvSpPr txBox="1"/>
            <p:nvPr/>
          </p:nvSpPr>
          <p:spPr>
            <a:xfrm>
              <a:off x="1380315" y="858269"/>
              <a:ext cx="1842196" cy="1168251"/>
            </a:xfrm>
            <a:prstGeom prst="rect">
              <a:avLst/>
            </a:prstGeom>
            <a:noFill/>
            <a:ln>
              <a:noFill/>
            </a:ln>
          </p:spPr>
          <p:txBody>
            <a:bodyPr spcFirstLastPara="1" wrap="square" lIns="26650" tIns="26650" rIns="26650" bIns="26650" anchor="t" anchorCtr="0">
              <a:noAutofit/>
            </a:bodyPr>
            <a:lstStyle/>
            <a:p>
              <a:pPr marL="114300" marR="0" lvl="1" indent="-114300" algn="l" rtl="0">
                <a:lnSpc>
                  <a:spcPct val="90000"/>
                </a:lnSpc>
                <a:spcBef>
                  <a:spcPts val="0"/>
                </a:spcBef>
                <a:spcAft>
                  <a:spcPts val="0"/>
                </a:spcAft>
                <a:buClr>
                  <a:srgbClr val="000000"/>
                </a:buClr>
                <a:buSzPts val="1400"/>
                <a:buFont typeface="Arial"/>
                <a:buChar char="••"/>
              </a:pPr>
              <a:r>
                <a:rPr lang="en-US" sz="1400" b="0" i="0" u="none" strike="noStrike" cap="none">
                  <a:solidFill>
                    <a:srgbClr val="000000"/>
                  </a:solidFill>
                  <a:latin typeface="Arial"/>
                  <a:ea typeface="Arial"/>
                  <a:cs typeface="Arial"/>
                  <a:sym typeface="Arial"/>
                </a:rPr>
                <a:t>Yêu nước</a:t>
              </a:r>
              <a:endParaRPr sz="1400" b="0" i="0" u="none" strike="noStrike" cap="none">
                <a:solidFill>
                  <a:srgbClr val="000000"/>
                </a:solidFill>
                <a:latin typeface="Arial"/>
                <a:ea typeface="Arial"/>
                <a:cs typeface="Arial"/>
                <a:sym typeface="Arial"/>
              </a:endParaRPr>
            </a:p>
            <a:p>
              <a:pPr marL="114300" marR="0" lvl="1" indent="-114300" algn="l" rtl="0">
                <a:lnSpc>
                  <a:spcPct val="90000"/>
                </a:lnSpc>
                <a:spcBef>
                  <a:spcPts val="210"/>
                </a:spcBef>
                <a:spcAft>
                  <a:spcPts val="0"/>
                </a:spcAft>
                <a:buClr>
                  <a:srgbClr val="000000"/>
                </a:buClr>
                <a:buSzPts val="1400"/>
                <a:buFont typeface="Arial"/>
                <a:buChar char="••"/>
              </a:pPr>
              <a:r>
                <a:rPr lang="en-US" sz="1400" b="0" i="0" u="none" strike="noStrike" cap="none">
                  <a:solidFill>
                    <a:srgbClr val="000000"/>
                  </a:solidFill>
                  <a:latin typeface="Arial"/>
                  <a:ea typeface="Arial"/>
                  <a:cs typeface="Arial"/>
                  <a:sym typeface="Arial"/>
                </a:rPr>
                <a:t>Nhân ái</a:t>
              </a:r>
              <a:endParaRPr sz="1400" b="0" i="0" u="none" strike="noStrike" cap="none">
                <a:solidFill>
                  <a:srgbClr val="000000"/>
                </a:solidFill>
                <a:latin typeface="Arial"/>
                <a:ea typeface="Arial"/>
                <a:cs typeface="Arial"/>
                <a:sym typeface="Arial"/>
              </a:endParaRPr>
            </a:p>
            <a:p>
              <a:pPr marL="114300" marR="0" lvl="1" indent="-114300" algn="l" rtl="0">
                <a:lnSpc>
                  <a:spcPct val="90000"/>
                </a:lnSpc>
                <a:spcBef>
                  <a:spcPts val="210"/>
                </a:spcBef>
                <a:spcAft>
                  <a:spcPts val="0"/>
                </a:spcAft>
                <a:buClr>
                  <a:srgbClr val="000000"/>
                </a:buClr>
                <a:buSzPts val="1400"/>
                <a:buFont typeface="Arial"/>
                <a:buChar char="••"/>
              </a:pPr>
              <a:r>
                <a:rPr lang="en-US" sz="1400" b="0" i="0" u="none" strike="noStrike" cap="none">
                  <a:solidFill>
                    <a:srgbClr val="000000"/>
                  </a:solidFill>
                  <a:latin typeface="Arial"/>
                  <a:ea typeface="Arial"/>
                  <a:cs typeface="Arial"/>
                  <a:sym typeface="Arial"/>
                </a:rPr>
                <a:t>Trung thực</a:t>
              </a:r>
              <a:endParaRPr sz="1400" b="0" i="0" u="none" strike="noStrike" cap="none">
                <a:solidFill>
                  <a:srgbClr val="000000"/>
                </a:solidFill>
                <a:latin typeface="Arial"/>
                <a:ea typeface="Arial"/>
                <a:cs typeface="Arial"/>
                <a:sym typeface="Arial"/>
              </a:endParaRPr>
            </a:p>
            <a:p>
              <a:pPr marL="114300" marR="0" lvl="1" indent="-114300" algn="l" rtl="0">
                <a:lnSpc>
                  <a:spcPct val="90000"/>
                </a:lnSpc>
                <a:spcBef>
                  <a:spcPts val="210"/>
                </a:spcBef>
                <a:spcAft>
                  <a:spcPts val="0"/>
                </a:spcAft>
                <a:buClr>
                  <a:srgbClr val="000000"/>
                </a:buClr>
                <a:buSzPts val="1400"/>
                <a:buFont typeface="Arial"/>
                <a:buChar char="••"/>
              </a:pPr>
              <a:r>
                <a:rPr lang="en-US" sz="1400" b="0" i="0" u="none" strike="noStrike" cap="none">
                  <a:solidFill>
                    <a:srgbClr val="000000"/>
                  </a:solidFill>
                  <a:latin typeface="Arial"/>
                  <a:ea typeface="Arial"/>
                  <a:cs typeface="Arial"/>
                  <a:sym typeface="Arial"/>
                </a:rPr>
                <a:t>Chăm chỉ</a:t>
              </a:r>
              <a:endParaRPr sz="1400" b="0" i="0" u="none" strike="noStrike" cap="none">
                <a:solidFill>
                  <a:srgbClr val="000000"/>
                </a:solidFill>
                <a:latin typeface="Arial"/>
                <a:ea typeface="Arial"/>
                <a:cs typeface="Arial"/>
                <a:sym typeface="Arial"/>
              </a:endParaRPr>
            </a:p>
            <a:p>
              <a:pPr marL="114300" marR="0" lvl="1" indent="-114300" algn="l" rtl="0">
                <a:lnSpc>
                  <a:spcPct val="90000"/>
                </a:lnSpc>
                <a:spcBef>
                  <a:spcPts val="210"/>
                </a:spcBef>
                <a:spcAft>
                  <a:spcPts val="0"/>
                </a:spcAft>
                <a:buClr>
                  <a:srgbClr val="000000"/>
                </a:buClr>
                <a:buSzPts val="1400"/>
                <a:buFont typeface="Arial"/>
                <a:buChar char="••"/>
              </a:pPr>
              <a:r>
                <a:rPr lang="en-US" sz="1400" b="0" i="0" u="none" strike="noStrike" cap="none">
                  <a:solidFill>
                    <a:srgbClr val="000000"/>
                  </a:solidFill>
                  <a:latin typeface="Arial"/>
                  <a:ea typeface="Arial"/>
                  <a:cs typeface="Arial"/>
                  <a:sym typeface="Arial"/>
                </a:rPr>
                <a:t>Trách nhiệm</a:t>
              </a:r>
              <a:endParaRPr sz="1400" b="0" i="0" u="none" strike="noStrike" cap="none">
                <a:solidFill>
                  <a:srgbClr val="000000"/>
                </a:solidFill>
                <a:latin typeface="Arial"/>
                <a:ea typeface="Arial"/>
                <a:cs typeface="Arial"/>
                <a:sym typeface="Arial"/>
              </a:endParaRPr>
            </a:p>
          </p:txBody>
        </p:sp>
        <p:sp>
          <p:nvSpPr>
            <p:cNvPr id="178" name="Google Shape;178;p4"/>
            <p:cNvSpPr/>
            <p:nvPr/>
          </p:nvSpPr>
          <p:spPr>
            <a:xfrm>
              <a:off x="2405497" y="1145683"/>
              <a:ext cx="2189177" cy="2189177"/>
            </a:xfrm>
            <a:custGeom>
              <a:avLst/>
              <a:gdLst/>
              <a:ahLst/>
              <a:cxnLst/>
              <a:rect l="l" t="t" r="r" b="b"/>
              <a:pathLst>
                <a:path w="120000" h="120000" extrusionOk="0">
                  <a:moveTo>
                    <a:pt x="10265" y="88244"/>
                  </a:moveTo>
                  <a:lnTo>
                    <a:pt x="13923" y="86167"/>
                  </a:lnTo>
                  <a:lnTo>
                    <a:pt x="13923" y="86167"/>
                  </a:lnTo>
                  <a:cubicBezTo>
                    <a:pt x="22725" y="101667"/>
                    <a:pt x="38730" y="111702"/>
                    <a:pt x="56516" y="112874"/>
                  </a:cubicBezTo>
                  <a:cubicBezTo>
                    <a:pt x="74302" y="114046"/>
                    <a:pt x="91486" y="106197"/>
                    <a:pt x="102246" y="91986"/>
                  </a:cubicBezTo>
                  <a:lnTo>
                    <a:pt x="99822" y="90610"/>
                  </a:lnTo>
                  <a:lnTo>
                    <a:pt x="107906" y="87205"/>
                  </a:lnTo>
                  <a:lnTo>
                    <a:pt x="108358" y="95457"/>
                  </a:lnTo>
                  <a:lnTo>
                    <a:pt x="105933" y="94080"/>
                  </a:lnTo>
                  <a:lnTo>
                    <a:pt x="105933" y="94080"/>
                  </a:lnTo>
                  <a:cubicBezTo>
                    <a:pt x="94410" y="109611"/>
                    <a:pt x="75820" y="118266"/>
                    <a:pt x="56517" y="117089"/>
                  </a:cubicBezTo>
                  <a:cubicBezTo>
                    <a:pt x="37215" y="115911"/>
                    <a:pt x="19815" y="105060"/>
                    <a:pt x="10265" y="8824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4"/>
            <p:cNvSpPr/>
            <p:nvPr/>
          </p:nvSpPr>
          <p:spPr>
            <a:xfrm>
              <a:off x="1769500" y="2062867"/>
              <a:ext cx="1702123" cy="676878"/>
            </a:xfrm>
            <a:prstGeom prst="roundRect">
              <a:avLst>
                <a:gd name="adj" fmla="val 10000"/>
              </a:avLst>
            </a:prstGeom>
            <a:solidFill>
              <a:schemeClr val="accent2"/>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4"/>
            <p:cNvSpPr txBox="1"/>
            <p:nvPr/>
          </p:nvSpPr>
          <p:spPr>
            <a:xfrm>
              <a:off x="1789325" y="2082692"/>
              <a:ext cx="1662473" cy="637228"/>
            </a:xfrm>
            <a:prstGeom prst="rect">
              <a:avLst/>
            </a:prstGeom>
            <a:noFill/>
            <a:ln>
              <a:noFill/>
            </a:ln>
          </p:spPr>
          <p:txBody>
            <a:bodyPr spcFirstLastPara="1" wrap="square" lIns="45700" tIns="30475" rIns="45700" bIns="30475" anchor="ctr" anchorCtr="0">
              <a:noAutofit/>
            </a:bodyPr>
            <a:lstStyle/>
            <a:p>
              <a:pPr marL="0" marR="0" lvl="0" indent="0" algn="ctr" rtl="0">
                <a:lnSpc>
                  <a:spcPct val="90000"/>
                </a:lnSpc>
                <a:spcBef>
                  <a:spcPts val="0"/>
                </a:spcBef>
                <a:spcAft>
                  <a:spcPts val="0"/>
                </a:spcAft>
                <a:buNone/>
              </a:pPr>
              <a:r>
                <a:rPr lang="en-US" sz="2400" b="0" i="0" u="none" strike="noStrike" cap="none" dirty="0" err="1">
                  <a:solidFill>
                    <a:schemeClr val="lt1"/>
                  </a:solidFill>
                  <a:latin typeface="Arial"/>
                  <a:ea typeface="Arial"/>
                  <a:cs typeface="Arial"/>
                  <a:sym typeface="Arial"/>
                </a:rPr>
                <a:t>Phẩm</a:t>
              </a:r>
              <a:r>
                <a:rPr lang="en-US" sz="2400" b="0" i="0" u="none" strike="noStrike" cap="none" dirty="0">
                  <a:solidFill>
                    <a:schemeClr val="lt1"/>
                  </a:solidFill>
                  <a:latin typeface="Arial"/>
                  <a:ea typeface="Arial"/>
                  <a:cs typeface="Arial"/>
                  <a:sym typeface="Arial"/>
                </a:rPr>
                <a:t> </a:t>
              </a:r>
              <a:r>
                <a:rPr lang="en-US" sz="2400" b="0" i="0" u="none" strike="noStrike" cap="none" dirty="0" err="1">
                  <a:solidFill>
                    <a:schemeClr val="lt1"/>
                  </a:solidFill>
                  <a:latin typeface="Arial"/>
                  <a:ea typeface="Arial"/>
                  <a:cs typeface="Arial"/>
                  <a:sym typeface="Arial"/>
                </a:rPr>
                <a:t>chất</a:t>
              </a:r>
              <a:endParaRPr sz="2400" b="0" i="0" u="none" strike="noStrike" cap="none" dirty="0">
                <a:solidFill>
                  <a:schemeClr val="lt1"/>
                </a:solidFill>
                <a:latin typeface="Arial"/>
                <a:ea typeface="Arial"/>
                <a:cs typeface="Arial"/>
                <a:sym typeface="Arial"/>
              </a:endParaRPr>
            </a:p>
          </p:txBody>
        </p:sp>
        <p:sp>
          <p:nvSpPr>
            <p:cNvPr id="181" name="Google Shape;181;p4"/>
            <p:cNvSpPr/>
            <p:nvPr/>
          </p:nvSpPr>
          <p:spPr>
            <a:xfrm>
              <a:off x="3837057" y="821923"/>
              <a:ext cx="1914888" cy="1579382"/>
            </a:xfrm>
            <a:prstGeom prst="roundRect">
              <a:avLst>
                <a:gd name="adj" fmla="val 10000"/>
              </a:avLst>
            </a:prstGeom>
            <a:solidFill>
              <a:schemeClr val="lt1">
                <a:alpha val="89803"/>
              </a:schemeClr>
            </a:solidFill>
            <a:ln w="2540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4"/>
            <p:cNvSpPr txBox="1"/>
            <p:nvPr/>
          </p:nvSpPr>
          <p:spPr>
            <a:xfrm>
              <a:off x="3873403" y="1196708"/>
              <a:ext cx="1842196" cy="1168251"/>
            </a:xfrm>
            <a:prstGeom prst="rect">
              <a:avLst/>
            </a:prstGeom>
            <a:noFill/>
            <a:ln>
              <a:noFill/>
            </a:ln>
          </p:spPr>
          <p:txBody>
            <a:bodyPr spcFirstLastPara="1" wrap="square" lIns="26650" tIns="26650" rIns="26650" bIns="26650" anchor="t" anchorCtr="0">
              <a:noAutofit/>
            </a:bodyPr>
            <a:lstStyle/>
            <a:p>
              <a:pPr marL="114300" marR="0" lvl="1" indent="-114300" algn="l" rtl="0">
                <a:lnSpc>
                  <a:spcPct val="90000"/>
                </a:lnSpc>
                <a:spcBef>
                  <a:spcPts val="0"/>
                </a:spcBef>
                <a:spcAft>
                  <a:spcPts val="0"/>
                </a:spcAft>
                <a:buClr>
                  <a:srgbClr val="000000"/>
                </a:buClr>
                <a:buSzPts val="1400"/>
                <a:buFont typeface="Arial"/>
                <a:buChar char="••"/>
              </a:pPr>
              <a:r>
                <a:rPr lang="en-US" sz="1400" b="0" i="0" u="none" strike="noStrike" cap="none">
                  <a:solidFill>
                    <a:srgbClr val="000000"/>
                  </a:solidFill>
                  <a:latin typeface="Arial"/>
                  <a:ea typeface="Arial"/>
                  <a:cs typeface="Arial"/>
                  <a:sym typeface="Arial"/>
                </a:rPr>
                <a:t>Tự chủ và tự học </a:t>
              </a:r>
              <a:endParaRPr sz="1400" b="0" i="0" u="none" strike="noStrike" cap="none">
                <a:solidFill>
                  <a:srgbClr val="000000"/>
                </a:solidFill>
                <a:latin typeface="Arial"/>
                <a:ea typeface="Arial"/>
                <a:cs typeface="Arial"/>
                <a:sym typeface="Arial"/>
              </a:endParaRPr>
            </a:p>
            <a:p>
              <a:pPr marL="114300" marR="0" lvl="1" indent="-114300" algn="l" rtl="0">
                <a:lnSpc>
                  <a:spcPct val="90000"/>
                </a:lnSpc>
                <a:spcBef>
                  <a:spcPts val="210"/>
                </a:spcBef>
                <a:spcAft>
                  <a:spcPts val="0"/>
                </a:spcAft>
                <a:buClr>
                  <a:srgbClr val="000000"/>
                </a:buClr>
                <a:buSzPts val="1400"/>
                <a:buFont typeface="Arial"/>
                <a:buChar char="••"/>
              </a:pPr>
              <a:r>
                <a:rPr lang="en-US" sz="1400" b="0" i="0" u="none" strike="noStrike" cap="none">
                  <a:solidFill>
                    <a:srgbClr val="000000"/>
                  </a:solidFill>
                  <a:latin typeface="Arial"/>
                  <a:ea typeface="Arial"/>
                  <a:cs typeface="Arial"/>
                  <a:sym typeface="Arial"/>
                </a:rPr>
                <a:t>Giao tiếp và hợp tác</a:t>
              </a:r>
              <a:endParaRPr sz="1400" b="0" i="0" u="none" strike="noStrike" cap="none">
                <a:solidFill>
                  <a:srgbClr val="000000"/>
                </a:solidFill>
                <a:latin typeface="Arial"/>
                <a:ea typeface="Arial"/>
                <a:cs typeface="Arial"/>
                <a:sym typeface="Arial"/>
              </a:endParaRPr>
            </a:p>
            <a:p>
              <a:pPr marL="114300" marR="0" lvl="1" indent="-114300" algn="l" rtl="0">
                <a:lnSpc>
                  <a:spcPct val="90000"/>
                </a:lnSpc>
                <a:spcBef>
                  <a:spcPts val="210"/>
                </a:spcBef>
                <a:spcAft>
                  <a:spcPts val="0"/>
                </a:spcAft>
                <a:buClr>
                  <a:srgbClr val="000000"/>
                </a:buClr>
                <a:buSzPts val="1400"/>
                <a:buFont typeface="Arial"/>
                <a:buChar char="••"/>
              </a:pPr>
              <a:r>
                <a:rPr lang="en-US" sz="1400" b="0" i="0" u="none" strike="noStrike" cap="none">
                  <a:solidFill>
                    <a:srgbClr val="000000"/>
                  </a:solidFill>
                  <a:latin typeface="Arial"/>
                  <a:ea typeface="Arial"/>
                  <a:cs typeface="Arial"/>
                  <a:sym typeface="Arial"/>
                </a:rPr>
                <a:t>Giải quyết vấn đề và sáng tạo</a:t>
              </a:r>
              <a:endParaRPr sz="1400" b="0" i="0" u="none" strike="noStrike" cap="none">
                <a:solidFill>
                  <a:srgbClr val="000000"/>
                </a:solidFill>
                <a:latin typeface="Arial"/>
                <a:ea typeface="Arial"/>
                <a:cs typeface="Arial"/>
                <a:sym typeface="Arial"/>
              </a:endParaRPr>
            </a:p>
          </p:txBody>
        </p:sp>
        <p:sp>
          <p:nvSpPr>
            <p:cNvPr id="183" name="Google Shape;183;p4"/>
            <p:cNvSpPr/>
            <p:nvPr/>
          </p:nvSpPr>
          <p:spPr>
            <a:xfrm>
              <a:off x="4262588" y="483484"/>
              <a:ext cx="1702123" cy="676878"/>
            </a:xfrm>
            <a:prstGeom prst="roundRect">
              <a:avLst>
                <a:gd name="adj" fmla="val 10000"/>
              </a:avLst>
            </a:prstGeom>
            <a:solidFill>
              <a:schemeClr val="accent3"/>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4"/>
            <p:cNvSpPr txBox="1"/>
            <p:nvPr/>
          </p:nvSpPr>
          <p:spPr>
            <a:xfrm>
              <a:off x="4282413" y="503309"/>
              <a:ext cx="1662473" cy="637228"/>
            </a:xfrm>
            <a:prstGeom prst="rect">
              <a:avLst/>
            </a:prstGeom>
            <a:noFill/>
            <a:ln>
              <a:noFill/>
            </a:ln>
          </p:spPr>
          <p:txBody>
            <a:bodyPr spcFirstLastPara="1" wrap="square" lIns="45700" tIns="30475" rIns="45700" bIns="30475" anchor="ctr" anchorCtr="0">
              <a:noAutofit/>
            </a:bodyPr>
            <a:lstStyle/>
            <a:p>
              <a:pPr marL="0" marR="0" lvl="0" indent="0" algn="ctr" rtl="0">
                <a:lnSpc>
                  <a:spcPct val="90000"/>
                </a:lnSpc>
                <a:spcBef>
                  <a:spcPts val="0"/>
                </a:spcBef>
                <a:spcAft>
                  <a:spcPts val="0"/>
                </a:spcAft>
                <a:buNone/>
              </a:pPr>
              <a:r>
                <a:rPr lang="en-US" sz="2400" b="0" i="0" u="none" strike="noStrike" cap="none">
                  <a:solidFill>
                    <a:schemeClr val="lt1"/>
                  </a:solidFill>
                  <a:latin typeface="Arial"/>
                  <a:ea typeface="Arial"/>
                  <a:cs typeface="Arial"/>
                  <a:sym typeface="Arial"/>
                </a:rPr>
                <a:t>Năng lực</a:t>
              </a:r>
              <a:endParaRPr sz="2400" b="0" i="0" u="none" strike="noStrike" cap="none">
                <a:solidFill>
                  <a:schemeClr val="lt1"/>
                </a:solidFill>
                <a:latin typeface="Arial"/>
                <a:ea typeface="Arial"/>
                <a:cs typeface="Arial"/>
                <a:sym typeface="Arial"/>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A91DF5-C16C-C872-E5F5-A8499CEAF6C0}"/>
              </a:ext>
            </a:extLst>
          </p:cNvPr>
          <p:cNvSpPr>
            <a:spLocks noGrp="1"/>
          </p:cNvSpPr>
          <p:nvPr>
            <p:ph type="title"/>
          </p:nvPr>
        </p:nvSpPr>
        <p:spPr>
          <a:xfrm>
            <a:off x="950976" y="338329"/>
            <a:ext cx="9290305" cy="569446"/>
          </a:xfrm>
          <a:solidFill>
            <a:schemeClr val="accent4">
              <a:lumMod val="40000"/>
              <a:lumOff val="60000"/>
            </a:schemeClr>
          </a:solidFill>
        </p:spPr>
        <p:txBody>
          <a:bodyPr>
            <a:normAutofit fontScale="90000"/>
          </a:bodyPr>
          <a:lstStyle/>
          <a:p>
            <a:pPr algn="ctr"/>
            <a:r>
              <a:rPr lang="en-US" dirty="0"/>
              <a:t>KHUNG NĂNG LỰC</a:t>
            </a:r>
          </a:p>
        </p:txBody>
      </p:sp>
      <p:sp>
        <p:nvSpPr>
          <p:cNvPr id="3" name="Text Placeholder 2">
            <a:extLst>
              <a:ext uri="{FF2B5EF4-FFF2-40B4-BE49-F238E27FC236}">
                <a16:creationId xmlns:a16="http://schemas.microsoft.com/office/drawing/2014/main" id="{C6474C48-0AD8-5563-6713-7A072E40313B}"/>
              </a:ext>
            </a:extLst>
          </p:cNvPr>
          <p:cNvSpPr>
            <a:spLocks noGrp="1"/>
          </p:cNvSpPr>
          <p:nvPr>
            <p:ph type="body" idx="1"/>
          </p:nvPr>
        </p:nvSpPr>
        <p:spPr/>
        <p:txBody>
          <a:bodyPr/>
          <a:lstStyle/>
          <a:p>
            <a:endParaRPr lang="en-US" dirty="0"/>
          </a:p>
          <a:p>
            <a:endParaRPr lang="en-US" dirty="0"/>
          </a:p>
        </p:txBody>
      </p:sp>
      <p:sp>
        <p:nvSpPr>
          <p:cNvPr id="4" name="Slide Number Placeholder 3">
            <a:extLst>
              <a:ext uri="{FF2B5EF4-FFF2-40B4-BE49-F238E27FC236}">
                <a16:creationId xmlns:a16="http://schemas.microsoft.com/office/drawing/2014/main" id="{E27D4BC5-9146-3EFF-6AE1-05DE1A33D6E0}"/>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8</a:t>
            </a:fld>
            <a:endParaRPr lang="en-US"/>
          </a:p>
        </p:txBody>
      </p:sp>
      <p:graphicFrame>
        <p:nvGraphicFramePr>
          <p:cNvPr id="5" name="Table 4">
            <a:extLst>
              <a:ext uri="{FF2B5EF4-FFF2-40B4-BE49-F238E27FC236}">
                <a16:creationId xmlns:a16="http://schemas.microsoft.com/office/drawing/2014/main" id="{EC830CD5-2CAC-44BA-3097-A7C5BDB2EB0D}"/>
              </a:ext>
            </a:extLst>
          </p:cNvPr>
          <p:cNvGraphicFramePr>
            <a:graphicFrameLocks noGrp="1"/>
          </p:cNvGraphicFramePr>
          <p:nvPr>
            <p:extLst>
              <p:ext uri="{D42A27DB-BD31-4B8C-83A1-F6EECF244321}">
                <p14:modId xmlns:p14="http://schemas.microsoft.com/office/powerpoint/2010/main" val="2830314358"/>
              </p:ext>
            </p:extLst>
          </p:nvPr>
        </p:nvGraphicFramePr>
        <p:xfrm>
          <a:off x="339725" y="1191772"/>
          <a:ext cx="11512549" cy="5327900"/>
        </p:xfrm>
        <a:graphic>
          <a:graphicData uri="http://schemas.openxmlformats.org/drawingml/2006/table">
            <a:tbl>
              <a:tblPr firstRow="1" bandRow="1">
                <a:tableStyleId>{5C22544A-7EE6-4342-B048-85BDC9FD1C3A}</a:tableStyleId>
              </a:tblPr>
              <a:tblGrid>
                <a:gridCol w="11512549">
                  <a:extLst>
                    <a:ext uri="{9D8B030D-6E8A-4147-A177-3AD203B41FA5}">
                      <a16:colId xmlns:a16="http://schemas.microsoft.com/office/drawing/2014/main" val="1934143766"/>
                    </a:ext>
                  </a:extLst>
                </a:gridCol>
              </a:tblGrid>
              <a:tr h="434767">
                <a:tc>
                  <a:txBody>
                    <a:bodyPr/>
                    <a:lstStyle/>
                    <a:p>
                      <a:r>
                        <a:rPr lang="en-US" sz="1400" b="1" i="0" u="none" strike="noStrike" cap="none">
                          <a:solidFill>
                            <a:schemeClr val="lt1"/>
                          </a:solidFill>
                          <a:effectLst/>
                          <a:latin typeface="+mn-lt"/>
                          <a:ea typeface="+mn-ea"/>
                          <a:cs typeface="+mn-cs"/>
                          <a:sym typeface="Arial"/>
                        </a:rPr>
                        <a:t>NĂNG LỰC THÍCH ỨNG VỚI CUỘC SỐNG</a:t>
                      </a:r>
                      <a:endParaRPr lang="en-US"/>
                    </a:p>
                  </a:txBody>
                  <a:tcPr anchor="ctr"/>
                </a:tc>
                <a:extLst>
                  <a:ext uri="{0D108BD9-81ED-4DB2-BD59-A6C34878D82A}">
                    <a16:rowId xmlns:a16="http://schemas.microsoft.com/office/drawing/2014/main" val="3306444837"/>
                  </a:ext>
                </a:extLst>
              </a:tr>
              <a:tr h="2745440">
                <a:tc>
                  <a:txBody>
                    <a:bodyPr/>
                    <a:lstStyle/>
                    <a:p>
                      <a:pPr eaLnBrk="0" hangingPunct="0">
                        <a:lnSpc>
                          <a:spcPct val="120000"/>
                        </a:lnSpc>
                      </a:pPr>
                      <a:r>
                        <a:rPr lang="en-US" sz="1600" b="0" i="0" u="none" strike="noStrike" cap="none">
                          <a:solidFill>
                            <a:schemeClr val="dk1"/>
                          </a:solidFill>
                          <a:effectLst/>
                          <a:latin typeface="+mj-lt"/>
                          <a:ea typeface="+mn-ea"/>
                          <a:cs typeface="+mn-cs"/>
                          <a:sym typeface="Arial"/>
                        </a:rPr>
                        <a:t>– Xác định được phong cách của bản thân.</a:t>
                      </a:r>
                    </a:p>
                    <a:p>
                      <a:pPr eaLnBrk="0" hangingPunct="0">
                        <a:lnSpc>
                          <a:spcPct val="120000"/>
                        </a:lnSpc>
                      </a:pPr>
                      <a:r>
                        <a:rPr lang="en-US" sz="1600" b="0" i="0" u="none" strike="noStrike" cap="none">
                          <a:solidFill>
                            <a:schemeClr val="dk1"/>
                          </a:solidFill>
                          <a:effectLst/>
                          <a:latin typeface="+mj-lt"/>
                          <a:ea typeface="+mn-ea"/>
                          <a:cs typeface="+mn-cs"/>
                          <a:sym typeface="Arial"/>
                        </a:rPr>
                        <a:t>– Thể  hiện  được  hứng  thú  của bản thân và tinh thần lạc quan về cuộc sống.</a:t>
                      </a:r>
                    </a:p>
                    <a:p>
                      <a:pPr eaLnBrk="0" hangingPunct="0">
                        <a:lnSpc>
                          <a:spcPct val="120000"/>
                        </a:lnSpc>
                      </a:pPr>
                      <a:r>
                        <a:rPr lang="en-US" sz="1600" b="0" i="0" u="none" strike="noStrike" cap="none">
                          <a:solidFill>
                            <a:schemeClr val="dk1"/>
                          </a:solidFill>
                          <a:effectLst/>
                          <a:latin typeface="+mj-lt"/>
                          <a:ea typeface="+mn-ea"/>
                          <a:cs typeface="+mn-cs"/>
                          <a:sym typeface="Arial"/>
                        </a:rPr>
                        <a:t>– Thể hiện được tư duy độc lập và giải quyết vấn đề của bản thân.</a:t>
                      </a:r>
                    </a:p>
                    <a:p>
                      <a:pPr eaLnBrk="0" hangingPunct="0">
                        <a:lnSpc>
                          <a:spcPct val="120000"/>
                        </a:lnSpc>
                      </a:pPr>
                      <a:r>
                        <a:rPr lang="en-US" sz="1600" b="0" i="0" u="none" strike="noStrike" cap="none">
                          <a:solidFill>
                            <a:schemeClr val="dk1"/>
                          </a:solidFill>
                          <a:effectLst/>
                          <a:latin typeface="+mj-lt"/>
                          <a:ea typeface="+mn-ea"/>
                          <a:cs typeface="+mn-cs"/>
                          <a:sym typeface="Arial"/>
                        </a:rPr>
                        <a:t>– Đánh giá được điểm mạnh, yếu và khả năng thay đổi của bản thân.</a:t>
                      </a:r>
                    </a:p>
                    <a:p>
                      <a:pPr eaLnBrk="0" hangingPunct="0">
                        <a:lnSpc>
                          <a:spcPct val="120000"/>
                        </a:lnSpc>
                      </a:pPr>
                      <a:r>
                        <a:rPr lang="en-US" sz="1600" b="0" i="0" u="none" strike="noStrike" cap="none">
                          <a:solidFill>
                            <a:schemeClr val="dk1"/>
                          </a:solidFill>
                          <a:effectLst/>
                          <a:latin typeface="+mj-lt"/>
                          <a:ea typeface="+mn-ea"/>
                          <a:cs typeface="+mn-cs"/>
                          <a:sym typeface="Arial"/>
                        </a:rPr>
                        <a:t>– Khẳng định được vai trò, vị thế của cá nhân trong gia đình, nhà trường và xã hội.</a:t>
                      </a:r>
                    </a:p>
                    <a:p>
                      <a:pPr eaLnBrk="0" hangingPunct="0">
                        <a:lnSpc>
                          <a:spcPct val="120000"/>
                        </a:lnSpc>
                      </a:pPr>
                      <a:r>
                        <a:rPr lang="en-US" sz="1600" b="0" i="0" u="none" strike="noStrike" cap="none">
                          <a:solidFill>
                            <a:schemeClr val="dk1"/>
                          </a:solidFill>
                          <a:effectLst/>
                          <a:latin typeface="+mj-lt"/>
                          <a:ea typeface="+mn-ea"/>
                          <a:cs typeface="+mn-cs"/>
                          <a:sym typeface="Arial"/>
                        </a:rPr>
                        <a:t>– Giải thích được vì sao con người, sự vật, hiện tượng xung quanh luôn biến đổi và rút ra được bài học cho bản thân từ sự hiểu biết này.</a:t>
                      </a:r>
                    </a:p>
                    <a:p>
                      <a:pPr>
                        <a:lnSpc>
                          <a:spcPct val="120000"/>
                        </a:lnSpc>
                      </a:pPr>
                      <a:r>
                        <a:rPr lang="en-US" sz="1600" b="0" i="0" u="none" strike="noStrike" cap="none">
                          <a:solidFill>
                            <a:schemeClr val="dk1"/>
                          </a:solidFill>
                          <a:effectLst/>
                          <a:latin typeface="+mj-lt"/>
                          <a:ea typeface="+mn-ea"/>
                          <a:cs typeface="+mn-cs"/>
                          <a:sym typeface="Arial"/>
                        </a:rPr>
                        <a:t>– Phân tích được ảnh hưởng của môi trường tự nhiên và xã hội đến sức khoẻ và trạng thái tâm lí của cá nhân và chỉ ra được sự tác động của con người đến môi trường tự nhiên, xã hội.</a:t>
                      </a:r>
                      <a:endParaRPr lang="en-US" sz="1600">
                        <a:latin typeface="+mj-lt"/>
                      </a:endParaRPr>
                    </a:p>
                  </a:txBody>
                  <a:tcPr anchor="ctr"/>
                </a:tc>
                <a:extLst>
                  <a:ext uri="{0D108BD9-81ED-4DB2-BD59-A6C34878D82A}">
                    <a16:rowId xmlns:a16="http://schemas.microsoft.com/office/drawing/2014/main" val="3684667244"/>
                  </a:ext>
                </a:extLst>
              </a:tr>
              <a:tr h="2147693">
                <a:tc>
                  <a:txBody>
                    <a:bodyPr/>
                    <a:lstStyle/>
                    <a:p>
                      <a:pPr eaLnBrk="0" hangingPunct="0">
                        <a:lnSpc>
                          <a:spcPct val="120000"/>
                        </a:lnSpc>
                      </a:pPr>
                      <a:r>
                        <a:rPr lang="en-US" sz="1600" b="0" i="0" u="none" strike="noStrike" cap="none">
                          <a:solidFill>
                            <a:schemeClr val="dk1"/>
                          </a:solidFill>
                          <a:effectLst/>
                          <a:latin typeface="+mj-lt"/>
                          <a:ea typeface="+mn-ea"/>
                          <a:cs typeface="+mn-cs"/>
                          <a:sym typeface="Arial"/>
                        </a:rPr>
                        <a:t>– Điều chỉnh được những hiểu biết, kĩ năng, kinh nghiệm của bản thân phù hợp với bối cảnh mới.</a:t>
                      </a:r>
                    </a:p>
                    <a:p>
                      <a:pPr eaLnBrk="0" hangingPunct="0">
                        <a:lnSpc>
                          <a:spcPct val="120000"/>
                        </a:lnSpc>
                      </a:pPr>
                      <a:r>
                        <a:rPr lang="en-US" sz="1600" b="0" i="0" u="none" strike="noStrike" cap="none">
                          <a:solidFill>
                            <a:schemeClr val="dk1"/>
                          </a:solidFill>
                          <a:effectLst/>
                          <a:latin typeface="+mj-lt"/>
                          <a:ea typeface="+mn-ea"/>
                          <a:cs typeface="+mn-cs"/>
                          <a:sym typeface="Arial"/>
                        </a:rPr>
                        <a:t>– Thay đổi được cách suy nghĩ, biểu hiện thái độ, cảm xúc của bản thân để đáp ứng với yêu cầu, nhiệm vụ, hoàn cảnh mới.</a:t>
                      </a:r>
                    </a:p>
                    <a:p>
                      <a:pPr eaLnBrk="0" hangingPunct="0">
                        <a:lnSpc>
                          <a:spcPct val="120000"/>
                        </a:lnSpc>
                      </a:pPr>
                      <a:r>
                        <a:rPr lang="en-US" sz="1600" b="0" i="0" u="none" strike="noStrike" cap="none">
                          <a:solidFill>
                            <a:schemeClr val="dk1"/>
                          </a:solidFill>
                          <a:effectLst/>
                          <a:latin typeface="+mj-lt"/>
                          <a:ea typeface="+mn-ea"/>
                          <a:cs typeface="+mn-cs"/>
                          <a:sym typeface="Arial"/>
                        </a:rPr>
                        <a:t>– Thể hiện được khả năng tự học trong những hoàn cảnh mới.</a:t>
                      </a:r>
                    </a:p>
                    <a:p>
                      <a:pPr eaLnBrk="0" hangingPunct="0">
                        <a:lnSpc>
                          <a:spcPct val="120000"/>
                        </a:lnSpc>
                      </a:pPr>
                      <a:r>
                        <a:rPr lang="en-US" sz="1600" b="0" i="0" u="none" strike="noStrike" cap="none">
                          <a:solidFill>
                            <a:schemeClr val="dk1"/>
                          </a:solidFill>
                          <a:effectLst/>
                          <a:latin typeface="+mj-lt"/>
                          <a:ea typeface="+mn-ea"/>
                          <a:cs typeface="+mn-cs"/>
                          <a:sym typeface="Arial"/>
                        </a:rPr>
                        <a:t>– Thực hiện được các nhiệm vụ trong hoàn cảnh mới.</a:t>
                      </a:r>
                    </a:p>
                    <a:p>
                      <a:pPr eaLnBrk="0" hangingPunct="0">
                        <a:lnSpc>
                          <a:spcPct val="120000"/>
                        </a:lnSpc>
                      </a:pPr>
                      <a:r>
                        <a:rPr lang="en-US" sz="1600" b="0" i="0" u="none" strike="noStrike" cap="none">
                          <a:solidFill>
                            <a:schemeClr val="dk1"/>
                          </a:solidFill>
                          <a:effectLst/>
                          <a:latin typeface="+mj-lt"/>
                          <a:ea typeface="+mn-ea"/>
                          <a:cs typeface="+mn-cs"/>
                          <a:sym typeface="Arial"/>
                        </a:rPr>
                        <a:t>– Thể hiện được sự tự tin trong giao tiếp, ứng xử và trong các mối quan hệ khác nhau.</a:t>
                      </a:r>
                    </a:p>
                    <a:p>
                      <a:pPr eaLnBrk="0" hangingPunct="0">
                        <a:lnSpc>
                          <a:spcPct val="120000"/>
                        </a:lnSpc>
                      </a:pPr>
                      <a:r>
                        <a:rPr lang="en-US" sz="1600" b="0" i="0" u="none" strike="noStrike" cap="none">
                          <a:solidFill>
                            <a:schemeClr val="dk1"/>
                          </a:solidFill>
                          <a:effectLst/>
                          <a:latin typeface="+mj-lt"/>
                          <a:ea typeface="+mn-ea"/>
                          <a:cs typeface="+mn-cs"/>
                          <a:sym typeface="Arial"/>
                        </a:rPr>
                        <a:t> – Giải quyết được một số vấn đề về môi trường tự nhiên và xã hội phù hợp với khả năng của mình.</a:t>
                      </a:r>
                      <a:endParaRPr lang="en-US" sz="1600">
                        <a:latin typeface="+mj-lt"/>
                      </a:endParaRPr>
                    </a:p>
                  </a:txBody>
                  <a:tcPr anchor="ctr"/>
                </a:tc>
                <a:extLst>
                  <a:ext uri="{0D108BD9-81ED-4DB2-BD59-A6C34878D82A}">
                    <a16:rowId xmlns:a16="http://schemas.microsoft.com/office/drawing/2014/main" val="3893355744"/>
                  </a:ext>
                </a:extLst>
              </a:tr>
            </a:tbl>
          </a:graphicData>
        </a:graphic>
      </p:graphicFrame>
    </p:spTree>
    <p:extLst>
      <p:ext uri="{BB962C8B-B14F-4D97-AF65-F5344CB8AC3E}">
        <p14:creationId xmlns:p14="http://schemas.microsoft.com/office/powerpoint/2010/main" val="36925490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A91DF5-C16C-C872-E5F5-A8499CEAF6C0}"/>
              </a:ext>
            </a:extLst>
          </p:cNvPr>
          <p:cNvSpPr>
            <a:spLocks noGrp="1"/>
          </p:cNvSpPr>
          <p:nvPr>
            <p:ph type="title"/>
          </p:nvPr>
        </p:nvSpPr>
        <p:spPr>
          <a:xfrm>
            <a:off x="950976" y="338329"/>
            <a:ext cx="9290305" cy="569446"/>
          </a:xfrm>
          <a:solidFill>
            <a:schemeClr val="accent4">
              <a:lumMod val="40000"/>
              <a:lumOff val="60000"/>
            </a:schemeClr>
          </a:solidFill>
        </p:spPr>
        <p:txBody>
          <a:bodyPr>
            <a:normAutofit fontScale="90000"/>
          </a:bodyPr>
          <a:lstStyle/>
          <a:p>
            <a:pPr algn="ctr"/>
            <a:r>
              <a:rPr lang="en-US" dirty="0"/>
              <a:t>KHUNG NĂNG LỰC</a:t>
            </a:r>
          </a:p>
        </p:txBody>
      </p:sp>
      <p:sp>
        <p:nvSpPr>
          <p:cNvPr id="3" name="Text Placeholder 2">
            <a:extLst>
              <a:ext uri="{FF2B5EF4-FFF2-40B4-BE49-F238E27FC236}">
                <a16:creationId xmlns:a16="http://schemas.microsoft.com/office/drawing/2014/main" id="{C6474C48-0AD8-5563-6713-7A072E40313B}"/>
              </a:ext>
            </a:extLst>
          </p:cNvPr>
          <p:cNvSpPr>
            <a:spLocks noGrp="1"/>
          </p:cNvSpPr>
          <p:nvPr>
            <p:ph type="body" idx="1"/>
          </p:nvPr>
        </p:nvSpPr>
        <p:spPr/>
        <p:txBody>
          <a:bodyPr/>
          <a:lstStyle/>
          <a:p>
            <a:endParaRPr lang="en-US" dirty="0"/>
          </a:p>
          <a:p>
            <a:endParaRPr lang="en-US" dirty="0"/>
          </a:p>
        </p:txBody>
      </p:sp>
      <p:sp>
        <p:nvSpPr>
          <p:cNvPr id="4" name="Slide Number Placeholder 3">
            <a:extLst>
              <a:ext uri="{FF2B5EF4-FFF2-40B4-BE49-F238E27FC236}">
                <a16:creationId xmlns:a16="http://schemas.microsoft.com/office/drawing/2014/main" id="{E27D4BC5-9146-3EFF-6AE1-05DE1A33D6E0}"/>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9</a:t>
            </a:fld>
            <a:endParaRPr lang="en-US"/>
          </a:p>
        </p:txBody>
      </p:sp>
      <p:graphicFrame>
        <p:nvGraphicFramePr>
          <p:cNvPr id="5" name="Table 4">
            <a:extLst>
              <a:ext uri="{FF2B5EF4-FFF2-40B4-BE49-F238E27FC236}">
                <a16:creationId xmlns:a16="http://schemas.microsoft.com/office/drawing/2014/main" id="{EC830CD5-2CAC-44BA-3097-A7C5BDB2EB0D}"/>
              </a:ext>
            </a:extLst>
          </p:cNvPr>
          <p:cNvGraphicFramePr>
            <a:graphicFrameLocks noGrp="1"/>
          </p:cNvGraphicFramePr>
          <p:nvPr>
            <p:extLst>
              <p:ext uri="{D42A27DB-BD31-4B8C-83A1-F6EECF244321}">
                <p14:modId xmlns:p14="http://schemas.microsoft.com/office/powerpoint/2010/main" val="1792551354"/>
              </p:ext>
            </p:extLst>
          </p:nvPr>
        </p:nvGraphicFramePr>
        <p:xfrm>
          <a:off x="339725" y="1239591"/>
          <a:ext cx="11512549" cy="5116759"/>
        </p:xfrm>
        <a:graphic>
          <a:graphicData uri="http://schemas.openxmlformats.org/drawingml/2006/table">
            <a:tbl>
              <a:tblPr firstRow="1" bandRow="1">
                <a:tableStyleId>{5C22544A-7EE6-4342-B048-85BDC9FD1C3A}</a:tableStyleId>
              </a:tblPr>
              <a:tblGrid>
                <a:gridCol w="11512549">
                  <a:extLst>
                    <a:ext uri="{9D8B030D-6E8A-4147-A177-3AD203B41FA5}">
                      <a16:colId xmlns:a16="http://schemas.microsoft.com/office/drawing/2014/main" val="1934143766"/>
                    </a:ext>
                  </a:extLst>
                </a:gridCol>
              </a:tblGrid>
              <a:tr h="466616">
                <a:tc>
                  <a:txBody>
                    <a:bodyPr/>
                    <a:lstStyle/>
                    <a:p>
                      <a:r>
                        <a:rPr lang="en-US" sz="1400" b="1" i="0" u="none" strike="noStrike" cap="none">
                          <a:solidFill>
                            <a:schemeClr val="lt1"/>
                          </a:solidFill>
                          <a:effectLst/>
                          <a:latin typeface="+mn-lt"/>
                          <a:ea typeface="+mn-ea"/>
                          <a:cs typeface="+mn-cs"/>
                          <a:sym typeface="Arial"/>
                        </a:rPr>
                        <a:t>NĂNG LỰC THIẾT KẾ VÀ TỔ CHỨC HOẠT ĐỘNG</a:t>
                      </a:r>
                      <a:endParaRPr lang="en-US"/>
                    </a:p>
                  </a:txBody>
                  <a:tcPr anchor="ctr"/>
                </a:tc>
                <a:extLst>
                  <a:ext uri="{0D108BD9-81ED-4DB2-BD59-A6C34878D82A}">
                    <a16:rowId xmlns:a16="http://schemas.microsoft.com/office/drawing/2014/main" val="3306444837"/>
                  </a:ext>
                </a:extLst>
              </a:tr>
              <a:tr h="1362028">
                <a:tc>
                  <a:txBody>
                    <a:bodyPr/>
                    <a:lstStyle/>
                    <a:p>
                      <a:pPr eaLnBrk="0" hangingPunct="0">
                        <a:lnSpc>
                          <a:spcPct val="120000"/>
                        </a:lnSpc>
                      </a:pPr>
                      <a:r>
                        <a:rPr lang="en-US" sz="1600" b="0" i="0" u="none" strike="noStrike" cap="none">
                          <a:solidFill>
                            <a:schemeClr val="dk1"/>
                          </a:solidFill>
                          <a:effectLst/>
                          <a:latin typeface="+mn-lt"/>
                          <a:ea typeface="+mn-ea"/>
                          <a:cs typeface="+mn-cs"/>
                          <a:sym typeface="Arial"/>
                        </a:rPr>
                        <a:t>– Xác định được mục tiêu, nội dung hoạt động, phương tiện và hình thức hoạt động phù hợp.</a:t>
                      </a:r>
                    </a:p>
                    <a:p>
                      <a:pPr eaLnBrk="0" hangingPunct="0">
                        <a:lnSpc>
                          <a:spcPct val="120000"/>
                        </a:lnSpc>
                      </a:pPr>
                      <a:r>
                        <a:rPr lang="en-US" sz="1600" b="0" i="0" u="none" strike="noStrike" cap="none">
                          <a:solidFill>
                            <a:schemeClr val="dk1"/>
                          </a:solidFill>
                          <a:effectLst/>
                          <a:latin typeface="+mn-lt"/>
                          <a:ea typeface="+mn-ea"/>
                          <a:cs typeface="+mn-cs"/>
                          <a:sym typeface="Arial"/>
                        </a:rPr>
                        <a:t>– Dự kiến được nguồn lực cần thiết cho hoạt động: nhân sự, tài chính, điều kiện thực hiện khác.</a:t>
                      </a:r>
                    </a:p>
                    <a:p>
                      <a:pPr>
                        <a:lnSpc>
                          <a:spcPct val="120000"/>
                        </a:lnSpc>
                      </a:pPr>
                      <a:r>
                        <a:rPr lang="en-US" sz="1600" b="0" i="0" u="none" strike="noStrike" cap="none">
                          <a:solidFill>
                            <a:schemeClr val="dk1"/>
                          </a:solidFill>
                          <a:effectLst/>
                          <a:latin typeface="+mn-lt"/>
                          <a:ea typeface="+mn-ea"/>
                          <a:cs typeface="+mn-cs"/>
                          <a:sym typeface="Arial"/>
                        </a:rPr>
                        <a:t>– Dự kiến được thời gian cho từng hoạt động và sắp xếp chúng  trong một trật tự thực hiện hoạt động hợp lí.</a:t>
                      </a:r>
                      <a:endParaRPr lang="en-US" sz="1600">
                        <a:latin typeface="+mj-lt"/>
                      </a:endParaRPr>
                    </a:p>
                  </a:txBody>
                  <a:tcPr anchor="ctr"/>
                </a:tc>
                <a:extLst>
                  <a:ext uri="{0D108BD9-81ED-4DB2-BD59-A6C34878D82A}">
                    <a16:rowId xmlns:a16="http://schemas.microsoft.com/office/drawing/2014/main" val="3684667244"/>
                  </a:ext>
                </a:extLst>
              </a:tr>
              <a:tr h="1990032">
                <a:tc>
                  <a:txBody>
                    <a:bodyPr/>
                    <a:lstStyle/>
                    <a:p>
                      <a:pPr eaLnBrk="0" hangingPunct="0">
                        <a:lnSpc>
                          <a:spcPct val="120000"/>
                        </a:lnSpc>
                      </a:pPr>
                      <a:r>
                        <a:rPr lang="en-US" sz="1600" b="0" i="0" u="none" strike="noStrike" cap="none">
                          <a:solidFill>
                            <a:schemeClr val="dk1"/>
                          </a:solidFill>
                          <a:effectLst/>
                          <a:latin typeface="+mn-lt"/>
                          <a:ea typeface="+mn-ea"/>
                          <a:cs typeface="+mn-cs"/>
                          <a:sym typeface="Arial"/>
                        </a:rPr>
                        <a:t>– Hoàn thành được các kế hoạch hoạt động theo thời gian đã xác định và linh hoạt điều chỉnh hoạt động khi cần.</a:t>
                      </a:r>
                    </a:p>
                    <a:p>
                      <a:pPr eaLnBrk="0" hangingPunct="0">
                        <a:lnSpc>
                          <a:spcPct val="120000"/>
                        </a:lnSpc>
                      </a:pPr>
                      <a:r>
                        <a:rPr lang="en-US" sz="1600" b="0" i="0" u="none" strike="noStrike" cap="none">
                          <a:solidFill>
                            <a:schemeClr val="dk1"/>
                          </a:solidFill>
                          <a:effectLst/>
                          <a:latin typeface="+mn-lt"/>
                          <a:ea typeface="+mn-ea"/>
                          <a:cs typeface="+mn-cs"/>
                          <a:sym typeface="Arial"/>
                        </a:rPr>
                        <a:t>– Thể hiện được sự chủ động hợp tác, hỗ trợ mọi người trong hoạt động để đạt mục tiêu chung.</a:t>
                      </a:r>
                    </a:p>
                    <a:p>
                      <a:pPr eaLnBrk="0" hangingPunct="0">
                        <a:lnSpc>
                          <a:spcPct val="120000"/>
                        </a:lnSpc>
                      </a:pPr>
                      <a:r>
                        <a:rPr lang="en-US" sz="1600" b="0" i="0" u="none" strike="noStrike" cap="none">
                          <a:solidFill>
                            <a:schemeClr val="dk1"/>
                          </a:solidFill>
                          <a:effectLst/>
                          <a:latin typeface="+mn-lt"/>
                          <a:ea typeface="+mn-ea"/>
                          <a:cs typeface="+mn-cs"/>
                          <a:sym typeface="Arial"/>
                        </a:rPr>
                        <a:t>– Lãnh đạo được bản thân và nhóm, tạo động lực và huy động sức mạnh nhóm hoàn thành nhiệm vụ theo kế hoạch.</a:t>
                      </a:r>
                    </a:p>
                    <a:p>
                      <a:pPr eaLnBrk="0" hangingPunct="0">
                        <a:lnSpc>
                          <a:spcPct val="120000"/>
                        </a:lnSpc>
                      </a:pPr>
                      <a:r>
                        <a:rPr lang="en-US" sz="1600" b="0" i="0" u="none" strike="noStrike" cap="none">
                          <a:solidFill>
                            <a:schemeClr val="dk1"/>
                          </a:solidFill>
                          <a:effectLst/>
                          <a:latin typeface="+mn-lt"/>
                          <a:ea typeface="+mn-ea"/>
                          <a:cs typeface="+mn-cs"/>
                          <a:sym typeface="Arial"/>
                        </a:rPr>
                        <a:t>– Lựa chọn được hoạt động thay thế cho phù hợp hơn với đối tượng, điều kiện và hoàn cảnh.</a:t>
                      </a:r>
                    </a:p>
                    <a:p>
                      <a:pPr>
                        <a:lnSpc>
                          <a:spcPct val="120000"/>
                        </a:lnSpc>
                      </a:pPr>
                      <a:r>
                        <a:rPr lang="en-US" sz="1600" b="0" i="0" u="none" strike="noStrike" cap="none">
                          <a:solidFill>
                            <a:schemeClr val="dk1"/>
                          </a:solidFill>
                          <a:effectLst/>
                          <a:latin typeface="+mn-lt"/>
                          <a:ea typeface="+mn-ea"/>
                          <a:cs typeface="+mn-cs"/>
                          <a:sym typeface="Arial"/>
                        </a:rPr>
                        <a:t>– Xử lí được tình huống, giải quyết vấn đề nảy sinh trong hoạt động một cách sáng tạo.</a:t>
                      </a:r>
                      <a:endParaRPr lang="en-US" sz="1600">
                        <a:latin typeface="+mj-lt"/>
                      </a:endParaRPr>
                    </a:p>
                  </a:txBody>
                  <a:tcPr anchor="ctr"/>
                </a:tc>
                <a:extLst>
                  <a:ext uri="{0D108BD9-81ED-4DB2-BD59-A6C34878D82A}">
                    <a16:rowId xmlns:a16="http://schemas.microsoft.com/office/drawing/2014/main" val="3893355744"/>
                  </a:ext>
                </a:extLst>
              </a:tr>
              <a:tr h="1298083">
                <a:tc>
                  <a:txBody>
                    <a:bodyPr/>
                    <a:lstStyle/>
                    <a:p>
                      <a:pPr eaLnBrk="0" hangingPunct="0">
                        <a:lnSpc>
                          <a:spcPct val="120000"/>
                        </a:lnSpc>
                      </a:pPr>
                      <a:r>
                        <a:rPr lang="en-US" sz="1600" b="0" i="0" u="none" strike="noStrike" cap="none">
                          <a:solidFill>
                            <a:schemeClr val="dk1"/>
                          </a:solidFill>
                          <a:effectLst/>
                          <a:latin typeface="+mn-lt"/>
                          <a:ea typeface="+mn-ea"/>
                          <a:cs typeface="+mn-cs"/>
                          <a:sym typeface="Arial"/>
                        </a:rPr>
                        <a:t>– Đánh giá được những yếu tố khách quan và chủ quan ảnh hưởng đến quá trình tổ chức hoạt động và kết quả hoạt động.</a:t>
                      </a:r>
                    </a:p>
                    <a:p>
                      <a:pPr eaLnBrk="0" hangingPunct="0">
                        <a:lnSpc>
                          <a:spcPct val="120000"/>
                        </a:lnSpc>
                      </a:pPr>
                      <a:r>
                        <a:rPr lang="en-US" sz="1600" b="0" i="0" u="none" strike="noStrike" cap="none">
                          <a:solidFill>
                            <a:schemeClr val="dk1"/>
                          </a:solidFill>
                          <a:effectLst/>
                          <a:latin typeface="+mn-lt"/>
                          <a:ea typeface="+mn-ea"/>
                          <a:cs typeface="+mn-cs"/>
                          <a:sym typeface="Arial"/>
                        </a:rPr>
                        <a:t>– Đánh giá được một cách khách quan, công bằng sự đóng góp  của bản thân và người khác khi tham gia hoạt động.</a:t>
                      </a:r>
                    </a:p>
                    <a:p>
                      <a:pPr>
                        <a:lnSpc>
                          <a:spcPct val="120000"/>
                        </a:lnSpc>
                      </a:pPr>
                      <a:r>
                        <a:rPr lang="en-US" sz="1600" b="0" i="0" u="none" strike="noStrike" cap="none">
                          <a:solidFill>
                            <a:schemeClr val="dk1"/>
                          </a:solidFill>
                          <a:effectLst/>
                          <a:latin typeface="+mn-lt"/>
                          <a:ea typeface="+mn-ea"/>
                          <a:cs typeface="+mn-cs"/>
                          <a:sym typeface="Arial"/>
                        </a:rPr>
                        <a:t>– Rút ra được bài học kinh nghiệm và đề xuất được phương án cải tiến.</a:t>
                      </a:r>
                      <a:endParaRPr lang="en-US" sz="1600">
                        <a:latin typeface="+mj-lt"/>
                      </a:endParaRPr>
                    </a:p>
                  </a:txBody>
                  <a:tcPr anchor="ctr"/>
                </a:tc>
                <a:extLst>
                  <a:ext uri="{0D108BD9-81ED-4DB2-BD59-A6C34878D82A}">
                    <a16:rowId xmlns:a16="http://schemas.microsoft.com/office/drawing/2014/main" val="457194687"/>
                  </a:ext>
                </a:extLst>
              </a:tr>
            </a:tbl>
          </a:graphicData>
        </a:graphic>
      </p:graphicFrame>
    </p:spTree>
    <p:extLst>
      <p:ext uri="{BB962C8B-B14F-4D97-AF65-F5344CB8AC3E}">
        <p14:creationId xmlns:p14="http://schemas.microsoft.com/office/powerpoint/2010/main" val="1751299507"/>
      </p:ext>
    </p:extLst>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2016</TotalTime>
  <Words>6415</Words>
  <Application>Microsoft Office PowerPoint</Application>
  <PresentationFormat>Widescreen</PresentationFormat>
  <Paragraphs>828</Paragraphs>
  <Slides>68</Slides>
  <Notes>35</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68</vt:i4>
      </vt:variant>
    </vt:vector>
  </HeadingPairs>
  <TitlesOfParts>
    <vt:vector size="73" baseType="lpstr">
      <vt:lpstr>Calibri</vt:lpstr>
      <vt:lpstr>Arial</vt:lpstr>
      <vt:lpstr>Times New Roman</vt:lpstr>
      <vt:lpstr>Bodoni</vt:lpstr>
      <vt:lpstr>Office Theme</vt:lpstr>
      <vt:lpstr>TẬP HUẤN GIÁO VIÊN  THỰC HIỆN CHƯƠNG TRÌNH &amp; SGK HOẠT ĐỘNG TRẢI NGHIỆM,  HƯỚNG NGHIỆP LỚP 12 </vt:lpstr>
      <vt:lpstr>PowerPoint Presentation</vt:lpstr>
      <vt:lpstr>HOẠT ĐỘNG TRẢI NGHIỆM, HƯỚNG NGHIỆP  TRONG CTGDPT 2018</vt:lpstr>
      <vt:lpstr>NHIỆT LIỆT CHÀO MỪNG  TẤT CẢ CÁC THẦY CÔ THAM GIA TẬP HUẤN SỬ DỤNG SGK HOẠT ĐỘNG TRẢI NGHIỆM,  HƯỚNG NGHIỆP 12</vt:lpstr>
      <vt:lpstr>CHƯƠNG TRÌNH HOẠT ĐỘNG TRẢI NGHIỆM, HƯỚNG NGHIỆP TRONG CTGDPT 2018</vt:lpstr>
      <vt:lpstr>PowerPoint Presentation</vt:lpstr>
      <vt:lpstr>PowerPoint Presentation</vt:lpstr>
      <vt:lpstr>KHUNG NĂNG LỰC</vt:lpstr>
      <vt:lpstr>KHUNG NĂNG LỰC</vt:lpstr>
      <vt:lpstr>KHUNG NĂNG LỰC</vt:lpstr>
      <vt:lpstr>PowerPoint Presentation</vt:lpstr>
      <vt:lpstr>MA TRẬN NỘI DUNG THPT</vt:lpstr>
      <vt:lpstr>MA TRẬN NỘI DUNG THPT</vt:lpstr>
      <vt:lpstr>MA TRẬN NỘI DUNG THPT</vt:lpstr>
      <vt:lpstr>THỰC HIỆN HOẠT ĐỘNG TRẢI NGHIỆM, HƯỚNG NGHIỆP</vt:lpstr>
      <vt:lpstr>GIỚI THIỆU SÁCH GIÁO KHOA HOẠT ĐỘNG TRẢI NGHIỆM, HƯỚNG NGHIỆP 12</vt:lpstr>
      <vt:lpstr>SÁCH GIÁO KHOA HOẠT ĐỘNG TRẢI NGHIỆM, HƯỚNG NGHIỆP 12</vt:lpstr>
      <vt:lpstr>BỘ TÀI LIỆU SGK HĐTN, HN 12 GỒM 3 CUỐN</vt:lpstr>
      <vt:lpstr>Quan điểm biên soạn</vt:lpstr>
      <vt:lpstr>NGUYÊN LÍ TỔ CHỨC HOẠT ĐỘNG TRẢI NGHIỆM, HƯỚNG NGHIỆP</vt:lpstr>
      <vt:lpstr>CẤU TRÚC CUỐN SÁCH</vt:lpstr>
      <vt:lpstr>Trang giải thích thuật ngữ</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CẤU TRÚC CHỦ ĐỀ</vt:lpstr>
      <vt:lpstr>TRANG ĐỊNH HƯỚNG</vt:lpstr>
      <vt:lpstr>Các nhiệm vụ khám phá và rèn luyện</vt:lpstr>
      <vt:lpstr>Các nhiệm vụ vận dụng và đánh giá</vt:lpstr>
      <vt:lpstr>SÁCH GIÁO KHOA</vt:lpstr>
      <vt:lpstr>SÁCH GIÁO KHOA</vt:lpstr>
      <vt:lpstr>SÁCH GIÁO KHOA</vt:lpstr>
      <vt:lpstr>ƯU ĐIỂM KHI SỬ DỤNG SÁCH</vt:lpstr>
      <vt:lpstr>PowerPoint Presentation</vt:lpstr>
      <vt:lpstr>Đánh giá kết quả giáo dục trong  Hoạt động trải nghiệm, hướng nghiệp</vt:lpstr>
      <vt:lpstr>Nội dung đánh giá </vt:lpstr>
      <vt:lpstr>Đánh giá kết quả Hoạt động trải nghiệm, hướng nghiệp</vt:lpstr>
      <vt:lpstr>Kết quả đánh giá đối với mỗi học sinh là kết quả tổng hợp:  </vt:lpstr>
      <vt:lpstr>PHƯƠNG PHÁP VÀ HÌNH THỨC TỔ CHỨC  HOẠT ĐỘNG TRẢI NGHIỆM, HƯỚNG NGHIỆP 12</vt:lpstr>
      <vt:lpstr>PowerPoint Presentation</vt:lpstr>
      <vt:lpstr>Điểm chú ý trong tổ chức Hoạt động trải nghiệm, hướng nghiệp lớp 12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CÁC ĐỊA CHỈ TRANG WEBSITE KHAI THÁC TÀI LIỆU CHO  HOẠT ĐỘNG TRẢI NGHIỆM, HƯỚNG NGHIỆP</vt:lpstr>
      <vt:lpstr>PowerPoint Presentation</vt:lpstr>
      <vt:lpstr>PowerPoint Presentation</vt:lpstr>
      <vt:lpstr>PowerPoint Presentation</vt:lpstr>
      <vt:lpstr>Tập huấn về nội dung hướng dẫn của Bộ GDĐT</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GIỚI THIỆU SÁCH GIÁO KHOA HOẠT ĐỘNG TRẢI NGHIỆM HƯỚNG NGHIỆP 10</dc:title>
  <dc:creator>Windows User</dc:creator>
  <cp:lastModifiedBy>Lê Văn Thành</cp:lastModifiedBy>
  <cp:revision>78</cp:revision>
  <dcterms:created xsi:type="dcterms:W3CDTF">2021-01-29T04:35:28Z</dcterms:created>
  <dcterms:modified xsi:type="dcterms:W3CDTF">2024-04-16T04:19:34Z</dcterms:modified>
</cp:coreProperties>
</file>