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391" r:id="rId2"/>
    <p:sldId id="275" r:id="rId3"/>
    <p:sldId id="367" r:id="rId4"/>
    <p:sldId id="446" r:id="rId5"/>
    <p:sldId id="4412" r:id="rId6"/>
    <p:sldId id="445" r:id="rId7"/>
    <p:sldId id="315" r:id="rId8"/>
    <p:sldId id="447" r:id="rId9"/>
    <p:sldId id="264" r:id="rId10"/>
    <p:sldId id="4394" r:id="rId11"/>
    <p:sldId id="4414" r:id="rId12"/>
    <p:sldId id="266" r:id="rId13"/>
    <p:sldId id="267" r:id="rId14"/>
    <p:sldId id="319" r:id="rId15"/>
    <p:sldId id="320" r:id="rId16"/>
    <p:sldId id="268" r:id="rId17"/>
    <p:sldId id="318" r:id="rId18"/>
    <p:sldId id="269" r:id="rId19"/>
    <p:sldId id="270" r:id="rId20"/>
    <p:sldId id="296" r:id="rId21"/>
    <p:sldId id="298" r:id="rId22"/>
    <p:sldId id="321" r:id="rId23"/>
    <p:sldId id="392" r:id="rId24"/>
    <p:sldId id="4413" r:id="rId25"/>
    <p:sldId id="376" r:id="rId26"/>
    <p:sldId id="377" r:id="rId27"/>
    <p:sldId id="393" r:id="rId28"/>
    <p:sldId id="375" r:id="rId29"/>
    <p:sldId id="381" r:id="rId30"/>
    <p:sldId id="4415" r:id="rId31"/>
    <p:sldId id="4416" r:id="rId32"/>
    <p:sldId id="4417" r:id="rId33"/>
    <p:sldId id="4418" r:id="rId34"/>
    <p:sldId id="382" r:id="rId35"/>
    <p:sldId id="332" r:id="rId36"/>
    <p:sldId id="383" r:id="rId37"/>
    <p:sldId id="384" r:id="rId38"/>
    <p:sldId id="385" r:id="rId39"/>
    <p:sldId id="336" r:id="rId40"/>
    <p:sldId id="4424" r:id="rId41"/>
    <p:sldId id="4425" r:id="rId42"/>
    <p:sldId id="394" r:id="rId43"/>
    <p:sldId id="4422" r:id="rId44"/>
    <p:sldId id="4426" r:id="rId45"/>
    <p:sldId id="4427" r:id="rId46"/>
    <p:sldId id="4428" r:id="rId47"/>
    <p:sldId id="4429" r:id="rId48"/>
    <p:sldId id="4430" r:id="rId49"/>
    <p:sldId id="399" r:id="rId50"/>
    <p:sldId id="4399" r:id="rId51"/>
    <p:sldId id="356" r:id="rId52"/>
    <p:sldId id="400" r:id="rId53"/>
    <p:sldId id="401" r:id="rId54"/>
    <p:sldId id="4411" r:id="rId55"/>
    <p:sldId id="327" r:id="rId56"/>
    <p:sldId id="299" r:id="rId57"/>
    <p:sldId id="4421" r:id="rId58"/>
    <p:sldId id="328" r:id="rId59"/>
    <p:sldId id="4409" r:id="rId60"/>
    <p:sldId id="4410" r:id="rId61"/>
    <p:sldId id="2504" r:id="rId62"/>
    <p:sldId id="2505" r:id="rId63"/>
    <p:sldId id="309" r:id="rId64"/>
    <p:sldId id="310" r:id="rId65"/>
    <p:sldId id="311" r:id="rId66"/>
    <p:sldId id="312"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en Huyen Trang" initials="2" lastIdx="1" clrIdx="0">
    <p:extLst>
      <p:ext uri="{19B8F6BF-5375-455C-9EA6-DF929625EA0E}">
        <p15:presenceInfo xmlns:p15="http://schemas.microsoft.com/office/powerpoint/2012/main" userId="Nguyen Huyen Tra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43B0"/>
    <a:srgbClr val="FBD252"/>
    <a:srgbClr val="E14A3B"/>
    <a:srgbClr val="38AEE3"/>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32" autoAdjust="0"/>
    <p:restoredTop sz="69063" autoAdjust="0"/>
  </p:normalViewPr>
  <p:slideViewPr>
    <p:cSldViewPr snapToGrid="0">
      <p:cViewPr varScale="1">
        <p:scale>
          <a:sx n="91" d="100"/>
          <a:sy n="91" d="100"/>
        </p:scale>
        <p:origin x="1026" y="9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7" d="100"/>
          <a:sy n="97" d="100"/>
        </p:scale>
        <p:origin x="3688" y="2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9176084004626848E-2"/>
          <c:y val="0.21992659120734911"/>
          <c:w val="0.88549688044516894"/>
          <c:h val="0.71525857119422587"/>
        </c:manualLayout>
      </c:layout>
      <c:pie3DChart>
        <c:varyColors val="1"/>
        <c:ser>
          <c:idx val="0"/>
          <c:order val="0"/>
          <c:tx>
            <c:strRef>
              <c:f>Sheet1!$B$1</c:f>
              <c:strCache>
                <c:ptCount val="1"/>
                <c:pt idx="0">
                  <c:v>Phân phối chương trình HĐTN lớp 1 </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BD62-4DCE-B5F5-AA98C28D51D3}"/>
              </c:ext>
            </c:extLst>
          </c:dPt>
          <c:dPt>
            <c:idx val="1"/>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BD62-4DCE-B5F5-AA98C28D51D3}"/>
              </c:ext>
            </c:extLst>
          </c:dPt>
          <c:dPt>
            <c:idx val="2"/>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BD62-4DCE-B5F5-AA98C28D51D3}"/>
              </c:ext>
            </c:extLst>
          </c:dPt>
          <c:dPt>
            <c:idx val="3"/>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4-BD62-4DCE-B5F5-AA98C28D51D3}"/>
              </c:ext>
            </c:extLst>
          </c:dPt>
          <c:dLbls>
            <c:dLbl>
              <c:idx val="0"/>
              <c:layout>
                <c:manualLayout>
                  <c:x val="-0.16278502294449224"/>
                  <c:y val="9.7777840269966276E-2"/>
                </c:manualLayout>
              </c:layout>
              <c:tx>
                <c:rich>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r>
                      <a:rPr lang="vi-VN" dirty="0">
                        <a:solidFill>
                          <a:schemeClr val="tx2"/>
                        </a:solidFill>
                      </a:rPr>
                      <a:t>Sinh</a:t>
                    </a:r>
                    <a:r>
                      <a:rPr lang="vi-VN" baseline="0" dirty="0">
                        <a:solidFill>
                          <a:schemeClr val="tx2"/>
                        </a:solidFill>
                      </a:rPr>
                      <a:t> hoạt dưới cờ</a:t>
                    </a:r>
                  </a:p>
                  <a:p>
                    <a:pPr>
                      <a:defRPr sz="1330" b="1" i="0" u="none" strike="noStrike" kern="1200" spc="0" baseline="0">
                        <a:solidFill>
                          <a:schemeClr val="accent1"/>
                        </a:solidFill>
                        <a:latin typeface="+mn-lt"/>
                        <a:ea typeface="+mn-ea"/>
                        <a:cs typeface="+mn-cs"/>
                      </a:defRPr>
                    </a:pPr>
                    <a:r>
                      <a:rPr lang="vi-VN" dirty="0">
                        <a:solidFill>
                          <a:schemeClr val="tx2"/>
                        </a:solidFill>
                      </a:rPr>
                      <a:t>(35 tiết)</a:t>
                    </a:r>
                  </a:p>
                </c:rich>
              </c:tx>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15:layout>
                    <c:manualLayout>
                      <c:w val="0.26054623968018525"/>
                      <c:h val="0.16728346456692914"/>
                    </c:manualLayout>
                  </c15:layout>
                </c:ext>
                <c:ext xmlns:c16="http://schemas.microsoft.com/office/drawing/2014/chart" uri="{C3380CC4-5D6E-409C-BE32-E72D297353CC}">
                  <c16:uniqueId val="{00000001-BD62-4DCE-B5F5-AA98C28D51D3}"/>
                </c:ext>
              </c:extLst>
            </c:dLbl>
            <c:dLbl>
              <c:idx val="1"/>
              <c:layout>
                <c:manualLayout>
                  <c:x val="1.4328190036949406E-2"/>
                  <c:y val="-0.27054390173884524"/>
                </c:manualLayout>
              </c:layout>
              <c:tx>
                <c:rich>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r>
                      <a:rPr lang="en-US" dirty="0" err="1">
                        <a:solidFill>
                          <a:schemeClr val="tx2"/>
                        </a:solidFill>
                      </a:rPr>
                      <a:t>Sinh</a:t>
                    </a:r>
                    <a:r>
                      <a:rPr lang="en-US" dirty="0">
                        <a:solidFill>
                          <a:schemeClr val="tx2"/>
                        </a:solidFill>
                      </a:rPr>
                      <a:t> </a:t>
                    </a:r>
                    <a:r>
                      <a:rPr lang="en-US" dirty="0" err="1">
                        <a:solidFill>
                          <a:schemeClr val="tx2"/>
                        </a:solidFill>
                      </a:rPr>
                      <a:t>hoạt</a:t>
                    </a:r>
                    <a:r>
                      <a:rPr lang="en-US" baseline="0" dirty="0">
                        <a:solidFill>
                          <a:schemeClr val="tx2"/>
                        </a:solidFill>
                      </a:rPr>
                      <a:t> </a:t>
                    </a:r>
                    <a:r>
                      <a:rPr lang="en-US" baseline="0" dirty="0" err="1">
                        <a:solidFill>
                          <a:schemeClr val="tx2"/>
                        </a:solidFill>
                      </a:rPr>
                      <a:t>lớp</a:t>
                    </a:r>
                    <a:endParaRPr lang="en-US" baseline="0" dirty="0">
                      <a:solidFill>
                        <a:schemeClr val="tx2"/>
                      </a:solidFill>
                    </a:endParaRPr>
                  </a:p>
                  <a:p>
                    <a:pPr>
                      <a:defRPr sz="1330" b="1" i="0" u="none" strike="noStrike" kern="1200" spc="0" baseline="0">
                        <a:solidFill>
                          <a:schemeClr val="accent1"/>
                        </a:solidFill>
                        <a:latin typeface="+mn-lt"/>
                        <a:ea typeface="+mn-ea"/>
                        <a:cs typeface="+mn-cs"/>
                      </a:defRPr>
                    </a:pPr>
                    <a:r>
                      <a:rPr lang="en-US" baseline="0" dirty="0">
                        <a:solidFill>
                          <a:schemeClr val="tx2"/>
                        </a:solidFill>
                      </a:rPr>
                      <a:t>(35 </a:t>
                    </a:r>
                    <a:r>
                      <a:rPr lang="en-US" baseline="0" dirty="0" err="1">
                        <a:solidFill>
                          <a:schemeClr val="tx2"/>
                        </a:solidFill>
                      </a:rPr>
                      <a:t>tiết</a:t>
                    </a:r>
                    <a:r>
                      <a:rPr lang="en-US" baseline="0" dirty="0">
                        <a:solidFill>
                          <a:schemeClr val="tx2"/>
                        </a:solidFill>
                      </a:rPr>
                      <a:t>)</a:t>
                    </a:r>
                    <a:endParaRPr lang="en-US" dirty="0">
                      <a:solidFill>
                        <a:schemeClr val="tx2"/>
                      </a:solidFill>
                    </a:endParaRPr>
                  </a:p>
                </c:rich>
              </c:tx>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15:layout>
                    <c:manualLayout>
                      <c:w val="0.28762505270985628"/>
                      <c:h val="0.10705583756345176"/>
                    </c:manualLayout>
                  </c15:layout>
                </c:ext>
                <c:ext xmlns:c16="http://schemas.microsoft.com/office/drawing/2014/chart" uri="{C3380CC4-5D6E-409C-BE32-E72D297353CC}">
                  <c16:uniqueId val="{00000002-BD62-4DCE-B5F5-AA98C28D51D3}"/>
                </c:ext>
              </c:extLst>
            </c:dLbl>
            <c:dLbl>
              <c:idx val="2"/>
              <c:layout>
                <c:manualLayout>
                  <c:x val="0.23020261606575387"/>
                  <c:y val="9.5631233595800502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r>
                      <a:rPr lang="en-US" dirty="0" err="1">
                        <a:solidFill>
                          <a:schemeClr val="tx2"/>
                        </a:solidFill>
                      </a:rPr>
                      <a:t>HĐ</a:t>
                    </a:r>
                    <a:r>
                      <a:rPr lang="en-US" baseline="0" dirty="0">
                        <a:solidFill>
                          <a:schemeClr val="tx2"/>
                        </a:solidFill>
                      </a:rPr>
                      <a:t> </a:t>
                    </a:r>
                    <a:r>
                      <a:rPr lang="en-US" baseline="0" dirty="0" err="1">
                        <a:solidFill>
                          <a:schemeClr val="tx2"/>
                        </a:solidFill>
                      </a:rPr>
                      <a:t>giáo</a:t>
                    </a:r>
                    <a:r>
                      <a:rPr lang="en-US" baseline="0" dirty="0">
                        <a:solidFill>
                          <a:schemeClr val="tx2"/>
                        </a:solidFill>
                      </a:rPr>
                      <a:t> </a:t>
                    </a:r>
                    <a:r>
                      <a:rPr lang="en-US" baseline="0" dirty="0" err="1">
                        <a:solidFill>
                          <a:schemeClr val="tx2"/>
                        </a:solidFill>
                      </a:rPr>
                      <a:t>dục</a:t>
                    </a:r>
                    <a:r>
                      <a:rPr lang="en-US" baseline="0" dirty="0">
                        <a:solidFill>
                          <a:schemeClr val="tx2"/>
                        </a:solidFill>
                      </a:rPr>
                      <a:t/>
                    </a:r>
                    <a:br>
                      <a:rPr lang="en-US" baseline="0" dirty="0">
                        <a:solidFill>
                          <a:schemeClr val="tx2"/>
                        </a:solidFill>
                      </a:rPr>
                    </a:br>
                    <a:r>
                      <a:rPr lang="en-US" baseline="0" dirty="0" err="1">
                        <a:solidFill>
                          <a:schemeClr val="tx2"/>
                        </a:solidFill>
                      </a:rPr>
                      <a:t>theo</a:t>
                    </a:r>
                    <a:r>
                      <a:rPr lang="en-US" baseline="0" dirty="0">
                        <a:solidFill>
                          <a:schemeClr val="tx2"/>
                        </a:solidFill>
                      </a:rPr>
                      <a:t> </a:t>
                    </a:r>
                    <a:r>
                      <a:rPr lang="en-US" baseline="0" dirty="0" err="1">
                        <a:solidFill>
                          <a:schemeClr val="tx2"/>
                        </a:solidFill>
                      </a:rPr>
                      <a:t>chủ</a:t>
                    </a:r>
                    <a:r>
                      <a:rPr lang="en-US" baseline="0" dirty="0">
                        <a:solidFill>
                          <a:schemeClr val="tx2"/>
                        </a:solidFill>
                      </a:rPr>
                      <a:t> </a:t>
                    </a:r>
                    <a:r>
                      <a:rPr lang="en-US" baseline="0" dirty="0" err="1">
                        <a:solidFill>
                          <a:schemeClr val="tx2"/>
                        </a:solidFill>
                      </a:rPr>
                      <a:t>đề</a:t>
                    </a:r>
                    <a:r>
                      <a:rPr lang="en-US" dirty="0">
                        <a:solidFill>
                          <a:schemeClr val="tx2"/>
                        </a:solidFill>
                      </a:rPr>
                      <a:t> </a:t>
                    </a:r>
                  </a:p>
                  <a:p>
                    <a:pPr>
                      <a:defRPr sz="1330" b="1" i="0" u="none" strike="noStrike" kern="1200" spc="0" baseline="0">
                        <a:solidFill>
                          <a:schemeClr val="accent1"/>
                        </a:solidFill>
                        <a:latin typeface="+mn-lt"/>
                        <a:ea typeface="+mn-ea"/>
                        <a:cs typeface="+mn-cs"/>
                      </a:defRPr>
                    </a:pPr>
                    <a:r>
                      <a:rPr lang="en-US" dirty="0">
                        <a:solidFill>
                          <a:schemeClr val="tx2"/>
                        </a:solidFill>
                      </a:rPr>
                      <a:t>(35 </a:t>
                    </a:r>
                    <a:r>
                      <a:rPr lang="en-US" dirty="0" err="1">
                        <a:solidFill>
                          <a:schemeClr val="tx2"/>
                        </a:solidFill>
                      </a:rPr>
                      <a:t>tiết</a:t>
                    </a:r>
                    <a:r>
                      <a:rPr lang="en-US" dirty="0">
                        <a:solidFill>
                          <a:schemeClr val="tx2"/>
                        </a:solidFill>
                      </a:rPr>
                      <a:t>)</a:t>
                    </a:r>
                  </a:p>
                </c:rich>
              </c:tx>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15:layout>
                    <c:manualLayout>
                      <c:w val="0.26176420416981111"/>
                      <c:h val="0.16289332583427071"/>
                    </c:manualLayout>
                  </c15:layout>
                </c:ext>
                <c:ext xmlns:c16="http://schemas.microsoft.com/office/drawing/2014/chart" uri="{C3380CC4-5D6E-409C-BE32-E72D297353CC}">
                  <c16:uniqueId val="{00000003-BD62-4DCE-B5F5-AA98C28D51D3}"/>
                </c:ext>
              </c:extLst>
            </c:dLbl>
            <c:dLbl>
              <c:idx val="3"/>
              <c:delete val="1"/>
              <c:extLst>
                <c:ext xmlns:c15="http://schemas.microsoft.com/office/drawing/2012/chart" uri="{CE6537A1-D6FC-4f65-9D91-7224C49458BB}"/>
                <c:ext xmlns:c16="http://schemas.microsoft.com/office/drawing/2014/chart" uri="{C3380CC4-5D6E-409C-BE32-E72D297353CC}">
                  <c16:uniqueId val="{00000004-BD62-4DCE-B5F5-AA98C28D51D3}"/>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Sinh hoạt dưới cờ</c:v>
                </c:pt>
                <c:pt idx="1">
                  <c:v>Sinh hoạt lớp</c:v>
                </c:pt>
                <c:pt idx="2">
                  <c:v>HĐ trải nghiệm theo chủ đề</c:v>
                </c:pt>
              </c:strCache>
            </c:strRef>
          </c:cat>
          <c:val>
            <c:numRef>
              <c:f>Sheet1!$B$2:$B$5</c:f>
              <c:numCache>
                <c:formatCode>General</c:formatCode>
                <c:ptCount val="4"/>
                <c:pt idx="0">
                  <c:v>35</c:v>
                </c:pt>
                <c:pt idx="1">
                  <c:v>35</c:v>
                </c:pt>
                <c:pt idx="2">
                  <c:v>35</c:v>
                </c:pt>
              </c:numCache>
            </c:numRef>
          </c:val>
          <c:extLst>
            <c:ext xmlns:c16="http://schemas.microsoft.com/office/drawing/2014/chart" uri="{C3380CC4-5D6E-409C-BE32-E72D297353CC}">
              <c16:uniqueId val="{00000000-BD62-4DCE-B5F5-AA98C28D51D3}"/>
            </c:ext>
          </c:extLst>
        </c:ser>
        <c:dLbls>
          <c:showLegendKey val="0"/>
          <c:showVal val="0"/>
          <c:showCatName val="1"/>
          <c:showSerName val="0"/>
          <c:showPercent val="0"/>
          <c:showBubbleSize val="0"/>
          <c:showLeaderLines val="1"/>
        </c:dLbls>
      </c:pie3DChart>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diagrams/_rels/data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 Id="rId4" Type="http://schemas.openxmlformats.org/officeDocument/2006/relationships/image" Target="../media/image5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 Id="rId4" Type="http://schemas.openxmlformats.org/officeDocument/2006/relationships/image" Target="../media/image50.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E1DD36-7629-DD42-B1FB-7F140C3F988A}" type="doc">
      <dgm:prSet loTypeId="urn:microsoft.com/office/officeart/2005/8/layout/vList5" loCatId="" qsTypeId="urn:microsoft.com/office/officeart/2005/8/quickstyle/simple5" qsCatId="simple" csTypeId="urn:microsoft.com/office/officeart/2005/8/colors/colorful1" csCatId="colorful" phldr="1"/>
      <dgm:spPr/>
      <dgm:t>
        <a:bodyPr/>
        <a:lstStyle/>
        <a:p>
          <a:endParaRPr lang="en-US"/>
        </a:p>
      </dgm:t>
    </dgm:pt>
    <dgm:pt modelId="{8EC71749-E6EB-8A40-A8B9-904ADA8D9C93}">
      <dgm:prSet custT="1"/>
      <dgm:spPr/>
      <dgm:t>
        <a:bodyPr/>
        <a:lstStyle/>
        <a:p>
          <a:pPr rtl="0"/>
          <a:r>
            <a:rPr lang="en-US" sz="2300" dirty="0" err="1">
              <a:solidFill>
                <a:schemeClr val="bg1"/>
              </a:solidFill>
              <a:latin typeface="Myriad Pro" pitchFamily="34" charset="0"/>
              <a:cs typeface="Arial"/>
            </a:rPr>
            <a:t>Sinh</a:t>
          </a:r>
          <a:r>
            <a:rPr lang="en-US" sz="2300" dirty="0">
              <a:solidFill>
                <a:schemeClr val="bg1"/>
              </a:solidFill>
              <a:latin typeface="Myriad Pro" pitchFamily="34" charset="0"/>
              <a:cs typeface="Arial"/>
            </a:rPr>
            <a:t> </a:t>
          </a:r>
          <a:r>
            <a:rPr lang="en-US" sz="2300" dirty="0" err="1">
              <a:solidFill>
                <a:schemeClr val="bg1"/>
              </a:solidFill>
              <a:latin typeface="Myriad Pro" pitchFamily="34" charset="0"/>
              <a:cs typeface="Arial"/>
            </a:rPr>
            <a:t>hoạt</a:t>
          </a:r>
          <a:r>
            <a:rPr lang="en-US" sz="2300" dirty="0">
              <a:solidFill>
                <a:schemeClr val="bg1"/>
              </a:solidFill>
              <a:latin typeface="Myriad Pro" pitchFamily="34" charset="0"/>
              <a:cs typeface="Arial"/>
            </a:rPr>
            <a:t> </a:t>
          </a:r>
          <a:r>
            <a:rPr lang="en-US" sz="2300" dirty="0" err="1">
              <a:solidFill>
                <a:schemeClr val="bg1"/>
              </a:solidFill>
              <a:latin typeface="Myriad Pro" pitchFamily="34" charset="0"/>
              <a:cs typeface="Arial"/>
            </a:rPr>
            <a:t>dưới</a:t>
          </a:r>
          <a:r>
            <a:rPr lang="en-US" sz="2300" dirty="0">
              <a:solidFill>
                <a:schemeClr val="bg1"/>
              </a:solidFill>
              <a:latin typeface="Myriad Pro" pitchFamily="34" charset="0"/>
              <a:cs typeface="Arial"/>
            </a:rPr>
            <a:t> </a:t>
          </a:r>
          <a:r>
            <a:rPr lang="en-US" sz="2300" dirty="0" err="1">
              <a:solidFill>
                <a:schemeClr val="bg1"/>
              </a:solidFill>
              <a:latin typeface="Myriad Pro" pitchFamily="34" charset="0"/>
              <a:cs typeface="Arial"/>
            </a:rPr>
            <a:t>cờ</a:t>
          </a:r>
          <a:endParaRPr lang="en-US" sz="2300" dirty="0">
            <a:solidFill>
              <a:schemeClr val="bg1"/>
            </a:solidFill>
            <a:latin typeface="Myriad Pro" pitchFamily="34" charset="0"/>
            <a:cs typeface="Arial"/>
          </a:endParaRPr>
        </a:p>
      </dgm:t>
    </dgm:pt>
    <dgm:pt modelId="{E58D3793-3485-5440-B191-29B8E3CFFF5C}" type="parTrans" cxnId="{352BF430-BEFD-5D44-A399-A0A984044DD0}">
      <dgm:prSet/>
      <dgm:spPr/>
      <dgm:t>
        <a:bodyPr/>
        <a:lstStyle/>
        <a:p>
          <a:endParaRPr lang="en-US">
            <a:latin typeface="Myriad Pro" pitchFamily="34" charset="0"/>
            <a:cs typeface="Arial"/>
          </a:endParaRPr>
        </a:p>
      </dgm:t>
    </dgm:pt>
    <dgm:pt modelId="{B619F2E5-60E9-6A42-BD20-BDF9886CAE90}" type="sibTrans" cxnId="{352BF430-BEFD-5D44-A399-A0A984044DD0}">
      <dgm:prSet/>
      <dgm:spPr/>
      <dgm:t>
        <a:bodyPr/>
        <a:lstStyle/>
        <a:p>
          <a:endParaRPr lang="en-US">
            <a:latin typeface="Myriad Pro" pitchFamily="34" charset="0"/>
            <a:cs typeface="Arial"/>
          </a:endParaRPr>
        </a:p>
      </dgm:t>
    </dgm:pt>
    <dgm:pt modelId="{731E1F90-B1D1-734F-9C98-0D0B8D9DCB12}">
      <dgm:prSet custT="1"/>
      <dgm:spPr/>
      <dgm:t>
        <a:bodyPr/>
        <a:lstStyle/>
        <a:p>
          <a:pPr rtl="0"/>
          <a:r>
            <a:rPr lang="en-US" sz="2100" dirty="0" err="1">
              <a:latin typeface="Myriad Pro" pitchFamily="34" charset="0"/>
              <a:cs typeface="Arial"/>
            </a:rPr>
            <a:t>Nghi</a:t>
          </a:r>
          <a:r>
            <a:rPr lang="en-US" sz="2100" dirty="0">
              <a:latin typeface="Myriad Pro" pitchFamily="34" charset="0"/>
              <a:cs typeface="Arial"/>
            </a:rPr>
            <a:t> </a:t>
          </a:r>
          <a:r>
            <a:rPr lang="en-US" sz="2100" dirty="0" err="1">
              <a:latin typeface="Myriad Pro" pitchFamily="34" charset="0"/>
              <a:cs typeface="Arial"/>
            </a:rPr>
            <a:t>lễ</a:t>
          </a:r>
          <a:endParaRPr lang="en-US" sz="2100" dirty="0">
            <a:latin typeface="Myriad Pro" pitchFamily="34" charset="0"/>
            <a:cs typeface="Arial"/>
          </a:endParaRPr>
        </a:p>
      </dgm:t>
    </dgm:pt>
    <dgm:pt modelId="{3A893FA4-7899-BA4C-BF8E-D257541FB20E}" type="parTrans" cxnId="{84BD2433-4696-6040-8853-8082D8E6E5B6}">
      <dgm:prSet/>
      <dgm:spPr/>
      <dgm:t>
        <a:bodyPr/>
        <a:lstStyle/>
        <a:p>
          <a:endParaRPr lang="en-US">
            <a:latin typeface="Myriad Pro" pitchFamily="34" charset="0"/>
            <a:cs typeface="Arial"/>
          </a:endParaRPr>
        </a:p>
      </dgm:t>
    </dgm:pt>
    <dgm:pt modelId="{C7D76FCD-C401-A54F-A07B-335049A10132}" type="sibTrans" cxnId="{84BD2433-4696-6040-8853-8082D8E6E5B6}">
      <dgm:prSet/>
      <dgm:spPr/>
      <dgm:t>
        <a:bodyPr/>
        <a:lstStyle/>
        <a:p>
          <a:endParaRPr lang="en-US">
            <a:latin typeface="Myriad Pro" pitchFamily="34" charset="0"/>
            <a:cs typeface="Arial"/>
          </a:endParaRPr>
        </a:p>
      </dgm:t>
    </dgm:pt>
    <dgm:pt modelId="{2A4FBB52-8B3E-AB40-82B0-534EE9EDF7CC}">
      <dgm:prSet custT="1"/>
      <dgm:spPr/>
      <dgm:t>
        <a:bodyPr/>
        <a:lstStyle/>
        <a:p>
          <a:pPr rtl="0"/>
          <a:r>
            <a:rPr lang="en-US" sz="2100" dirty="0" err="1">
              <a:latin typeface="Myriad Pro" pitchFamily="34" charset="0"/>
              <a:cs typeface="Arial"/>
            </a:rPr>
            <a:t>Hoạt</a:t>
          </a:r>
          <a:r>
            <a:rPr lang="en-US" sz="2100" dirty="0">
              <a:latin typeface="Myriad Pro" pitchFamily="34" charset="0"/>
              <a:cs typeface="Arial"/>
            </a:rPr>
            <a:t> </a:t>
          </a:r>
          <a:r>
            <a:rPr lang="en-US" sz="2100" dirty="0" err="1">
              <a:latin typeface="Myriad Pro" pitchFamily="34" charset="0"/>
              <a:cs typeface="Arial"/>
            </a:rPr>
            <a:t>động</a:t>
          </a:r>
          <a:r>
            <a:rPr lang="en-US" sz="2100" dirty="0">
              <a:latin typeface="Myriad Pro" pitchFamily="34" charset="0"/>
              <a:cs typeface="Arial"/>
            </a:rPr>
            <a:t> </a:t>
          </a:r>
          <a:r>
            <a:rPr lang="en-US" sz="2100" dirty="0" err="1">
              <a:latin typeface="Myriad Pro" pitchFamily="34" charset="0"/>
              <a:cs typeface="Arial"/>
            </a:rPr>
            <a:t>tập</a:t>
          </a:r>
          <a:r>
            <a:rPr lang="en-US" sz="2100" dirty="0">
              <a:latin typeface="Myriad Pro" pitchFamily="34" charset="0"/>
              <a:cs typeface="Arial"/>
            </a:rPr>
            <a:t> </a:t>
          </a:r>
          <a:r>
            <a:rPr lang="en-US" sz="2100" dirty="0" err="1">
              <a:latin typeface="Myriad Pro" pitchFamily="34" charset="0"/>
              <a:cs typeface="Arial"/>
            </a:rPr>
            <a:t>thể</a:t>
          </a:r>
          <a:r>
            <a:rPr lang="en-US" sz="2100" dirty="0">
              <a:latin typeface="Myriad Pro" pitchFamily="34" charset="0"/>
              <a:cs typeface="Arial"/>
            </a:rPr>
            <a:t> </a:t>
          </a:r>
          <a:r>
            <a:rPr lang="en-US" sz="2100" dirty="0" err="1">
              <a:latin typeface="Myriad Pro" pitchFamily="34" charset="0"/>
              <a:cs typeface="Arial"/>
            </a:rPr>
            <a:t>theo</a:t>
          </a:r>
          <a:r>
            <a:rPr lang="en-US" sz="2100" dirty="0">
              <a:latin typeface="Myriad Pro" pitchFamily="34" charset="0"/>
              <a:cs typeface="Arial"/>
            </a:rPr>
            <a:t> </a:t>
          </a:r>
          <a:r>
            <a:rPr lang="en-US" sz="2100" dirty="0" err="1">
              <a:latin typeface="Myriad Pro" pitchFamily="34" charset="0"/>
              <a:cs typeface="Arial"/>
            </a:rPr>
            <a:t>chủ</a:t>
          </a:r>
          <a:r>
            <a:rPr lang="en-US" sz="2100" dirty="0">
              <a:latin typeface="Myriad Pro" pitchFamily="34" charset="0"/>
              <a:cs typeface="Arial"/>
            </a:rPr>
            <a:t> </a:t>
          </a:r>
          <a:r>
            <a:rPr lang="en-US" sz="2100" dirty="0" err="1">
              <a:latin typeface="Myriad Pro" pitchFamily="34" charset="0"/>
              <a:cs typeface="Arial"/>
            </a:rPr>
            <a:t>đề</a:t>
          </a:r>
          <a:r>
            <a:rPr lang="en-US" sz="2100" dirty="0">
              <a:latin typeface="Myriad Pro" pitchFamily="34" charset="0"/>
              <a:cs typeface="Arial"/>
            </a:rPr>
            <a:t> </a:t>
          </a:r>
        </a:p>
      </dgm:t>
    </dgm:pt>
    <dgm:pt modelId="{57BEFE55-A61D-9541-889D-AE6ECC8BD099}" type="parTrans" cxnId="{F3651889-E458-A346-9521-C1592F2C9AEE}">
      <dgm:prSet/>
      <dgm:spPr/>
      <dgm:t>
        <a:bodyPr/>
        <a:lstStyle/>
        <a:p>
          <a:endParaRPr lang="en-US">
            <a:latin typeface="Myriad Pro" pitchFamily="34" charset="0"/>
            <a:cs typeface="Arial"/>
          </a:endParaRPr>
        </a:p>
      </dgm:t>
    </dgm:pt>
    <dgm:pt modelId="{56446F6F-155C-7B48-8A6E-4A283C9A5FA6}" type="sibTrans" cxnId="{F3651889-E458-A346-9521-C1592F2C9AEE}">
      <dgm:prSet/>
      <dgm:spPr/>
      <dgm:t>
        <a:bodyPr/>
        <a:lstStyle/>
        <a:p>
          <a:endParaRPr lang="en-US">
            <a:latin typeface="Myriad Pro" pitchFamily="34" charset="0"/>
            <a:cs typeface="Arial"/>
          </a:endParaRPr>
        </a:p>
      </dgm:t>
    </dgm:pt>
    <dgm:pt modelId="{D75A1EBB-528F-754C-86F7-B36746F2414E}">
      <dgm:prSet custT="1"/>
      <dgm:spPr/>
      <dgm:t>
        <a:bodyPr/>
        <a:lstStyle/>
        <a:p>
          <a:pPr rtl="0"/>
          <a:r>
            <a:rPr lang="en-US" sz="2300" dirty="0" err="1">
              <a:solidFill>
                <a:schemeClr val="bg1"/>
              </a:solidFill>
              <a:latin typeface="Myriad Pro" pitchFamily="34" charset="0"/>
              <a:cs typeface="Arial"/>
            </a:rPr>
            <a:t>Sinh</a:t>
          </a:r>
          <a:r>
            <a:rPr lang="en-US" sz="2300" dirty="0">
              <a:solidFill>
                <a:schemeClr val="bg1"/>
              </a:solidFill>
              <a:latin typeface="Myriad Pro" pitchFamily="34" charset="0"/>
              <a:cs typeface="Arial"/>
            </a:rPr>
            <a:t> </a:t>
          </a:r>
          <a:r>
            <a:rPr lang="en-US" sz="2300" dirty="0" err="1">
              <a:solidFill>
                <a:schemeClr val="bg1"/>
              </a:solidFill>
              <a:latin typeface="Myriad Pro" pitchFamily="34" charset="0"/>
              <a:cs typeface="Arial"/>
            </a:rPr>
            <a:t>hoạt</a:t>
          </a:r>
          <a:r>
            <a:rPr lang="en-US" sz="2300" dirty="0">
              <a:solidFill>
                <a:schemeClr val="bg1"/>
              </a:solidFill>
              <a:latin typeface="Myriad Pro" pitchFamily="34" charset="0"/>
              <a:cs typeface="Arial"/>
            </a:rPr>
            <a:t> </a:t>
          </a:r>
          <a:r>
            <a:rPr lang="en-US" sz="2300" dirty="0" err="1">
              <a:solidFill>
                <a:schemeClr val="bg1"/>
              </a:solidFill>
              <a:latin typeface="Myriad Pro" pitchFamily="34" charset="0"/>
              <a:cs typeface="Arial"/>
            </a:rPr>
            <a:t>lớp</a:t>
          </a:r>
          <a:r>
            <a:rPr lang="en-US" sz="2300" dirty="0">
              <a:solidFill>
                <a:schemeClr val="bg1"/>
              </a:solidFill>
              <a:latin typeface="Myriad Pro" pitchFamily="34" charset="0"/>
              <a:cs typeface="Arial"/>
            </a:rPr>
            <a:t> </a:t>
          </a:r>
        </a:p>
      </dgm:t>
    </dgm:pt>
    <dgm:pt modelId="{406BAB1E-EF0F-544B-A57C-2BC8856F482C}" type="parTrans" cxnId="{13D0D48B-5534-AF48-9BB6-78C9C67F88ED}">
      <dgm:prSet/>
      <dgm:spPr/>
      <dgm:t>
        <a:bodyPr/>
        <a:lstStyle/>
        <a:p>
          <a:endParaRPr lang="en-US">
            <a:latin typeface="Myriad Pro" pitchFamily="34" charset="0"/>
            <a:cs typeface="Arial"/>
          </a:endParaRPr>
        </a:p>
      </dgm:t>
    </dgm:pt>
    <dgm:pt modelId="{D26CAEE4-3E90-C045-8B3C-5168D0D20D82}" type="sibTrans" cxnId="{13D0D48B-5534-AF48-9BB6-78C9C67F88ED}">
      <dgm:prSet/>
      <dgm:spPr/>
      <dgm:t>
        <a:bodyPr/>
        <a:lstStyle/>
        <a:p>
          <a:endParaRPr lang="en-US">
            <a:latin typeface="Myriad Pro" pitchFamily="34" charset="0"/>
            <a:cs typeface="Arial"/>
          </a:endParaRPr>
        </a:p>
      </dgm:t>
    </dgm:pt>
    <dgm:pt modelId="{C43B526F-540D-8947-9A7F-CC45EFA30E31}">
      <dgm:prSet custT="1"/>
      <dgm:spPr/>
      <dgm:t>
        <a:bodyPr/>
        <a:lstStyle/>
        <a:p>
          <a:pPr rtl="0"/>
          <a:r>
            <a:rPr lang="en-US" sz="2100" dirty="0" err="1">
              <a:latin typeface="Myriad Pro" pitchFamily="34" charset="0"/>
              <a:cs typeface="Arial"/>
            </a:rPr>
            <a:t>Sơ</a:t>
          </a:r>
          <a:r>
            <a:rPr lang="en-US" sz="2100" dirty="0">
              <a:latin typeface="Myriad Pro" pitchFamily="34" charset="0"/>
              <a:cs typeface="Arial"/>
            </a:rPr>
            <a:t> </a:t>
          </a:r>
          <a:r>
            <a:rPr lang="en-US" sz="2100" dirty="0" err="1">
              <a:latin typeface="Myriad Pro" pitchFamily="34" charset="0"/>
              <a:cs typeface="Arial"/>
            </a:rPr>
            <a:t>kết</a:t>
          </a:r>
          <a:r>
            <a:rPr lang="en-US" sz="2100" dirty="0">
              <a:latin typeface="Myriad Pro" pitchFamily="34" charset="0"/>
              <a:cs typeface="Arial"/>
            </a:rPr>
            <a:t> </a:t>
          </a:r>
          <a:r>
            <a:rPr lang="en-US" sz="2100" dirty="0" err="1">
              <a:latin typeface="Myriad Pro" pitchFamily="34" charset="0"/>
              <a:cs typeface="Arial"/>
            </a:rPr>
            <a:t>tuần</a:t>
          </a:r>
          <a:r>
            <a:rPr lang="en-US" sz="2100" dirty="0">
              <a:latin typeface="Myriad Pro" pitchFamily="34" charset="0"/>
              <a:cs typeface="Arial"/>
            </a:rPr>
            <a:t>/ </a:t>
          </a:r>
          <a:r>
            <a:rPr lang="en-US" sz="2100" dirty="0" err="1">
              <a:latin typeface="Myriad Pro" pitchFamily="34" charset="0"/>
              <a:cs typeface="Arial"/>
            </a:rPr>
            <a:t>tháng</a:t>
          </a:r>
          <a:endParaRPr lang="en-US" sz="2100" dirty="0">
            <a:latin typeface="Myriad Pro" pitchFamily="34" charset="0"/>
            <a:cs typeface="Arial"/>
          </a:endParaRPr>
        </a:p>
      </dgm:t>
    </dgm:pt>
    <dgm:pt modelId="{F8041F73-6030-3A4A-A9F4-FBEDA751D5D2}" type="parTrans" cxnId="{51E29167-2295-0B4E-B6F4-D5CEFD648E31}">
      <dgm:prSet/>
      <dgm:spPr/>
      <dgm:t>
        <a:bodyPr/>
        <a:lstStyle/>
        <a:p>
          <a:endParaRPr lang="en-US">
            <a:latin typeface="Myriad Pro" pitchFamily="34" charset="0"/>
            <a:cs typeface="Arial"/>
          </a:endParaRPr>
        </a:p>
      </dgm:t>
    </dgm:pt>
    <dgm:pt modelId="{B95C1CD8-24D8-2149-8637-6D024DD254D4}" type="sibTrans" cxnId="{51E29167-2295-0B4E-B6F4-D5CEFD648E31}">
      <dgm:prSet/>
      <dgm:spPr/>
      <dgm:t>
        <a:bodyPr/>
        <a:lstStyle/>
        <a:p>
          <a:endParaRPr lang="en-US">
            <a:latin typeface="Myriad Pro" pitchFamily="34" charset="0"/>
            <a:cs typeface="Arial"/>
          </a:endParaRPr>
        </a:p>
      </dgm:t>
    </dgm:pt>
    <dgm:pt modelId="{8D29535F-4C2F-D84C-A0E6-3BF5A0E49B20}">
      <dgm:prSet custT="1"/>
      <dgm:spPr/>
      <dgm:t>
        <a:bodyPr/>
        <a:lstStyle/>
        <a:p>
          <a:pPr rtl="0"/>
          <a:r>
            <a:rPr lang="en-US" sz="2100" dirty="0" err="1">
              <a:latin typeface="Myriad Pro" pitchFamily="34" charset="0"/>
              <a:cs typeface="Arial"/>
            </a:rPr>
            <a:t>Hoạt</a:t>
          </a:r>
          <a:r>
            <a:rPr lang="en-US" sz="2100" dirty="0">
              <a:latin typeface="Myriad Pro" pitchFamily="34" charset="0"/>
              <a:cs typeface="Arial"/>
            </a:rPr>
            <a:t> </a:t>
          </a:r>
          <a:r>
            <a:rPr lang="en-US" sz="2100" dirty="0" err="1">
              <a:latin typeface="Myriad Pro" pitchFamily="34" charset="0"/>
              <a:cs typeface="Arial"/>
            </a:rPr>
            <a:t>động</a:t>
          </a:r>
          <a:r>
            <a:rPr lang="en-US" sz="2100" dirty="0">
              <a:latin typeface="Myriad Pro" pitchFamily="34" charset="0"/>
              <a:cs typeface="Arial"/>
            </a:rPr>
            <a:t> </a:t>
          </a:r>
          <a:r>
            <a:rPr lang="en-US" sz="2100" dirty="0" err="1">
              <a:latin typeface="Myriad Pro" pitchFamily="34" charset="0"/>
              <a:cs typeface="Arial"/>
            </a:rPr>
            <a:t>tập</a:t>
          </a:r>
          <a:r>
            <a:rPr lang="en-US" sz="2100" dirty="0">
              <a:latin typeface="Myriad Pro" pitchFamily="34" charset="0"/>
              <a:cs typeface="Arial"/>
            </a:rPr>
            <a:t> </a:t>
          </a:r>
          <a:r>
            <a:rPr lang="en-US" sz="2100" dirty="0" err="1">
              <a:latin typeface="Myriad Pro" pitchFamily="34" charset="0"/>
              <a:cs typeface="Arial"/>
            </a:rPr>
            <a:t>thể</a:t>
          </a:r>
          <a:r>
            <a:rPr lang="en-US" sz="2100" dirty="0">
              <a:latin typeface="Myriad Pro" pitchFamily="34" charset="0"/>
              <a:cs typeface="Arial"/>
            </a:rPr>
            <a:t> </a:t>
          </a:r>
          <a:r>
            <a:rPr lang="en-US" sz="2100" dirty="0" err="1">
              <a:latin typeface="Myriad Pro" pitchFamily="34" charset="0"/>
              <a:cs typeface="Arial"/>
            </a:rPr>
            <a:t>theo</a:t>
          </a:r>
          <a:r>
            <a:rPr lang="en-US" sz="2100" dirty="0">
              <a:latin typeface="Myriad Pro" pitchFamily="34" charset="0"/>
              <a:cs typeface="Arial"/>
            </a:rPr>
            <a:t> </a:t>
          </a:r>
          <a:r>
            <a:rPr lang="en-US" sz="2100" dirty="0" err="1">
              <a:latin typeface="Myriad Pro" pitchFamily="34" charset="0"/>
              <a:cs typeface="Arial"/>
            </a:rPr>
            <a:t>chủ</a:t>
          </a:r>
          <a:r>
            <a:rPr lang="en-US" sz="2100" dirty="0">
              <a:latin typeface="Myriad Pro" pitchFamily="34" charset="0"/>
              <a:cs typeface="Arial"/>
            </a:rPr>
            <a:t> </a:t>
          </a:r>
          <a:r>
            <a:rPr lang="en-US" sz="2100" dirty="0" err="1">
              <a:latin typeface="Myriad Pro" pitchFamily="34" charset="0"/>
              <a:cs typeface="Arial"/>
            </a:rPr>
            <a:t>đề</a:t>
          </a:r>
          <a:r>
            <a:rPr lang="en-US" sz="2100" dirty="0">
              <a:latin typeface="Myriad Pro" pitchFamily="34" charset="0"/>
              <a:cs typeface="Arial"/>
            </a:rPr>
            <a:t> </a:t>
          </a:r>
        </a:p>
      </dgm:t>
    </dgm:pt>
    <dgm:pt modelId="{6CA9BBE0-F598-9C4F-B776-37C2CA9C087D}" type="parTrans" cxnId="{0B47BEEF-3620-D042-900C-A5B704955489}">
      <dgm:prSet/>
      <dgm:spPr/>
      <dgm:t>
        <a:bodyPr/>
        <a:lstStyle/>
        <a:p>
          <a:endParaRPr lang="en-US">
            <a:latin typeface="Myriad Pro" pitchFamily="34" charset="0"/>
            <a:cs typeface="Arial"/>
          </a:endParaRPr>
        </a:p>
      </dgm:t>
    </dgm:pt>
    <dgm:pt modelId="{816188B7-860A-2A47-8E77-41FC35BDC4FE}" type="sibTrans" cxnId="{0B47BEEF-3620-D042-900C-A5B704955489}">
      <dgm:prSet/>
      <dgm:spPr/>
      <dgm:t>
        <a:bodyPr/>
        <a:lstStyle/>
        <a:p>
          <a:endParaRPr lang="en-US">
            <a:latin typeface="Myriad Pro" pitchFamily="34" charset="0"/>
            <a:cs typeface="Arial"/>
          </a:endParaRPr>
        </a:p>
      </dgm:t>
    </dgm:pt>
    <dgm:pt modelId="{6F5CB344-9B30-AE4B-AE23-5F388633EC4F}">
      <dgm:prSet custT="1"/>
      <dgm:spPr>
        <a:solidFill>
          <a:schemeClr val="accent4">
            <a:lumMod val="75000"/>
          </a:schemeClr>
        </a:solidFill>
      </dgm:spPr>
      <dgm:t>
        <a:bodyPr/>
        <a:lstStyle/>
        <a:p>
          <a:pPr rtl="0"/>
          <a:r>
            <a:rPr lang="en-US" sz="2300" dirty="0" err="1">
              <a:solidFill>
                <a:schemeClr val="bg1"/>
              </a:solidFill>
              <a:latin typeface="Myriad Pro" pitchFamily="34" charset="0"/>
              <a:cs typeface="Arial"/>
            </a:rPr>
            <a:t>HĐ</a:t>
          </a:r>
          <a:r>
            <a:rPr lang="en-US" sz="2300" dirty="0">
              <a:solidFill>
                <a:schemeClr val="bg1"/>
              </a:solidFill>
              <a:latin typeface="Myriad Pro" pitchFamily="34" charset="0"/>
              <a:cs typeface="Arial"/>
            </a:rPr>
            <a:t> </a:t>
          </a:r>
          <a:r>
            <a:rPr lang="en-US" sz="2300" dirty="0" err="1">
              <a:solidFill>
                <a:schemeClr val="bg1"/>
              </a:solidFill>
              <a:latin typeface="Myriad Pro" pitchFamily="34" charset="0"/>
              <a:cs typeface="Arial"/>
            </a:rPr>
            <a:t>giáo</a:t>
          </a:r>
          <a:r>
            <a:rPr lang="en-US" sz="2300" dirty="0">
              <a:solidFill>
                <a:schemeClr val="bg1"/>
              </a:solidFill>
              <a:latin typeface="Myriad Pro" pitchFamily="34" charset="0"/>
              <a:cs typeface="Arial"/>
            </a:rPr>
            <a:t> </a:t>
          </a:r>
          <a:r>
            <a:rPr lang="en-US" sz="2300" dirty="0" err="1">
              <a:solidFill>
                <a:schemeClr val="bg1"/>
              </a:solidFill>
              <a:latin typeface="Myriad Pro" pitchFamily="34" charset="0"/>
              <a:cs typeface="Arial"/>
            </a:rPr>
            <a:t>dục</a:t>
          </a:r>
          <a:r>
            <a:rPr lang="en-US" sz="2300" dirty="0">
              <a:solidFill>
                <a:schemeClr val="bg1"/>
              </a:solidFill>
              <a:latin typeface="Myriad Pro" pitchFamily="34" charset="0"/>
              <a:cs typeface="Arial"/>
            </a:rPr>
            <a:t> </a:t>
          </a:r>
          <a:r>
            <a:rPr lang="en-US" sz="2300" dirty="0" err="1">
              <a:solidFill>
                <a:schemeClr val="bg1"/>
              </a:solidFill>
              <a:latin typeface="Myriad Pro" pitchFamily="34" charset="0"/>
              <a:cs typeface="Arial"/>
            </a:rPr>
            <a:t>theo</a:t>
          </a:r>
          <a:r>
            <a:rPr lang="en-US" sz="2300" dirty="0">
              <a:solidFill>
                <a:schemeClr val="bg1"/>
              </a:solidFill>
              <a:latin typeface="Myriad Pro" pitchFamily="34" charset="0"/>
              <a:cs typeface="Arial"/>
            </a:rPr>
            <a:t> </a:t>
          </a:r>
          <a:r>
            <a:rPr lang="en-US" sz="2300" dirty="0" err="1">
              <a:solidFill>
                <a:schemeClr val="bg1"/>
              </a:solidFill>
              <a:latin typeface="Myriad Pro" pitchFamily="34" charset="0"/>
              <a:cs typeface="Arial"/>
            </a:rPr>
            <a:t>chủ</a:t>
          </a:r>
          <a:r>
            <a:rPr lang="en-US" sz="2300" dirty="0">
              <a:solidFill>
                <a:schemeClr val="bg1"/>
              </a:solidFill>
              <a:latin typeface="Myriad Pro" pitchFamily="34" charset="0"/>
              <a:cs typeface="Arial"/>
            </a:rPr>
            <a:t> </a:t>
          </a:r>
          <a:r>
            <a:rPr lang="en-US" sz="2300" dirty="0" err="1">
              <a:solidFill>
                <a:schemeClr val="bg1"/>
              </a:solidFill>
              <a:latin typeface="Myriad Pro" pitchFamily="34" charset="0"/>
              <a:cs typeface="Arial"/>
            </a:rPr>
            <a:t>đề</a:t>
          </a:r>
          <a:endParaRPr lang="en-US" sz="2300" dirty="0">
            <a:solidFill>
              <a:schemeClr val="bg1"/>
            </a:solidFill>
            <a:latin typeface="Myriad Pro" pitchFamily="34" charset="0"/>
            <a:cs typeface="Arial"/>
          </a:endParaRPr>
        </a:p>
      </dgm:t>
    </dgm:pt>
    <dgm:pt modelId="{9C7B9DFF-F0C7-7C44-B2B3-CF822A3D3006}" type="parTrans" cxnId="{A0DC4BFF-7C9E-6341-9254-8F300660806B}">
      <dgm:prSet/>
      <dgm:spPr/>
      <dgm:t>
        <a:bodyPr/>
        <a:lstStyle/>
        <a:p>
          <a:endParaRPr lang="en-US">
            <a:latin typeface="Myriad Pro" pitchFamily="34" charset="0"/>
            <a:cs typeface="Arial"/>
          </a:endParaRPr>
        </a:p>
      </dgm:t>
    </dgm:pt>
    <dgm:pt modelId="{D4A88FEB-4780-F54D-AFD5-566646923ED5}" type="sibTrans" cxnId="{A0DC4BFF-7C9E-6341-9254-8F300660806B}">
      <dgm:prSet/>
      <dgm:spPr/>
      <dgm:t>
        <a:bodyPr/>
        <a:lstStyle/>
        <a:p>
          <a:endParaRPr lang="en-US">
            <a:latin typeface="Myriad Pro" pitchFamily="34" charset="0"/>
            <a:cs typeface="Arial"/>
          </a:endParaRPr>
        </a:p>
      </dgm:t>
    </dgm:pt>
    <dgm:pt modelId="{A7194B38-823B-324D-B62F-4662580AB841}">
      <dgm:prSet custT="1"/>
      <dgm:spPr/>
      <dgm:t>
        <a:bodyPr/>
        <a:lstStyle/>
        <a:p>
          <a:pPr rtl="0"/>
          <a:r>
            <a:rPr lang="en-US" sz="2100" dirty="0" err="1">
              <a:latin typeface="Myriad Pro" pitchFamily="34" charset="0"/>
              <a:cs typeface="Arial"/>
            </a:rPr>
            <a:t>Hoạt</a:t>
          </a:r>
          <a:r>
            <a:rPr lang="en-US" sz="2100" dirty="0">
              <a:latin typeface="Myriad Pro" pitchFamily="34" charset="0"/>
              <a:cs typeface="Arial"/>
            </a:rPr>
            <a:t> </a:t>
          </a:r>
          <a:r>
            <a:rPr lang="en-US" sz="2100" dirty="0" err="1">
              <a:latin typeface="Myriad Pro" pitchFamily="34" charset="0"/>
              <a:cs typeface="Arial"/>
            </a:rPr>
            <a:t>động</a:t>
          </a:r>
          <a:r>
            <a:rPr lang="en-US" sz="2100" dirty="0">
              <a:latin typeface="Myriad Pro" pitchFamily="34" charset="0"/>
              <a:cs typeface="Arial"/>
            </a:rPr>
            <a:t> </a:t>
          </a:r>
          <a:r>
            <a:rPr lang="en-US" sz="2100" dirty="0" err="1">
              <a:latin typeface="Myriad Pro" pitchFamily="34" charset="0"/>
              <a:cs typeface="Arial"/>
            </a:rPr>
            <a:t>trải</a:t>
          </a:r>
          <a:r>
            <a:rPr lang="en-US" sz="2100" dirty="0">
              <a:latin typeface="Myriad Pro" pitchFamily="34" charset="0"/>
              <a:cs typeface="Arial"/>
            </a:rPr>
            <a:t> </a:t>
          </a:r>
          <a:r>
            <a:rPr lang="en-US" sz="2100" dirty="0" err="1">
              <a:latin typeface="Myriad Pro" pitchFamily="34" charset="0"/>
              <a:cs typeface="Arial"/>
            </a:rPr>
            <a:t>nghiệm</a:t>
          </a:r>
          <a:r>
            <a:rPr lang="en-US" sz="2100" dirty="0">
              <a:latin typeface="Myriad Pro" pitchFamily="34" charset="0"/>
              <a:cs typeface="Arial"/>
            </a:rPr>
            <a:t> </a:t>
          </a:r>
          <a:r>
            <a:rPr lang="en-US" sz="2100" dirty="0" err="1">
              <a:latin typeface="Myriad Pro" pitchFamily="34" charset="0"/>
              <a:cs typeface="Arial"/>
            </a:rPr>
            <a:t>thường</a:t>
          </a:r>
          <a:r>
            <a:rPr lang="en-US" sz="2100" dirty="0">
              <a:latin typeface="Myriad Pro" pitchFamily="34" charset="0"/>
              <a:cs typeface="Arial"/>
            </a:rPr>
            <a:t> </a:t>
          </a:r>
          <a:r>
            <a:rPr lang="en-US" sz="2100" dirty="0" err="1">
              <a:latin typeface="Myriad Pro" pitchFamily="34" charset="0"/>
              <a:cs typeface="Arial"/>
            </a:rPr>
            <a:t>xuyên</a:t>
          </a:r>
          <a:endParaRPr lang="en-US" sz="2100" dirty="0">
            <a:latin typeface="Myriad Pro" pitchFamily="34" charset="0"/>
            <a:cs typeface="Arial"/>
          </a:endParaRPr>
        </a:p>
      </dgm:t>
    </dgm:pt>
    <dgm:pt modelId="{8C88B2E5-7AF2-AC49-A3FC-3641ADFEEAF3}" type="parTrans" cxnId="{1987F49E-E3EC-514A-8780-ACAF9CD338F5}">
      <dgm:prSet/>
      <dgm:spPr/>
      <dgm:t>
        <a:bodyPr/>
        <a:lstStyle/>
        <a:p>
          <a:endParaRPr lang="en-US">
            <a:latin typeface="Myriad Pro" pitchFamily="34" charset="0"/>
            <a:cs typeface="Arial"/>
          </a:endParaRPr>
        </a:p>
      </dgm:t>
    </dgm:pt>
    <dgm:pt modelId="{AA69D05B-7EFC-FE47-974E-991DEF82071E}" type="sibTrans" cxnId="{1987F49E-E3EC-514A-8780-ACAF9CD338F5}">
      <dgm:prSet/>
      <dgm:spPr/>
      <dgm:t>
        <a:bodyPr/>
        <a:lstStyle/>
        <a:p>
          <a:endParaRPr lang="en-US">
            <a:latin typeface="Myriad Pro" pitchFamily="34" charset="0"/>
            <a:cs typeface="Arial"/>
          </a:endParaRPr>
        </a:p>
      </dgm:t>
    </dgm:pt>
    <dgm:pt modelId="{F79EA8C0-0987-9F4C-BE53-1472D6F92BC7}">
      <dgm:prSet custT="1"/>
      <dgm:spPr/>
      <dgm:t>
        <a:bodyPr/>
        <a:lstStyle/>
        <a:p>
          <a:pPr rtl="0"/>
          <a:r>
            <a:rPr lang="en-US" sz="2100" dirty="0" err="1">
              <a:latin typeface="Myriad Pro" pitchFamily="34" charset="0"/>
              <a:cs typeface="Arial"/>
            </a:rPr>
            <a:t>Hoạt</a:t>
          </a:r>
          <a:r>
            <a:rPr lang="en-US" sz="2100" dirty="0">
              <a:latin typeface="Myriad Pro" pitchFamily="34" charset="0"/>
              <a:cs typeface="Arial"/>
            </a:rPr>
            <a:t> </a:t>
          </a:r>
          <a:r>
            <a:rPr lang="en-US" sz="2100" dirty="0" err="1">
              <a:latin typeface="Myriad Pro" pitchFamily="34" charset="0"/>
              <a:cs typeface="Arial"/>
            </a:rPr>
            <a:t>động</a:t>
          </a:r>
          <a:r>
            <a:rPr lang="en-US" sz="2100" dirty="0">
              <a:latin typeface="Myriad Pro" pitchFamily="34" charset="0"/>
              <a:cs typeface="Arial"/>
            </a:rPr>
            <a:t> </a:t>
          </a:r>
          <a:r>
            <a:rPr lang="en-US" sz="2100" dirty="0" err="1">
              <a:latin typeface="Myriad Pro" pitchFamily="34" charset="0"/>
              <a:cs typeface="Arial"/>
            </a:rPr>
            <a:t>trải</a:t>
          </a:r>
          <a:r>
            <a:rPr lang="en-US" sz="2100" dirty="0">
              <a:latin typeface="Myriad Pro" pitchFamily="34" charset="0"/>
              <a:cs typeface="Arial"/>
            </a:rPr>
            <a:t> </a:t>
          </a:r>
          <a:r>
            <a:rPr lang="en-US" sz="2100" dirty="0" err="1">
              <a:latin typeface="Myriad Pro" pitchFamily="34" charset="0"/>
              <a:cs typeface="Arial"/>
            </a:rPr>
            <a:t>nghiệm</a:t>
          </a:r>
          <a:r>
            <a:rPr lang="en-US" sz="2100" dirty="0">
              <a:latin typeface="Myriad Pro" pitchFamily="34" charset="0"/>
              <a:cs typeface="Arial"/>
            </a:rPr>
            <a:t> </a:t>
          </a:r>
          <a:r>
            <a:rPr lang="en-US" sz="2100" dirty="0" err="1">
              <a:latin typeface="Myriad Pro" pitchFamily="34" charset="0"/>
              <a:cs typeface="Arial"/>
            </a:rPr>
            <a:t>định</a:t>
          </a:r>
          <a:r>
            <a:rPr lang="en-US" sz="2100" dirty="0">
              <a:latin typeface="Myriad Pro" pitchFamily="34" charset="0"/>
              <a:cs typeface="Arial"/>
            </a:rPr>
            <a:t> </a:t>
          </a:r>
          <a:r>
            <a:rPr lang="en-US" sz="2100" dirty="0" err="1">
              <a:latin typeface="Myriad Pro" pitchFamily="34" charset="0"/>
              <a:cs typeface="Arial"/>
            </a:rPr>
            <a:t>kì</a:t>
          </a:r>
          <a:endParaRPr lang="en-US" sz="2100" dirty="0">
            <a:latin typeface="Myriad Pro" pitchFamily="34" charset="0"/>
            <a:cs typeface="Arial"/>
          </a:endParaRPr>
        </a:p>
      </dgm:t>
    </dgm:pt>
    <dgm:pt modelId="{79F5D059-52A0-B34C-893B-68E0F7EA556C}" type="parTrans" cxnId="{F77CD441-B59A-E04E-A045-4B3A4FA037B3}">
      <dgm:prSet/>
      <dgm:spPr/>
      <dgm:t>
        <a:bodyPr/>
        <a:lstStyle/>
        <a:p>
          <a:endParaRPr lang="en-US">
            <a:latin typeface="Myriad Pro" pitchFamily="34" charset="0"/>
            <a:cs typeface="Arial"/>
          </a:endParaRPr>
        </a:p>
      </dgm:t>
    </dgm:pt>
    <dgm:pt modelId="{3A7B7DBE-2CE3-5C42-97B4-9F3C4A000C3E}" type="sibTrans" cxnId="{F77CD441-B59A-E04E-A045-4B3A4FA037B3}">
      <dgm:prSet/>
      <dgm:spPr/>
      <dgm:t>
        <a:bodyPr/>
        <a:lstStyle/>
        <a:p>
          <a:endParaRPr lang="en-US">
            <a:latin typeface="Myriad Pro" pitchFamily="34" charset="0"/>
            <a:cs typeface="Arial"/>
          </a:endParaRPr>
        </a:p>
      </dgm:t>
    </dgm:pt>
    <dgm:pt modelId="{41CB0279-1F7E-A646-BD15-C17F269F7CC0}">
      <dgm:prSet custT="1"/>
      <dgm:spPr/>
      <dgm:t>
        <a:bodyPr/>
        <a:lstStyle/>
        <a:p>
          <a:pPr rtl="0">
            <a:spcAft>
              <a:spcPts val="0"/>
            </a:spcAft>
          </a:pPr>
          <a:r>
            <a:rPr lang="en-US" sz="2300" dirty="0" err="1">
              <a:solidFill>
                <a:schemeClr val="bg1"/>
              </a:solidFill>
              <a:latin typeface="Myriad Pro" pitchFamily="34" charset="0"/>
              <a:cs typeface="Arial"/>
            </a:rPr>
            <a:t>Hoạt</a:t>
          </a:r>
          <a:r>
            <a:rPr lang="en-US" sz="2300" dirty="0">
              <a:solidFill>
                <a:schemeClr val="bg1"/>
              </a:solidFill>
              <a:latin typeface="Myriad Pro" pitchFamily="34" charset="0"/>
              <a:cs typeface="Arial"/>
            </a:rPr>
            <a:t> </a:t>
          </a:r>
          <a:r>
            <a:rPr lang="en-US" sz="2300" dirty="0" err="1">
              <a:solidFill>
                <a:schemeClr val="bg1"/>
              </a:solidFill>
              <a:latin typeface="Myriad Pro" pitchFamily="34" charset="0"/>
              <a:cs typeface="Arial"/>
            </a:rPr>
            <a:t>động</a:t>
          </a:r>
          <a:r>
            <a:rPr lang="en-US" sz="2300" dirty="0">
              <a:solidFill>
                <a:schemeClr val="bg1"/>
              </a:solidFill>
              <a:latin typeface="Myriad Pro" pitchFamily="34" charset="0"/>
              <a:cs typeface="Arial"/>
            </a:rPr>
            <a:t> </a:t>
          </a:r>
        </a:p>
        <a:p>
          <a:pPr rtl="0">
            <a:spcAft>
              <a:spcPts val="0"/>
            </a:spcAft>
          </a:pPr>
          <a:r>
            <a:rPr lang="en-US" sz="2300" dirty="0" err="1">
              <a:solidFill>
                <a:schemeClr val="bg1"/>
              </a:solidFill>
              <a:latin typeface="Myriad Pro" pitchFamily="34" charset="0"/>
              <a:cs typeface="Arial"/>
            </a:rPr>
            <a:t>câu</a:t>
          </a:r>
          <a:r>
            <a:rPr lang="en-US" sz="2300" dirty="0">
              <a:solidFill>
                <a:schemeClr val="bg1"/>
              </a:solidFill>
              <a:latin typeface="Myriad Pro" pitchFamily="34" charset="0"/>
              <a:cs typeface="Arial"/>
            </a:rPr>
            <a:t> </a:t>
          </a:r>
          <a:r>
            <a:rPr lang="en-US" sz="2300" dirty="0" err="1">
              <a:solidFill>
                <a:schemeClr val="bg1"/>
              </a:solidFill>
              <a:latin typeface="Myriad Pro" pitchFamily="34" charset="0"/>
              <a:cs typeface="Arial"/>
            </a:rPr>
            <a:t>lạc</a:t>
          </a:r>
          <a:r>
            <a:rPr lang="en-US" sz="2300" dirty="0">
              <a:solidFill>
                <a:schemeClr val="bg1"/>
              </a:solidFill>
              <a:latin typeface="Myriad Pro" pitchFamily="34" charset="0"/>
              <a:cs typeface="Arial"/>
            </a:rPr>
            <a:t> </a:t>
          </a:r>
          <a:r>
            <a:rPr lang="en-US" sz="2300" dirty="0" err="1">
              <a:solidFill>
                <a:schemeClr val="bg1"/>
              </a:solidFill>
              <a:latin typeface="Myriad Pro" pitchFamily="34" charset="0"/>
              <a:cs typeface="Arial"/>
            </a:rPr>
            <a:t>bộ</a:t>
          </a:r>
          <a:endParaRPr lang="en-US" sz="2300" dirty="0">
            <a:solidFill>
              <a:schemeClr val="bg1"/>
            </a:solidFill>
            <a:latin typeface="Myriad Pro" pitchFamily="34" charset="0"/>
            <a:cs typeface="Arial"/>
          </a:endParaRPr>
        </a:p>
      </dgm:t>
    </dgm:pt>
    <dgm:pt modelId="{C79A409C-22EC-9D4B-ADFA-4FADB11D1D16}" type="parTrans" cxnId="{67E34681-38D4-EF40-A67A-F8E88E07846A}">
      <dgm:prSet/>
      <dgm:spPr/>
      <dgm:t>
        <a:bodyPr/>
        <a:lstStyle/>
        <a:p>
          <a:endParaRPr lang="en-US">
            <a:latin typeface="Myriad Pro" pitchFamily="34" charset="0"/>
            <a:cs typeface="Arial"/>
          </a:endParaRPr>
        </a:p>
      </dgm:t>
    </dgm:pt>
    <dgm:pt modelId="{4785E806-7FE2-E84D-97F3-A070C70D4F78}" type="sibTrans" cxnId="{67E34681-38D4-EF40-A67A-F8E88E07846A}">
      <dgm:prSet/>
      <dgm:spPr/>
      <dgm:t>
        <a:bodyPr/>
        <a:lstStyle/>
        <a:p>
          <a:endParaRPr lang="en-US">
            <a:latin typeface="Myriad Pro" pitchFamily="34" charset="0"/>
            <a:cs typeface="Arial"/>
          </a:endParaRPr>
        </a:p>
      </dgm:t>
    </dgm:pt>
    <dgm:pt modelId="{40C53FDB-E300-FF47-A9CA-7F57FEA8E556}">
      <dgm:prSet custT="1"/>
      <dgm:spPr/>
      <dgm:t>
        <a:bodyPr/>
        <a:lstStyle/>
        <a:p>
          <a:pPr rtl="0"/>
          <a:r>
            <a:rPr lang="en-US" sz="2100">
              <a:latin typeface="Myriad Pro" pitchFamily="34" charset="0"/>
              <a:cs typeface="Arial"/>
            </a:rPr>
            <a:t>Câu lạc bộ sở thích</a:t>
          </a:r>
        </a:p>
      </dgm:t>
    </dgm:pt>
    <dgm:pt modelId="{FA716BF2-A8BC-1B47-A751-CD5004AD0F3F}" type="parTrans" cxnId="{447476C0-D5FF-CA4E-9D2A-33C5FBD63184}">
      <dgm:prSet/>
      <dgm:spPr/>
      <dgm:t>
        <a:bodyPr/>
        <a:lstStyle/>
        <a:p>
          <a:endParaRPr lang="en-US">
            <a:latin typeface="Myriad Pro" pitchFamily="34" charset="0"/>
            <a:cs typeface="Arial"/>
          </a:endParaRPr>
        </a:p>
      </dgm:t>
    </dgm:pt>
    <dgm:pt modelId="{1E0ACE0C-32D2-3745-A13A-215D19B279A1}" type="sibTrans" cxnId="{447476C0-D5FF-CA4E-9D2A-33C5FBD63184}">
      <dgm:prSet/>
      <dgm:spPr/>
      <dgm:t>
        <a:bodyPr/>
        <a:lstStyle/>
        <a:p>
          <a:endParaRPr lang="en-US">
            <a:latin typeface="Myriad Pro" pitchFamily="34" charset="0"/>
            <a:cs typeface="Arial"/>
          </a:endParaRPr>
        </a:p>
      </dgm:t>
    </dgm:pt>
    <dgm:pt modelId="{505BAC30-9955-E34B-91CF-6BF45BD64BD2}">
      <dgm:prSet custT="1"/>
      <dgm:spPr/>
      <dgm:t>
        <a:bodyPr/>
        <a:lstStyle/>
        <a:p>
          <a:pPr rtl="0"/>
          <a:r>
            <a:rPr lang="en-US" sz="2100" dirty="0" err="1">
              <a:latin typeface="Myriad Pro" pitchFamily="34" charset="0"/>
              <a:cs typeface="Arial"/>
            </a:rPr>
            <a:t>Câu</a:t>
          </a:r>
          <a:r>
            <a:rPr lang="en-US" sz="2100" dirty="0">
              <a:latin typeface="Myriad Pro" pitchFamily="34" charset="0"/>
              <a:cs typeface="Arial"/>
            </a:rPr>
            <a:t> </a:t>
          </a:r>
          <a:r>
            <a:rPr lang="en-US" sz="2100" dirty="0" err="1">
              <a:latin typeface="Myriad Pro" pitchFamily="34" charset="0"/>
              <a:cs typeface="Arial"/>
            </a:rPr>
            <a:t>lạc</a:t>
          </a:r>
          <a:r>
            <a:rPr lang="en-US" sz="2100" dirty="0">
              <a:latin typeface="Myriad Pro" pitchFamily="34" charset="0"/>
              <a:cs typeface="Arial"/>
            </a:rPr>
            <a:t> </a:t>
          </a:r>
          <a:r>
            <a:rPr lang="en-US" sz="2100" dirty="0" err="1">
              <a:latin typeface="Myriad Pro" pitchFamily="34" charset="0"/>
              <a:cs typeface="Arial"/>
            </a:rPr>
            <a:t>bộ</a:t>
          </a:r>
          <a:r>
            <a:rPr lang="en-US" sz="2100" dirty="0">
              <a:latin typeface="Myriad Pro" pitchFamily="34" charset="0"/>
              <a:cs typeface="Arial"/>
            </a:rPr>
            <a:t> </a:t>
          </a:r>
          <a:r>
            <a:rPr lang="en-US" sz="2100" dirty="0" err="1">
              <a:latin typeface="Myriad Pro" pitchFamily="34" charset="0"/>
              <a:cs typeface="Arial"/>
            </a:rPr>
            <a:t>Hướng</a:t>
          </a:r>
          <a:r>
            <a:rPr lang="en-US" sz="2100" dirty="0">
              <a:latin typeface="Myriad Pro" pitchFamily="34" charset="0"/>
              <a:cs typeface="Arial"/>
            </a:rPr>
            <a:t> </a:t>
          </a:r>
          <a:r>
            <a:rPr lang="en-US" sz="2100" dirty="0" err="1">
              <a:latin typeface="Myriad Pro" pitchFamily="34" charset="0"/>
              <a:cs typeface="Arial"/>
            </a:rPr>
            <a:t>nghiệp</a:t>
          </a:r>
          <a:endParaRPr lang="en-US" sz="2100" dirty="0">
            <a:latin typeface="Myriad Pro" pitchFamily="34" charset="0"/>
            <a:cs typeface="Arial"/>
          </a:endParaRPr>
        </a:p>
      </dgm:t>
    </dgm:pt>
    <dgm:pt modelId="{86D18C19-BF6E-4943-904C-BCEA46FC1B99}" type="parTrans" cxnId="{3A200A0F-87E0-C444-B395-EB2138FA2E13}">
      <dgm:prSet/>
      <dgm:spPr/>
      <dgm:t>
        <a:bodyPr/>
        <a:lstStyle/>
        <a:p>
          <a:endParaRPr lang="en-US">
            <a:latin typeface="Myriad Pro" pitchFamily="34" charset="0"/>
            <a:cs typeface="Arial"/>
          </a:endParaRPr>
        </a:p>
      </dgm:t>
    </dgm:pt>
    <dgm:pt modelId="{D4B18BC8-7AD4-C84F-BE30-9E6C0D7A2F68}" type="sibTrans" cxnId="{3A200A0F-87E0-C444-B395-EB2138FA2E13}">
      <dgm:prSet/>
      <dgm:spPr/>
      <dgm:t>
        <a:bodyPr/>
        <a:lstStyle/>
        <a:p>
          <a:endParaRPr lang="en-US">
            <a:latin typeface="Myriad Pro" pitchFamily="34" charset="0"/>
            <a:cs typeface="Arial"/>
          </a:endParaRPr>
        </a:p>
      </dgm:t>
    </dgm:pt>
    <dgm:pt modelId="{4DC01128-0998-874A-A9FD-D559EA0536CE}" type="pres">
      <dgm:prSet presAssocID="{29E1DD36-7629-DD42-B1FB-7F140C3F988A}" presName="Name0" presStyleCnt="0">
        <dgm:presLayoutVars>
          <dgm:dir/>
          <dgm:animLvl val="lvl"/>
          <dgm:resizeHandles val="exact"/>
        </dgm:presLayoutVars>
      </dgm:prSet>
      <dgm:spPr/>
      <dgm:t>
        <a:bodyPr/>
        <a:lstStyle/>
        <a:p>
          <a:endParaRPr lang="en-US"/>
        </a:p>
      </dgm:t>
    </dgm:pt>
    <dgm:pt modelId="{B125005B-E90E-3041-A235-3D44FF3E9C2E}" type="pres">
      <dgm:prSet presAssocID="{8EC71749-E6EB-8A40-A8B9-904ADA8D9C93}" presName="linNode" presStyleCnt="0"/>
      <dgm:spPr/>
    </dgm:pt>
    <dgm:pt modelId="{6C8A2398-78D9-F540-A253-B12F2150556F}" type="pres">
      <dgm:prSet presAssocID="{8EC71749-E6EB-8A40-A8B9-904ADA8D9C93}" presName="parentText" presStyleLbl="node1" presStyleIdx="0" presStyleCnt="4">
        <dgm:presLayoutVars>
          <dgm:chMax val="1"/>
          <dgm:bulletEnabled val="1"/>
        </dgm:presLayoutVars>
      </dgm:prSet>
      <dgm:spPr/>
      <dgm:t>
        <a:bodyPr/>
        <a:lstStyle/>
        <a:p>
          <a:endParaRPr lang="en-US"/>
        </a:p>
      </dgm:t>
    </dgm:pt>
    <dgm:pt modelId="{E318C150-41F7-364B-A785-AF3B86E79FA7}" type="pres">
      <dgm:prSet presAssocID="{8EC71749-E6EB-8A40-A8B9-904ADA8D9C93}" presName="descendantText" presStyleLbl="alignAccFollowNode1" presStyleIdx="0" presStyleCnt="4">
        <dgm:presLayoutVars>
          <dgm:bulletEnabled val="1"/>
        </dgm:presLayoutVars>
      </dgm:prSet>
      <dgm:spPr/>
      <dgm:t>
        <a:bodyPr/>
        <a:lstStyle/>
        <a:p>
          <a:endParaRPr lang="en-US"/>
        </a:p>
      </dgm:t>
    </dgm:pt>
    <dgm:pt modelId="{DA97757D-AE3E-1C47-A0AC-9C9340AB8C11}" type="pres">
      <dgm:prSet presAssocID="{B619F2E5-60E9-6A42-BD20-BDF9886CAE90}" presName="sp" presStyleCnt="0"/>
      <dgm:spPr/>
    </dgm:pt>
    <dgm:pt modelId="{6C9DA1E6-BB67-D14F-ADAA-0415C0A90669}" type="pres">
      <dgm:prSet presAssocID="{D75A1EBB-528F-754C-86F7-B36746F2414E}" presName="linNode" presStyleCnt="0"/>
      <dgm:spPr/>
    </dgm:pt>
    <dgm:pt modelId="{00A48294-AA2E-9D4C-ACBD-2EEBCB46A600}" type="pres">
      <dgm:prSet presAssocID="{D75A1EBB-528F-754C-86F7-B36746F2414E}" presName="parentText" presStyleLbl="node1" presStyleIdx="1" presStyleCnt="4">
        <dgm:presLayoutVars>
          <dgm:chMax val="1"/>
          <dgm:bulletEnabled val="1"/>
        </dgm:presLayoutVars>
      </dgm:prSet>
      <dgm:spPr/>
      <dgm:t>
        <a:bodyPr/>
        <a:lstStyle/>
        <a:p>
          <a:endParaRPr lang="en-US"/>
        </a:p>
      </dgm:t>
    </dgm:pt>
    <dgm:pt modelId="{8237A781-41F3-8942-AE9F-B19F901E0A31}" type="pres">
      <dgm:prSet presAssocID="{D75A1EBB-528F-754C-86F7-B36746F2414E}" presName="descendantText" presStyleLbl="alignAccFollowNode1" presStyleIdx="1" presStyleCnt="4">
        <dgm:presLayoutVars>
          <dgm:bulletEnabled val="1"/>
        </dgm:presLayoutVars>
      </dgm:prSet>
      <dgm:spPr/>
      <dgm:t>
        <a:bodyPr/>
        <a:lstStyle/>
        <a:p>
          <a:endParaRPr lang="en-US"/>
        </a:p>
      </dgm:t>
    </dgm:pt>
    <dgm:pt modelId="{19340095-0BCE-8C4A-A41B-87FB2C0F87A6}" type="pres">
      <dgm:prSet presAssocID="{D26CAEE4-3E90-C045-8B3C-5168D0D20D82}" presName="sp" presStyleCnt="0"/>
      <dgm:spPr/>
    </dgm:pt>
    <dgm:pt modelId="{8AE90038-C365-4C44-97D4-3B818B7E802B}" type="pres">
      <dgm:prSet presAssocID="{6F5CB344-9B30-AE4B-AE23-5F388633EC4F}" presName="linNode" presStyleCnt="0"/>
      <dgm:spPr/>
    </dgm:pt>
    <dgm:pt modelId="{6BA3743A-B708-3942-81F5-5F4D7DB36A72}" type="pres">
      <dgm:prSet presAssocID="{6F5CB344-9B30-AE4B-AE23-5F388633EC4F}" presName="parentText" presStyleLbl="node1" presStyleIdx="2" presStyleCnt="4">
        <dgm:presLayoutVars>
          <dgm:chMax val="1"/>
          <dgm:bulletEnabled val="1"/>
        </dgm:presLayoutVars>
      </dgm:prSet>
      <dgm:spPr/>
      <dgm:t>
        <a:bodyPr/>
        <a:lstStyle/>
        <a:p>
          <a:endParaRPr lang="en-US"/>
        </a:p>
      </dgm:t>
    </dgm:pt>
    <dgm:pt modelId="{DF509EF6-7A73-BD4F-BB1D-670C953FC4AC}" type="pres">
      <dgm:prSet presAssocID="{6F5CB344-9B30-AE4B-AE23-5F388633EC4F}" presName="descendantText" presStyleLbl="alignAccFollowNode1" presStyleIdx="2" presStyleCnt="4">
        <dgm:presLayoutVars>
          <dgm:bulletEnabled val="1"/>
        </dgm:presLayoutVars>
      </dgm:prSet>
      <dgm:spPr/>
      <dgm:t>
        <a:bodyPr/>
        <a:lstStyle/>
        <a:p>
          <a:endParaRPr lang="en-US"/>
        </a:p>
      </dgm:t>
    </dgm:pt>
    <dgm:pt modelId="{46906E34-5C79-1A44-B8B3-51D669C2C849}" type="pres">
      <dgm:prSet presAssocID="{D4A88FEB-4780-F54D-AFD5-566646923ED5}" presName="sp" presStyleCnt="0"/>
      <dgm:spPr/>
    </dgm:pt>
    <dgm:pt modelId="{A90A924F-8A23-6C42-AF5B-3E20C92FFF08}" type="pres">
      <dgm:prSet presAssocID="{41CB0279-1F7E-A646-BD15-C17F269F7CC0}" presName="linNode" presStyleCnt="0"/>
      <dgm:spPr/>
    </dgm:pt>
    <dgm:pt modelId="{785FCF71-BB1A-C845-9637-63477A4C415C}" type="pres">
      <dgm:prSet presAssocID="{41CB0279-1F7E-A646-BD15-C17F269F7CC0}" presName="parentText" presStyleLbl="node1" presStyleIdx="3" presStyleCnt="4">
        <dgm:presLayoutVars>
          <dgm:chMax val="1"/>
          <dgm:bulletEnabled val="1"/>
        </dgm:presLayoutVars>
      </dgm:prSet>
      <dgm:spPr/>
      <dgm:t>
        <a:bodyPr/>
        <a:lstStyle/>
        <a:p>
          <a:endParaRPr lang="en-US"/>
        </a:p>
      </dgm:t>
    </dgm:pt>
    <dgm:pt modelId="{4393E100-838B-FF4D-A3D1-0B00A58189D0}" type="pres">
      <dgm:prSet presAssocID="{41CB0279-1F7E-A646-BD15-C17F269F7CC0}" presName="descendantText" presStyleLbl="alignAccFollowNode1" presStyleIdx="3" presStyleCnt="4">
        <dgm:presLayoutVars>
          <dgm:bulletEnabled val="1"/>
        </dgm:presLayoutVars>
      </dgm:prSet>
      <dgm:spPr/>
      <dgm:t>
        <a:bodyPr/>
        <a:lstStyle/>
        <a:p>
          <a:endParaRPr lang="en-US"/>
        </a:p>
      </dgm:t>
    </dgm:pt>
  </dgm:ptLst>
  <dgm:cxnLst>
    <dgm:cxn modelId="{3A200A0F-87E0-C444-B395-EB2138FA2E13}" srcId="{41CB0279-1F7E-A646-BD15-C17F269F7CC0}" destId="{505BAC30-9955-E34B-91CF-6BF45BD64BD2}" srcOrd="1" destOrd="0" parTransId="{86D18C19-BF6E-4943-904C-BCEA46FC1B99}" sibTransId="{D4B18BC8-7AD4-C84F-BE30-9E6C0D7A2F68}"/>
    <dgm:cxn modelId="{3064040A-A2A0-4D9F-9E3B-F49E33B53123}" type="presOf" srcId="{8D29535F-4C2F-D84C-A0E6-3BF5A0E49B20}" destId="{8237A781-41F3-8942-AE9F-B19F901E0A31}" srcOrd="0" destOrd="1" presId="urn:microsoft.com/office/officeart/2005/8/layout/vList5"/>
    <dgm:cxn modelId="{A0DC4BFF-7C9E-6341-9254-8F300660806B}" srcId="{29E1DD36-7629-DD42-B1FB-7F140C3F988A}" destId="{6F5CB344-9B30-AE4B-AE23-5F388633EC4F}" srcOrd="2" destOrd="0" parTransId="{9C7B9DFF-F0C7-7C44-B2B3-CF822A3D3006}" sibTransId="{D4A88FEB-4780-F54D-AFD5-566646923ED5}"/>
    <dgm:cxn modelId="{1987F49E-E3EC-514A-8780-ACAF9CD338F5}" srcId="{6F5CB344-9B30-AE4B-AE23-5F388633EC4F}" destId="{A7194B38-823B-324D-B62F-4662580AB841}" srcOrd="0" destOrd="0" parTransId="{8C88B2E5-7AF2-AC49-A3FC-3641ADFEEAF3}" sibTransId="{AA69D05B-7EFC-FE47-974E-991DEF82071E}"/>
    <dgm:cxn modelId="{03E0654E-D926-4B50-81C6-C94D48C10C8E}" type="presOf" srcId="{C43B526F-540D-8947-9A7F-CC45EFA30E31}" destId="{8237A781-41F3-8942-AE9F-B19F901E0A31}" srcOrd="0" destOrd="0" presId="urn:microsoft.com/office/officeart/2005/8/layout/vList5"/>
    <dgm:cxn modelId="{F3651889-E458-A346-9521-C1592F2C9AEE}" srcId="{8EC71749-E6EB-8A40-A8B9-904ADA8D9C93}" destId="{2A4FBB52-8B3E-AB40-82B0-534EE9EDF7CC}" srcOrd="1" destOrd="0" parTransId="{57BEFE55-A61D-9541-889D-AE6ECC8BD099}" sibTransId="{56446F6F-155C-7B48-8A6E-4A283C9A5FA6}"/>
    <dgm:cxn modelId="{435DA8CE-6BB7-4478-9F66-267CE9519DC7}" type="presOf" srcId="{2A4FBB52-8B3E-AB40-82B0-534EE9EDF7CC}" destId="{E318C150-41F7-364B-A785-AF3B86E79FA7}" srcOrd="0" destOrd="1" presId="urn:microsoft.com/office/officeart/2005/8/layout/vList5"/>
    <dgm:cxn modelId="{F77CD441-B59A-E04E-A045-4B3A4FA037B3}" srcId="{6F5CB344-9B30-AE4B-AE23-5F388633EC4F}" destId="{F79EA8C0-0987-9F4C-BE53-1472D6F92BC7}" srcOrd="1" destOrd="0" parTransId="{79F5D059-52A0-B34C-893B-68E0F7EA556C}" sibTransId="{3A7B7DBE-2CE3-5C42-97B4-9F3C4A000C3E}"/>
    <dgm:cxn modelId="{84BD2433-4696-6040-8853-8082D8E6E5B6}" srcId="{8EC71749-E6EB-8A40-A8B9-904ADA8D9C93}" destId="{731E1F90-B1D1-734F-9C98-0D0B8D9DCB12}" srcOrd="0" destOrd="0" parTransId="{3A893FA4-7899-BA4C-BF8E-D257541FB20E}" sibTransId="{C7D76FCD-C401-A54F-A07B-335049A10132}"/>
    <dgm:cxn modelId="{C560C35A-C94E-45B1-977D-BDC19CB24545}" type="presOf" srcId="{40C53FDB-E300-FF47-A9CA-7F57FEA8E556}" destId="{4393E100-838B-FF4D-A3D1-0B00A58189D0}" srcOrd="0" destOrd="0" presId="urn:microsoft.com/office/officeart/2005/8/layout/vList5"/>
    <dgm:cxn modelId="{AD0C18D4-C77C-4502-8698-15130AAD280B}" type="presOf" srcId="{41CB0279-1F7E-A646-BD15-C17F269F7CC0}" destId="{785FCF71-BB1A-C845-9637-63477A4C415C}" srcOrd="0" destOrd="0" presId="urn:microsoft.com/office/officeart/2005/8/layout/vList5"/>
    <dgm:cxn modelId="{0B47BEEF-3620-D042-900C-A5B704955489}" srcId="{D75A1EBB-528F-754C-86F7-B36746F2414E}" destId="{8D29535F-4C2F-D84C-A0E6-3BF5A0E49B20}" srcOrd="1" destOrd="0" parTransId="{6CA9BBE0-F598-9C4F-B776-37C2CA9C087D}" sibTransId="{816188B7-860A-2A47-8E77-41FC35BDC4FE}"/>
    <dgm:cxn modelId="{316AB67D-DBC6-43C2-B679-F19356816091}" type="presOf" srcId="{D75A1EBB-528F-754C-86F7-B36746F2414E}" destId="{00A48294-AA2E-9D4C-ACBD-2EEBCB46A600}" srcOrd="0" destOrd="0" presId="urn:microsoft.com/office/officeart/2005/8/layout/vList5"/>
    <dgm:cxn modelId="{7A61621F-4E01-439F-9CAF-5148CEA960F7}" type="presOf" srcId="{731E1F90-B1D1-734F-9C98-0D0B8D9DCB12}" destId="{E318C150-41F7-364B-A785-AF3B86E79FA7}" srcOrd="0" destOrd="0" presId="urn:microsoft.com/office/officeart/2005/8/layout/vList5"/>
    <dgm:cxn modelId="{352BF430-BEFD-5D44-A399-A0A984044DD0}" srcId="{29E1DD36-7629-DD42-B1FB-7F140C3F988A}" destId="{8EC71749-E6EB-8A40-A8B9-904ADA8D9C93}" srcOrd="0" destOrd="0" parTransId="{E58D3793-3485-5440-B191-29B8E3CFFF5C}" sibTransId="{B619F2E5-60E9-6A42-BD20-BDF9886CAE90}"/>
    <dgm:cxn modelId="{447476C0-D5FF-CA4E-9D2A-33C5FBD63184}" srcId="{41CB0279-1F7E-A646-BD15-C17F269F7CC0}" destId="{40C53FDB-E300-FF47-A9CA-7F57FEA8E556}" srcOrd="0" destOrd="0" parTransId="{FA716BF2-A8BC-1B47-A751-CD5004AD0F3F}" sibTransId="{1E0ACE0C-32D2-3745-A13A-215D19B279A1}"/>
    <dgm:cxn modelId="{13D0D48B-5534-AF48-9BB6-78C9C67F88ED}" srcId="{29E1DD36-7629-DD42-B1FB-7F140C3F988A}" destId="{D75A1EBB-528F-754C-86F7-B36746F2414E}" srcOrd="1" destOrd="0" parTransId="{406BAB1E-EF0F-544B-A57C-2BC8856F482C}" sibTransId="{D26CAEE4-3E90-C045-8B3C-5168D0D20D82}"/>
    <dgm:cxn modelId="{C7104531-366C-4D14-B03E-EBB21B86CF34}" type="presOf" srcId="{8EC71749-E6EB-8A40-A8B9-904ADA8D9C93}" destId="{6C8A2398-78D9-F540-A253-B12F2150556F}" srcOrd="0" destOrd="0" presId="urn:microsoft.com/office/officeart/2005/8/layout/vList5"/>
    <dgm:cxn modelId="{683F7DF4-68A0-46C4-83AC-67F5CDEBE89C}" type="presOf" srcId="{A7194B38-823B-324D-B62F-4662580AB841}" destId="{DF509EF6-7A73-BD4F-BB1D-670C953FC4AC}" srcOrd="0" destOrd="0" presId="urn:microsoft.com/office/officeart/2005/8/layout/vList5"/>
    <dgm:cxn modelId="{F5B12917-3393-4008-8A06-DFA50455B08D}" type="presOf" srcId="{6F5CB344-9B30-AE4B-AE23-5F388633EC4F}" destId="{6BA3743A-B708-3942-81F5-5F4D7DB36A72}" srcOrd="0" destOrd="0" presId="urn:microsoft.com/office/officeart/2005/8/layout/vList5"/>
    <dgm:cxn modelId="{5F5CBEE9-9B30-48F8-A580-708F6FE80A93}" type="presOf" srcId="{F79EA8C0-0987-9F4C-BE53-1472D6F92BC7}" destId="{DF509EF6-7A73-BD4F-BB1D-670C953FC4AC}" srcOrd="0" destOrd="1" presId="urn:microsoft.com/office/officeart/2005/8/layout/vList5"/>
    <dgm:cxn modelId="{67E34681-38D4-EF40-A67A-F8E88E07846A}" srcId="{29E1DD36-7629-DD42-B1FB-7F140C3F988A}" destId="{41CB0279-1F7E-A646-BD15-C17F269F7CC0}" srcOrd="3" destOrd="0" parTransId="{C79A409C-22EC-9D4B-ADFA-4FADB11D1D16}" sibTransId="{4785E806-7FE2-E84D-97F3-A070C70D4F78}"/>
    <dgm:cxn modelId="{D2BC24BE-EE6E-4D24-B936-77ED9650C6B7}" type="presOf" srcId="{505BAC30-9955-E34B-91CF-6BF45BD64BD2}" destId="{4393E100-838B-FF4D-A3D1-0B00A58189D0}" srcOrd="0" destOrd="1" presId="urn:microsoft.com/office/officeart/2005/8/layout/vList5"/>
    <dgm:cxn modelId="{990D49E5-5AFF-4442-8FF0-86D6916D40E5}" type="presOf" srcId="{29E1DD36-7629-DD42-B1FB-7F140C3F988A}" destId="{4DC01128-0998-874A-A9FD-D559EA0536CE}" srcOrd="0" destOrd="0" presId="urn:microsoft.com/office/officeart/2005/8/layout/vList5"/>
    <dgm:cxn modelId="{51E29167-2295-0B4E-B6F4-D5CEFD648E31}" srcId="{D75A1EBB-528F-754C-86F7-B36746F2414E}" destId="{C43B526F-540D-8947-9A7F-CC45EFA30E31}" srcOrd="0" destOrd="0" parTransId="{F8041F73-6030-3A4A-A9F4-FBEDA751D5D2}" sibTransId="{B95C1CD8-24D8-2149-8637-6D024DD254D4}"/>
    <dgm:cxn modelId="{D9BF3F2D-A4BB-4368-8BA0-87A3A264657B}" type="presParOf" srcId="{4DC01128-0998-874A-A9FD-D559EA0536CE}" destId="{B125005B-E90E-3041-A235-3D44FF3E9C2E}" srcOrd="0" destOrd="0" presId="urn:microsoft.com/office/officeart/2005/8/layout/vList5"/>
    <dgm:cxn modelId="{10796C93-7A8B-4D7A-9637-0CAED07C211E}" type="presParOf" srcId="{B125005B-E90E-3041-A235-3D44FF3E9C2E}" destId="{6C8A2398-78D9-F540-A253-B12F2150556F}" srcOrd="0" destOrd="0" presId="urn:microsoft.com/office/officeart/2005/8/layout/vList5"/>
    <dgm:cxn modelId="{11DFCE97-123C-43AC-8B5B-F468C3C138A0}" type="presParOf" srcId="{B125005B-E90E-3041-A235-3D44FF3E9C2E}" destId="{E318C150-41F7-364B-A785-AF3B86E79FA7}" srcOrd="1" destOrd="0" presId="urn:microsoft.com/office/officeart/2005/8/layout/vList5"/>
    <dgm:cxn modelId="{D3932290-8F5F-41EF-9FC6-DC2BD045A42B}" type="presParOf" srcId="{4DC01128-0998-874A-A9FD-D559EA0536CE}" destId="{DA97757D-AE3E-1C47-A0AC-9C9340AB8C11}" srcOrd="1" destOrd="0" presId="urn:microsoft.com/office/officeart/2005/8/layout/vList5"/>
    <dgm:cxn modelId="{B514E0C7-867C-4D1E-BEF5-7FF5F8F93EB3}" type="presParOf" srcId="{4DC01128-0998-874A-A9FD-D559EA0536CE}" destId="{6C9DA1E6-BB67-D14F-ADAA-0415C0A90669}" srcOrd="2" destOrd="0" presId="urn:microsoft.com/office/officeart/2005/8/layout/vList5"/>
    <dgm:cxn modelId="{40A4F3F2-05AC-48B8-8D9D-27814275437B}" type="presParOf" srcId="{6C9DA1E6-BB67-D14F-ADAA-0415C0A90669}" destId="{00A48294-AA2E-9D4C-ACBD-2EEBCB46A600}" srcOrd="0" destOrd="0" presId="urn:microsoft.com/office/officeart/2005/8/layout/vList5"/>
    <dgm:cxn modelId="{52367A84-DC87-47F7-B9C2-CD76CA2580F4}" type="presParOf" srcId="{6C9DA1E6-BB67-D14F-ADAA-0415C0A90669}" destId="{8237A781-41F3-8942-AE9F-B19F901E0A31}" srcOrd="1" destOrd="0" presId="urn:microsoft.com/office/officeart/2005/8/layout/vList5"/>
    <dgm:cxn modelId="{FDF1400E-E1A0-4C92-B7DC-47EAF65D70E9}" type="presParOf" srcId="{4DC01128-0998-874A-A9FD-D559EA0536CE}" destId="{19340095-0BCE-8C4A-A41B-87FB2C0F87A6}" srcOrd="3" destOrd="0" presId="urn:microsoft.com/office/officeart/2005/8/layout/vList5"/>
    <dgm:cxn modelId="{91CCFF39-2FB6-47C9-894C-52EA5809B16F}" type="presParOf" srcId="{4DC01128-0998-874A-A9FD-D559EA0536CE}" destId="{8AE90038-C365-4C44-97D4-3B818B7E802B}" srcOrd="4" destOrd="0" presId="urn:microsoft.com/office/officeart/2005/8/layout/vList5"/>
    <dgm:cxn modelId="{C6E9D413-6BDF-451F-B5FA-19AB972607AB}" type="presParOf" srcId="{8AE90038-C365-4C44-97D4-3B818B7E802B}" destId="{6BA3743A-B708-3942-81F5-5F4D7DB36A72}" srcOrd="0" destOrd="0" presId="urn:microsoft.com/office/officeart/2005/8/layout/vList5"/>
    <dgm:cxn modelId="{FC7F8C6C-73C5-4152-8EF4-4785A2CDCFCF}" type="presParOf" srcId="{8AE90038-C365-4C44-97D4-3B818B7E802B}" destId="{DF509EF6-7A73-BD4F-BB1D-670C953FC4AC}" srcOrd="1" destOrd="0" presId="urn:microsoft.com/office/officeart/2005/8/layout/vList5"/>
    <dgm:cxn modelId="{172F1169-ACB9-4AF9-9398-E7982FDC9C19}" type="presParOf" srcId="{4DC01128-0998-874A-A9FD-D559EA0536CE}" destId="{46906E34-5C79-1A44-B8B3-51D669C2C849}" srcOrd="5" destOrd="0" presId="urn:microsoft.com/office/officeart/2005/8/layout/vList5"/>
    <dgm:cxn modelId="{97636488-09B8-46E6-B177-C7A15A97C3E4}" type="presParOf" srcId="{4DC01128-0998-874A-A9FD-D559EA0536CE}" destId="{A90A924F-8A23-6C42-AF5B-3E20C92FFF08}" srcOrd="6" destOrd="0" presId="urn:microsoft.com/office/officeart/2005/8/layout/vList5"/>
    <dgm:cxn modelId="{0D98CDE6-B6F4-4568-BF93-DB0F9C553263}" type="presParOf" srcId="{A90A924F-8A23-6C42-AF5B-3E20C92FFF08}" destId="{785FCF71-BB1A-C845-9637-63477A4C415C}" srcOrd="0" destOrd="0" presId="urn:microsoft.com/office/officeart/2005/8/layout/vList5"/>
    <dgm:cxn modelId="{BE7C2746-C4B7-4608-968C-EA8E48A4107D}" type="presParOf" srcId="{A90A924F-8A23-6C42-AF5B-3E20C92FFF08}" destId="{4393E100-838B-FF4D-A3D1-0B00A58189D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A9B9F5-6308-EA40-BF43-14BD7BD34C9B}" type="doc">
      <dgm:prSet loTypeId="urn:microsoft.com/office/officeart/2005/8/layout/vList4" loCatId="" qsTypeId="urn:microsoft.com/office/officeart/2005/8/quickstyle/simple1" qsCatId="simple" csTypeId="urn:microsoft.com/office/officeart/2005/8/colors/colorful4" csCatId="colorful" phldr="1"/>
      <dgm:spPr/>
      <dgm:t>
        <a:bodyPr/>
        <a:lstStyle/>
        <a:p>
          <a:endParaRPr lang="en-US"/>
        </a:p>
      </dgm:t>
    </dgm:pt>
    <dgm:pt modelId="{E58F6CC1-7DE3-0C4A-8B69-D686F3F33531}">
      <dgm:prSet phldrT="[Text]" custT="1"/>
      <dgm:spPr/>
      <dgm:t>
        <a:bodyPr/>
        <a:lstStyle/>
        <a:p>
          <a:pPr>
            <a:lnSpc>
              <a:spcPct val="100000"/>
            </a:lnSpc>
            <a:spcAft>
              <a:spcPts val="0"/>
            </a:spcAft>
          </a:pPr>
          <a:r>
            <a:rPr lang="vi-VN" sz="1800" b="1" dirty="0">
              <a:solidFill>
                <a:schemeClr val="tx1"/>
              </a:solidFill>
              <a:latin typeface="Calibri" panose="020F0502020204030204" pitchFamily="34" charset="0"/>
              <a:cs typeface="Calibri" panose="020F0502020204030204" pitchFamily="34" charset="0"/>
            </a:rPr>
            <a:t> HĐ </a:t>
          </a:r>
          <a:r>
            <a:rPr lang="en-US" sz="1800" b="1" dirty="0">
              <a:solidFill>
                <a:schemeClr val="tx1"/>
              </a:solidFill>
              <a:latin typeface="Calibri" panose="020F0502020204030204" pitchFamily="34" charset="0"/>
              <a:cs typeface="Calibri" panose="020F0502020204030204" pitchFamily="34" charset="0"/>
            </a:rPr>
            <a:t>HƯỚNG VÀO </a:t>
          </a:r>
          <a:r>
            <a:rPr lang="vi-VN" sz="1800" b="1" dirty="0">
              <a:solidFill>
                <a:schemeClr val="tx1"/>
              </a:solidFill>
              <a:latin typeface="Calibri" panose="020F0502020204030204" pitchFamily="34" charset="0"/>
              <a:cs typeface="Calibri" panose="020F0502020204030204" pitchFamily="34" charset="0"/>
            </a:rPr>
            <a:t>BẢN THÂN</a:t>
          </a:r>
        </a:p>
        <a:p>
          <a:pPr>
            <a:lnSpc>
              <a:spcPct val="100000"/>
            </a:lnSpc>
            <a:spcAft>
              <a:spcPts val="0"/>
            </a:spcAft>
          </a:pPr>
          <a:r>
            <a:rPr lang="vi-VN" sz="1800" dirty="0">
              <a:solidFill>
                <a:schemeClr val="tx1"/>
              </a:solidFill>
              <a:latin typeface="Calibri" panose="020F0502020204030204" pitchFamily="34" charset="0"/>
              <a:cs typeface="Calibri" panose="020F0502020204030204" pitchFamily="34" charset="0"/>
            </a:rPr>
            <a:t> Em </a:t>
          </a:r>
          <a:r>
            <a:rPr lang="en-US" sz="1800" dirty="0" err="1">
              <a:solidFill>
                <a:schemeClr val="tx1"/>
              </a:solidFill>
              <a:latin typeface="Calibri" panose="020F0502020204030204" pitchFamily="34" charset="0"/>
              <a:cs typeface="Calibri" panose="020F0502020204030204" pitchFamily="34" charset="0"/>
            </a:rPr>
            <a:t>lớn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lên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cùng</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mái</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trường</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mến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yêu</a:t>
          </a:r>
          <a:endParaRPr lang="vi-VN" sz="1800" dirty="0">
            <a:solidFill>
              <a:schemeClr val="tx1"/>
            </a:solidFill>
            <a:latin typeface="Calibri" panose="020F0502020204030204" pitchFamily="34" charset="0"/>
            <a:cs typeface="Calibri" panose="020F0502020204030204" pitchFamily="34" charset="0"/>
          </a:endParaRPr>
        </a:p>
        <a:p>
          <a:pPr>
            <a:lnSpc>
              <a:spcPct val="100000"/>
            </a:lnSpc>
            <a:spcAft>
              <a:spcPts val="0"/>
            </a:spcAft>
          </a:pPr>
          <a:r>
            <a:rPr lang="vi-VN" sz="1800" dirty="0">
              <a:solidFill>
                <a:schemeClr val="tx1"/>
              </a:solidFill>
              <a:latin typeface="Calibri" panose="020F0502020204030204" pitchFamily="34" charset="0"/>
              <a:cs typeface="Calibri" panose="020F0502020204030204" pitchFamily="34" charset="0"/>
            </a:rPr>
            <a:t> </a:t>
          </a:r>
          <a:r>
            <a:rPr lang="en-US" sz="1800" dirty="0">
              <a:solidFill>
                <a:schemeClr val="tx1"/>
              </a:solidFill>
              <a:latin typeface="Calibri" panose="020F0502020204030204" pitchFamily="34" charset="0"/>
              <a:cs typeface="Calibri" panose="020F0502020204030204" pitchFamily="34" charset="0"/>
            </a:rPr>
            <a:t>P</a:t>
          </a:r>
          <a:r>
            <a:rPr lang="vi-VN" sz="1800" dirty="0">
              <a:solidFill>
                <a:schemeClr val="tx1"/>
              </a:solidFill>
              <a:latin typeface="Calibri" panose="020F0502020204030204" pitchFamily="34" charset="0"/>
              <a:cs typeface="Calibri" panose="020F0502020204030204" pitchFamily="34" charset="0"/>
            </a:rPr>
            <a:t>hát triển bản thân</a:t>
          </a:r>
        </a:p>
        <a:p>
          <a:pPr>
            <a:lnSpc>
              <a:spcPct val="100000"/>
            </a:lnSpc>
            <a:spcAft>
              <a:spcPts val="0"/>
            </a:spcAft>
          </a:pPr>
          <a:r>
            <a:rPr lang="vi-VN"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Chào</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năm</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mới</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và</a:t>
          </a:r>
          <a:r>
            <a:rPr lang="en-US" sz="1800" dirty="0">
              <a:solidFill>
                <a:schemeClr val="tx1"/>
              </a:solidFill>
              <a:latin typeface="Calibri" panose="020F0502020204030204" pitchFamily="34" charset="0"/>
              <a:cs typeface="Calibri" panose="020F0502020204030204" pitchFamily="34" charset="0"/>
            </a:rPr>
            <a:t> chi </a:t>
          </a:r>
          <a:r>
            <a:rPr lang="en-US" sz="1800" dirty="0" err="1">
              <a:solidFill>
                <a:schemeClr val="tx1"/>
              </a:solidFill>
              <a:latin typeface="Calibri" panose="020F0502020204030204" pitchFamily="34" charset="0"/>
              <a:cs typeface="Calibri" panose="020F0502020204030204" pitchFamily="34" charset="0"/>
            </a:rPr>
            <a:t>tiêu</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tiết</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kiệm</a:t>
          </a:r>
          <a:endParaRPr lang="vi-VN" sz="1800" dirty="0">
            <a:solidFill>
              <a:schemeClr val="tx1"/>
            </a:solidFill>
            <a:latin typeface="Calibri" panose="020F0502020204030204" pitchFamily="34" charset="0"/>
            <a:cs typeface="Calibri" panose="020F0502020204030204" pitchFamily="34" charset="0"/>
          </a:endParaRPr>
        </a:p>
        <a:p>
          <a:pPr>
            <a:lnSpc>
              <a:spcPct val="100000"/>
            </a:lnSpc>
            <a:spcAft>
              <a:spcPts val="0"/>
            </a:spcAft>
          </a:pPr>
          <a:r>
            <a:rPr lang="vi-VN"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Gắn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kết</a:t>
          </a:r>
          <a:r>
            <a:rPr lang="en-US" sz="1800" dirty="0">
              <a:solidFill>
                <a:schemeClr val="tx1"/>
              </a:solidFill>
              <a:latin typeface="Calibri" panose="020F0502020204030204" pitchFamily="34" charset="0"/>
              <a:cs typeface="Calibri" panose="020F0502020204030204" pitchFamily="34" charset="0"/>
            </a:rPr>
            <a:t> </a:t>
          </a:r>
          <a:r>
            <a:rPr lang="vi-VN" sz="1800" dirty="0">
              <a:solidFill>
                <a:schemeClr val="tx1"/>
              </a:solidFill>
              <a:latin typeface="Calibri" panose="020F0502020204030204" pitchFamily="34" charset="0"/>
              <a:cs typeface="Calibri" panose="020F0502020204030204" pitchFamily="34" charset="0"/>
            </a:rPr>
            <a:t>gia đình - Quý trọng phụ nữ</a:t>
          </a:r>
        </a:p>
        <a:p>
          <a:pPr>
            <a:lnSpc>
              <a:spcPct val="100000"/>
            </a:lnSpc>
            <a:spcAft>
              <a:spcPts val="0"/>
            </a:spcAft>
          </a:pPr>
          <a:r>
            <a:rPr lang="vi-VN" sz="1800" dirty="0">
              <a:solidFill>
                <a:schemeClr val="tx1"/>
              </a:solidFill>
              <a:latin typeface="Calibri" panose="020F0502020204030204" pitchFamily="34" charset="0"/>
              <a:cs typeface="Calibri" panose="020F0502020204030204" pitchFamily="34" charset="0"/>
            </a:rPr>
            <a:t> </a:t>
          </a:r>
          <a:r>
            <a:rPr lang="en-US" sz="1800" dirty="0">
              <a:solidFill>
                <a:schemeClr val="tx1"/>
              </a:solidFill>
              <a:latin typeface="Calibri" panose="020F0502020204030204" pitchFamily="34" charset="0"/>
              <a:cs typeface="Calibri" panose="020F0502020204030204" pitchFamily="34" charset="0"/>
            </a:rPr>
            <a:t>An </a:t>
          </a:r>
          <a:r>
            <a:rPr lang="en-US" sz="1800" dirty="0" err="1">
              <a:solidFill>
                <a:schemeClr val="tx1"/>
              </a:solidFill>
              <a:latin typeface="Calibri" panose="020F0502020204030204" pitchFamily="34" charset="0"/>
              <a:cs typeface="Calibri" panose="020F0502020204030204" pitchFamily="34" charset="0"/>
            </a:rPr>
            <a:t>toàn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trong</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cuộc</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sống</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của</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em</a:t>
          </a:r>
          <a:endParaRPr lang="en-US" sz="1800" dirty="0">
            <a:solidFill>
              <a:schemeClr val="tx1"/>
            </a:solidFill>
            <a:latin typeface="Calibri" panose="020F0502020204030204" pitchFamily="34" charset="0"/>
            <a:cs typeface="Calibri" panose="020F0502020204030204" pitchFamily="34" charset="0"/>
          </a:endParaRPr>
        </a:p>
      </dgm:t>
    </dgm:pt>
    <dgm:pt modelId="{94764B03-F14C-5744-8C51-CD943803422D}" type="parTrans" cxnId="{781D76E0-17BC-054A-9159-75CAD733B250}">
      <dgm:prSet/>
      <dgm:spPr/>
      <dgm:t>
        <a:bodyPr/>
        <a:lstStyle/>
        <a:p>
          <a:endParaRPr lang="en-US">
            <a:solidFill>
              <a:schemeClr val="tx1"/>
            </a:solidFill>
          </a:endParaRPr>
        </a:p>
      </dgm:t>
    </dgm:pt>
    <dgm:pt modelId="{9023AB2A-F346-ED45-9CEA-35A1F0822160}" type="sibTrans" cxnId="{781D76E0-17BC-054A-9159-75CAD733B250}">
      <dgm:prSet/>
      <dgm:spPr/>
      <dgm:t>
        <a:bodyPr/>
        <a:lstStyle/>
        <a:p>
          <a:endParaRPr lang="en-US">
            <a:solidFill>
              <a:schemeClr val="tx1"/>
            </a:solidFill>
          </a:endParaRPr>
        </a:p>
      </dgm:t>
    </dgm:pt>
    <dgm:pt modelId="{2799150D-8FE9-E549-8B93-916CF7A5E3F3}">
      <dgm:prSet phldrT="[Text]" custT="1"/>
      <dgm:spPr/>
      <dgm:t>
        <a:bodyPr/>
        <a:lstStyle/>
        <a:p>
          <a:pPr>
            <a:lnSpc>
              <a:spcPct val="100000"/>
            </a:lnSpc>
            <a:spcAft>
              <a:spcPts val="0"/>
            </a:spcAft>
          </a:pPr>
          <a:r>
            <a:rPr lang="en-US" sz="1800" b="1" dirty="0">
              <a:solidFill>
                <a:schemeClr val="tx1"/>
              </a:solidFill>
              <a:latin typeface="Calibri "/>
            </a:rPr>
            <a:t>  HOẠT ĐỘNG HƯỚNG ĐẾN XÃ HỘI</a:t>
          </a:r>
        </a:p>
        <a:p>
          <a:pPr>
            <a:lnSpc>
              <a:spcPct val="100000"/>
            </a:lnSpc>
            <a:spcAft>
              <a:spcPts val="0"/>
            </a:spcAft>
          </a:pPr>
          <a:r>
            <a:rPr lang="en-US" sz="1800" dirty="0">
              <a:solidFill>
                <a:schemeClr val="tx1"/>
              </a:solidFill>
              <a:latin typeface="Calibri "/>
            </a:rPr>
            <a:t>  </a:t>
          </a:r>
          <a:r>
            <a:rPr lang="en-US" sz="1800" dirty="0" err="1">
              <a:solidFill>
                <a:schemeClr val="tx1"/>
              </a:solidFill>
              <a:latin typeface="Calibri "/>
            </a:rPr>
            <a:t>Em</a:t>
          </a:r>
          <a:r>
            <a:rPr lang="en-US" sz="1800" dirty="0">
              <a:solidFill>
                <a:schemeClr val="tx1"/>
              </a:solidFill>
              <a:latin typeface="Calibri "/>
            </a:rPr>
            <a:t> </a:t>
          </a:r>
          <a:r>
            <a:rPr lang="en-US" sz="1800" dirty="0" err="1">
              <a:solidFill>
                <a:schemeClr val="tx1"/>
              </a:solidFill>
              <a:latin typeface="Calibri "/>
            </a:rPr>
            <a:t>yêu</a:t>
          </a:r>
          <a:r>
            <a:rPr lang="en-US" sz="1800" dirty="0">
              <a:solidFill>
                <a:schemeClr val="tx1"/>
              </a:solidFill>
              <a:latin typeface="Calibri "/>
            </a:rPr>
            <a:t> </a:t>
          </a:r>
          <a:r>
            <a:rPr lang="en-US" sz="1800" dirty="0" err="1">
              <a:solidFill>
                <a:schemeClr val="tx1"/>
              </a:solidFill>
              <a:latin typeface="Calibri "/>
            </a:rPr>
            <a:t>truyền</a:t>
          </a:r>
          <a:r>
            <a:rPr lang="en-US" sz="1800" dirty="0">
              <a:solidFill>
                <a:schemeClr val="tx1"/>
              </a:solidFill>
              <a:latin typeface="Calibri "/>
            </a:rPr>
            <a:t> </a:t>
          </a:r>
          <a:r>
            <a:rPr lang="en-US" sz="1800" dirty="0" err="1">
              <a:solidFill>
                <a:schemeClr val="tx1"/>
              </a:solidFill>
              <a:latin typeface="Calibri "/>
            </a:rPr>
            <a:t>thống</a:t>
          </a:r>
          <a:r>
            <a:rPr lang="en-US" sz="1800" dirty="0">
              <a:solidFill>
                <a:schemeClr val="tx1"/>
              </a:solidFill>
              <a:latin typeface="Calibri "/>
            </a:rPr>
            <a:t> </a:t>
          </a:r>
          <a:r>
            <a:rPr lang="en-US" sz="1800" dirty="0" err="1">
              <a:solidFill>
                <a:schemeClr val="tx1"/>
              </a:solidFill>
              <a:latin typeface="Calibri "/>
            </a:rPr>
            <a:t>quê</a:t>
          </a:r>
          <a:r>
            <a:rPr lang="en-US" sz="1800" dirty="0">
              <a:solidFill>
                <a:schemeClr val="tx1"/>
              </a:solidFill>
              <a:latin typeface="Calibri "/>
            </a:rPr>
            <a:t> </a:t>
          </a:r>
          <a:r>
            <a:rPr lang="en-US" sz="1800" dirty="0" err="1">
              <a:solidFill>
                <a:schemeClr val="tx1"/>
              </a:solidFill>
              <a:latin typeface="Calibri "/>
            </a:rPr>
            <a:t>hương</a:t>
          </a:r>
          <a:endParaRPr lang="en-US" sz="1800" dirty="0">
            <a:solidFill>
              <a:schemeClr val="tx1"/>
            </a:solidFill>
            <a:latin typeface="Calibri "/>
          </a:endParaRPr>
        </a:p>
        <a:p>
          <a:pPr>
            <a:lnSpc>
              <a:spcPct val="100000"/>
            </a:lnSpc>
            <a:spcAft>
              <a:spcPts val="0"/>
            </a:spcAft>
          </a:pPr>
          <a:r>
            <a:rPr lang="en-US" sz="1800" dirty="0">
              <a:solidFill>
                <a:schemeClr val="tx1"/>
              </a:solidFill>
              <a:latin typeface="Calibri "/>
            </a:rPr>
            <a:t>  </a:t>
          </a:r>
          <a:r>
            <a:rPr lang="en-US" sz="1800" dirty="0" err="1">
              <a:solidFill>
                <a:schemeClr val="tx1"/>
              </a:solidFill>
              <a:latin typeface="Calibri "/>
            </a:rPr>
            <a:t>Biết</a:t>
          </a:r>
          <a:r>
            <a:rPr lang="en-US" sz="1800" dirty="0">
              <a:solidFill>
                <a:schemeClr val="tx1"/>
              </a:solidFill>
              <a:latin typeface="Calibri "/>
            </a:rPr>
            <a:t> </a:t>
          </a:r>
          <a:r>
            <a:rPr lang="en-US" sz="1800" dirty="0" err="1">
              <a:solidFill>
                <a:schemeClr val="tx1"/>
              </a:solidFill>
              <a:latin typeface="Calibri "/>
            </a:rPr>
            <a:t>ơn</a:t>
          </a:r>
          <a:r>
            <a:rPr lang="en-US" sz="1800" dirty="0">
              <a:solidFill>
                <a:schemeClr val="tx1"/>
              </a:solidFill>
              <a:latin typeface="Calibri "/>
            </a:rPr>
            <a:t> </a:t>
          </a:r>
          <a:r>
            <a:rPr lang="en-US" sz="1800" dirty="0" err="1">
              <a:solidFill>
                <a:schemeClr val="tx1"/>
              </a:solidFill>
              <a:latin typeface="Calibri "/>
            </a:rPr>
            <a:t>thầy</a:t>
          </a:r>
          <a:r>
            <a:rPr lang="en-US" sz="1800" dirty="0">
              <a:solidFill>
                <a:schemeClr val="tx1"/>
              </a:solidFill>
              <a:latin typeface="Calibri "/>
            </a:rPr>
            <a:t> </a:t>
          </a:r>
          <a:r>
            <a:rPr lang="en-US" sz="1800" dirty="0" err="1">
              <a:solidFill>
                <a:schemeClr val="tx1"/>
              </a:solidFill>
              <a:latin typeface="Calibri "/>
            </a:rPr>
            <a:t>cô</a:t>
          </a:r>
          <a:r>
            <a:rPr lang="en-US" sz="1800" dirty="0">
              <a:solidFill>
                <a:schemeClr val="tx1"/>
              </a:solidFill>
              <a:latin typeface="Calibri "/>
            </a:rPr>
            <a:t> – </a:t>
          </a:r>
          <a:r>
            <a:rPr lang="en-US" sz="1800" dirty="0" err="1">
              <a:solidFill>
                <a:schemeClr val="tx1"/>
              </a:solidFill>
              <a:latin typeface="Calibri "/>
            </a:rPr>
            <a:t>Yêu</a:t>
          </a:r>
          <a:r>
            <a:rPr lang="en-US" sz="1800" dirty="0">
              <a:solidFill>
                <a:schemeClr val="tx1"/>
              </a:solidFill>
              <a:latin typeface="Calibri "/>
            </a:rPr>
            <a:t> </a:t>
          </a:r>
          <a:r>
            <a:rPr lang="en-US" sz="1800" dirty="0" err="1">
              <a:solidFill>
                <a:schemeClr val="tx1"/>
              </a:solidFill>
              <a:latin typeface="Calibri "/>
            </a:rPr>
            <a:t>quý</a:t>
          </a:r>
          <a:r>
            <a:rPr lang="en-US" sz="1800" dirty="0">
              <a:solidFill>
                <a:schemeClr val="tx1"/>
              </a:solidFill>
              <a:latin typeface="Calibri "/>
            </a:rPr>
            <a:t> </a:t>
          </a:r>
          <a:r>
            <a:rPr lang="en-US" sz="1800" dirty="0" err="1">
              <a:solidFill>
                <a:schemeClr val="tx1"/>
              </a:solidFill>
              <a:latin typeface="Calibri "/>
            </a:rPr>
            <a:t>bạn</a:t>
          </a:r>
          <a:r>
            <a:rPr lang="en-US" sz="1800" dirty="0">
              <a:solidFill>
                <a:schemeClr val="tx1"/>
              </a:solidFill>
              <a:latin typeface="Calibri "/>
            </a:rPr>
            <a:t> </a:t>
          </a:r>
          <a:r>
            <a:rPr lang="en-US" sz="1800" dirty="0" err="1">
              <a:solidFill>
                <a:schemeClr val="tx1"/>
              </a:solidFill>
              <a:latin typeface="Calibri "/>
            </a:rPr>
            <a:t>bè</a:t>
          </a:r>
          <a:endParaRPr lang="en-US" sz="1800" dirty="0">
            <a:solidFill>
              <a:schemeClr val="tx1"/>
            </a:solidFill>
            <a:latin typeface="Calibri "/>
          </a:endParaRPr>
        </a:p>
      </dgm:t>
    </dgm:pt>
    <dgm:pt modelId="{145FC9F5-B5A6-8440-A814-85D6B20BBF9D}" type="parTrans" cxnId="{E85079E3-66CA-B34D-BE05-A8FE37C3551E}">
      <dgm:prSet/>
      <dgm:spPr/>
      <dgm:t>
        <a:bodyPr/>
        <a:lstStyle/>
        <a:p>
          <a:endParaRPr lang="en-US">
            <a:solidFill>
              <a:schemeClr val="tx1"/>
            </a:solidFill>
          </a:endParaRPr>
        </a:p>
      </dgm:t>
    </dgm:pt>
    <dgm:pt modelId="{51870111-8080-5D46-959A-F056869EA1EB}" type="sibTrans" cxnId="{E85079E3-66CA-B34D-BE05-A8FE37C3551E}">
      <dgm:prSet/>
      <dgm:spPr/>
      <dgm:t>
        <a:bodyPr/>
        <a:lstStyle/>
        <a:p>
          <a:endParaRPr lang="en-US">
            <a:solidFill>
              <a:schemeClr val="tx1"/>
            </a:solidFill>
          </a:endParaRPr>
        </a:p>
      </dgm:t>
    </dgm:pt>
    <dgm:pt modelId="{72CCED45-EF79-EB4C-BBEB-89AC98223598}">
      <dgm:prSet phldrT="[Text]" custT="1"/>
      <dgm:spPr/>
      <dgm:t>
        <a:bodyPr/>
        <a:lstStyle/>
        <a:p>
          <a:pPr>
            <a:lnSpc>
              <a:spcPct val="100000"/>
            </a:lnSpc>
            <a:spcAft>
              <a:spcPts val="0"/>
            </a:spcAft>
          </a:pPr>
          <a:r>
            <a:rPr lang="vi-VN" sz="1800" b="1" dirty="0">
              <a:solidFill>
                <a:schemeClr val="tx1"/>
              </a:solidFill>
              <a:latin typeface="Calibri "/>
            </a:rPr>
            <a:t> HOẠT ĐỘNG HƯỚNG ĐẾN TỰ NHIÊN</a:t>
          </a:r>
        </a:p>
        <a:p>
          <a:pPr>
            <a:lnSpc>
              <a:spcPct val="100000"/>
            </a:lnSpc>
            <a:spcAft>
              <a:spcPts val="0"/>
            </a:spcAft>
          </a:pPr>
          <a:r>
            <a:rPr lang="en-US" sz="1800" dirty="0" err="1">
              <a:solidFill>
                <a:schemeClr val="tx1"/>
              </a:solidFill>
              <a:latin typeface="Calibri "/>
            </a:rPr>
            <a:t>Em</a:t>
          </a:r>
          <a:r>
            <a:rPr lang="en-US" sz="1800" dirty="0">
              <a:solidFill>
                <a:schemeClr val="tx1"/>
              </a:solidFill>
              <a:latin typeface="Calibri "/>
            </a:rPr>
            <a:t> </a:t>
          </a:r>
          <a:r>
            <a:rPr lang="en-US" sz="1800" dirty="0" err="1">
              <a:solidFill>
                <a:schemeClr val="tx1"/>
              </a:solidFill>
              <a:latin typeface="Calibri "/>
            </a:rPr>
            <a:t>và</a:t>
          </a:r>
          <a:r>
            <a:rPr lang="en-US" sz="1800" dirty="0">
              <a:solidFill>
                <a:schemeClr val="tx1"/>
              </a:solidFill>
              <a:latin typeface="Calibri "/>
            </a:rPr>
            <a:t> c</a:t>
          </a:r>
          <a:r>
            <a:rPr lang="vi-VN" sz="1800" dirty="0">
              <a:solidFill>
                <a:schemeClr val="tx1"/>
              </a:solidFill>
              <a:latin typeface="Calibri "/>
            </a:rPr>
            <a:t>uộc sống xanh</a:t>
          </a:r>
          <a:endParaRPr lang="en-US" sz="1800" dirty="0">
            <a:solidFill>
              <a:schemeClr val="tx1"/>
            </a:solidFill>
            <a:latin typeface="Calibri "/>
          </a:endParaRPr>
        </a:p>
      </dgm:t>
    </dgm:pt>
    <dgm:pt modelId="{F4D798BD-D725-0A41-85A3-52C5C5F23531}" type="parTrans" cxnId="{1DBEAC2B-4308-AB45-8C40-1C05957DF25D}">
      <dgm:prSet/>
      <dgm:spPr/>
      <dgm:t>
        <a:bodyPr/>
        <a:lstStyle/>
        <a:p>
          <a:endParaRPr lang="en-US">
            <a:solidFill>
              <a:schemeClr val="tx1"/>
            </a:solidFill>
          </a:endParaRPr>
        </a:p>
      </dgm:t>
    </dgm:pt>
    <dgm:pt modelId="{498C7710-9D88-3247-A172-BE5E05AD0ABF}" type="sibTrans" cxnId="{1DBEAC2B-4308-AB45-8C40-1C05957DF25D}">
      <dgm:prSet/>
      <dgm:spPr/>
      <dgm:t>
        <a:bodyPr/>
        <a:lstStyle/>
        <a:p>
          <a:endParaRPr lang="en-US">
            <a:solidFill>
              <a:schemeClr val="tx1"/>
            </a:solidFill>
          </a:endParaRPr>
        </a:p>
      </dgm:t>
    </dgm:pt>
    <dgm:pt modelId="{23E8687C-B410-3D4D-A995-CF82F4A55879}">
      <dgm:prSet phldrT="[Text]" custT="1"/>
      <dgm:spPr/>
      <dgm:t>
        <a:bodyPr/>
        <a:lstStyle/>
        <a:p>
          <a:pPr>
            <a:lnSpc>
              <a:spcPct val="100000"/>
            </a:lnSpc>
            <a:spcAft>
              <a:spcPts val="0"/>
            </a:spcAft>
          </a:pPr>
          <a:r>
            <a:rPr lang="vi-VN" sz="1800" b="1" dirty="0">
              <a:latin typeface="Calibri "/>
            </a:rPr>
            <a:t> HOẠT ĐỘNG HƯỚNG NGHIỆP </a:t>
          </a:r>
        </a:p>
        <a:p>
          <a:pPr>
            <a:lnSpc>
              <a:spcPct val="100000"/>
            </a:lnSpc>
            <a:spcAft>
              <a:spcPts val="0"/>
            </a:spcAft>
          </a:pPr>
          <a:r>
            <a:rPr lang="vi-VN" sz="1800" dirty="0">
              <a:latin typeface="Calibri "/>
            </a:rPr>
            <a:t> Những người sống quanh em</a:t>
          </a:r>
          <a:r>
            <a:rPr lang="en-US" sz="1800" dirty="0">
              <a:latin typeface="Calibri "/>
            </a:rPr>
            <a:t> </a:t>
          </a:r>
          <a:r>
            <a:rPr lang="en-US" sz="1800" dirty="0" err="1">
              <a:latin typeface="Calibri "/>
            </a:rPr>
            <a:t>và</a:t>
          </a:r>
          <a:r>
            <a:rPr lang="en-US" sz="1800" dirty="0">
              <a:latin typeface="Calibri "/>
            </a:rPr>
            <a:t> </a:t>
          </a:r>
          <a:r>
            <a:rPr lang="en-US" sz="1800" dirty="0" err="1">
              <a:latin typeface="Calibri "/>
            </a:rPr>
            <a:t>nghề</a:t>
          </a:r>
          <a:r>
            <a:rPr lang="en-US" sz="1800" dirty="0">
              <a:latin typeface="Calibri "/>
            </a:rPr>
            <a:t> </a:t>
          </a:r>
          <a:r>
            <a:rPr lang="en-US" sz="1800" dirty="0" err="1">
              <a:latin typeface="Calibri "/>
            </a:rPr>
            <a:t>truyền</a:t>
          </a:r>
          <a:r>
            <a:rPr lang="en-US" sz="1800" dirty="0">
              <a:latin typeface="Calibri "/>
            </a:rPr>
            <a:t> </a:t>
          </a:r>
          <a:r>
            <a:rPr lang="en-US" sz="1800" dirty="0" err="1">
              <a:latin typeface="Calibri "/>
            </a:rPr>
            <a:t>thống</a:t>
          </a:r>
          <a:r>
            <a:rPr lang="en-US" sz="1800" dirty="0">
              <a:latin typeface="Calibri "/>
            </a:rPr>
            <a:t> </a:t>
          </a:r>
        </a:p>
        <a:p>
          <a:pPr>
            <a:lnSpc>
              <a:spcPct val="100000"/>
            </a:lnSpc>
            <a:spcAft>
              <a:spcPts val="0"/>
            </a:spcAft>
          </a:pPr>
          <a:r>
            <a:rPr lang="en-US" sz="1800" dirty="0">
              <a:latin typeface="Calibri "/>
            </a:rPr>
            <a:t> </a:t>
          </a:r>
          <a:r>
            <a:rPr lang="en-US" sz="1800" dirty="0" err="1">
              <a:latin typeface="Calibri "/>
            </a:rPr>
            <a:t>quê</a:t>
          </a:r>
          <a:r>
            <a:rPr lang="en-US" sz="1800" dirty="0">
              <a:latin typeface="Calibri "/>
            </a:rPr>
            <a:t> </a:t>
          </a:r>
          <a:r>
            <a:rPr lang="en-US" sz="1800" dirty="0" err="1">
              <a:latin typeface="Calibri "/>
            </a:rPr>
            <a:t>hương</a:t>
          </a:r>
          <a:endParaRPr lang="en-US" sz="1800" dirty="0">
            <a:latin typeface="Calibri "/>
          </a:endParaRPr>
        </a:p>
      </dgm:t>
    </dgm:pt>
    <dgm:pt modelId="{6A0D4261-AAD5-2345-9B6B-89E6ACAFEB8B}" type="parTrans" cxnId="{4E2A9637-9625-0B48-8326-5E72073DE098}">
      <dgm:prSet/>
      <dgm:spPr/>
      <dgm:t>
        <a:bodyPr/>
        <a:lstStyle/>
        <a:p>
          <a:endParaRPr lang="en-US">
            <a:solidFill>
              <a:schemeClr val="tx1"/>
            </a:solidFill>
          </a:endParaRPr>
        </a:p>
      </dgm:t>
    </dgm:pt>
    <dgm:pt modelId="{F04127ED-8DF7-3A42-BF5E-3479DBE78748}" type="sibTrans" cxnId="{4E2A9637-9625-0B48-8326-5E72073DE098}">
      <dgm:prSet/>
      <dgm:spPr/>
      <dgm:t>
        <a:bodyPr/>
        <a:lstStyle/>
        <a:p>
          <a:endParaRPr lang="en-US">
            <a:solidFill>
              <a:schemeClr val="tx1"/>
            </a:solidFill>
          </a:endParaRPr>
        </a:p>
      </dgm:t>
    </dgm:pt>
    <dgm:pt modelId="{0BA4CEB4-0E10-424C-BDA0-C1FB69AF1EE3}" type="pres">
      <dgm:prSet presAssocID="{BEA9B9F5-6308-EA40-BF43-14BD7BD34C9B}" presName="linear" presStyleCnt="0">
        <dgm:presLayoutVars>
          <dgm:dir/>
          <dgm:resizeHandles val="exact"/>
        </dgm:presLayoutVars>
      </dgm:prSet>
      <dgm:spPr/>
      <dgm:t>
        <a:bodyPr/>
        <a:lstStyle/>
        <a:p>
          <a:endParaRPr lang="en-US"/>
        </a:p>
      </dgm:t>
    </dgm:pt>
    <dgm:pt modelId="{A663C3C4-3B59-7D41-96BB-55CF09781358}" type="pres">
      <dgm:prSet presAssocID="{E58F6CC1-7DE3-0C4A-8B69-D686F3F33531}" presName="comp" presStyleCnt="0"/>
      <dgm:spPr/>
    </dgm:pt>
    <dgm:pt modelId="{090DBC9B-13AE-1540-8425-282372F9C9E7}" type="pres">
      <dgm:prSet presAssocID="{E58F6CC1-7DE3-0C4A-8B69-D686F3F33531}" presName="box" presStyleLbl="node1" presStyleIdx="0" presStyleCnt="4" custScaleY="99884" custLinFactNeighborX="-3576" custLinFactNeighborY="887"/>
      <dgm:spPr/>
      <dgm:t>
        <a:bodyPr/>
        <a:lstStyle/>
        <a:p>
          <a:endParaRPr lang="en-US"/>
        </a:p>
      </dgm:t>
    </dgm:pt>
    <dgm:pt modelId="{8A53FF94-5305-A748-BC3A-BCE9ACDC775B}" type="pres">
      <dgm:prSet presAssocID="{E58F6CC1-7DE3-0C4A-8B69-D686F3F33531}" presName="img" presStyleLbl="fgImgPlace1" presStyleIdx="0" presStyleCnt="4" custScaleY="107528"/>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endParaRPr lang="en-US"/>
        </a:p>
      </dgm:t>
    </dgm:pt>
    <dgm:pt modelId="{635F7B40-3B8A-6E4E-A202-BF1799F912A3}" type="pres">
      <dgm:prSet presAssocID="{E58F6CC1-7DE3-0C4A-8B69-D686F3F33531}" presName="text" presStyleLbl="node1" presStyleIdx="0" presStyleCnt="4">
        <dgm:presLayoutVars>
          <dgm:bulletEnabled val="1"/>
        </dgm:presLayoutVars>
      </dgm:prSet>
      <dgm:spPr/>
      <dgm:t>
        <a:bodyPr/>
        <a:lstStyle/>
        <a:p>
          <a:endParaRPr lang="en-US"/>
        </a:p>
      </dgm:t>
    </dgm:pt>
    <dgm:pt modelId="{8FEC36D1-02C1-5348-9302-50DD195ACD56}" type="pres">
      <dgm:prSet presAssocID="{9023AB2A-F346-ED45-9CEA-35A1F0822160}" presName="spacer" presStyleCnt="0"/>
      <dgm:spPr/>
    </dgm:pt>
    <dgm:pt modelId="{A1DF9B9E-8D37-8E41-B256-E15D3B428DE5}" type="pres">
      <dgm:prSet presAssocID="{2799150D-8FE9-E549-8B93-916CF7A5E3F3}" presName="comp" presStyleCnt="0"/>
      <dgm:spPr/>
    </dgm:pt>
    <dgm:pt modelId="{10DFB191-A4EA-854C-ABE9-C34A8DF24577}" type="pres">
      <dgm:prSet presAssocID="{2799150D-8FE9-E549-8B93-916CF7A5E3F3}" presName="box" presStyleLbl="node1" presStyleIdx="1" presStyleCnt="4" custScaleY="52179"/>
      <dgm:spPr/>
      <dgm:t>
        <a:bodyPr/>
        <a:lstStyle/>
        <a:p>
          <a:endParaRPr lang="en-US"/>
        </a:p>
      </dgm:t>
    </dgm:pt>
    <dgm:pt modelId="{ABA033E6-F00B-A946-86EE-78F3774ECEF3}" type="pres">
      <dgm:prSet presAssocID="{2799150D-8FE9-E549-8B93-916CF7A5E3F3}" presName="img" presStyleLbl="fgImgPlace1" presStyleIdx="1" presStyleCnt="4" custScaleX="106214" custScaleY="50088"/>
      <dgm:spPr>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endParaRPr lang="en-US"/>
        </a:p>
      </dgm:t>
    </dgm:pt>
    <dgm:pt modelId="{B2E882B4-6154-DC47-BD72-A3DBF1EFBA9B}" type="pres">
      <dgm:prSet presAssocID="{2799150D-8FE9-E549-8B93-916CF7A5E3F3}" presName="text" presStyleLbl="node1" presStyleIdx="1" presStyleCnt="4">
        <dgm:presLayoutVars>
          <dgm:bulletEnabled val="1"/>
        </dgm:presLayoutVars>
      </dgm:prSet>
      <dgm:spPr/>
      <dgm:t>
        <a:bodyPr/>
        <a:lstStyle/>
        <a:p>
          <a:endParaRPr lang="en-US"/>
        </a:p>
      </dgm:t>
    </dgm:pt>
    <dgm:pt modelId="{9224C9A0-FA14-9E40-AAF8-5EDF706CEF2F}" type="pres">
      <dgm:prSet presAssocID="{51870111-8080-5D46-959A-F056869EA1EB}" presName="spacer" presStyleCnt="0"/>
      <dgm:spPr/>
    </dgm:pt>
    <dgm:pt modelId="{44E94EE9-2D71-0542-A44B-FEB3D616F230}" type="pres">
      <dgm:prSet presAssocID="{72CCED45-EF79-EB4C-BBEB-89AC98223598}" presName="comp" presStyleCnt="0"/>
      <dgm:spPr/>
    </dgm:pt>
    <dgm:pt modelId="{EDE46BED-0447-5A40-B2CE-BF222C8F0256}" type="pres">
      <dgm:prSet presAssocID="{72CCED45-EF79-EB4C-BBEB-89AC98223598}" presName="box" presStyleLbl="node1" presStyleIdx="2" presStyleCnt="4" custScaleY="55821"/>
      <dgm:spPr/>
      <dgm:t>
        <a:bodyPr/>
        <a:lstStyle/>
        <a:p>
          <a:endParaRPr lang="en-US"/>
        </a:p>
      </dgm:t>
    </dgm:pt>
    <dgm:pt modelId="{B682E6AB-2F4C-6C42-9B1C-A55EABB218D8}" type="pres">
      <dgm:prSet presAssocID="{72CCED45-EF79-EB4C-BBEB-89AC98223598}" presName="img" presStyleLbl="fgImgPlace1" presStyleIdx="2" presStyleCnt="4" custScaleY="55821"/>
      <dgm:spPr>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endParaRPr lang="en-US"/>
        </a:p>
      </dgm:t>
    </dgm:pt>
    <dgm:pt modelId="{ADE3F48C-DE5F-8B49-8DD3-4B6D802C7683}" type="pres">
      <dgm:prSet presAssocID="{72CCED45-EF79-EB4C-BBEB-89AC98223598}" presName="text" presStyleLbl="node1" presStyleIdx="2" presStyleCnt="4">
        <dgm:presLayoutVars>
          <dgm:bulletEnabled val="1"/>
        </dgm:presLayoutVars>
      </dgm:prSet>
      <dgm:spPr/>
      <dgm:t>
        <a:bodyPr/>
        <a:lstStyle/>
        <a:p>
          <a:endParaRPr lang="en-US"/>
        </a:p>
      </dgm:t>
    </dgm:pt>
    <dgm:pt modelId="{3DEF147E-2D9A-FA41-8B07-7808CBBD9A33}" type="pres">
      <dgm:prSet presAssocID="{498C7710-9D88-3247-A172-BE5E05AD0ABF}" presName="spacer" presStyleCnt="0"/>
      <dgm:spPr/>
    </dgm:pt>
    <dgm:pt modelId="{AC20BC5B-C7CC-AF4D-98E7-8664CD230E10}" type="pres">
      <dgm:prSet presAssocID="{23E8687C-B410-3D4D-A995-CF82F4A55879}" presName="comp" presStyleCnt="0"/>
      <dgm:spPr/>
    </dgm:pt>
    <dgm:pt modelId="{0E38B0D8-E9FA-B748-B547-F3AB69706010}" type="pres">
      <dgm:prSet presAssocID="{23E8687C-B410-3D4D-A995-CF82F4A55879}" presName="box" presStyleLbl="node1" presStyleIdx="3" presStyleCnt="4" custScaleY="52893"/>
      <dgm:spPr/>
      <dgm:t>
        <a:bodyPr/>
        <a:lstStyle/>
        <a:p>
          <a:endParaRPr lang="en-US"/>
        </a:p>
      </dgm:t>
    </dgm:pt>
    <dgm:pt modelId="{002149DC-9AAC-334D-B6CF-E5AFAE49483B}" type="pres">
      <dgm:prSet presAssocID="{23E8687C-B410-3D4D-A995-CF82F4A55879}" presName="img" presStyleLbl="fgImgPlace1" presStyleIdx="3" presStyleCnt="4" custScaleY="47623"/>
      <dgm:spPr>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t>
        <a:bodyPr/>
        <a:lstStyle/>
        <a:p>
          <a:endParaRPr lang="en-US"/>
        </a:p>
      </dgm:t>
    </dgm:pt>
    <dgm:pt modelId="{1CBD3186-2CC1-7C41-B75D-0109266A0943}" type="pres">
      <dgm:prSet presAssocID="{23E8687C-B410-3D4D-A995-CF82F4A55879}" presName="text" presStyleLbl="node1" presStyleIdx="3" presStyleCnt="4">
        <dgm:presLayoutVars>
          <dgm:bulletEnabled val="1"/>
        </dgm:presLayoutVars>
      </dgm:prSet>
      <dgm:spPr/>
      <dgm:t>
        <a:bodyPr/>
        <a:lstStyle/>
        <a:p>
          <a:endParaRPr lang="en-US"/>
        </a:p>
      </dgm:t>
    </dgm:pt>
  </dgm:ptLst>
  <dgm:cxnLst>
    <dgm:cxn modelId="{A17A5FAD-26D8-574C-B05F-0A09FE0E651B}" type="presOf" srcId="{E58F6CC1-7DE3-0C4A-8B69-D686F3F33531}" destId="{090DBC9B-13AE-1540-8425-282372F9C9E7}" srcOrd="0" destOrd="0" presId="urn:microsoft.com/office/officeart/2005/8/layout/vList4"/>
    <dgm:cxn modelId="{B485998E-17E6-3E4A-9B08-F1FE87D343EB}" type="presOf" srcId="{72CCED45-EF79-EB4C-BBEB-89AC98223598}" destId="{ADE3F48C-DE5F-8B49-8DD3-4B6D802C7683}" srcOrd="1" destOrd="0" presId="urn:microsoft.com/office/officeart/2005/8/layout/vList4"/>
    <dgm:cxn modelId="{781D76E0-17BC-054A-9159-75CAD733B250}" srcId="{BEA9B9F5-6308-EA40-BF43-14BD7BD34C9B}" destId="{E58F6CC1-7DE3-0C4A-8B69-D686F3F33531}" srcOrd="0" destOrd="0" parTransId="{94764B03-F14C-5744-8C51-CD943803422D}" sibTransId="{9023AB2A-F346-ED45-9CEA-35A1F0822160}"/>
    <dgm:cxn modelId="{2FA155A8-7F96-0F47-876A-5728E6AC1505}" type="presOf" srcId="{2799150D-8FE9-E549-8B93-916CF7A5E3F3}" destId="{10DFB191-A4EA-854C-ABE9-C34A8DF24577}" srcOrd="0" destOrd="0" presId="urn:microsoft.com/office/officeart/2005/8/layout/vList4"/>
    <dgm:cxn modelId="{1EBAC952-4204-6641-953E-D5C1CE81B10E}" type="presOf" srcId="{2799150D-8FE9-E549-8B93-916CF7A5E3F3}" destId="{B2E882B4-6154-DC47-BD72-A3DBF1EFBA9B}" srcOrd="1" destOrd="0" presId="urn:microsoft.com/office/officeart/2005/8/layout/vList4"/>
    <dgm:cxn modelId="{1DBEAC2B-4308-AB45-8C40-1C05957DF25D}" srcId="{BEA9B9F5-6308-EA40-BF43-14BD7BD34C9B}" destId="{72CCED45-EF79-EB4C-BBEB-89AC98223598}" srcOrd="2" destOrd="0" parTransId="{F4D798BD-D725-0A41-85A3-52C5C5F23531}" sibTransId="{498C7710-9D88-3247-A172-BE5E05AD0ABF}"/>
    <dgm:cxn modelId="{72D889D8-3708-884C-8CA2-AEEEF0B177F7}" type="presOf" srcId="{23E8687C-B410-3D4D-A995-CF82F4A55879}" destId="{1CBD3186-2CC1-7C41-B75D-0109266A0943}" srcOrd="1" destOrd="0" presId="urn:microsoft.com/office/officeart/2005/8/layout/vList4"/>
    <dgm:cxn modelId="{4B70F497-FA00-3B48-9E14-F60A97F24A0B}" type="presOf" srcId="{72CCED45-EF79-EB4C-BBEB-89AC98223598}" destId="{EDE46BED-0447-5A40-B2CE-BF222C8F0256}" srcOrd="0" destOrd="0" presId="urn:microsoft.com/office/officeart/2005/8/layout/vList4"/>
    <dgm:cxn modelId="{AF54D868-A3CD-7F4C-AC2E-F2499418087A}" type="presOf" srcId="{E58F6CC1-7DE3-0C4A-8B69-D686F3F33531}" destId="{635F7B40-3B8A-6E4E-A202-BF1799F912A3}" srcOrd="1" destOrd="0" presId="urn:microsoft.com/office/officeart/2005/8/layout/vList4"/>
    <dgm:cxn modelId="{4E2A9637-9625-0B48-8326-5E72073DE098}" srcId="{BEA9B9F5-6308-EA40-BF43-14BD7BD34C9B}" destId="{23E8687C-B410-3D4D-A995-CF82F4A55879}" srcOrd="3" destOrd="0" parTransId="{6A0D4261-AAD5-2345-9B6B-89E6ACAFEB8B}" sibTransId="{F04127ED-8DF7-3A42-BF5E-3479DBE78748}"/>
    <dgm:cxn modelId="{A575A739-44BF-074F-AEA2-BDAE1487D9EB}" type="presOf" srcId="{23E8687C-B410-3D4D-A995-CF82F4A55879}" destId="{0E38B0D8-E9FA-B748-B547-F3AB69706010}" srcOrd="0" destOrd="0" presId="urn:microsoft.com/office/officeart/2005/8/layout/vList4"/>
    <dgm:cxn modelId="{E85079E3-66CA-B34D-BE05-A8FE37C3551E}" srcId="{BEA9B9F5-6308-EA40-BF43-14BD7BD34C9B}" destId="{2799150D-8FE9-E549-8B93-916CF7A5E3F3}" srcOrd="1" destOrd="0" parTransId="{145FC9F5-B5A6-8440-A814-85D6B20BBF9D}" sibTransId="{51870111-8080-5D46-959A-F056869EA1EB}"/>
    <dgm:cxn modelId="{8499BE30-AC24-894C-8892-F8E98177521E}" type="presOf" srcId="{BEA9B9F5-6308-EA40-BF43-14BD7BD34C9B}" destId="{0BA4CEB4-0E10-424C-BDA0-C1FB69AF1EE3}" srcOrd="0" destOrd="0" presId="urn:microsoft.com/office/officeart/2005/8/layout/vList4"/>
    <dgm:cxn modelId="{69314AF9-618C-9247-98BC-BBF6054E332B}" type="presParOf" srcId="{0BA4CEB4-0E10-424C-BDA0-C1FB69AF1EE3}" destId="{A663C3C4-3B59-7D41-96BB-55CF09781358}" srcOrd="0" destOrd="0" presId="urn:microsoft.com/office/officeart/2005/8/layout/vList4"/>
    <dgm:cxn modelId="{EAB23A95-3BFC-324F-93D6-C2FA38D57F4D}" type="presParOf" srcId="{A663C3C4-3B59-7D41-96BB-55CF09781358}" destId="{090DBC9B-13AE-1540-8425-282372F9C9E7}" srcOrd="0" destOrd="0" presId="urn:microsoft.com/office/officeart/2005/8/layout/vList4"/>
    <dgm:cxn modelId="{950B49F3-D06F-DF44-834F-2621645A904E}" type="presParOf" srcId="{A663C3C4-3B59-7D41-96BB-55CF09781358}" destId="{8A53FF94-5305-A748-BC3A-BCE9ACDC775B}" srcOrd="1" destOrd="0" presId="urn:microsoft.com/office/officeart/2005/8/layout/vList4"/>
    <dgm:cxn modelId="{9ED1799E-07E5-3E43-8EFC-FDD5B7D4E565}" type="presParOf" srcId="{A663C3C4-3B59-7D41-96BB-55CF09781358}" destId="{635F7B40-3B8A-6E4E-A202-BF1799F912A3}" srcOrd="2" destOrd="0" presId="urn:microsoft.com/office/officeart/2005/8/layout/vList4"/>
    <dgm:cxn modelId="{D87FFC0C-2C75-4848-BD17-07083F474483}" type="presParOf" srcId="{0BA4CEB4-0E10-424C-BDA0-C1FB69AF1EE3}" destId="{8FEC36D1-02C1-5348-9302-50DD195ACD56}" srcOrd="1" destOrd="0" presId="urn:microsoft.com/office/officeart/2005/8/layout/vList4"/>
    <dgm:cxn modelId="{86796690-766A-384F-A1B1-2DB23469F204}" type="presParOf" srcId="{0BA4CEB4-0E10-424C-BDA0-C1FB69AF1EE3}" destId="{A1DF9B9E-8D37-8E41-B256-E15D3B428DE5}" srcOrd="2" destOrd="0" presId="urn:microsoft.com/office/officeart/2005/8/layout/vList4"/>
    <dgm:cxn modelId="{A3D72CB7-F996-7046-9CA5-4FE2BDE49286}" type="presParOf" srcId="{A1DF9B9E-8D37-8E41-B256-E15D3B428DE5}" destId="{10DFB191-A4EA-854C-ABE9-C34A8DF24577}" srcOrd="0" destOrd="0" presId="urn:microsoft.com/office/officeart/2005/8/layout/vList4"/>
    <dgm:cxn modelId="{C4A6BEF8-2D6D-A249-AD4F-2294713AFA8D}" type="presParOf" srcId="{A1DF9B9E-8D37-8E41-B256-E15D3B428DE5}" destId="{ABA033E6-F00B-A946-86EE-78F3774ECEF3}" srcOrd="1" destOrd="0" presId="urn:microsoft.com/office/officeart/2005/8/layout/vList4"/>
    <dgm:cxn modelId="{3B08D8D2-92CC-3C45-B6A2-45585C61248B}" type="presParOf" srcId="{A1DF9B9E-8D37-8E41-B256-E15D3B428DE5}" destId="{B2E882B4-6154-DC47-BD72-A3DBF1EFBA9B}" srcOrd="2" destOrd="0" presId="urn:microsoft.com/office/officeart/2005/8/layout/vList4"/>
    <dgm:cxn modelId="{717A29AC-7B46-5C41-AF40-F67C944203D0}" type="presParOf" srcId="{0BA4CEB4-0E10-424C-BDA0-C1FB69AF1EE3}" destId="{9224C9A0-FA14-9E40-AAF8-5EDF706CEF2F}" srcOrd="3" destOrd="0" presId="urn:microsoft.com/office/officeart/2005/8/layout/vList4"/>
    <dgm:cxn modelId="{7F257800-D797-524D-BD73-285B8C7C48AB}" type="presParOf" srcId="{0BA4CEB4-0E10-424C-BDA0-C1FB69AF1EE3}" destId="{44E94EE9-2D71-0542-A44B-FEB3D616F230}" srcOrd="4" destOrd="0" presId="urn:microsoft.com/office/officeart/2005/8/layout/vList4"/>
    <dgm:cxn modelId="{54346C67-BC4F-8246-B94D-1444FF1E6B1E}" type="presParOf" srcId="{44E94EE9-2D71-0542-A44B-FEB3D616F230}" destId="{EDE46BED-0447-5A40-B2CE-BF222C8F0256}" srcOrd="0" destOrd="0" presId="urn:microsoft.com/office/officeart/2005/8/layout/vList4"/>
    <dgm:cxn modelId="{974512A6-ABF2-C649-BE38-47179525C03E}" type="presParOf" srcId="{44E94EE9-2D71-0542-A44B-FEB3D616F230}" destId="{B682E6AB-2F4C-6C42-9B1C-A55EABB218D8}" srcOrd="1" destOrd="0" presId="urn:microsoft.com/office/officeart/2005/8/layout/vList4"/>
    <dgm:cxn modelId="{D4C3B033-A419-A045-AB6D-6D39405605D4}" type="presParOf" srcId="{44E94EE9-2D71-0542-A44B-FEB3D616F230}" destId="{ADE3F48C-DE5F-8B49-8DD3-4B6D802C7683}" srcOrd="2" destOrd="0" presId="urn:microsoft.com/office/officeart/2005/8/layout/vList4"/>
    <dgm:cxn modelId="{63518CDB-5767-E24D-93C6-2504B088475B}" type="presParOf" srcId="{0BA4CEB4-0E10-424C-BDA0-C1FB69AF1EE3}" destId="{3DEF147E-2D9A-FA41-8B07-7808CBBD9A33}" srcOrd="5" destOrd="0" presId="urn:microsoft.com/office/officeart/2005/8/layout/vList4"/>
    <dgm:cxn modelId="{10BA9A03-8B66-BE46-A558-B31623148283}" type="presParOf" srcId="{0BA4CEB4-0E10-424C-BDA0-C1FB69AF1EE3}" destId="{AC20BC5B-C7CC-AF4D-98E7-8664CD230E10}" srcOrd="6" destOrd="0" presId="urn:microsoft.com/office/officeart/2005/8/layout/vList4"/>
    <dgm:cxn modelId="{0AB94AC1-F76F-AA4D-9FA6-3019A39B582C}" type="presParOf" srcId="{AC20BC5B-C7CC-AF4D-98E7-8664CD230E10}" destId="{0E38B0D8-E9FA-B748-B547-F3AB69706010}" srcOrd="0" destOrd="0" presId="urn:microsoft.com/office/officeart/2005/8/layout/vList4"/>
    <dgm:cxn modelId="{80532563-2A3E-3149-951A-21CB23E8999B}" type="presParOf" srcId="{AC20BC5B-C7CC-AF4D-98E7-8664CD230E10}" destId="{002149DC-9AAC-334D-B6CF-E5AFAE49483B}" srcOrd="1" destOrd="0" presId="urn:microsoft.com/office/officeart/2005/8/layout/vList4"/>
    <dgm:cxn modelId="{BB53FB67-BD1B-8046-B023-9DF4F472DBEE}" type="presParOf" srcId="{AC20BC5B-C7CC-AF4D-98E7-8664CD230E10}" destId="{1CBD3186-2CC1-7C41-B75D-0109266A0943}"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C29A124-D824-4533-9C7C-E4AA2CF3295A}"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5C93E4E6-39B0-4716-BEBC-1B3E050DD282}">
      <dgm:prSet phldrT="[Văn bản]" custT="1"/>
      <dgm:spPr>
        <a:solidFill>
          <a:schemeClr val="accent6">
            <a:lumMod val="75000"/>
          </a:schemeClr>
        </a:solidFill>
      </dgm:spPr>
      <dgm:t>
        <a:bodyPr/>
        <a:lstStyle/>
        <a:p>
          <a:r>
            <a:rPr lang="en-US" sz="2000" b="1">
              <a:solidFill>
                <a:schemeClr val="bg1"/>
              </a:solidFill>
            </a:rPr>
            <a:t>Nhận diện - Khám phá</a:t>
          </a:r>
        </a:p>
      </dgm:t>
    </dgm:pt>
    <dgm:pt modelId="{6D1787DE-52DC-4B03-B51E-7C3AE6A35ADA}" type="parTrans" cxnId="{B97BDD45-DD17-49EA-9B54-FD742F1AA9BA}">
      <dgm:prSet/>
      <dgm:spPr/>
      <dgm:t>
        <a:bodyPr/>
        <a:lstStyle/>
        <a:p>
          <a:endParaRPr lang="en-US"/>
        </a:p>
      </dgm:t>
    </dgm:pt>
    <dgm:pt modelId="{658E3247-92F1-4A2E-9871-34311978C8EB}" type="sibTrans" cxnId="{B97BDD45-DD17-49EA-9B54-FD742F1AA9BA}">
      <dgm:prSet/>
      <dgm:spPr>
        <a:solidFill>
          <a:srgbClr val="00B050"/>
        </a:solidFill>
      </dgm:spPr>
      <dgm:t>
        <a:bodyPr/>
        <a:lstStyle/>
        <a:p>
          <a:endParaRPr lang="en-US"/>
        </a:p>
      </dgm:t>
    </dgm:pt>
    <dgm:pt modelId="{34B76D2E-2FDC-4678-B750-F20717BD10EE}">
      <dgm:prSet phldrT="[Văn bản]" custT="1"/>
      <dgm:spPr>
        <a:solidFill>
          <a:schemeClr val="accent2"/>
        </a:solidFill>
      </dgm:spPr>
      <dgm:t>
        <a:bodyPr/>
        <a:lstStyle/>
        <a:p>
          <a:r>
            <a:rPr lang="en-US" sz="2000" b="1">
              <a:solidFill>
                <a:schemeClr val="bg1"/>
              </a:solidFill>
            </a:rPr>
            <a:t>Tìm hiểu - Mở rộng</a:t>
          </a:r>
        </a:p>
      </dgm:t>
    </dgm:pt>
    <dgm:pt modelId="{9A463951-B0E1-46AA-99CB-982FA95BDEB9}" type="parTrans" cxnId="{42691393-14B9-4EE3-B635-EF575317615F}">
      <dgm:prSet/>
      <dgm:spPr/>
      <dgm:t>
        <a:bodyPr/>
        <a:lstStyle/>
        <a:p>
          <a:endParaRPr lang="en-US"/>
        </a:p>
      </dgm:t>
    </dgm:pt>
    <dgm:pt modelId="{EF90F03C-A81D-49A6-8143-44BF3A238D1D}" type="sibTrans" cxnId="{42691393-14B9-4EE3-B635-EF575317615F}">
      <dgm:prSet/>
      <dgm:spPr>
        <a:solidFill>
          <a:srgbClr val="00B050"/>
        </a:solidFill>
      </dgm:spPr>
      <dgm:t>
        <a:bodyPr/>
        <a:lstStyle/>
        <a:p>
          <a:endParaRPr lang="en-US"/>
        </a:p>
      </dgm:t>
    </dgm:pt>
    <dgm:pt modelId="{C5D7362D-759F-490A-997B-93F1DCE9CFD9}">
      <dgm:prSet phldrT="[Văn bản]" custT="1"/>
      <dgm:spPr>
        <a:solidFill>
          <a:srgbClr val="C668C8"/>
        </a:solidFill>
      </dgm:spPr>
      <dgm:t>
        <a:bodyPr/>
        <a:lstStyle/>
        <a:p>
          <a:r>
            <a:rPr lang="en-US" sz="2000" b="1">
              <a:solidFill>
                <a:schemeClr val="bg1"/>
              </a:solidFill>
            </a:rPr>
            <a:t>Thực hành - Vận dụng </a:t>
          </a:r>
          <a:endParaRPr lang="en-US" sz="2000" b="1" strike="sngStrike">
            <a:solidFill>
              <a:schemeClr val="bg1"/>
            </a:solidFill>
          </a:endParaRPr>
        </a:p>
      </dgm:t>
    </dgm:pt>
    <dgm:pt modelId="{EF6F7BA3-5CD7-4568-86B4-CB2E8DFDDAFD}" type="parTrans" cxnId="{F1523755-572A-4664-A4CA-1107206BB405}">
      <dgm:prSet/>
      <dgm:spPr/>
      <dgm:t>
        <a:bodyPr/>
        <a:lstStyle/>
        <a:p>
          <a:endParaRPr lang="en-US"/>
        </a:p>
      </dgm:t>
    </dgm:pt>
    <dgm:pt modelId="{679CEBDF-32A8-4F2D-9191-68F8F049C6EE}" type="sibTrans" cxnId="{F1523755-572A-4664-A4CA-1107206BB405}">
      <dgm:prSet/>
      <dgm:spPr>
        <a:solidFill>
          <a:srgbClr val="00B050"/>
        </a:solidFill>
      </dgm:spPr>
      <dgm:t>
        <a:bodyPr/>
        <a:lstStyle/>
        <a:p>
          <a:endParaRPr lang="en-US"/>
        </a:p>
      </dgm:t>
    </dgm:pt>
    <dgm:pt modelId="{8DDBB656-200F-4E72-A9EB-D690AEE1BC86}">
      <dgm:prSet phldrT="[Văn bản]" custT="1"/>
      <dgm:spPr>
        <a:solidFill>
          <a:srgbClr val="7030A0"/>
        </a:solidFill>
      </dgm:spPr>
      <dgm:t>
        <a:bodyPr/>
        <a:lstStyle/>
        <a:p>
          <a:r>
            <a:rPr lang="en-US" sz="2000" b="1">
              <a:solidFill>
                <a:schemeClr val="bg1"/>
              </a:solidFill>
            </a:rPr>
            <a:t>Đánh giá - Phát triển </a:t>
          </a:r>
          <a:endParaRPr lang="en-US" sz="2000" b="1" dirty="0">
            <a:solidFill>
              <a:schemeClr val="bg1"/>
            </a:solidFill>
          </a:endParaRPr>
        </a:p>
      </dgm:t>
    </dgm:pt>
    <dgm:pt modelId="{4439A48B-85F7-41C7-A7D9-6E0BF97C0047}" type="parTrans" cxnId="{83F1CAD0-F60B-4132-A3A8-7006003522F1}">
      <dgm:prSet/>
      <dgm:spPr/>
      <dgm:t>
        <a:bodyPr/>
        <a:lstStyle/>
        <a:p>
          <a:endParaRPr lang="en-US"/>
        </a:p>
      </dgm:t>
    </dgm:pt>
    <dgm:pt modelId="{8FC8094F-321C-4FA8-B896-B3FCC02D4CF9}" type="sibTrans" cxnId="{83F1CAD0-F60B-4132-A3A8-7006003522F1}">
      <dgm:prSet/>
      <dgm:spPr>
        <a:solidFill>
          <a:srgbClr val="00B050"/>
        </a:solidFill>
      </dgm:spPr>
      <dgm:t>
        <a:bodyPr/>
        <a:lstStyle/>
        <a:p>
          <a:endParaRPr lang="en-US"/>
        </a:p>
      </dgm:t>
    </dgm:pt>
    <dgm:pt modelId="{8C7EA650-3334-4522-8865-6A406E6408DD}" type="pres">
      <dgm:prSet presAssocID="{AC29A124-D824-4533-9C7C-E4AA2CF3295A}" presName="cycle" presStyleCnt="0">
        <dgm:presLayoutVars>
          <dgm:dir/>
          <dgm:resizeHandles val="exact"/>
        </dgm:presLayoutVars>
      </dgm:prSet>
      <dgm:spPr/>
      <dgm:t>
        <a:bodyPr/>
        <a:lstStyle/>
        <a:p>
          <a:endParaRPr lang="en-US"/>
        </a:p>
      </dgm:t>
    </dgm:pt>
    <dgm:pt modelId="{74962295-487E-475F-9984-05BF983354BC}" type="pres">
      <dgm:prSet presAssocID="{5C93E4E6-39B0-4716-BEBC-1B3E050DD282}" presName="node" presStyleLbl="node1" presStyleIdx="0" presStyleCnt="4" custScaleX="140505">
        <dgm:presLayoutVars>
          <dgm:bulletEnabled val="1"/>
        </dgm:presLayoutVars>
      </dgm:prSet>
      <dgm:spPr/>
      <dgm:t>
        <a:bodyPr/>
        <a:lstStyle/>
        <a:p>
          <a:endParaRPr lang="en-US"/>
        </a:p>
      </dgm:t>
    </dgm:pt>
    <dgm:pt modelId="{F2BDB55D-A460-4DDC-B47D-59E1C16F82CD}" type="pres">
      <dgm:prSet presAssocID="{658E3247-92F1-4A2E-9871-34311978C8EB}" presName="sibTrans" presStyleLbl="sibTrans2D1" presStyleIdx="0" presStyleCnt="4"/>
      <dgm:spPr/>
      <dgm:t>
        <a:bodyPr/>
        <a:lstStyle/>
        <a:p>
          <a:endParaRPr lang="en-US"/>
        </a:p>
      </dgm:t>
    </dgm:pt>
    <dgm:pt modelId="{B6092CC3-ABE0-471D-920F-E174E532DB3C}" type="pres">
      <dgm:prSet presAssocID="{658E3247-92F1-4A2E-9871-34311978C8EB}" presName="connectorText" presStyleLbl="sibTrans2D1" presStyleIdx="0" presStyleCnt="4"/>
      <dgm:spPr/>
      <dgm:t>
        <a:bodyPr/>
        <a:lstStyle/>
        <a:p>
          <a:endParaRPr lang="en-US"/>
        </a:p>
      </dgm:t>
    </dgm:pt>
    <dgm:pt modelId="{D2B3F9BF-E9DE-4029-9BC5-C7A7D5C10264}" type="pres">
      <dgm:prSet presAssocID="{34B76D2E-2FDC-4678-B750-F20717BD10EE}" presName="node" presStyleLbl="node1" presStyleIdx="1" presStyleCnt="4" custScaleX="162405">
        <dgm:presLayoutVars>
          <dgm:bulletEnabled val="1"/>
        </dgm:presLayoutVars>
      </dgm:prSet>
      <dgm:spPr/>
      <dgm:t>
        <a:bodyPr/>
        <a:lstStyle/>
        <a:p>
          <a:endParaRPr lang="en-US"/>
        </a:p>
      </dgm:t>
    </dgm:pt>
    <dgm:pt modelId="{DA879F7E-4E72-43BD-A94E-3204788897B4}" type="pres">
      <dgm:prSet presAssocID="{EF90F03C-A81D-49A6-8143-44BF3A238D1D}" presName="sibTrans" presStyleLbl="sibTrans2D1" presStyleIdx="1" presStyleCnt="4"/>
      <dgm:spPr/>
      <dgm:t>
        <a:bodyPr/>
        <a:lstStyle/>
        <a:p>
          <a:endParaRPr lang="en-US"/>
        </a:p>
      </dgm:t>
    </dgm:pt>
    <dgm:pt modelId="{DBD1957A-B299-44AF-86FF-A1EA1828B83F}" type="pres">
      <dgm:prSet presAssocID="{EF90F03C-A81D-49A6-8143-44BF3A238D1D}" presName="connectorText" presStyleLbl="sibTrans2D1" presStyleIdx="1" presStyleCnt="4"/>
      <dgm:spPr/>
      <dgm:t>
        <a:bodyPr/>
        <a:lstStyle/>
        <a:p>
          <a:endParaRPr lang="en-US"/>
        </a:p>
      </dgm:t>
    </dgm:pt>
    <dgm:pt modelId="{24AB81AF-60EA-4DA6-871A-7444F7AB3521}" type="pres">
      <dgm:prSet presAssocID="{C5D7362D-759F-490A-997B-93F1DCE9CFD9}" presName="node" presStyleLbl="node1" presStyleIdx="2" presStyleCnt="4" custScaleX="149082">
        <dgm:presLayoutVars>
          <dgm:bulletEnabled val="1"/>
        </dgm:presLayoutVars>
      </dgm:prSet>
      <dgm:spPr/>
      <dgm:t>
        <a:bodyPr/>
        <a:lstStyle/>
        <a:p>
          <a:endParaRPr lang="en-US"/>
        </a:p>
      </dgm:t>
    </dgm:pt>
    <dgm:pt modelId="{C801CE1F-3238-4D25-98E5-3DC00459B941}" type="pres">
      <dgm:prSet presAssocID="{679CEBDF-32A8-4F2D-9191-68F8F049C6EE}" presName="sibTrans" presStyleLbl="sibTrans2D1" presStyleIdx="2" presStyleCnt="4"/>
      <dgm:spPr/>
      <dgm:t>
        <a:bodyPr/>
        <a:lstStyle/>
        <a:p>
          <a:endParaRPr lang="en-US"/>
        </a:p>
      </dgm:t>
    </dgm:pt>
    <dgm:pt modelId="{20002D83-0351-49F1-ACC0-D94510EAF006}" type="pres">
      <dgm:prSet presAssocID="{679CEBDF-32A8-4F2D-9191-68F8F049C6EE}" presName="connectorText" presStyleLbl="sibTrans2D1" presStyleIdx="2" presStyleCnt="4"/>
      <dgm:spPr/>
      <dgm:t>
        <a:bodyPr/>
        <a:lstStyle/>
        <a:p>
          <a:endParaRPr lang="en-US"/>
        </a:p>
      </dgm:t>
    </dgm:pt>
    <dgm:pt modelId="{4ADCD46C-25A5-4451-9EE5-A11F9E106CC3}" type="pres">
      <dgm:prSet presAssocID="{8DDBB656-200F-4E72-A9EB-D690AEE1BC86}" presName="node" presStyleLbl="node1" presStyleIdx="3" presStyleCnt="4" custScaleX="164679">
        <dgm:presLayoutVars>
          <dgm:bulletEnabled val="1"/>
        </dgm:presLayoutVars>
      </dgm:prSet>
      <dgm:spPr/>
      <dgm:t>
        <a:bodyPr/>
        <a:lstStyle/>
        <a:p>
          <a:endParaRPr lang="en-US"/>
        </a:p>
      </dgm:t>
    </dgm:pt>
    <dgm:pt modelId="{4BBBA407-B33D-4170-912E-66A24D43326C}" type="pres">
      <dgm:prSet presAssocID="{8FC8094F-321C-4FA8-B896-B3FCC02D4CF9}" presName="sibTrans" presStyleLbl="sibTrans2D1" presStyleIdx="3" presStyleCnt="4"/>
      <dgm:spPr/>
      <dgm:t>
        <a:bodyPr/>
        <a:lstStyle/>
        <a:p>
          <a:endParaRPr lang="en-US"/>
        </a:p>
      </dgm:t>
    </dgm:pt>
    <dgm:pt modelId="{E6EC67AB-B979-4981-866E-57CD28D26FE1}" type="pres">
      <dgm:prSet presAssocID="{8FC8094F-321C-4FA8-B896-B3FCC02D4CF9}" presName="connectorText" presStyleLbl="sibTrans2D1" presStyleIdx="3" presStyleCnt="4"/>
      <dgm:spPr/>
      <dgm:t>
        <a:bodyPr/>
        <a:lstStyle/>
        <a:p>
          <a:endParaRPr lang="en-US"/>
        </a:p>
      </dgm:t>
    </dgm:pt>
  </dgm:ptLst>
  <dgm:cxnLst>
    <dgm:cxn modelId="{42691393-14B9-4EE3-B635-EF575317615F}" srcId="{AC29A124-D824-4533-9C7C-E4AA2CF3295A}" destId="{34B76D2E-2FDC-4678-B750-F20717BD10EE}" srcOrd="1" destOrd="0" parTransId="{9A463951-B0E1-46AA-99CB-982FA95BDEB9}" sibTransId="{EF90F03C-A81D-49A6-8143-44BF3A238D1D}"/>
    <dgm:cxn modelId="{C2947E5F-6E4D-4D51-A053-C79B2BC050D0}" type="presOf" srcId="{34B76D2E-2FDC-4678-B750-F20717BD10EE}" destId="{D2B3F9BF-E9DE-4029-9BC5-C7A7D5C10264}" srcOrd="0" destOrd="0" presId="urn:microsoft.com/office/officeart/2005/8/layout/cycle2"/>
    <dgm:cxn modelId="{F1523755-572A-4664-A4CA-1107206BB405}" srcId="{AC29A124-D824-4533-9C7C-E4AA2CF3295A}" destId="{C5D7362D-759F-490A-997B-93F1DCE9CFD9}" srcOrd="2" destOrd="0" parTransId="{EF6F7BA3-5CD7-4568-86B4-CB2E8DFDDAFD}" sibTransId="{679CEBDF-32A8-4F2D-9191-68F8F049C6EE}"/>
    <dgm:cxn modelId="{B97BDD45-DD17-49EA-9B54-FD742F1AA9BA}" srcId="{AC29A124-D824-4533-9C7C-E4AA2CF3295A}" destId="{5C93E4E6-39B0-4716-BEBC-1B3E050DD282}" srcOrd="0" destOrd="0" parTransId="{6D1787DE-52DC-4B03-B51E-7C3AE6A35ADA}" sibTransId="{658E3247-92F1-4A2E-9871-34311978C8EB}"/>
    <dgm:cxn modelId="{D147DB7A-6C59-4698-A771-F844A70B032B}" type="presOf" srcId="{EF90F03C-A81D-49A6-8143-44BF3A238D1D}" destId="{DBD1957A-B299-44AF-86FF-A1EA1828B83F}" srcOrd="1" destOrd="0" presId="urn:microsoft.com/office/officeart/2005/8/layout/cycle2"/>
    <dgm:cxn modelId="{99ECEBD0-ACFC-4FFA-8178-D18B1E7D0D90}" type="presOf" srcId="{8FC8094F-321C-4FA8-B896-B3FCC02D4CF9}" destId="{4BBBA407-B33D-4170-912E-66A24D43326C}" srcOrd="0" destOrd="0" presId="urn:microsoft.com/office/officeart/2005/8/layout/cycle2"/>
    <dgm:cxn modelId="{83F1CAD0-F60B-4132-A3A8-7006003522F1}" srcId="{AC29A124-D824-4533-9C7C-E4AA2CF3295A}" destId="{8DDBB656-200F-4E72-A9EB-D690AEE1BC86}" srcOrd="3" destOrd="0" parTransId="{4439A48B-85F7-41C7-A7D9-6E0BF97C0047}" sibTransId="{8FC8094F-321C-4FA8-B896-B3FCC02D4CF9}"/>
    <dgm:cxn modelId="{54AEFAC6-0444-4844-AD6D-138EE2C9982B}" type="presOf" srcId="{C5D7362D-759F-490A-997B-93F1DCE9CFD9}" destId="{24AB81AF-60EA-4DA6-871A-7444F7AB3521}" srcOrd="0" destOrd="0" presId="urn:microsoft.com/office/officeart/2005/8/layout/cycle2"/>
    <dgm:cxn modelId="{B5AE9020-C442-49AD-97E4-7B632F3D1595}" type="presOf" srcId="{8DDBB656-200F-4E72-A9EB-D690AEE1BC86}" destId="{4ADCD46C-25A5-4451-9EE5-A11F9E106CC3}" srcOrd="0" destOrd="0" presId="urn:microsoft.com/office/officeart/2005/8/layout/cycle2"/>
    <dgm:cxn modelId="{F3C824A5-AAF1-4B34-9BB8-A29383E75EDA}" type="presOf" srcId="{658E3247-92F1-4A2E-9871-34311978C8EB}" destId="{B6092CC3-ABE0-471D-920F-E174E532DB3C}" srcOrd="1" destOrd="0" presId="urn:microsoft.com/office/officeart/2005/8/layout/cycle2"/>
    <dgm:cxn modelId="{971BDC93-6912-4491-BBE2-BECD93D52F1D}" type="presOf" srcId="{5C93E4E6-39B0-4716-BEBC-1B3E050DD282}" destId="{74962295-487E-475F-9984-05BF983354BC}" srcOrd="0" destOrd="0" presId="urn:microsoft.com/office/officeart/2005/8/layout/cycle2"/>
    <dgm:cxn modelId="{103A08F3-8716-498B-84AC-213004A98B07}" type="presOf" srcId="{EF90F03C-A81D-49A6-8143-44BF3A238D1D}" destId="{DA879F7E-4E72-43BD-A94E-3204788897B4}" srcOrd="0" destOrd="0" presId="urn:microsoft.com/office/officeart/2005/8/layout/cycle2"/>
    <dgm:cxn modelId="{B87C451B-3144-4B05-A2C2-96F0B6B45A2A}" type="presOf" srcId="{8FC8094F-321C-4FA8-B896-B3FCC02D4CF9}" destId="{E6EC67AB-B979-4981-866E-57CD28D26FE1}" srcOrd="1" destOrd="0" presId="urn:microsoft.com/office/officeart/2005/8/layout/cycle2"/>
    <dgm:cxn modelId="{B379090B-A5DA-46E8-BA1A-B879F6D097D2}" type="presOf" srcId="{658E3247-92F1-4A2E-9871-34311978C8EB}" destId="{F2BDB55D-A460-4DDC-B47D-59E1C16F82CD}" srcOrd="0" destOrd="0" presId="urn:microsoft.com/office/officeart/2005/8/layout/cycle2"/>
    <dgm:cxn modelId="{94C88455-E678-41EA-99D7-E52CB47A23EA}" type="presOf" srcId="{679CEBDF-32A8-4F2D-9191-68F8F049C6EE}" destId="{C801CE1F-3238-4D25-98E5-3DC00459B941}" srcOrd="0" destOrd="0" presId="urn:microsoft.com/office/officeart/2005/8/layout/cycle2"/>
    <dgm:cxn modelId="{85CBB8E5-01B0-4AFE-9318-961871F94EBF}" type="presOf" srcId="{AC29A124-D824-4533-9C7C-E4AA2CF3295A}" destId="{8C7EA650-3334-4522-8865-6A406E6408DD}" srcOrd="0" destOrd="0" presId="urn:microsoft.com/office/officeart/2005/8/layout/cycle2"/>
    <dgm:cxn modelId="{442E5460-88E3-4C82-AEA0-4055B87774D3}" type="presOf" srcId="{679CEBDF-32A8-4F2D-9191-68F8F049C6EE}" destId="{20002D83-0351-49F1-ACC0-D94510EAF006}" srcOrd="1" destOrd="0" presId="urn:microsoft.com/office/officeart/2005/8/layout/cycle2"/>
    <dgm:cxn modelId="{625B66B8-CC2D-4EE3-A2B5-B59F4C56931F}" type="presParOf" srcId="{8C7EA650-3334-4522-8865-6A406E6408DD}" destId="{74962295-487E-475F-9984-05BF983354BC}" srcOrd="0" destOrd="0" presId="urn:microsoft.com/office/officeart/2005/8/layout/cycle2"/>
    <dgm:cxn modelId="{1A5572D6-16D0-4A22-B123-287B00D9AD37}" type="presParOf" srcId="{8C7EA650-3334-4522-8865-6A406E6408DD}" destId="{F2BDB55D-A460-4DDC-B47D-59E1C16F82CD}" srcOrd="1" destOrd="0" presId="urn:microsoft.com/office/officeart/2005/8/layout/cycle2"/>
    <dgm:cxn modelId="{99B5A9FB-AB38-42EF-942F-E4B65FB47DCB}" type="presParOf" srcId="{F2BDB55D-A460-4DDC-B47D-59E1C16F82CD}" destId="{B6092CC3-ABE0-471D-920F-E174E532DB3C}" srcOrd="0" destOrd="0" presId="urn:microsoft.com/office/officeart/2005/8/layout/cycle2"/>
    <dgm:cxn modelId="{5C2F4E68-44A4-44AF-8852-5F9D80DB654C}" type="presParOf" srcId="{8C7EA650-3334-4522-8865-6A406E6408DD}" destId="{D2B3F9BF-E9DE-4029-9BC5-C7A7D5C10264}" srcOrd="2" destOrd="0" presId="urn:microsoft.com/office/officeart/2005/8/layout/cycle2"/>
    <dgm:cxn modelId="{FB383469-947F-4D3F-B2E1-015CDFF3E70D}" type="presParOf" srcId="{8C7EA650-3334-4522-8865-6A406E6408DD}" destId="{DA879F7E-4E72-43BD-A94E-3204788897B4}" srcOrd="3" destOrd="0" presId="urn:microsoft.com/office/officeart/2005/8/layout/cycle2"/>
    <dgm:cxn modelId="{CEB4176E-5A82-4652-8900-A304282FCF65}" type="presParOf" srcId="{DA879F7E-4E72-43BD-A94E-3204788897B4}" destId="{DBD1957A-B299-44AF-86FF-A1EA1828B83F}" srcOrd="0" destOrd="0" presId="urn:microsoft.com/office/officeart/2005/8/layout/cycle2"/>
    <dgm:cxn modelId="{3373DAFB-3A5B-4670-AB22-8F865810849D}" type="presParOf" srcId="{8C7EA650-3334-4522-8865-6A406E6408DD}" destId="{24AB81AF-60EA-4DA6-871A-7444F7AB3521}" srcOrd="4" destOrd="0" presId="urn:microsoft.com/office/officeart/2005/8/layout/cycle2"/>
    <dgm:cxn modelId="{FB1F4AD8-FE70-448C-8CE4-E62EF57BA8A7}" type="presParOf" srcId="{8C7EA650-3334-4522-8865-6A406E6408DD}" destId="{C801CE1F-3238-4D25-98E5-3DC00459B941}" srcOrd="5" destOrd="0" presId="urn:microsoft.com/office/officeart/2005/8/layout/cycle2"/>
    <dgm:cxn modelId="{89E6F7CD-C36F-49ED-BE8F-04173DDD9E8E}" type="presParOf" srcId="{C801CE1F-3238-4D25-98E5-3DC00459B941}" destId="{20002D83-0351-49F1-ACC0-D94510EAF006}" srcOrd="0" destOrd="0" presId="urn:microsoft.com/office/officeart/2005/8/layout/cycle2"/>
    <dgm:cxn modelId="{B022A48B-3A0A-486B-95AA-8EA20A123F1A}" type="presParOf" srcId="{8C7EA650-3334-4522-8865-6A406E6408DD}" destId="{4ADCD46C-25A5-4451-9EE5-A11F9E106CC3}" srcOrd="6" destOrd="0" presId="urn:microsoft.com/office/officeart/2005/8/layout/cycle2"/>
    <dgm:cxn modelId="{F5853CCB-6E30-45D2-B64C-6E5D836FE326}" type="presParOf" srcId="{8C7EA650-3334-4522-8865-6A406E6408DD}" destId="{4BBBA407-B33D-4170-912E-66A24D43326C}" srcOrd="7" destOrd="0" presId="urn:microsoft.com/office/officeart/2005/8/layout/cycle2"/>
    <dgm:cxn modelId="{A1F42083-9213-4F4F-BCD5-1FC90453638E}" type="presParOf" srcId="{4BBBA407-B33D-4170-912E-66A24D43326C}" destId="{E6EC67AB-B979-4981-866E-57CD28D26FE1}"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6A20BFC8-E23F-4811-8B37-764D84867C11}" type="doc">
      <dgm:prSet loTypeId="urn:microsoft.com/office/officeart/2005/8/layout/process3" loCatId="process" qsTypeId="urn:microsoft.com/office/officeart/2005/8/quickstyle/simple2" qsCatId="simple" csTypeId="urn:microsoft.com/office/officeart/2005/8/colors/colorful3" csCatId="colorful" phldr="1"/>
      <dgm:spPr/>
      <dgm:t>
        <a:bodyPr/>
        <a:lstStyle/>
        <a:p>
          <a:endParaRPr lang="en-US"/>
        </a:p>
      </dgm:t>
    </dgm:pt>
    <dgm:pt modelId="{BA60533E-9FD3-4CA0-BF64-0701CC1A4D1F}">
      <dgm:prSet phldrT="[Text]" custT="1"/>
      <dgm:spPr/>
      <dgm:t>
        <a:bodyPr/>
        <a:lstStyle/>
        <a:p>
          <a:pPr algn="ctr"/>
          <a:r>
            <a:rPr lang="en-US" sz="2200" b="1" dirty="0" err="1"/>
            <a:t>Quy</a:t>
          </a:r>
          <a:r>
            <a:rPr lang="en-US" sz="2200" b="1" dirty="0"/>
            <a:t> </a:t>
          </a:r>
          <a:r>
            <a:rPr lang="en-US" sz="2200" b="1" dirty="0" err="1"/>
            <a:t>trình</a:t>
          </a:r>
          <a:r>
            <a:rPr lang="en-US" sz="2200" b="1" dirty="0"/>
            <a:t> </a:t>
          </a:r>
          <a:r>
            <a:rPr lang="en-US" sz="2200" b="1" dirty="0" err="1"/>
            <a:t>thiết</a:t>
          </a:r>
          <a:r>
            <a:rPr lang="en-US" sz="2200" b="1" dirty="0"/>
            <a:t> </a:t>
          </a:r>
          <a:r>
            <a:rPr lang="en-US" sz="2200" b="1" dirty="0" err="1"/>
            <a:t>kế</a:t>
          </a:r>
          <a:r>
            <a:rPr lang="en-US" sz="2200" b="1" dirty="0"/>
            <a:t> </a:t>
          </a:r>
        </a:p>
      </dgm:t>
    </dgm:pt>
    <dgm:pt modelId="{24ECCC30-E778-41BC-BBC4-1EC030F07815}" type="parTrans" cxnId="{55DB03E5-928A-4690-9DBF-E3249FA747E8}">
      <dgm:prSet/>
      <dgm:spPr/>
      <dgm:t>
        <a:bodyPr/>
        <a:lstStyle/>
        <a:p>
          <a:endParaRPr lang="en-US"/>
        </a:p>
      </dgm:t>
    </dgm:pt>
    <dgm:pt modelId="{D746540E-D24C-4030-8BB0-BBFB7A00CC75}" type="sibTrans" cxnId="{55DB03E5-928A-4690-9DBF-E3249FA747E8}">
      <dgm:prSet/>
      <dgm:spPr/>
      <dgm:t>
        <a:bodyPr/>
        <a:lstStyle/>
        <a:p>
          <a:endParaRPr lang="en-US"/>
        </a:p>
      </dgm:t>
    </dgm:pt>
    <dgm:pt modelId="{4BE774E8-FC75-46D1-9B5F-6FA96895DE75}">
      <dgm:prSet phldrT="[Text]" custT="1"/>
      <dgm:spPr/>
      <dgm:t>
        <a:bodyPr/>
        <a:lstStyle/>
        <a:p>
          <a:pPr algn="just"/>
          <a:r>
            <a:rPr lang="en-US" sz="1800" b="0" i="0" u="none" dirty="0" err="1"/>
            <a:t>Xác</a:t>
          </a:r>
          <a:r>
            <a:rPr lang="en-US" sz="1800" b="0" i="0" u="none" dirty="0"/>
            <a:t> </a:t>
          </a:r>
          <a:r>
            <a:rPr lang="en-US" sz="1800" b="0" i="0" u="none" dirty="0" err="1"/>
            <a:t>định</a:t>
          </a:r>
          <a:r>
            <a:rPr lang="en-US" sz="1800" b="0" i="0" u="none" dirty="0"/>
            <a:t> </a:t>
          </a:r>
          <a:r>
            <a:rPr lang="en-US" sz="1800" b="0" i="0" u="none" dirty="0" err="1"/>
            <a:t>thời</a:t>
          </a:r>
          <a:r>
            <a:rPr lang="en-US" sz="1800" b="0" i="0" u="none" dirty="0"/>
            <a:t> </a:t>
          </a:r>
          <a:r>
            <a:rPr lang="en-US" sz="1800" b="0" i="0" u="none" dirty="0" err="1"/>
            <a:t>gian</a:t>
          </a:r>
          <a:r>
            <a:rPr lang="en-US" sz="1800" b="0" i="0" u="none" dirty="0"/>
            <a:t>, </a:t>
          </a:r>
          <a:r>
            <a:rPr lang="en-US" sz="1800" b="0" i="0" u="none" dirty="0" err="1"/>
            <a:t>địa</a:t>
          </a:r>
          <a:r>
            <a:rPr lang="en-US" sz="1800" b="0" i="0" u="none" dirty="0"/>
            <a:t> </a:t>
          </a:r>
          <a:r>
            <a:rPr lang="en-US" sz="1800" b="0" i="0" u="none" dirty="0" err="1"/>
            <a:t>điểm</a:t>
          </a:r>
          <a:r>
            <a:rPr lang="en-US" sz="1800" b="0" i="0" u="none" dirty="0"/>
            <a:t>, </a:t>
          </a:r>
          <a:r>
            <a:rPr lang="en-US" sz="1800" b="0" i="0" u="none" dirty="0" err="1"/>
            <a:t>quy</a:t>
          </a:r>
          <a:r>
            <a:rPr lang="en-US" sz="1800" b="0" i="0" u="none" dirty="0"/>
            <a:t> </a:t>
          </a:r>
          <a:r>
            <a:rPr lang="en-US" sz="1800" b="0" i="0" u="none" dirty="0" err="1"/>
            <a:t>mô</a:t>
          </a:r>
          <a:r>
            <a:rPr lang="en-US" sz="1800" b="0" i="0" u="none" dirty="0"/>
            <a:t>  </a:t>
          </a:r>
          <a:r>
            <a:rPr lang="en-US" sz="1800" b="0" i="0" u="none" dirty="0" err="1"/>
            <a:t>tổ</a:t>
          </a:r>
          <a:r>
            <a:rPr lang="en-US" sz="1800" b="0" i="0" u="none" dirty="0"/>
            <a:t> </a:t>
          </a:r>
          <a:r>
            <a:rPr lang="en-US" sz="1800" b="0" i="0" u="none" dirty="0" err="1"/>
            <a:t>chức</a:t>
          </a:r>
          <a:endParaRPr lang="en-US" sz="1800" b="0" i="0" u="none" dirty="0"/>
        </a:p>
      </dgm:t>
    </dgm:pt>
    <dgm:pt modelId="{8CC3AEF8-3006-4B40-87E1-DCD46A661633}" type="parTrans" cxnId="{F902ED3E-9360-419E-B2A2-3EC8FA1908E7}">
      <dgm:prSet/>
      <dgm:spPr/>
      <dgm:t>
        <a:bodyPr/>
        <a:lstStyle/>
        <a:p>
          <a:endParaRPr lang="en-US"/>
        </a:p>
      </dgm:t>
    </dgm:pt>
    <dgm:pt modelId="{C63514AC-F09C-4955-A0A2-E2EB5A4ABDA3}" type="sibTrans" cxnId="{F902ED3E-9360-419E-B2A2-3EC8FA1908E7}">
      <dgm:prSet/>
      <dgm:spPr/>
      <dgm:t>
        <a:bodyPr/>
        <a:lstStyle/>
        <a:p>
          <a:endParaRPr lang="en-US"/>
        </a:p>
      </dgm:t>
    </dgm:pt>
    <dgm:pt modelId="{2C856171-E02B-4AA9-B770-99410526D4EC}">
      <dgm:prSet phldrT="[Text]" custT="1"/>
      <dgm:spPr/>
      <dgm:t>
        <a:bodyPr/>
        <a:lstStyle/>
        <a:p>
          <a:pPr algn="just"/>
          <a:r>
            <a:rPr lang="en-US" sz="1800" b="0" i="0" u="none" dirty="0" err="1"/>
            <a:t>Xác</a:t>
          </a:r>
          <a:r>
            <a:rPr lang="en-US" sz="1800" b="0" i="0" u="none" dirty="0"/>
            <a:t> </a:t>
          </a:r>
          <a:r>
            <a:rPr lang="en-US" sz="1800" b="0" i="0" u="none" dirty="0" err="1"/>
            <a:t>định</a:t>
          </a:r>
          <a:r>
            <a:rPr lang="en-US" sz="1800" b="0" i="0" u="none" dirty="0"/>
            <a:t> </a:t>
          </a:r>
          <a:r>
            <a:rPr lang="en-US" sz="1800" b="0" i="0" u="none" dirty="0" err="1"/>
            <a:t>nội</a:t>
          </a:r>
          <a:r>
            <a:rPr lang="en-US" sz="1800" b="0" i="0" u="none" dirty="0"/>
            <a:t> dung </a:t>
          </a:r>
          <a:r>
            <a:rPr lang="en-US" sz="1800" b="0" i="0" u="none" dirty="0" err="1"/>
            <a:t>chương</a:t>
          </a:r>
          <a:r>
            <a:rPr lang="en-US" sz="1800" b="0" i="0" u="none" dirty="0"/>
            <a:t> </a:t>
          </a:r>
          <a:r>
            <a:rPr lang="en-US" sz="1800" b="0" i="0" u="none" dirty="0" err="1"/>
            <a:t>trình</a:t>
          </a:r>
          <a:r>
            <a:rPr lang="en-US" sz="1800" b="0" i="0" u="none" dirty="0"/>
            <a:t> </a:t>
          </a:r>
          <a:r>
            <a:rPr lang="en-US" sz="1800" b="0" i="0" u="none" dirty="0" err="1"/>
            <a:t>hoạt</a:t>
          </a:r>
          <a:r>
            <a:rPr lang="en-US" sz="1800" b="0" i="0" u="none" dirty="0"/>
            <a:t> </a:t>
          </a:r>
          <a:r>
            <a:rPr lang="en-US" sz="1800" b="0" i="0" u="none" dirty="0" err="1"/>
            <a:t>động</a:t>
          </a:r>
          <a:r>
            <a:rPr lang="en-US" sz="1800" b="0" i="0" u="none" dirty="0"/>
            <a:t> </a:t>
          </a:r>
          <a:r>
            <a:rPr lang="en-US" sz="1800" b="0" i="0" u="none" dirty="0" err="1"/>
            <a:t>sinh</a:t>
          </a:r>
          <a:r>
            <a:rPr lang="en-US" sz="1800" b="0" i="0" u="none" dirty="0"/>
            <a:t> </a:t>
          </a:r>
          <a:r>
            <a:rPr lang="en-US" sz="1800" b="0" i="0" u="none" dirty="0" err="1"/>
            <a:t>hoạt</a:t>
          </a:r>
          <a:r>
            <a:rPr lang="en-US" sz="1800" b="0" i="0" u="none" dirty="0"/>
            <a:t> </a:t>
          </a:r>
          <a:r>
            <a:rPr lang="en-US" sz="1800" b="0" i="0" u="none" dirty="0" err="1"/>
            <a:t>dưới</a:t>
          </a:r>
          <a:r>
            <a:rPr lang="en-US" sz="1800" b="0" i="0" u="none" dirty="0"/>
            <a:t> </a:t>
          </a:r>
          <a:r>
            <a:rPr lang="en-US" sz="1800" b="0" i="0" u="none" dirty="0" err="1"/>
            <a:t>cờ</a:t>
          </a:r>
          <a:endParaRPr lang="en-US" sz="1800" b="0" i="0" u="none" dirty="0"/>
        </a:p>
      </dgm:t>
    </dgm:pt>
    <dgm:pt modelId="{AC5142CC-D0CC-4ACB-AC4F-39C55E305C22}" type="parTrans" cxnId="{C5BDA63F-F139-4558-9483-E7CBE2976DA0}">
      <dgm:prSet/>
      <dgm:spPr/>
      <dgm:t>
        <a:bodyPr/>
        <a:lstStyle/>
        <a:p>
          <a:endParaRPr lang="en-US"/>
        </a:p>
      </dgm:t>
    </dgm:pt>
    <dgm:pt modelId="{09B3329A-A99F-40CE-8834-F230B5DD0CDC}" type="sibTrans" cxnId="{C5BDA63F-F139-4558-9483-E7CBE2976DA0}">
      <dgm:prSet/>
      <dgm:spPr/>
      <dgm:t>
        <a:bodyPr/>
        <a:lstStyle/>
        <a:p>
          <a:endParaRPr lang="en-US"/>
        </a:p>
      </dgm:t>
    </dgm:pt>
    <dgm:pt modelId="{60CCC28D-0C76-47EE-9FB4-214AEE287C2E}">
      <dgm:prSet phldrT="[Text]" custT="1"/>
      <dgm:spPr/>
      <dgm:t>
        <a:bodyPr/>
        <a:lstStyle/>
        <a:p>
          <a:pPr algn="just"/>
          <a:r>
            <a:rPr lang="en-US" sz="1800" b="0" i="0" u="none" dirty="0" err="1"/>
            <a:t>Lựa</a:t>
          </a:r>
          <a:r>
            <a:rPr lang="en-US" sz="1800" b="0" i="0" u="none" dirty="0"/>
            <a:t> </a:t>
          </a:r>
          <a:r>
            <a:rPr lang="en-US" sz="1800" b="0" i="0" u="none" dirty="0" err="1"/>
            <a:t>chọn</a:t>
          </a:r>
          <a:r>
            <a:rPr lang="en-US" sz="1800" b="0" i="0" u="none" dirty="0"/>
            <a:t> </a:t>
          </a:r>
          <a:r>
            <a:rPr lang="en-US" sz="1800" b="0" i="0" u="none" dirty="0" err="1"/>
            <a:t>hình</a:t>
          </a:r>
          <a:r>
            <a:rPr lang="en-US" sz="1800" b="0" i="0" u="none" dirty="0"/>
            <a:t> </a:t>
          </a:r>
          <a:r>
            <a:rPr lang="en-US" sz="1800" b="0" i="0" u="none" dirty="0" err="1"/>
            <a:t>thức</a:t>
          </a:r>
          <a:r>
            <a:rPr lang="en-US" sz="1800" b="0" i="0" u="none" dirty="0"/>
            <a:t> </a:t>
          </a:r>
          <a:r>
            <a:rPr lang="en-US" sz="1800" b="0" i="0" u="none" dirty="0" err="1"/>
            <a:t>tổ</a:t>
          </a:r>
          <a:r>
            <a:rPr lang="en-US" sz="1800" b="0" i="0" u="none" dirty="0"/>
            <a:t> </a:t>
          </a:r>
          <a:r>
            <a:rPr lang="en-US" sz="1800" b="0" i="0" u="none" dirty="0" err="1"/>
            <a:t>chức</a:t>
          </a:r>
          <a:endParaRPr lang="en-US" sz="1800" b="0" i="0" u="none" dirty="0"/>
        </a:p>
      </dgm:t>
    </dgm:pt>
    <dgm:pt modelId="{42D922DE-8C60-4FD0-9F5B-E90E2E9A3F96}" type="parTrans" cxnId="{895746D5-F506-4E80-B981-836EFF15854B}">
      <dgm:prSet/>
      <dgm:spPr/>
      <dgm:t>
        <a:bodyPr/>
        <a:lstStyle/>
        <a:p>
          <a:endParaRPr lang="en-US"/>
        </a:p>
      </dgm:t>
    </dgm:pt>
    <dgm:pt modelId="{162266D5-7124-40A4-9BEB-CA25ADAEE1EE}" type="sibTrans" cxnId="{895746D5-F506-4E80-B981-836EFF15854B}">
      <dgm:prSet/>
      <dgm:spPr/>
      <dgm:t>
        <a:bodyPr/>
        <a:lstStyle/>
        <a:p>
          <a:endParaRPr lang="en-US"/>
        </a:p>
      </dgm:t>
    </dgm:pt>
    <dgm:pt modelId="{51660D14-A9A4-4ADD-B7B6-704B9E0B9CF6}">
      <dgm:prSet phldrT="[Text]" custT="1"/>
      <dgm:spPr/>
      <dgm:t>
        <a:bodyPr/>
        <a:lstStyle/>
        <a:p>
          <a:pPr algn="l"/>
          <a:r>
            <a:rPr lang="en-US" sz="1800" b="0" i="0" u="none" dirty="0" err="1"/>
            <a:t>Xác</a:t>
          </a:r>
          <a:r>
            <a:rPr lang="en-US" sz="1800" b="0" i="0" u="none" dirty="0"/>
            <a:t> </a:t>
          </a:r>
          <a:r>
            <a:rPr lang="en-US" sz="1800" b="0" i="0" u="none" dirty="0" err="1"/>
            <a:t>định</a:t>
          </a:r>
          <a:r>
            <a:rPr lang="en-US" sz="1800" b="0" i="0" u="none" dirty="0"/>
            <a:t> </a:t>
          </a:r>
          <a:r>
            <a:rPr lang="en-US" sz="1800" b="0" i="0" u="none" dirty="0" err="1"/>
            <a:t>mục</a:t>
          </a:r>
          <a:r>
            <a:rPr lang="en-US" sz="1800" b="0" i="0" u="none" dirty="0"/>
            <a:t> </a:t>
          </a:r>
          <a:r>
            <a:rPr lang="en-US" sz="1800" b="0" i="0" u="none" dirty="0" err="1"/>
            <a:t>đích</a:t>
          </a:r>
          <a:r>
            <a:rPr lang="en-US" sz="1800" b="0" i="0" u="none" dirty="0"/>
            <a:t>, </a:t>
          </a:r>
          <a:r>
            <a:rPr lang="en-US" sz="1800" b="0" i="0" u="none" dirty="0" err="1"/>
            <a:t>yêu</a:t>
          </a:r>
          <a:r>
            <a:rPr lang="en-US" sz="1800" b="0" i="0" u="none" dirty="0"/>
            <a:t> </a:t>
          </a:r>
          <a:r>
            <a:rPr lang="en-US" sz="1800" b="0" i="0" u="none" dirty="0" err="1"/>
            <a:t>cầu</a:t>
          </a:r>
          <a:endParaRPr lang="en-US" sz="1800" b="0" i="0" u="none" dirty="0"/>
        </a:p>
      </dgm:t>
    </dgm:pt>
    <dgm:pt modelId="{C1B3F282-1960-40FA-B89D-4B94E8EF1745}" type="parTrans" cxnId="{78C1C106-E2CD-4C89-81DE-2A2B59480C42}">
      <dgm:prSet/>
      <dgm:spPr/>
      <dgm:t>
        <a:bodyPr/>
        <a:lstStyle/>
        <a:p>
          <a:endParaRPr lang="en-US"/>
        </a:p>
      </dgm:t>
    </dgm:pt>
    <dgm:pt modelId="{C81161C6-6941-4B92-B60B-C3F519E50551}" type="sibTrans" cxnId="{78C1C106-E2CD-4C89-81DE-2A2B59480C42}">
      <dgm:prSet/>
      <dgm:spPr/>
      <dgm:t>
        <a:bodyPr/>
        <a:lstStyle/>
        <a:p>
          <a:endParaRPr lang="en-US"/>
        </a:p>
      </dgm:t>
    </dgm:pt>
    <dgm:pt modelId="{53F5EA00-29B0-43C8-A2A3-AC785200F2C2}" type="pres">
      <dgm:prSet presAssocID="{6A20BFC8-E23F-4811-8B37-764D84867C11}" presName="linearFlow" presStyleCnt="0">
        <dgm:presLayoutVars>
          <dgm:dir/>
          <dgm:animLvl val="lvl"/>
          <dgm:resizeHandles val="exact"/>
        </dgm:presLayoutVars>
      </dgm:prSet>
      <dgm:spPr/>
      <dgm:t>
        <a:bodyPr/>
        <a:lstStyle/>
        <a:p>
          <a:endParaRPr lang="en-US"/>
        </a:p>
      </dgm:t>
    </dgm:pt>
    <dgm:pt modelId="{DE800ADB-F94A-4D51-91FB-2F61D571E37E}" type="pres">
      <dgm:prSet presAssocID="{BA60533E-9FD3-4CA0-BF64-0701CC1A4D1F}" presName="composite" presStyleCnt="0"/>
      <dgm:spPr/>
    </dgm:pt>
    <dgm:pt modelId="{701DC028-902C-4280-92C8-4163A8899F77}" type="pres">
      <dgm:prSet presAssocID="{BA60533E-9FD3-4CA0-BF64-0701CC1A4D1F}" presName="parTx" presStyleLbl="node1" presStyleIdx="0" presStyleCnt="1">
        <dgm:presLayoutVars>
          <dgm:chMax val="0"/>
          <dgm:chPref val="0"/>
          <dgm:bulletEnabled val="1"/>
        </dgm:presLayoutVars>
      </dgm:prSet>
      <dgm:spPr/>
      <dgm:t>
        <a:bodyPr/>
        <a:lstStyle/>
        <a:p>
          <a:endParaRPr lang="en-US"/>
        </a:p>
      </dgm:t>
    </dgm:pt>
    <dgm:pt modelId="{737D80FA-94A6-472F-B31A-D113EAD689A6}" type="pres">
      <dgm:prSet presAssocID="{BA60533E-9FD3-4CA0-BF64-0701CC1A4D1F}" presName="parSh" presStyleLbl="node1" presStyleIdx="0" presStyleCnt="1" custScaleX="133965" custScaleY="104005"/>
      <dgm:spPr/>
      <dgm:t>
        <a:bodyPr/>
        <a:lstStyle/>
        <a:p>
          <a:endParaRPr lang="en-US"/>
        </a:p>
      </dgm:t>
    </dgm:pt>
    <dgm:pt modelId="{FCE8EBBB-8049-44F5-9317-A947345CBBE7}" type="pres">
      <dgm:prSet presAssocID="{BA60533E-9FD3-4CA0-BF64-0701CC1A4D1F}" presName="desTx" presStyleLbl="fgAcc1" presStyleIdx="0" presStyleCnt="1" custScaleX="127748" custScaleY="92458" custLinFactNeighborX="-10355" custLinFactNeighborY="-3732">
        <dgm:presLayoutVars>
          <dgm:bulletEnabled val="1"/>
        </dgm:presLayoutVars>
      </dgm:prSet>
      <dgm:spPr/>
      <dgm:t>
        <a:bodyPr/>
        <a:lstStyle/>
        <a:p>
          <a:endParaRPr lang="en-US"/>
        </a:p>
      </dgm:t>
    </dgm:pt>
  </dgm:ptLst>
  <dgm:cxnLst>
    <dgm:cxn modelId="{E2542025-92E3-46C3-AD67-73F5EAC36532}" type="presOf" srcId="{2C856171-E02B-4AA9-B770-99410526D4EC}" destId="{FCE8EBBB-8049-44F5-9317-A947345CBBE7}" srcOrd="0" destOrd="2" presId="urn:microsoft.com/office/officeart/2005/8/layout/process3"/>
    <dgm:cxn modelId="{78C1C106-E2CD-4C89-81DE-2A2B59480C42}" srcId="{BA60533E-9FD3-4CA0-BF64-0701CC1A4D1F}" destId="{51660D14-A9A4-4ADD-B7B6-704B9E0B9CF6}" srcOrd="0" destOrd="0" parTransId="{C1B3F282-1960-40FA-B89D-4B94E8EF1745}" sibTransId="{C81161C6-6941-4B92-B60B-C3F519E50551}"/>
    <dgm:cxn modelId="{59C5A301-B18C-4ADE-970D-41FD486444FD}" type="presOf" srcId="{BA60533E-9FD3-4CA0-BF64-0701CC1A4D1F}" destId="{737D80FA-94A6-472F-B31A-D113EAD689A6}" srcOrd="1" destOrd="0" presId="urn:microsoft.com/office/officeart/2005/8/layout/process3"/>
    <dgm:cxn modelId="{1BE10893-2BFB-45CA-B860-81C52428C486}" type="presOf" srcId="{51660D14-A9A4-4ADD-B7B6-704B9E0B9CF6}" destId="{FCE8EBBB-8049-44F5-9317-A947345CBBE7}" srcOrd="0" destOrd="0" presId="urn:microsoft.com/office/officeart/2005/8/layout/process3"/>
    <dgm:cxn modelId="{C5BDA63F-F139-4558-9483-E7CBE2976DA0}" srcId="{BA60533E-9FD3-4CA0-BF64-0701CC1A4D1F}" destId="{2C856171-E02B-4AA9-B770-99410526D4EC}" srcOrd="2" destOrd="0" parTransId="{AC5142CC-D0CC-4ACB-AC4F-39C55E305C22}" sibTransId="{09B3329A-A99F-40CE-8834-F230B5DD0CDC}"/>
    <dgm:cxn modelId="{ABAE6AE1-2F28-4F03-8AA8-538018554C3A}" type="presOf" srcId="{60CCC28D-0C76-47EE-9FB4-214AEE287C2E}" destId="{FCE8EBBB-8049-44F5-9317-A947345CBBE7}" srcOrd="0" destOrd="3" presId="urn:microsoft.com/office/officeart/2005/8/layout/process3"/>
    <dgm:cxn modelId="{2644193A-2E8B-4B30-BA53-C44B0C56BB87}" type="presOf" srcId="{BA60533E-9FD3-4CA0-BF64-0701CC1A4D1F}" destId="{701DC028-902C-4280-92C8-4163A8899F77}" srcOrd="0" destOrd="0" presId="urn:microsoft.com/office/officeart/2005/8/layout/process3"/>
    <dgm:cxn modelId="{DDA969DC-DED0-4F3D-9284-FCC69ABD3F7D}" type="presOf" srcId="{4BE774E8-FC75-46D1-9B5F-6FA96895DE75}" destId="{FCE8EBBB-8049-44F5-9317-A947345CBBE7}" srcOrd="0" destOrd="1" presId="urn:microsoft.com/office/officeart/2005/8/layout/process3"/>
    <dgm:cxn modelId="{F902ED3E-9360-419E-B2A2-3EC8FA1908E7}" srcId="{BA60533E-9FD3-4CA0-BF64-0701CC1A4D1F}" destId="{4BE774E8-FC75-46D1-9B5F-6FA96895DE75}" srcOrd="1" destOrd="0" parTransId="{8CC3AEF8-3006-4B40-87E1-DCD46A661633}" sibTransId="{C63514AC-F09C-4955-A0A2-E2EB5A4ABDA3}"/>
    <dgm:cxn modelId="{895746D5-F506-4E80-B981-836EFF15854B}" srcId="{BA60533E-9FD3-4CA0-BF64-0701CC1A4D1F}" destId="{60CCC28D-0C76-47EE-9FB4-214AEE287C2E}" srcOrd="3" destOrd="0" parTransId="{42D922DE-8C60-4FD0-9F5B-E90E2E9A3F96}" sibTransId="{162266D5-7124-40A4-9BEB-CA25ADAEE1EE}"/>
    <dgm:cxn modelId="{55DB03E5-928A-4690-9DBF-E3249FA747E8}" srcId="{6A20BFC8-E23F-4811-8B37-764D84867C11}" destId="{BA60533E-9FD3-4CA0-BF64-0701CC1A4D1F}" srcOrd="0" destOrd="0" parTransId="{24ECCC30-E778-41BC-BBC4-1EC030F07815}" sibTransId="{D746540E-D24C-4030-8BB0-BBFB7A00CC75}"/>
    <dgm:cxn modelId="{4620585D-60F0-49DA-BEC2-3AD772436A5B}" type="presOf" srcId="{6A20BFC8-E23F-4811-8B37-764D84867C11}" destId="{53F5EA00-29B0-43C8-A2A3-AC785200F2C2}" srcOrd="0" destOrd="0" presId="urn:microsoft.com/office/officeart/2005/8/layout/process3"/>
    <dgm:cxn modelId="{35F75619-7FAB-4133-B69F-23B875506D57}" type="presParOf" srcId="{53F5EA00-29B0-43C8-A2A3-AC785200F2C2}" destId="{DE800ADB-F94A-4D51-91FB-2F61D571E37E}" srcOrd="0" destOrd="0" presId="urn:microsoft.com/office/officeart/2005/8/layout/process3"/>
    <dgm:cxn modelId="{0CD3C4DA-D4B8-4BD9-BF06-37CCFA5B9FF8}" type="presParOf" srcId="{DE800ADB-F94A-4D51-91FB-2F61D571E37E}" destId="{701DC028-902C-4280-92C8-4163A8899F77}" srcOrd="0" destOrd="0" presId="urn:microsoft.com/office/officeart/2005/8/layout/process3"/>
    <dgm:cxn modelId="{95E1A0A0-6F01-410C-9CB4-EC053D05CDB0}" type="presParOf" srcId="{DE800ADB-F94A-4D51-91FB-2F61D571E37E}" destId="{737D80FA-94A6-472F-B31A-D113EAD689A6}" srcOrd="1" destOrd="0" presId="urn:microsoft.com/office/officeart/2005/8/layout/process3"/>
    <dgm:cxn modelId="{35E85D73-0B78-4E54-88D5-EF8066D254DC}" type="presParOf" srcId="{DE800ADB-F94A-4D51-91FB-2F61D571E37E}" destId="{FCE8EBBB-8049-44F5-9317-A947345CBBE7}"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A20BFC8-E23F-4811-8B37-764D84867C11}" type="doc">
      <dgm:prSet loTypeId="urn:microsoft.com/office/officeart/2005/8/layout/process3" loCatId="process" qsTypeId="urn:microsoft.com/office/officeart/2005/8/quickstyle/simple4" qsCatId="simple" csTypeId="urn:microsoft.com/office/officeart/2005/8/colors/colorful2" csCatId="colorful" phldr="1"/>
      <dgm:spPr/>
      <dgm:t>
        <a:bodyPr/>
        <a:lstStyle/>
        <a:p>
          <a:endParaRPr lang="en-US"/>
        </a:p>
      </dgm:t>
    </dgm:pt>
    <dgm:pt modelId="{8AD9C556-8DF2-4960-897F-3E7596350987}">
      <dgm:prSet phldrT="[Text]" custT="1"/>
      <dgm:spPr/>
      <dgm:t>
        <a:bodyPr/>
        <a:lstStyle/>
        <a:p>
          <a:pPr algn="ctr"/>
          <a:r>
            <a:rPr lang="en-US" sz="2200" b="1" dirty="0" err="1"/>
            <a:t>Quy</a:t>
          </a:r>
          <a:r>
            <a:rPr lang="en-US" sz="2200" b="1" dirty="0"/>
            <a:t> </a:t>
          </a:r>
          <a:r>
            <a:rPr lang="en-US" sz="2200" b="1" dirty="0" err="1"/>
            <a:t>trình</a:t>
          </a:r>
          <a:r>
            <a:rPr lang="en-US" sz="2200" b="1" dirty="0"/>
            <a:t> </a:t>
          </a:r>
          <a:r>
            <a:rPr lang="en-US" sz="2200" b="1" dirty="0" err="1"/>
            <a:t>tổ</a:t>
          </a:r>
          <a:r>
            <a:rPr lang="en-US" sz="2200" b="1" dirty="0"/>
            <a:t> </a:t>
          </a:r>
          <a:r>
            <a:rPr lang="en-US" sz="2200" b="1" dirty="0" err="1"/>
            <a:t>chức</a:t>
          </a:r>
          <a:endParaRPr lang="en-US" sz="2200" b="1" dirty="0"/>
        </a:p>
      </dgm:t>
    </dgm:pt>
    <dgm:pt modelId="{CFB3C712-1026-4B62-BCA0-1B5C83D47BEE}" type="parTrans" cxnId="{CC05D2A9-2CA5-4E28-8310-D0E5CA0C5014}">
      <dgm:prSet/>
      <dgm:spPr/>
      <dgm:t>
        <a:bodyPr/>
        <a:lstStyle/>
        <a:p>
          <a:endParaRPr lang="en-US"/>
        </a:p>
      </dgm:t>
    </dgm:pt>
    <dgm:pt modelId="{C14A43B2-386A-4F1A-A8D8-2919E572574F}" type="sibTrans" cxnId="{CC05D2A9-2CA5-4E28-8310-D0E5CA0C5014}">
      <dgm:prSet/>
      <dgm:spPr/>
      <dgm:t>
        <a:bodyPr/>
        <a:lstStyle/>
        <a:p>
          <a:endParaRPr lang="en-US"/>
        </a:p>
      </dgm:t>
    </dgm:pt>
    <dgm:pt modelId="{468CE12D-A27E-4A45-AD76-4CB460EDE6ED}">
      <dgm:prSet phldrT="[Text]" custT="1"/>
      <dgm:spPr/>
      <dgm:t>
        <a:bodyPr/>
        <a:lstStyle/>
        <a:p>
          <a:pPr algn="just"/>
          <a:endParaRPr lang="en-US" sz="1500" b="0" dirty="0"/>
        </a:p>
      </dgm:t>
    </dgm:pt>
    <dgm:pt modelId="{BCE48EC7-832D-4BE3-A6F5-E54B61981CF4}" type="parTrans" cxnId="{5D25F674-ECDD-4FA5-A151-1332BAD3DC82}">
      <dgm:prSet/>
      <dgm:spPr/>
      <dgm:t>
        <a:bodyPr/>
        <a:lstStyle/>
        <a:p>
          <a:endParaRPr lang="en-US"/>
        </a:p>
      </dgm:t>
    </dgm:pt>
    <dgm:pt modelId="{53ECCCAD-8499-4520-BA0D-3844263042B7}" type="sibTrans" cxnId="{5D25F674-ECDD-4FA5-A151-1332BAD3DC82}">
      <dgm:prSet/>
      <dgm:spPr/>
      <dgm:t>
        <a:bodyPr/>
        <a:lstStyle/>
        <a:p>
          <a:endParaRPr lang="en-US"/>
        </a:p>
      </dgm:t>
    </dgm:pt>
    <dgm:pt modelId="{06D0C929-D963-41F9-B9F2-B76DF11EE024}">
      <dgm:prSet phldrT="[Text]" custT="1"/>
      <dgm:spPr/>
      <dgm:t>
        <a:bodyPr/>
        <a:lstStyle/>
        <a:p>
          <a:pPr algn="just"/>
          <a:r>
            <a:rPr lang="en-US" sz="1800" b="0" dirty="0" err="1"/>
            <a:t>Tập</a:t>
          </a:r>
          <a:r>
            <a:rPr lang="en-US" sz="1800" b="0" dirty="0"/>
            <a:t> </a:t>
          </a:r>
          <a:r>
            <a:rPr lang="en-US" sz="1800" b="0" dirty="0" err="1"/>
            <a:t>trung</a:t>
          </a:r>
          <a:r>
            <a:rPr lang="en-US" sz="1800" b="0" dirty="0"/>
            <a:t>, </a:t>
          </a:r>
          <a:r>
            <a:rPr lang="en-US" sz="1800" b="0" dirty="0" err="1"/>
            <a:t>ổn</a:t>
          </a:r>
          <a:r>
            <a:rPr lang="en-US" sz="1800" b="0" dirty="0"/>
            <a:t> </a:t>
          </a:r>
          <a:r>
            <a:rPr lang="en-US" sz="1800" b="0" dirty="0" err="1"/>
            <a:t>định</a:t>
          </a:r>
          <a:r>
            <a:rPr lang="en-US" sz="1800" b="0" dirty="0"/>
            <a:t> </a:t>
          </a:r>
          <a:r>
            <a:rPr lang="en-US" sz="1800" b="0" dirty="0" err="1"/>
            <a:t>nền</a:t>
          </a:r>
          <a:r>
            <a:rPr lang="en-US" sz="1800" b="0" dirty="0"/>
            <a:t> </a:t>
          </a:r>
          <a:r>
            <a:rPr lang="en-US" sz="1800" b="0" dirty="0" err="1"/>
            <a:t>nếp</a:t>
          </a:r>
          <a:endParaRPr lang="en-US" sz="1800" b="0" dirty="0"/>
        </a:p>
      </dgm:t>
    </dgm:pt>
    <dgm:pt modelId="{DC6C243B-4B6C-4D38-BAEA-0683F5DA151B}" type="parTrans" cxnId="{9BB16BBA-29F0-4CFE-B456-66DB08F1DBAB}">
      <dgm:prSet/>
      <dgm:spPr/>
      <dgm:t>
        <a:bodyPr/>
        <a:lstStyle/>
        <a:p>
          <a:endParaRPr lang="en-US"/>
        </a:p>
      </dgm:t>
    </dgm:pt>
    <dgm:pt modelId="{D1A88A78-C3E6-479D-A5CE-329B1136B25F}" type="sibTrans" cxnId="{9BB16BBA-29F0-4CFE-B456-66DB08F1DBAB}">
      <dgm:prSet/>
      <dgm:spPr/>
      <dgm:t>
        <a:bodyPr/>
        <a:lstStyle/>
        <a:p>
          <a:endParaRPr lang="en-US"/>
        </a:p>
      </dgm:t>
    </dgm:pt>
    <dgm:pt modelId="{BF938F06-500C-4093-A6DA-8C2FF5A9BD8A}">
      <dgm:prSet phldrT="[Text]" custT="1"/>
      <dgm:spPr/>
      <dgm:t>
        <a:bodyPr/>
        <a:lstStyle/>
        <a:p>
          <a:pPr algn="just"/>
          <a:r>
            <a:rPr lang="en-US" sz="1800" b="0" dirty="0" err="1"/>
            <a:t>Tiến</a:t>
          </a:r>
          <a:r>
            <a:rPr lang="en-US" sz="1800" b="0" dirty="0"/>
            <a:t> </a:t>
          </a:r>
          <a:r>
            <a:rPr lang="en-US" sz="1800" b="0" dirty="0" err="1"/>
            <a:t>hành</a:t>
          </a:r>
          <a:r>
            <a:rPr lang="en-US" sz="1800" b="0" dirty="0"/>
            <a:t> </a:t>
          </a:r>
          <a:r>
            <a:rPr lang="en-US" sz="1800" b="0" dirty="0" err="1"/>
            <a:t>nghi</a:t>
          </a:r>
          <a:r>
            <a:rPr lang="en-US" sz="1800" b="0" dirty="0"/>
            <a:t> </a:t>
          </a:r>
          <a:r>
            <a:rPr lang="en-US" sz="1800" b="0" dirty="0" err="1"/>
            <a:t>lễ</a:t>
          </a:r>
          <a:r>
            <a:rPr lang="en-US" sz="1800" b="0" dirty="0"/>
            <a:t> </a:t>
          </a:r>
          <a:r>
            <a:rPr lang="en-US" sz="1800" b="0" dirty="0" err="1"/>
            <a:t>chào</a:t>
          </a:r>
          <a:r>
            <a:rPr lang="en-US" sz="1800" b="0" dirty="0"/>
            <a:t> </a:t>
          </a:r>
          <a:r>
            <a:rPr lang="en-US" sz="1800" b="0" dirty="0" err="1"/>
            <a:t>cờ</a:t>
          </a:r>
          <a:endParaRPr lang="en-US" sz="1800" b="0" dirty="0"/>
        </a:p>
      </dgm:t>
    </dgm:pt>
    <dgm:pt modelId="{C804FB26-F048-4409-98E0-838901BA68D1}" type="parTrans" cxnId="{5578E361-C22E-49CD-9F37-C807581303CD}">
      <dgm:prSet/>
      <dgm:spPr/>
      <dgm:t>
        <a:bodyPr/>
        <a:lstStyle/>
        <a:p>
          <a:endParaRPr lang="en-US"/>
        </a:p>
      </dgm:t>
    </dgm:pt>
    <dgm:pt modelId="{44B120AC-C5A9-4E23-8372-42B5778E556E}" type="sibTrans" cxnId="{5578E361-C22E-49CD-9F37-C807581303CD}">
      <dgm:prSet/>
      <dgm:spPr/>
      <dgm:t>
        <a:bodyPr/>
        <a:lstStyle/>
        <a:p>
          <a:endParaRPr lang="en-US"/>
        </a:p>
      </dgm:t>
    </dgm:pt>
    <dgm:pt modelId="{85B1506E-03D4-4EB7-9B30-988746D5F2BF}">
      <dgm:prSet phldrT="[Text]" custT="1"/>
      <dgm:spPr/>
      <dgm:t>
        <a:bodyPr/>
        <a:lstStyle/>
        <a:p>
          <a:pPr algn="just"/>
          <a:r>
            <a:rPr lang="en-US" sz="1800" b="0" dirty="0" err="1"/>
            <a:t>Tiến</a:t>
          </a:r>
          <a:r>
            <a:rPr lang="en-US" sz="1800" b="0" dirty="0"/>
            <a:t> </a:t>
          </a:r>
          <a:r>
            <a:rPr lang="en-US" sz="1800" b="0" dirty="0" err="1"/>
            <a:t>hành</a:t>
          </a:r>
          <a:r>
            <a:rPr lang="en-US" sz="1800" b="0" dirty="0"/>
            <a:t> </a:t>
          </a:r>
          <a:r>
            <a:rPr lang="en-US" sz="1800" b="0" dirty="0" err="1"/>
            <a:t>chương</a:t>
          </a:r>
          <a:r>
            <a:rPr lang="en-US" sz="1800" b="0" dirty="0"/>
            <a:t> </a:t>
          </a:r>
          <a:r>
            <a:rPr lang="en-US" sz="1800" b="0" dirty="0" err="1"/>
            <a:t>trình</a:t>
          </a:r>
          <a:r>
            <a:rPr lang="en-US" sz="1800" b="0" dirty="0"/>
            <a:t> </a:t>
          </a:r>
          <a:r>
            <a:rPr lang="en-US" sz="1800" b="0" dirty="0" err="1"/>
            <a:t>sinh</a:t>
          </a:r>
          <a:r>
            <a:rPr lang="en-US" sz="1800" b="0" dirty="0"/>
            <a:t> </a:t>
          </a:r>
          <a:r>
            <a:rPr lang="en-US" sz="1800" b="0" dirty="0" err="1"/>
            <a:t>hoạt</a:t>
          </a:r>
          <a:r>
            <a:rPr lang="en-US" sz="1800" b="0" dirty="0"/>
            <a:t> </a:t>
          </a:r>
          <a:r>
            <a:rPr lang="en-US" sz="1800" b="0" dirty="0" err="1"/>
            <a:t>dưới</a:t>
          </a:r>
          <a:r>
            <a:rPr lang="en-US" sz="1800" b="0" dirty="0"/>
            <a:t> </a:t>
          </a:r>
          <a:r>
            <a:rPr lang="en-US" sz="1800" b="0" dirty="0" err="1"/>
            <a:t>cờ</a:t>
          </a:r>
          <a:endParaRPr lang="en-US" sz="1800" b="0" dirty="0"/>
        </a:p>
      </dgm:t>
    </dgm:pt>
    <dgm:pt modelId="{037F42AA-5FDE-4066-9E4E-35629B7C194E}" type="parTrans" cxnId="{EB42D928-465B-453E-BA31-8A7A11243317}">
      <dgm:prSet/>
      <dgm:spPr/>
      <dgm:t>
        <a:bodyPr/>
        <a:lstStyle/>
        <a:p>
          <a:endParaRPr lang="en-US"/>
        </a:p>
      </dgm:t>
    </dgm:pt>
    <dgm:pt modelId="{971BFD14-AAC6-4E51-8DBD-201DE6BAAEA7}" type="sibTrans" cxnId="{EB42D928-465B-453E-BA31-8A7A11243317}">
      <dgm:prSet/>
      <dgm:spPr/>
      <dgm:t>
        <a:bodyPr/>
        <a:lstStyle/>
        <a:p>
          <a:endParaRPr lang="en-US"/>
        </a:p>
      </dgm:t>
    </dgm:pt>
    <dgm:pt modelId="{EED631C5-F6B8-472E-BF2E-5007457DB9E8}">
      <dgm:prSet phldrT="[Text]" custT="1"/>
      <dgm:spPr/>
      <dgm:t>
        <a:bodyPr/>
        <a:lstStyle/>
        <a:p>
          <a:pPr algn="just"/>
          <a:r>
            <a:rPr lang="en-US" sz="1800" b="0" dirty="0" err="1"/>
            <a:t>Tổng</a:t>
          </a:r>
          <a:r>
            <a:rPr lang="en-US" sz="1800" b="0" dirty="0"/>
            <a:t> </a:t>
          </a:r>
          <a:r>
            <a:rPr lang="en-US" sz="1800" b="0" dirty="0" err="1"/>
            <a:t>kết</a:t>
          </a:r>
          <a:r>
            <a:rPr lang="en-US" sz="1800" b="0" dirty="0"/>
            <a:t> </a:t>
          </a:r>
          <a:r>
            <a:rPr lang="en-US" sz="1800" b="0" dirty="0" err="1"/>
            <a:t>hoạt</a:t>
          </a:r>
          <a:r>
            <a:rPr lang="en-US" sz="1800" b="0" dirty="0"/>
            <a:t> </a:t>
          </a:r>
          <a:r>
            <a:rPr lang="en-US" sz="1800" b="0" dirty="0" err="1"/>
            <a:t>động</a:t>
          </a:r>
          <a:r>
            <a:rPr lang="en-US" sz="1800" b="0" dirty="0"/>
            <a:t> </a:t>
          </a:r>
          <a:r>
            <a:rPr lang="en-US" sz="1800" b="0" dirty="0" err="1"/>
            <a:t>sinh</a:t>
          </a:r>
          <a:r>
            <a:rPr lang="en-US" sz="1800" b="0" dirty="0"/>
            <a:t> </a:t>
          </a:r>
          <a:r>
            <a:rPr lang="en-US" sz="1800" b="0" dirty="0" err="1"/>
            <a:t>hoạt</a:t>
          </a:r>
          <a:r>
            <a:rPr lang="en-US" sz="1800" b="0" dirty="0"/>
            <a:t> </a:t>
          </a:r>
          <a:r>
            <a:rPr lang="en-US" sz="1800" b="0" dirty="0" err="1"/>
            <a:t>dưới</a:t>
          </a:r>
          <a:r>
            <a:rPr lang="en-US" sz="1800" b="0" dirty="0"/>
            <a:t> </a:t>
          </a:r>
          <a:r>
            <a:rPr lang="en-US" sz="1800" b="0" dirty="0" err="1"/>
            <a:t>cờ</a:t>
          </a:r>
          <a:endParaRPr lang="en-US" sz="1800" b="0" dirty="0"/>
        </a:p>
      </dgm:t>
    </dgm:pt>
    <dgm:pt modelId="{8D57D3B4-F0A4-42DA-B94A-1EEA248F1806}" type="parTrans" cxnId="{47F97C1A-4A3C-41BB-B8BE-55F60B9FBAC9}">
      <dgm:prSet/>
      <dgm:spPr/>
      <dgm:t>
        <a:bodyPr/>
        <a:lstStyle/>
        <a:p>
          <a:endParaRPr lang="en-US"/>
        </a:p>
      </dgm:t>
    </dgm:pt>
    <dgm:pt modelId="{868009C5-5152-439F-AEDF-587F1BF63251}" type="sibTrans" cxnId="{47F97C1A-4A3C-41BB-B8BE-55F60B9FBAC9}">
      <dgm:prSet/>
      <dgm:spPr/>
      <dgm:t>
        <a:bodyPr/>
        <a:lstStyle/>
        <a:p>
          <a:endParaRPr lang="en-US"/>
        </a:p>
      </dgm:t>
    </dgm:pt>
    <dgm:pt modelId="{3E2F5B28-E811-4DB4-BA23-4E1DD49DA066}">
      <dgm:prSet phldrT="[Text]" custT="1"/>
      <dgm:spPr/>
      <dgm:t>
        <a:bodyPr/>
        <a:lstStyle/>
        <a:p>
          <a:pPr algn="just"/>
          <a:endParaRPr lang="en-US" sz="1500" b="0" dirty="0"/>
        </a:p>
      </dgm:t>
    </dgm:pt>
    <dgm:pt modelId="{5E283FFB-1FD5-4DC5-B389-1D7AD2295BD7}" type="parTrans" cxnId="{A1D53EF9-EF71-4D3A-A296-C09B354728A2}">
      <dgm:prSet/>
      <dgm:spPr/>
      <dgm:t>
        <a:bodyPr/>
        <a:lstStyle/>
        <a:p>
          <a:endParaRPr lang="en-US"/>
        </a:p>
      </dgm:t>
    </dgm:pt>
    <dgm:pt modelId="{7A0C1FF1-75A4-4957-8955-67880B71965B}" type="sibTrans" cxnId="{A1D53EF9-EF71-4D3A-A296-C09B354728A2}">
      <dgm:prSet/>
      <dgm:spPr/>
      <dgm:t>
        <a:bodyPr/>
        <a:lstStyle/>
        <a:p>
          <a:endParaRPr lang="en-US"/>
        </a:p>
      </dgm:t>
    </dgm:pt>
    <dgm:pt modelId="{B061ABE9-FD21-422A-B400-4B20CD15B738}">
      <dgm:prSet phldrT="[Text]" custT="1"/>
      <dgm:spPr/>
      <dgm:t>
        <a:bodyPr/>
        <a:lstStyle/>
        <a:p>
          <a:pPr algn="just"/>
          <a:r>
            <a:rPr lang="vi-VN" sz="1800" dirty="0">
              <a:latin typeface="Calibri" panose="020F0502020204030204" pitchFamily="34" charset="0"/>
              <a:cs typeface="Calibri" panose="020F0502020204030204" pitchFamily="34" charset="0"/>
            </a:rPr>
            <a:t>Kiểm tra các điều kiện tổ chức hoạt động: cơ sở vật chất, thiết bị cho buổi sinh hoạt dưới cờ. </a:t>
          </a:r>
          <a:endParaRPr lang="en-US" sz="1800" b="0" dirty="0">
            <a:latin typeface="Calibri" panose="020F0502020204030204" pitchFamily="34" charset="0"/>
            <a:cs typeface="Calibri" panose="020F0502020204030204" pitchFamily="34" charset="0"/>
          </a:endParaRPr>
        </a:p>
      </dgm:t>
    </dgm:pt>
    <dgm:pt modelId="{63B9B024-C346-4ED5-9BC5-12EF9774697A}" type="parTrans" cxnId="{C01DE223-7E22-47A3-BB49-10A4E0DFD270}">
      <dgm:prSet/>
      <dgm:spPr/>
      <dgm:t>
        <a:bodyPr/>
        <a:lstStyle/>
        <a:p>
          <a:endParaRPr lang="en-US"/>
        </a:p>
      </dgm:t>
    </dgm:pt>
    <dgm:pt modelId="{D927B352-D9DF-4251-A057-76B18599F3EB}" type="sibTrans" cxnId="{C01DE223-7E22-47A3-BB49-10A4E0DFD270}">
      <dgm:prSet/>
      <dgm:spPr/>
      <dgm:t>
        <a:bodyPr/>
        <a:lstStyle/>
        <a:p>
          <a:endParaRPr lang="en-US"/>
        </a:p>
      </dgm:t>
    </dgm:pt>
    <dgm:pt modelId="{53F5EA00-29B0-43C8-A2A3-AC785200F2C2}" type="pres">
      <dgm:prSet presAssocID="{6A20BFC8-E23F-4811-8B37-764D84867C11}" presName="linearFlow" presStyleCnt="0">
        <dgm:presLayoutVars>
          <dgm:dir/>
          <dgm:animLvl val="lvl"/>
          <dgm:resizeHandles val="exact"/>
        </dgm:presLayoutVars>
      </dgm:prSet>
      <dgm:spPr/>
      <dgm:t>
        <a:bodyPr/>
        <a:lstStyle/>
        <a:p>
          <a:endParaRPr lang="en-US"/>
        </a:p>
      </dgm:t>
    </dgm:pt>
    <dgm:pt modelId="{42E00A07-9BB6-4668-8476-A3852217AE87}" type="pres">
      <dgm:prSet presAssocID="{8AD9C556-8DF2-4960-897F-3E7596350987}" presName="composite" presStyleCnt="0"/>
      <dgm:spPr/>
    </dgm:pt>
    <dgm:pt modelId="{516A0893-155D-4305-834C-067A1BD68D3E}" type="pres">
      <dgm:prSet presAssocID="{8AD9C556-8DF2-4960-897F-3E7596350987}" presName="parTx" presStyleLbl="node1" presStyleIdx="0" presStyleCnt="1">
        <dgm:presLayoutVars>
          <dgm:chMax val="0"/>
          <dgm:chPref val="0"/>
          <dgm:bulletEnabled val="1"/>
        </dgm:presLayoutVars>
      </dgm:prSet>
      <dgm:spPr/>
      <dgm:t>
        <a:bodyPr/>
        <a:lstStyle/>
        <a:p>
          <a:endParaRPr lang="en-US"/>
        </a:p>
      </dgm:t>
    </dgm:pt>
    <dgm:pt modelId="{C479DA1D-3C64-4A8B-85C6-4FA397ED0D26}" type="pres">
      <dgm:prSet presAssocID="{8AD9C556-8DF2-4960-897F-3E7596350987}" presName="parSh" presStyleLbl="node1" presStyleIdx="0" presStyleCnt="1" custScaleX="141483" custScaleY="102417" custLinFactNeighborX="9339" custLinFactNeighborY="1318"/>
      <dgm:spPr/>
      <dgm:t>
        <a:bodyPr/>
        <a:lstStyle/>
        <a:p>
          <a:endParaRPr lang="en-US"/>
        </a:p>
      </dgm:t>
    </dgm:pt>
    <dgm:pt modelId="{3F18DB3D-C59D-42B8-8F75-2450BAE1CF01}" type="pres">
      <dgm:prSet presAssocID="{8AD9C556-8DF2-4960-897F-3E7596350987}" presName="desTx" presStyleLbl="fgAcc1" presStyleIdx="0" presStyleCnt="1" custScaleX="132504" custScaleY="95740" custLinFactNeighborX="13" custLinFactNeighborY="31">
        <dgm:presLayoutVars>
          <dgm:bulletEnabled val="1"/>
        </dgm:presLayoutVars>
      </dgm:prSet>
      <dgm:spPr/>
      <dgm:t>
        <a:bodyPr/>
        <a:lstStyle/>
        <a:p>
          <a:endParaRPr lang="en-US"/>
        </a:p>
      </dgm:t>
    </dgm:pt>
  </dgm:ptLst>
  <dgm:cxnLst>
    <dgm:cxn modelId="{4620585D-60F0-49DA-BEC2-3AD772436A5B}" type="presOf" srcId="{6A20BFC8-E23F-4811-8B37-764D84867C11}" destId="{53F5EA00-29B0-43C8-A2A3-AC785200F2C2}" srcOrd="0" destOrd="0" presId="urn:microsoft.com/office/officeart/2005/8/layout/process3"/>
    <dgm:cxn modelId="{5578E361-C22E-49CD-9F37-C807581303CD}" srcId="{8AD9C556-8DF2-4960-897F-3E7596350987}" destId="{BF938F06-500C-4093-A6DA-8C2FF5A9BD8A}" srcOrd="3" destOrd="0" parTransId="{C804FB26-F048-4409-98E0-838901BA68D1}" sibTransId="{44B120AC-C5A9-4E23-8372-42B5778E556E}"/>
    <dgm:cxn modelId="{E51484AD-1122-4DFA-A753-AECCD3C59A1F}" type="presOf" srcId="{3E2F5B28-E811-4DB4-BA23-4E1DD49DA066}" destId="{3F18DB3D-C59D-42B8-8F75-2450BAE1CF01}" srcOrd="0" destOrd="6" presId="urn:microsoft.com/office/officeart/2005/8/layout/process3"/>
    <dgm:cxn modelId="{EB42D928-465B-453E-BA31-8A7A11243317}" srcId="{8AD9C556-8DF2-4960-897F-3E7596350987}" destId="{85B1506E-03D4-4EB7-9B30-988746D5F2BF}" srcOrd="4" destOrd="0" parTransId="{037F42AA-5FDE-4066-9E4E-35629B7C194E}" sibTransId="{971BFD14-AAC6-4E51-8DBD-201DE6BAAEA7}"/>
    <dgm:cxn modelId="{C01DE223-7E22-47A3-BB49-10A4E0DFD270}" srcId="{8AD9C556-8DF2-4960-897F-3E7596350987}" destId="{B061ABE9-FD21-422A-B400-4B20CD15B738}" srcOrd="1" destOrd="0" parTransId="{63B9B024-C346-4ED5-9BC5-12EF9774697A}" sibTransId="{D927B352-D9DF-4251-A057-76B18599F3EB}"/>
    <dgm:cxn modelId="{5D25F674-ECDD-4FA5-A151-1332BAD3DC82}" srcId="{8AD9C556-8DF2-4960-897F-3E7596350987}" destId="{468CE12D-A27E-4A45-AD76-4CB460EDE6ED}" srcOrd="0" destOrd="0" parTransId="{BCE48EC7-832D-4BE3-A6F5-E54B61981CF4}" sibTransId="{53ECCCAD-8499-4520-BA0D-3844263042B7}"/>
    <dgm:cxn modelId="{B1F640EA-474E-4EA5-8774-16911F89550B}" type="presOf" srcId="{EED631C5-F6B8-472E-BF2E-5007457DB9E8}" destId="{3F18DB3D-C59D-42B8-8F75-2450BAE1CF01}" srcOrd="0" destOrd="5" presId="urn:microsoft.com/office/officeart/2005/8/layout/process3"/>
    <dgm:cxn modelId="{4749B184-6E37-4CA7-9363-9DAD4EA7C99A}" type="presOf" srcId="{BF938F06-500C-4093-A6DA-8C2FF5A9BD8A}" destId="{3F18DB3D-C59D-42B8-8F75-2450BAE1CF01}" srcOrd="0" destOrd="3" presId="urn:microsoft.com/office/officeart/2005/8/layout/process3"/>
    <dgm:cxn modelId="{29098672-19A2-4CDE-B59B-64B9292AD5F5}" type="presOf" srcId="{8AD9C556-8DF2-4960-897F-3E7596350987}" destId="{C479DA1D-3C64-4A8B-85C6-4FA397ED0D26}" srcOrd="1" destOrd="0" presId="urn:microsoft.com/office/officeart/2005/8/layout/process3"/>
    <dgm:cxn modelId="{13FD8E0C-7F97-4BB9-B3D9-31A8BE3EA2D1}" type="presOf" srcId="{B061ABE9-FD21-422A-B400-4B20CD15B738}" destId="{3F18DB3D-C59D-42B8-8F75-2450BAE1CF01}" srcOrd="0" destOrd="1" presId="urn:microsoft.com/office/officeart/2005/8/layout/process3"/>
    <dgm:cxn modelId="{CC05D2A9-2CA5-4E28-8310-D0E5CA0C5014}" srcId="{6A20BFC8-E23F-4811-8B37-764D84867C11}" destId="{8AD9C556-8DF2-4960-897F-3E7596350987}" srcOrd="0" destOrd="0" parTransId="{CFB3C712-1026-4B62-BCA0-1B5C83D47BEE}" sibTransId="{C14A43B2-386A-4F1A-A8D8-2919E572574F}"/>
    <dgm:cxn modelId="{85B899EB-9D42-4875-92A5-7EBAB57EC17F}" type="presOf" srcId="{8AD9C556-8DF2-4960-897F-3E7596350987}" destId="{516A0893-155D-4305-834C-067A1BD68D3E}" srcOrd="0" destOrd="0" presId="urn:microsoft.com/office/officeart/2005/8/layout/process3"/>
    <dgm:cxn modelId="{90A3B349-B380-4930-8C9E-C3A687D9C720}" type="presOf" srcId="{468CE12D-A27E-4A45-AD76-4CB460EDE6ED}" destId="{3F18DB3D-C59D-42B8-8F75-2450BAE1CF01}" srcOrd="0" destOrd="0" presId="urn:microsoft.com/office/officeart/2005/8/layout/process3"/>
    <dgm:cxn modelId="{42D0A713-C25D-4237-932A-D066D2D416D5}" type="presOf" srcId="{85B1506E-03D4-4EB7-9B30-988746D5F2BF}" destId="{3F18DB3D-C59D-42B8-8F75-2450BAE1CF01}" srcOrd="0" destOrd="4" presId="urn:microsoft.com/office/officeart/2005/8/layout/process3"/>
    <dgm:cxn modelId="{A1D53EF9-EF71-4D3A-A296-C09B354728A2}" srcId="{8AD9C556-8DF2-4960-897F-3E7596350987}" destId="{3E2F5B28-E811-4DB4-BA23-4E1DD49DA066}" srcOrd="6" destOrd="0" parTransId="{5E283FFB-1FD5-4DC5-B389-1D7AD2295BD7}" sibTransId="{7A0C1FF1-75A4-4957-8955-67880B71965B}"/>
    <dgm:cxn modelId="{47F97C1A-4A3C-41BB-B8BE-55F60B9FBAC9}" srcId="{8AD9C556-8DF2-4960-897F-3E7596350987}" destId="{EED631C5-F6B8-472E-BF2E-5007457DB9E8}" srcOrd="5" destOrd="0" parTransId="{8D57D3B4-F0A4-42DA-B94A-1EEA248F1806}" sibTransId="{868009C5-5152-439F-AEDF-587F1BF63251}"/>
    <dgm:cxn modelId="{32871CA9-A090-4122-A774-ADBE8A1C3D2C}" type="presOf" srcId="{06D0C929-D963-41F9-B9F2-B76DF11EE024}" destId="{3F18DB3D-C59D-42B8-8F75-2450BAE1CF01}" srcOrd="0" destOrd="2" presId="urn:microsoft.com/office/officeart/2005/8/layout/process3"/>
    <dgm:cxn modelId="{9BB16BBA-29F0-4CFE-B456-66DB08F1DBAB}" srcId="{8AD9C556-8DF2-4960-897F-3E7596350987}" destId="{06D0C929-D963-41F9-B9F2-B76DF11EE024}" srcOrd="2" destOrd="0" parTransId="{DC6C243B-4B6C-4D38-BAEA-0683F5DA151B}" sibTransId="{D1A88A78-C3E6-479D-A5CE-329B1136B25F}"/>
    <dgm:cxn modelId="{22B60E07-743F-4ED8-BF0E-0D2A5EC06EBA}" type="presParOf" srcId="{53F5EA00-29B0-43C8-A2A3-AC785200F2C2}" destId="{42E00A07-9BB6-4668-8476-A3852217AE87}" srcOrd="0" destOrd="0" presId="urn:microsoft.com/office/officeart/2005/8/layout/process3"/>
    <dgm:cxn modelId="{69038A30-1881-471D-B8F1-81F2D63B6C8F}" type="presParOf" srcId="{42E00A07-9BB6-4668-8476-A3852217AE87}" destId="{516A0893-155D-4305-834C-067A1BD68D3E}" srcOrd="0" destOrd="0" presId="urn:microsoft.com/office/officeart/2005/8/layout/process3"/>
    <dgm:cxn modelId="{7E697C3B-116D-4700-9653-84A6C5E910AF}" type="presParOf" srcId="{42E00A07-9BB6-4668-8476-A3852217AE87}" destId="{C479DA1D-3C64-4A8B-85C6-4FA397ED0D26}" srcOrd="1" destOrd="0" presId="urn:microsoft.com/office/officeart/2005/8/layout/process3"/>
    <dgm:cxn modelId="{D6F7A5B3-8733-4586-A0C2-341F6AB0D90D}" type="presParOf" srcId="{42E00A07-9BB6-4668-8476-A3852217AE87}" destId="{3F18DB3D-C59D-42B8-8F75-2450BAE1CF01}" srcOrd="2" destOrd="0" presId="urn:microsoft.com/office/officeart/2005/8/layout/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18C150-41F7-364B-A785-AF3B86E79FA7}">
      <dsp:nvSpPr>
        <dsp:cNvPr id="0" name=""/>
        <dsp:cNvSpPr/>
      </dsp:nvSpPr>
      <dsp:spPr>
        <a:xfrm rot="5400000">
          <a:off x="7383639" y="-3145913"/>
          <a:ext cx="837972" cy="7343648"/>
        </a:xfrm>
        <a:prstGeom prst="round2Same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933450" rtl="0">
            <a:lnSpc>
              <a:spcPct val="90000"/>
            </a:lnSpc>
            <a:spcBef>
              <a:spcPct val="0"/>
            </a:spcBef>
            <a:spcAft>
              <a:spcPct val="15000"/>
            </a:spcAft>
            <a:buChar char="••"/>
          </a:pPr>
          <a:r>
            <a:rPr lang="en-US" sz="2100" kern="1200" dirty="0" err="1">
              <a:latin typeface="Myriad Pro" pitchFamily="34" charset="0"/>
              <a:cs typeface="Arial"/>
            </a:rPr>
            <a:t>Nghi</a:t>
          </a:r>
          <a:r>
            <a:rPr lang="en-US" sz="2100" kern="1200" dirty="0">
              <a:latin typeface="Myriad Pro" pitchFamily="34" charset="0"/>
              <a:cs typeface="Arial"/>
            </a:rPr>
            <a:t> </a:t>
          </a:r>
          <a:r>
            <a:rPr lang="en-US" sz="2100" kern="1200" dirty="0" err="1">
              <a:latin typeface="Myriad Pro" pitchFamily="34" charset="0"/>
              <a:cs typeface="Arial"/>
            </a:rPr>
            <a:t>lễ</a:t>
          </a:r>
          <a:endParaRPr lang="en-US" sz="2100" kern="1200" dirty="0">
            <a:latin typeface="Myriad Pro" pitchFamily="34" charset="0"/>
            <a:cs typeface="Arial"/>
          </a:endParaRPr>
        </a:p>
        <a:p>
          <a:pPr marL="228600" lvl="1" indent="-228600" algn="l" defTabSz="933450" rtl="0">
            <a:lnSpc>
              <a:spcPct val="90000"/>
            </a:lnSpc>
            <a:spcBef>
              <a:spcPct val="0"/>
            </a:spcBef>
            <a:spcAft>
              <a:spcPct val="15000"/>
            </a:spcAft>
            <a:buChar char="••"/>
          </a:pPr>
          <a:r>
            <a:rPr lang="en-US" sz="2100" kern="1200" dirty="0" err="1">
              <a:latin typeface="Myriad Pro" pitchFamily="34" charset="0"/>
              <a:cs typeface="Arial"/>
            </a:rPr>
            <a:t>Hoạt</a:t>
          </a:r>
          <a:r>
            <a:rPr lang="en-US" sz="2100" kern="1200" dirty="0">
              <a:latin typeface="Myriad Pro" pitchFamily="34" charset="0"/>
              <a:cs typeface="Arial"/>
            </a:rPr>
            <a:t> </a:t>
          </a:r>
          <a:r>
            <a:rPr lang="en-US" sz="2100" kern="1200" dirty="0" err="1">
              <a:latin typeface="Myriad Pro" pitchFamily="34" charset="0"/>
              <a:cs typeface="Arial"/>
            </a:rPr>
            <a:t>động</a:t>
          </a:r>
          <a:r>
            <a:rPr lang="en-US" sz="2100" kern="1200" dirty="0">
              <a:latin typeface="Myriad Pro" pitchFamily="34" charset="0"/>
              <a:cs typeface="Arial"/>
            </a:rPr>
            <a:t> </a:t>
          </a:r>
          <a:r>
            <a:rPr lang="en-US" sz="2100" kern="1200" dirty="0" err="1">
              <a:latin typeface="Myriad Pro" pitchFamily="34" charset="0"/>
              <a:cs typeface="Arial"/>
            </a:rPr>
            <a:t>tập</a:t>
          </a:r>
          <a:r>
            <a:rPr lang="en-US" sz="2100" kern="1200" dirty="0">
              <a:latin typeface="Myriad Pro" pitchFamily="34" charset="0"/>
              <a:cs typeface="Arial"/>
            </a:rPr>
            <a:t> </a:t>
          </a:r>
          <a:r>
            <a:rPr lang="en-US" sz="2100" kern="1200" dirty="0" err="1">
              <a:latin typeface="Myriad Pro" pitchFamily="34" charset="0"/>
              <a:cs typeface="Arial"/>
            </a:rPr>
            <a:t>thể</a:t>
          </a:r>
          <a:r>
            <a:rPr lang="en-US" sz="2100" kern="1200" dirty="0">
              <a:latin typeface="Myriad Pro" pitchFamily="34" charset="0"/>
              <a:cs typeface="Arial"/>
            </a:rPr>
            <a:t> </a:t>
          </a:r>
          <a:r>
            <a:rPr lang="en-US" sz="2100" kern="1200" dirty="0" err="1">
              <a:latin typeface="Myriad Pro" pitchFamily="34" charset="0"/>
              <a:cs typeface="Arial"/>
            </a:rPr>
            <a:t>theo</a:t>
          </a:r>
          <a:r>
            <a:rPr lang="en-US" sz="2100" kern="1200" dirty="0">
              <a:latin typeface="Myriad Pro" pitchFamily="34" charset="0"/>
              <a:cs typeface="Arial"/>
            </a:rPr>
            <a:t> </a:t>
          </a:r>
          <a:r>
            <a:rPr lang="en-US" sz="2100" kern="1200" dirty="0" err="1">
              <a:latin typeface="Myriad Pro" pitchFamily="34" charset="0"/>
              <a:cs typeface="Arial"/>
            </a:rPr>
            <a:t>chủ</a:t>
          </a:r>
          <a:r>
            <a:rPr lang="en-US" sz="2100" kern="1200" dirty="0">
              <a:latin typeface="Myriad Pro" pitchFamily="34" charset="0"/>
              <a:cs typeface="Arial"/>
            </a:rPr>
            <a:t> </a:t>
          </a:r>
          <a:r>
            <a:rPr lang="en-US" sz="2100" kern="1200" dirty="0" err="1">
              <a:latin typeface="Myriad Pro" pitchFamily="34" charset="0"/>
              <a:cs typeface="Arial"/>
            </a:rPr>
            <a:t>đề</a:t>
          </a:r>
          <a:r>
            <a:rPr lang="en-US" sz="2100" kern="1200" dirty="0">
              <a:latin typeface="Myriad Pro" pitchFamily="34" charset="0"/>
              <a:cs typeface="Arial"/>
            </a:rPr>
            <a:t> </a:t>
          </a:r>
        </a:p>
      </dsp:txBody>
      <dsp:txXfrm rot="-5400000">
        <a:off x="4130801" y="147831"/>
        <a:ext cx="7302742" cy="756160"/>
      </dsp:txXfrm>
    </dsp:sp>
    <dsp:sp modelId="{6C8A2398-78D9-F540-A253-B12F2150556F}">
      <dsp:nvSpPr>
        <dsp:cNvPr id="0" name=""/>
        <dsp:cNvSpPr/>
      </dsp:nvSpPr>
      <dsp:spPr>
        <a:xfrm>
          <a:off x="0" y="2177"/>
          <a:ext cx="4130802" cy="104746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rtl="0">
            <a:lnSpc>
              <a:spcPct val="90000"/>
            </a:lnSpc>
            <a:spcBef>
              <a:spcPct val="0"/>
            </a:spcBef>
            <a:spcAft>
              <a:spcPct val="35000"/>
            </a:spcAft>
          </a:pPr>
          <a:r>
            <a:rPr lang="en-US" sz="2300" kern="1200" dirty="0" err="1">
              <a:solidFill>
                <a:schemeClr val="bg1"/>
              </a:solidFill>
              <a:latin typeface="Myriad Pro" pitchFamily="34" charset="0"/>
              <a:cs typeface="Arial"/>
            </a:rPr>
            <a:t>Sinh</a:t>
          </a:r>
          <a:r>
            <a:rPr lang="en-US" sz="2300" kern="1200" dirty="0">
              <a:solidFill>
                <a:schemeClr val="bg1"/>
              </a:solidFill>
              <a:latin typeface="Myriad Pro" pitchFamily="34" charset="0"/>
              <a:cs typeface="Arial"/>
            </a:rPr>
            <a:t> </a:t>
          </a:r>
          <a:r>
            <a:rPr lang="en-US" sz="2300" kern="1200" dirty="0" err="1">
              <a:solidFill>
                <a:schemeClr val="bg1"/>
              </a:solidFill>
              <a:latin typeface="Myriad Pro" pitchFamily="34" charset="0"/>
              <a:cs typeface="Arial"/>
            </a:rPr>
            <a:t>hoạt</a:t>
          </a:r>
          <a:r>
            <a:rPr lang="en-US" sz="2300" kern="1200" dirty="0">
              <a:solidFill>
                <a:schemeClr val="bg1"/>
              </a:solidFill>
              <a:latin typeface="Myriad Pro" pitchFamily="34" charset="0"/>
              <a:cs typeface="Arial"/>
            </a:rPr>
            <a:t> </a:t>
          </a:r>
          <a:r>
            <a:rPr lang="en-US" sz="2300" kern="1200" dirty="0" err="1">
              <a:solidFill>
                <a:schemeClr val="bg1"/>
              </a:solidFill>
              <a:latin typeface="Myriad Pro" pitchFamily="34" charset="0"/>
              <a:cs typeface="Arial"/>
            </a:rPr>
            <a:t>dưới</a:t>
          </a:r>
          <a:r>
            <a:rPr lang="en-US" sz="2300" kern="1200" dirty="0">
              <a:solidFill>
                <a:schemeClr val="bg1"/>
              </a:solidFill>
              <a:latin typeface="Myriad Pro" pitchFamily="34" charset="0"/>
              <a:cs typeface="Arial"/>
            </a:rPr>
            <a:t> </a:t>
          </a:r>
          <a:r>
            <a:rPr lang="en-US" sz="2300" kern="1200" dirty="0" err="1">
              <a:solidFill>
                <a:schemeClr val="bg1"/>
              </a:solidFill>
              <a:latin typeface="Myriad Pro" pitchFamily="34" charset="0"/>
              <a:cs typeface="Arial"/>
            </a:rPr>
            <a:t>cờ</a:t>
          </a:r>
          <a:endParaRPr lang="en-US" sz="2300" kern="1200" dirty="0">
            <a:solidFill>
              <a:schemeClr val="bg1"/>
            </a:solidFill>
            <a:latin typeface="Myriad Pro" pitchFamily="34" charset="0"/>
            <a:cs typeface="Arial"/>
          </a:endParaRPr>
        </a:p>
      </dsp:txBody>
      <dsp:txXfrm>
        <a:off x="51133" y="53310"/>
        <a:ext cx="4028536" cy="945199"/>
      </dsp:txXfrm>
    </dsp:sp>
    <dsp:sp modelId="{8237A781-41F3-8942-AE9F-B19F901E0A31}">
      <dsp:nvSpPr>
        <dsp:cNvPr id="0" name=""/>
        <dsp:cNvSpPr/>
      </dsp:nvSpPr>
      <dsp:spPr>
        <a:xfrm rot="5400000">
          <a:off x="7383639" y="-2046074"/>
          <a:ext cx="837972" cy="7343648"/>
        </a:xfrm>
        <a:prstGeom prst="round2Same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933450" rtl="0">
            <a:lnSpc>
              <a:spcPct val="90000"/>
            </a:lnSpc>
            <a:spcBef>
              <a:spcPct val="0"/>
            </a:spcBef>
            <a:spcAft>
              <a:spcPct val="15000"/>
            </a:spcAft>
            <a:buChar char="••"/>
          </a:pPr>
          <a:r>
            <a:rPr lang="en-US" sz="2100" kern="1200" dirty="0" err="1">
              <a:latin typeface="Myriad Pro" pitchFamily="34" charset="0"/>
              <a:cs typeface="Arial"/>
            </a:rPr>
            <a:t>Sơ</a:t>
          </a:r>
          <a:r>
            <a:rPr lang="en-US" sz="2100" kern="1200" dirty="0">
              <a:latin typeface="Myriad Pro" pitchFamily="34" charset="0"/>
              <a:cs typeface="Arial"/>
            </a:rPr>
            <a:t> </a:t>
          </a:r>
          <a:r>
            <a:rPr lang="en-US" sz="2100" kern="1200" dirty="0" err="1">
              <a:latin typeface="Myriad Pro" pitchFamily="34" charset="0"/>
              <a:cs typeface="Arial"/>
            </a:rPr>
            <a:t>kết</a:t>
          </a:r>
          <a:r>
            <a:rPr lang="en-US" sz="2100" kern="1200" dirty="0">
              <a:latin typeface="Myriad Pro" pitchFamily="34" charset="0"/>
              <a:cs typeface="Arial"/>
            </a:rPr>
            <a:t> </a:t>
          </a:r>
          <a:r>
            <a:rPr lang="en-US" sz="2100" kern="1200" dirty="0" err="1">
              <a:latin typeface="Myriad Pro" pitchFamily="34" charset="0"/>
              <a:cs typeface="Arial"/>
            </a:rPr>
            <a:t>tuần</a:t>
          </a:r>
          <a:r>
            <a:rPr lang="en-US" sz="2100" kern="1200" dirty="0">
              <a:latin typeface="Myriad Pro" pitchFamily="34" charset="0"/>
              <a:cs typeface="Arial"/>
            </a:rPr>
            <a:t>/ </a:t>
          </a:r>
          <a:r>
            <a:rPr lang="en-US" sz="2100" kern="1200" dirty="0" err="1">
              <a:latin typeface="Myriad Pro" pitchFamily="34" charset="0"/>
              <a:cs typeface="Arial"/>
            </a:rPr>
            <a:t>tháng</a:t>
          </a:r>
          <a:endParaRPr lang="en-US" sz="2100" kern="1200" dirty="0">
            <a:latin typeface="Myriad Pro" pitchFamily="34" charset="0"/>
            <a:cs typeface="Arial"/>
          </a:endParaRPr>
        </a:p>
        <a:p>
          <a:pPr marL="228600" lvl="1" indent="-228600" algn="l" defTabSz="933450" rtl="0">
            <a:lnSpc>
              <a:spcPct val="90000"/>
            </a:lnSpc>
            <a:spcBef>
              <a:spcPct val="0"/>
            </a:spcBef>
            <a:spcAft>
              <a:spcPct val="15000"/>
            </a:spcAft>
            <a:buChar char="••"/>
          </a:pPr>
          <a:r>
            <a:rPr lang="en-US" sz="2100" kern="1200" dirty="0" err="1">
              <a:latin typeface="Myriad Pro" pitchFamily="34" charset="0"/>
              <a:cs typeface="Arial"/>
            </a:rPr>
            <a:t>Hoạt</a:t>
          </a:r>
          <a:r>
            <a:rPr lang="en-US" sz="2100" kern="1200" dirty="0">
              <a:latin typeface="Myriad Pro" pitchFamily="34" charset="0"/>
              <a:cs typeface="Arial"/>
            </a:rPr>
            <a:t> </a:t>
          </a:r>
          <a:r>
            <a:rPr lang="en-US" sz="2100" kern="1200" dirty="0" err="1">
              <a:latin typeface="Myriad Pro" pitchFamily="34" charset="0"/>
              <a:cs typeface="Arial"/>
            </a:rPr>
            <a:t>động</a:t>
          </a:r>
          <a:r>
            <a:rPr lang="en-US" sz="2100" kern="1200" dirty="0">
              <a:latin typeface="Myriad Pro" pitchFamily="34" charset="0"/>
              <a:cs typeface="Arial"/>
            </a:rPr>
            <a:t> </a:t>
          </a:r>
          <a:r>
            <a:rPr lang="en-US" sz="2100" kern="1200" dirty="0" err="1">
              <a:latin typeface="Myriad Pro" pitchFamily="34" charset="0"/>
              <a:cs typeface="Arial"/>
            </a:rPr>
            <a:t>tập</a:t>
          </a:r>
          <a:r>
            <a:rPr lang="en-US" sz="2100" kern="1200" dirty="0">
              <a:latin typeface="Myriad Pro" pitchFamily="34" charset="0"/>
              <a:cs typeface="Arial"/>
            </a:rPr>
            <a:t> </a:t>
          </a:r>
          <a:r>
            <a:rPr lang="en-US" sz="2100" kern="1200" dirty="0" err="1">
              <a:latin typeface="Myriad Pro" pitchFamily="34" charset="0"/>
              <a:cs typeface="Arial"/>
            </a:rPr>
            <a:t>thể</a:t>
          </a:r>
          <a:r>
            <a:rPr lang="en-US" sz="2100" kern="1200" dirty="0">
              <a:latin typeface="Myriad Pro" pitchFamily="34" charset="0"/>
              <a:cs typeface="Arial"/>
            </a:rPr>
            <a:t> </a:t>
          </a:r>
          <a:r>
            <a:rPr lang="en-US" sz="2100" kern="1200" dirty="0" err="1">
              <a:latin typeface="Myriad Pro" pitchFamily="34" charset="0"/>
              <a:cs typeface="Arial"/>
            </a:rPr>
            <a:t>theo</a:t>
          </a:r>
          <a:r>
            <a:rPr lang="en-US" sz="2100" kern="1200" dirty="0">
              <a:latin typeface="Myriad Pro" pitchFamily="34" charset="0"/>
              <a:cs typeface="Arial"/>
            </a:rPr>
            <a:t> </a:t>
          </a:r>
          <a:r>
            <a:rPr lang="en-US" sz="2100" kern="1200" dirty="0" err="1">
              <a:latin typeface="Myriad Pro" pitchFamily="34" charset="0"/>
              <a:cs typeface="Arial"/>
            </a:rPr>
            <a:t>chủ</a:t>
          </a:r>
          <a:r>
            <a:rPr lang="en-US" sz="2100" kern="1200" dirty="0">
              <a:latin typeface="Myriad Pro" pitchFamily="34" charset="0"/>
              <a:cs typeface="Arial"/>
            </a:rPr>
            <a:t> </a:t>
          </a:r>
          <a:r>
            <a:rPr lang="en-US" sz="2100" kern="1200" dirty="0" err="1">
              <a:latin typeface="Myriad Pro" pitchFamily="34" charset="0"/>
              <a:cs typeface="Arial"/>
            </a:rPr>
            <a:t>đề</a:t>
          </a:r>
          <a:r>
            <a:rPr lang="en-US" sz="2100" kern="1200" dirty="0">
              <a:latin typeface="Myriad Pro" pitchFamily="34" charset="0"/>
              <a:cs typeface="Arial"/>
            </a:rPr>
            <a:t> </a:t>
          </a:r>
        </a:p>
      </dsp:txBody>
      <dsp:txXfrm rot="-5400000">
        <a:off x="4130801" y="1247670"/>
        <a:ext cx="7302742" cy="756160"/>
      </dsp:txXfrm>
    </dsp:sp>
    <dsp:sp modelId="{00A48294-AA2E-9D4C-ACBD-2EEBCB46A600}">
      <dsp:nvSpPr>
        <dsp:cNvPr id="0" name=""/>
        <dsp:cNvSpPr/>
      </dsp:nvSpPr>
      <dsp:spPr>
        <a:xfrm>
          <a:off x="0" y="1102016"/>
          <a:ext cx="4130802" cy="1047465"/>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rtl="0">
            <a:lnSpc>
              <a:spcPct val="90000"/>
            </a:lnSpc>
            <a:spcBef>
              <a:spcPct val="0"/>
            </a:spcBef>
            <a:spcAft>
              <a:spcPct val="35000"/>
            </a:spcAft>
          </a:pPr>
          <a:r>
            <a:rPr lang="en-US" sz="2300" kern="1200" dirty="0" err="1">
              <a:solidFill>
                <a:schemeClr val="bg1"/>
              </a:solidFill>
              <a:latin typeface="Myriad Pro" pitchFamily="34" charset="0"/>
              <a:cs typeface="Arial"/>
            </a:rPr>
            <a:t>Sinh</a:t>
          </a:r>
          <a:r>
            <a:rPr lang="en-US" sz="2300" kern="1200" dirty="0">
              <a:solidFill>
                <a:schemeClr val="bg1"/>
              </a:solidFill>
              <a:latin typeface="Myriad Pro" pitchFamily="34" charset="0"/>
              <a:cs typeface="Arial"/>
            </a:rPr>
            <a:t> </a:t>
          </a:r>
          <a:r>
            <a:rPr lang="en-US" sz="2300" kern="1200" dirty="0" err="1">
              <a:solidFill>
                <a:schemeClr val="bg1"/>
              </a:solidFill>
              <a:latin typeface="Myriad Pro" pitchFamily="34" charset="0"/>
              <a:cs typeface="Arial"/>
            </a:rPr>
            <a:t>hoạt</a:t>
          </a:r>
          <a:r>
            <a:rPr lang="en-US" sz="2300" kern="1200" dirty="0">
              <a:solidFill>
                <a:schemeClr val="bg1"/>
              </a:solidFill>
              <a:latin typeface="Myriad Pro" pitchFamily="34" charset="0"/>
              <a:cs typeface="Arial"/>
            </a:rPr>
            <a:t> </a:t>
          </a:r>
          <a:r>
            <a:rPr lang="en-US" sz="2300" kern="1200" dirty="0" err="1">
              <a:solidFill>
                <a:schemeClr val="bg1"/>
              </a:solidFill>
              <a:latin typeface="Myriad Pro" pitchFamily="34" charset="0"/>
              <a:cs typeface="Arial"/>
            </a:rPr>
            <a:t>lớp</a:t>
          </a:r>
          <a:r>
            <a:rPr lang="en-US" sz="2300" kern="1200" dirty="0">
              <a:solidFill>
                <a:schemeClr val="bg1"/>
              </a:solidFill>
              <a:latin typeface="Myriad Pro" pitchFamily="34" charset="0"/>
              <a:cs typeface="Arial"/>
            </a:rPr>
            <a:t> </a:t>
          </a:r>
        </a:p>
      </dsp:txBody>
      <dsp:txXfrm>
        <a:off x="51133" y="1153149"/>
        <a:ext cx="4028536" cy="945199"/>
      </dsp:txXfrm>
    </dsp:sp>
    <dsp:sp modelId="{DF509EF6-7A73-BD4F-BB1D-670C953FC4AC}">
      <dsp:nvSpPr>
        <dsp:cNvPr id="0" name=""/>
        <dsp:cNvSpPr/>
      </dsp:nvSpPr>
      <dsp:spPr>
        <a:xfrm rot="5400000">
          <a:off x="7383639" y="-946235"/>
          <a:ext cx="837972" cy="7343648"/>
        </a:xfrm>
        <a:prstGeom prst="round2Same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933450" rtl="0">
            <a:lnSpc>
              <a:spcPct val="90000"/>
            </a:lnSpc>
            <a:spcBef>
              <a:spcPct val="0"/>
            </a:spcBef>
            <a:spcAft>
              <a:spcPct val="15000"/>
            </a:spcAft>
            <a:buChar char="••"/>
          </a:pPr>
          <a:r>
            <a:rPr lang="en-US" sz="2100" kern="1200" dirty="0" err="1">
              <a:latin typeface="Myriad Pro" pitchFamily="34" charset="0"/>
              <a:cs typeface="Arial"/>
            </a:rPr>
            <a:t>Hoạt</a:t>
          </a:r>
          <a:r>
            <a:rPr lang="en-US" sz="2100" kern="1200" dirty="0">
              <a:latin typeface="Myriad Pro" pitchFamily="34" charset="0"/>
              <a:cs typeface="Arial"/>
            </a:rPr>
            <a:t> </a:t>
          </a:r>
          <a:r>
            <a:rPr lang="en-US" sz="2100" kern="1200" dirty="0" err="1">
              <a:latin typeface="Myriad Pro" pitchFamily="34" charset="0"/>
              <a:cs typeface="Arial"/>
            </a:rPr>
            <a:t>động</a:t>
          </a:r>
          <a:r>
            <a:rPr lang="en-US" sz="2100" kern="1200" dirty="0">
              <a:latin typeface="Myriad Pro" pitchFamily="34" charset="0"/>
              <a:cs typeface="Arial"/>
            </a:rPr>
            <a:t> </a:t>
          </a:r>
          <a:r>
            <a:rPr lang="en-US" sz="2100" kern="1200" dirty="0" err="1">
              <a:latin typeface="Myriad Pro" pitchFamily="34" charset="0"/>
              <a:cs typeface="Arial"/>
            </a:rPr>
            <a:t>trải</a:t>
          </a:r>
          <a:r>
            <a:rPr lang="en-US" sz="2100" kern="1200" dirty="0">
              <a:latin typeface="Myriad Pro" pitchFamily="34" charset="0"/>
              <a:cs typeface="Arial"/>
            </a:rPr>
            <a:t> </a:t>
          </a:r>
          <a:r>
            <a:rPr lang="en-US" sz="2100" kern="1200" dirty="0" err="1">
              <a:latin typeface="Myriad Pro" pitchFamily="34" charset="0"/>
              <a:cs typeface="Arial"/>
            </a:rPr>
            <a:t>nghiệm</a:t>
          </a:r>
          <a:r>
            <a:rPr lang="en-US" sz="2100" kern="1200" dirty="0">
              <a:latin typeface="Myriad Pro" pitchFamily="34" charset="0"/>
              <a:cs typeface="Arial"/>
            </a:rPr>
            <a:t> </a:t>
          </a:r>
          <a:r>
            <a:rPr lang="en-US" sz="2100" kern="1200" dirty="0" err="1">
              <a:latin typeface="Myriad Pro" pitchFamily="34" charset="0"/>
              <a:cs typeface="Arial"/>
            </a:rPr>
            <a:t>thường</a:t>
          </a:r>
          <a:r>
            <a:rPr lang="en-US" sz="2100" kern="1200" dirty="0">
              <a:latin typeface="Myriad Pro" pitchFamily="34" charset="0"/>
              <a:cs typeface="Arial"/>
            </a:rPr>
            <a:t> </a:t>
          </a:r>
          <a:r>
            <a:rPr lang="en-US" sz="2100" kern="1200" dirty="0" err="1">
              <a:latin typeface="Myriad Pro" pitchFamily="34" charset="0"/>
              <a:cs typeface="Arial"/>
            </a:rPr>
            <a:t>xuyên</a:t>
          </a:r>
          <a:endParaRPr lang="en-US" sz="2100" kern="1200" dirty="0">
            <a:latin typeface="Myriad Pro" pitchFamily="34" charset="0"/>
            <a:cs typeface="Arial"/>
          </a:endParaRPr>
        </a:p>
        <a:p>
          <a:pPr marL="228600" lvl="1" indent="-228600" algn="l" defTabSz="933450" rtl="0">
            <a:lnSpc>
              <a:spcPct val="90000"/>
            </a:lnSpc>
            <a:spcBef>
              <a:spcPct val="0"/>
            </a:spcBef>
            <a:spcAft>
              <a:spcPct val="15000"/>
            </a:spcAft>
            <a:buChar char="••"/>
          </a:pPr>
          <a:r>
            <a:rPr lang="en-US" sz="2100" kern="1200" dirty="0" err="1">
              <a:latin typeface="Myriad Pro" pitchFamily="34" charset="0"/>
              <a:cs typeface="Arial"/>
            </a:rPr>
            <a:t>Hoạt</a:t>
          </a:r>
          <a:r>
            <a:rPr lang="en-US" sz="2100" kern="1200" dirty="0">
              <a:latin typeface="Myriad Pro" pitchFamily="34" charset="0"/>
              <a:cs typeface="Arial"/>
            </a:rPr>
            <a:t> </a:t>
          </a:r>
          <a:r>
            <a:rPr lang="en-US" sz="2100" kern="1200" dirty="0" err="1">
              <a:latin typeface="Myriad Pro" pitchFamily="34" charset="0"/>
              <a:cs typeface="Arial"/>
            </a:rPr>
            <a:t>động</a:t>
          </a:r>
          <a:r>
            <a:rPr lang="en-US" sz="2100" kern="1200" dirty="0">
              <a:latin typeface="Myriad Pro" pitchFamily="34" charset="0"/>
              <a:cs typeface="Arial"/>
            </a:rPr>
            <a:t> </a:t>
          </a:r>
          <a:r>
            <a:rPr lang="en-US" sz="2100" kern="1200" dirty="0" err="1">
              <a:latin typeface="Myriad Pro" pitchFamily="34" charset="0"/>
              <a:cs typeface="Arial"/>
            </a:rPr>
            <a:t>trải</a:t>
          </a:r>
          <a:r>
            <a:rPr lang="en-US" sz="2100" kern="1200" dirty="0">
              <a:latin typeface="Myriad Pro" pitchFamily="34" charset="0"/>
              <a:cs typeface="Arial"/>
            </a:rPr>
            <a:t> </a:t>
          </a:r>
          <a:r>
            <a:rPr lang="en-US" sz="2100" kern="1200" dirty="0" err="1">
              <a:latin typeface="Myriad Pro" pitchFamily="34" charset="0"/>
              <a:cs typeface="Arial"/>
            </a:rPr>
            <a:t>nghiệm</a:t>
          </a:r>
          <a:r>
            <a:rPr lang="en-US" sz="2100" kern="1200" dirty="0">
              <a:latin typeface="Myriad Pro" pitchFamily="34" charset="0"/>
              <a:cs typeface="Arial"/>
            </a:rPr>
            <a:t> </a:t>
          </a:r>
          <a:r>
            <a:rPr lang="en-US" sz="2100" kern="1200" dirty="0" err="1">
              <a:latin typeface="Myriad Pro" pitchFamily="34" charset="0"/>
              <a:cs typeface="Arial"/>
            </a:rPr>
            <a:t>định</a:t>
          </a:r>
          <a:r>
            <a:rPr lang="en-US" sz="2100" kern="1200" dirty="0">
              <a:latin typeface="Myriad Pro" pitchFamily="34" charset="0"/>
              <a:cs typeface="Arial"/>
            </a:rPr>
            <a:t> </a:t>
          </a:r>
          <a:r>
            <a:rPr lang="en-US" sz="2100" kern="1200" dirty="0" err="1">
              <a:latin typeface="Myriad Pro" pitchFamily="34" charset="0"/>
              <a:cs typeface="Arial"/>
            </a:rPr>
            <a:t>kì</a:t>
          </a:r>
          <a:endParaRPr lang="en-US" sz="2100" kern="1200" dirty="0">
            <a:latin typeface="Myriad Pro" pitchFamily="34" charset="0"/>
            <a:cs typeface="Arial"/>
          </a:endParaRPr>
        </a:p>
      </dsp:txBody>
      <dsp:txXfrm rot="-5400000">
        <a:off x="4130801" y="2347509"/>
        <a:ext cx="7302742" cy="756160"/>
      </dsp:txXfrm>
    </dsp:sp>
    <dsp:sp modelId="{6BA3743A-B708-3942-81F5-5F4D7DB36A72}">
      <dsp:nvSpPr>
        <dsp:cNvPr id="0" name=""/>
        <dsp:cNvSpPr/>
      </dsp:nvSpPr>
      <dsp:spPr>
        <a:xfrm>
          <a:off x="0" y="2201855"/>
          <a:ext cx="4130802" cy="1047465"/>
        </a:xfrm>
        <a:prstGeom prst="roundRect">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rtl="0">
            <a:lnSpc>
              <a:spcPct val="90000"/>
            </a:lnSpc>
            <a:spcBef>
              <a:spcPct val="0"/>
            </a:spcBef>
            <a:spcAft>
              <a:spcPct val="35000"/>
            </a:spcAft>
          </a:pPr>
          <a:r>
            <a:rPr lang="en-US" sz="2300" kern="1200" dirty="0" err="1">
              <a:solidFill>
                <a:schemeClr val="bg1"/>
              </a:solidFill>
              <a:latin typeface="Myriad Pro" pitchFamily="34" charset="0"/>
              <a:cs typeface="Arial"/>
            </a:rPr>
            <a:t>HĐ</a:t>
          </a:r>
          <a:r>
            <a:rPr lang="en-US" sz="2300" kern="1200" dirty="0">
              <a:solidFill>
                <a:schemeClr val="bg1"/>
              </a:solidFill>
              <a:latin typeface="Myriad Pro" pitchFamily="34" charset="0"/>
              <a:cs typeface="Arial"/>
            </a:rPr>
            <a:t> </a:t>
          </a:r>
          <a:r>
            <a:rPr lang="en-US" sz="2300" kern="1200" dirty="0" err="1">
              <a:solidFill>
                <a:schemeClr val="bg1"/>
              </a:solidFill>
              <a:latin typeface="Myriad Pro" pitchFamily="34" charset="0"/>
              <a:cs typeface="Arial"/>
            </a:rPr>
            <a:t>giáo</a:t>
          </a:r>
          <a:r>
            <a:rPr lang="en-US" sz="2300" kern="1200" dirty="0">
              <a:solidFill>
                <a:schemeClr val="bg1"/>
              </a:solidFill>
              <a:latin typeface="Myriad Pro" pitchFamily="34" charset="0"/>
              <a:cs typeface="Arial"/>
            </a:rPr>
            <a:t> </a:t>
          </a:r>
          <a:r>
            <a:rPr lang="en-US" sz="2300" kern="1200" dirty="0" err="1">
              <a:solidFill>
                <a:schemeClr val="bg1"/>
              </a:solidFill>
              <a:latin typeface="Myriad Pro" pitchFamily="34" charset="0"/>
              <a:cs typeface="Arial"/>
            </a:rPr>
            <a:t>dục</a:t>
          </a:r>
          <a:r>
            <a:rPr lang="en-US" sz="2300" kern="1200" dirty="0">
              <a:solidFill>
                <a:schemeClr val="bg1"/>
              </a:solidFill>
              <a:latin typeface="Myriad Pro" pitchFamily="34" charset="0"/>
              <a:cs typeface="Arial"/>
            </a:rPr>
            <a:t> </a:t>
          </a:r>
          <a:r>
            <a:rPr lang="en-US" sz="2300" kern="1200" dirty="0" err="1">
              <a:solidFill>
                <a:schemeClr val="bg1"/>
              </a:solidFill>
              <a:latin typeface="Myriad Pro" pitchFamily="34" charset="0"/>
              <a:cs typeface="Arial"/>
            </a:rPr>
            <a:t>theo</a:t>
          </a:r>
          <a:r>
            <a:rPr lang="en-US" sz="2300" kern="1200" dirty="0">
              <a:solidFill>
                <a:schemeClr val="bg1"/>
              </a:solidFill>
              <a:latin typeface="Myriad Pro" pitchFamily="34" charset="0"/>
              <a:cs typeface="Arial"/>
            </a:rPr>
            <a:t> </a:t>
          </a:r>
          <a:r>
            <a:rPr lang="en-US" sz="2300" kern="1200" dirty="0" err="1">
              <a:solidFill>
                <a:schemeClr val="bg1"/>
              </a:solidFill>
              <a:latin typeface="Myriad Pro" pitchFamily="34" charset="0"/>
              <a:cs typeface="Arial"/>
            </a:rPr>
            <a:t>chủ</a:t>
          </a:r>
          <a:r>
            <a:rPr lang="en-US" sz="2300" kern="1200" dirty="0">
              <a:solidFill>
                <a:schemeClr val="bg1"/>
              </a:solidFill>
              <a:latin typeface="Myriad Pro" pitchFamily="34" charset="0"/>
              <a:cs typeface="Arial"/>
            </a:rPr>
            <a:t> </a:t>
          </a:r>
          <a:r>
            <a:rPr lang="en-US" sz="2300" kern="1200" dirty="0" err="1">
              <a:solidFill>
                <a:schemeClr val="bg1"/>
              </a:solidFill>
              <a:latin typeface="Myriad Pro" pitchFamily="34" charset="0"/>
              <a:cs typeface="Arial"/>
            </a:rPr>
            <a:t>đề</a:t>
          </a:r>
          <a:endParaRPr lang="en-US" sz="2300" kern="1200" dirty="0">
            <a:solidFill>
              <a:schemeClr val="bg1"/>
            </a:solidFill>
            <a:latin typeface="Myriad Pro" pitchFamily="34" charset="0"/>
            <a:cs typeface="Arial"/>
          </a:endParaRPr>
        </a:p>
      </dsp:txBody>
      <dsp:txXfrm>
        <a:off x="51133" y="2252988"/>
        <a:ext cx="4028536" cy="945199"/>
      </dsp:txXfrm>
    </dsp:sp>
    <dsp:sp modelId="{4393E100-838B-FF4D-A3D1-0B00A58189D0}">
      <dsp:nvSpPr>
        <dsp:cNvPr id="0" name=""/>
        <dsp:cNvSpPr/>
      </dsp:nvSpPr>
      <dsp:spPr>
        <a:xfrm rot="5400000">
          <a:off x="7383639" y="153603"/>
          <a:ext cx="837972" cy="7343648"/>
        </a:xfrm>
        <a:prstGeom prst="round2Same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933450" rtl="0">
            <a:lnSpc>
              <a:spcPct val="90000"/>
            </a:lnSpc>
            <a:spcBef>
              <a:spcPct val="0"/>
            </a:spcBef>
            <a:spcAft>
              <a:spcPct val="15000"/>
            </a:spcAft>
            <a:buChar char="••"/>
          </a:pPr>
          <a:r>
            <a:rPr lang="en-US" sz="2100" kern="1200">
              <a:latin typeface="Myriad Pro" pitchFamily="34" charset="0"/>
              <a:cs typeface="Arial"/>
            </a:rPr>
            <a:t>Câu lạc bộ sở thích</a:t>
          </a:r>
        </a:p>
        <a:p>
          <a:pPr marL="228600" lvl="1" indent="-228600" algn="l" defTabSz="933450" rtl="0">
            <a:lnSpc>
              <a:spcPct val="90000"/>
            </a:lnSpc>
            <a:spcBef>
              <a:spcPct val="0"/>
            </a:spcBef>
            <a:spcAft>
              <a:spcPct val="15000"/>
            </a:spcAft>
            <a:buChar char="••"/>
          </a:pPr>
          <a:r>
            <a:rPr lang="en-US" sz="2100" kern="1200" dirty="0" err="1">
              <a:latin typeface="Myriad Pro" pitchFamily="34" charset="0"/>
              <a:cs typeface="Arial"/>
            </a:rPr>
            <a:t>Câu</a:t>
          </a:r>
          <a:r>
            <a:rPr lang="en-US" sz="2100" kern="1200" dirty="0">
              <a:latin typeface="Myriad Pro" pitchFamily="34" charset="0"/>
              <a:cs typeface="Arial"/>
            </a:rPr>
            <a:t> </a:t>
          </a:r>
          <a:r>
            <a:rPr lang="en-US" sz="2100" kern="1200" dirty="0" err="1">
              <a:latin typeface="Myriad Pro" pitchFamily="34" charset="0"/>
              <a:cs typeface="Arial"/>
            </a:rPr>
            <a:t>lạc</a:t>
          </a:r>
          <a:r>
            <a:rPr lang="en-US" sz="2100" kern="1200" dirty="0">
              <a:latin typeface="Myriad Pro" pitchFamily="34" charset="0"/>
              <a:cs typeface="Arial"/>
            </a:rPr>
            <a:t> </a:t>
          </a:r>
          <a:r>
            <a:rPr lang="en-US" sz="2100" kern="1200" dirty="0" err="1">
              <a:latin typeface="Myriad Pro" pitchFamily="34" charset="0"/>
              <a:cs typeface="Arial"/>
            </a:rPr>
            <a:t>bộ</a:t>
          </a:r>
          <a:r>
            <a:rPr lang="en-US" sz="2100" kern="1200" dirty="0">
              <a:latin typeface="Myriad Pro" pitchFamily="34" charset="0"/>
              <a:cs typeface="Arial"/>
            </a:rPr>
            <a:t> </a:t>
          </a:r>
          <a:r>
            <a:rPr lang="en-US" sz="2100" kern="1200" dirty="0" err="1">
              <a:latin typeface="Myriad Pro" pitchFamily="34" charset="0"/>
              <a:cs typeface="Arial"/>
            </a:rPr>
            <a:t>Hướng</a:t>
          </a:r>
          <a:r>
            <a:rPr lang="en-US" sz="2100" kern="1200" dirty="0">
              <a:latin typeface="Myriad Pro" pitchFamily="34" charset="0"/>
              <a:cs typeface="Arial"/>
            </a:rPr>
            <a:t> </a:t>
          </a:r>
          <a:r>
            <a:rPr lang="en-US" sz="2100" kern="1200" dirty="0" err="1">
              <a:latin typeface="Myriad Pro" pitchFamily="34" charset="0"/>
              <a:cs typeface="Arial"/>
            </a:rPr>
            <a:t>nghiệp</a:t>
          </a:r>
          <a:endParaRPr lang="en-US" sz="2100" kern="1200" dirty="0">
            <a:latin typeface="Myriad Pro" pitchFamily="34" charset="0"/>
            <a:cs typeface="Arial"/>
          </a:endParaRPr>
        </a:p>
      </dsp:txBody>
      <dsp:txXfrm rot="-5400000">
        <a:off x="4130801" y="3447347"/>
        <a:ext cx="7302742" cy="756160"/>
      </dsp:txXfrm>
    </dsp:sp>
    <dsp:sp modelId="{785FCF71-BB1A-C845-9637-63477A4C415C}">
      <dsp:nvSpPr>
        <dsp:cNvPr id="0" name=""/>
        <dsp:cNvSpPr/>
      </dsp:nvSpPr>
      <dsp:spPr>
        <a:xfrm>
          <a:off x="0" y="3301694"/>
          <a:ext cx="4130802" cy="1047465"/>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rtl="0">
            <a:lnSpc>
              <a:spcPct val="90000"/>
            </a:lnSpc>
            <a:spcBef>
              <a:spcPct val="0"/>
            </a:spcBef>
            <a:spcAft>
              <a:spcPts val="0"/>
            </a:spcAft>
          </a:pPr>
          <a:r>
            <a:rPr lang="en-US" sz="2300" kern="1200" dirty="0" err="1">
              <a:solidFill>
                <a:schemeClr val="bg1"/>
              </a:solidFill>
              <a:latin typeface="Myriad Pro" pitchFamily="34" charset="0"/>
              <a:cs typeface="Arial"/>
            </a:rPr>
            <a:t>Hoạt</a:t>
          </a:r>
          <a:r>
            <a:rPr lang="en-US" sz="2300" kern="1200" dirty="0">
              <a:solidFill>
                <a:schemeClr val="bg1"/>
              </a:solidFill>
              <a:latin typeface="Myriad Pro" pitchFamily="34" charset="0"/>
              <a:cs typeface="Arial"/>
            </a:rPr>
            <a:t> </a:t>
          </a:r>
          <a:r>
            <a:rPr lang="en-US" sz="2300" kern="1200" dirty="0" err="1">
              <a:solidFill>
                <a:schemeClr val="bg1"/>
              </a:solidFill>
              <a:latin typeface="Myriad Pro" pitchFamily="34" charset="0"/>
              <a:cs typeface="Arial"/>
            </a:rPr>
            <a:t>động</a:t>
          </a:r>
          <a:r>
            <a:rPr lang="en-US" sz="2300" kern="1200" dirty="0">
              <a:solidFill>
                <a:schemeClr val="bg1"/>
              </a:solidFill>
              <a:latin typeface="Myriad Pro" pitchFamily="34" charset="0"/>
              <a:cs typeface="Arial"/>
            </a:rPr>
            <a:t> </a:t>
          </a:r>
        </a:p>
        <a:p>
          <a:pPr lvl="0" algn="ctr" defTabSz="1022350" rtl="0">
            <a:lnSpc>
              <a:spcPct val="90000"/>
            </a:lnSpc>
            <a:spcBef>
              <a:spcPct val="0"/>
            </a:spcBef>
            <a:spcAft>
              <a:spcPts val="0"/>
            </a:spcAft>
          </a:pPr>
          <a:r>
            <a:rPr lang="en-US" sz="2300" kern="1200" dirty="0" err="1">
              <a:solidFill>
                <a:schemeClr val="bg1"/>
              </a:solidFill>
              <a:latin typeface="Myriad Pro" pitchFamily="34" charset="0"/>
              <a:cs typeface="Arial"/>
            </a:rPr>
            <a:t>câu</a:t>
          </a:r>
          <a:r>
            <a:rPr lang="en-US" sz="2300" kern="1200" dirty="0">
              <a:solidFill>
                <a:schemeClr val="bg1"/>
              </a:solidFill>
              <a:latin typeface="Myriad Pro" pitchFamily="34" charset="0"/>
              <a:cs typeface="Arial"/>
            </a:rPr>
            <a:t> </a:t>
          </a:r>
          <a:r>
            <a:rPr lang="en-US" sz="2300" kern="1200" dirty="0" err="1">
              <a:solidFill>
                <a:schemeClr val="bg1"/>
              </a:solidFill>
              <a:latin typeface="Myriad Pro" pitchFamily="34" charset="0"/>
              <a:cs typeface="Arial"/>
            </a:rPr>
            <a:t>lạc</a:t>
          </a:r>
          <a:r>
            <a:rPr lang="en-US" sz="2300" kern="1200" dirty="0">
              <a:solidFill>
                <a:schemeClr val="bg1"/>
              </a:solidFill>
              <a:latin typeface="Myriad Pro" pitchFamily="34" charset="0"/>
              <a:cs typeface="Arial"/>
            </a:rPr>
            <a:t> </a:t>
          </a:r>
          <a:r>
            <a:rPr lang="en-US" sz="2300" kern="1200" dirty="0" err="1">
              <a:solidFill>
                <a:schemeClr val="bg1"/>
              </a:solidFill>
              <a:latin typeface="Myriad Pro" pitchFamily="34" charset="0"/>
              <a:cs typeface="Arial"/>
            </a:rPr>
            <a:t>bộ</a:t>
          </a:r>
          <a:endParaRPr lang="en-US" sz="2300" kern="1200" dirty="0">
            <a:solidFill>
              <a:schemeClr val="bg1"/>
            </a:solidFill>
            <a:latin typeface="Myriad Pro" pitchFamily="34" charset="0"/>
            <a:cs typeface="Arial"/>
          </a:endParaRPr>
        </a:p>
      </dsp:txBody>
      <dsp:txXfrm>
        <a:off x="51133" y="3352827"/>
        <a:ext cx="4028536" cy="9451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0DBC9B-13AE-1540-8425-282372F9C9E7}">
      <dsp:nvSpPr>
        <dsp:cNvPr id="0" name=""/>
        <dsp:cNvSpPr/>
      </dsp:nvSpPr>
      <dsp:spPr>
        <a:xfrm>
          <a:off x="0" y="16224"/>
          <a:ext cx="9589930" cy="182707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100000"/>
            </a:lnSpc>
            <a:spcBef>
              <a:spcPct val="0"/>
            </a:spcBef>
            <a:spcAft>
              <a:spcPts val="0"/>
            </a:spcAft>
          </a:pPr>
          <a:r>
            <a:rPr lang="vi-VN" sz="1800" b="1" kern="1200" dirty="0">
              <a:solidFill>
                <a:schemeClr val="tx1"/>
              </a:solidFill>
              <a:latin typeface="Calibri" panose="020F0502020204030204" pitchFamily="34" charset="0"/>
              <a:cs typeface="Calibri" panose="020F0502020204030204" pitchFamily="34" charset="0"/>
            </a:rPr>
            <a:t> HĐ </a:t>
          </a:r>
          <a:r>
            <a:rPr lang="en-US" sz="1800" b="1" kern="1200" dirty="0">
              <a:solidFill>
                <a:schemeClr val="tx1"/>
              </a:solidFill>
              <a:latin typeface="Calibri" panose="020F0502020204030204" pitchFamily="34" charset="0"/>
              <a:cs typeface="Calibri" panose="020F0502020204030204" pitchFamily="34" charset="0"/>
            </a:rPr>
            <a:t>HƯỚNG VÀO </a:t>
          </a:r>
          <a:r>
            <a:rPr lang="vi-VN" sz="1800" b="1" kern="1200" dirty="0">
              <a:solidFill>
                <a:schemeClr val="tx1"/>
              </a:solidFill>
              <a:latin typeface="Calibri" panose="020F0502020204030204" pitchFamily="34" charset="0"/>
              <a:cs typeface="Calibri" panose="020F0502020204030204" pitchFamily="34" charset="0"/>
            </a:rPr>
            <a:t>BẢN THÂN</a:t>
          </a:r>
        </a:p>
        <a:p>
          <a:pPr lvl="0" algn="l" defTabSz="800100">
            <a:lnSpc>
              <a:spcPct val="100000"/>
            </a:lnSpc>
            <a:spcBef>
              <a:spcPct val="0"/>
            </a:spcBef>
            <a:spcAft>
              <a:spcPts val="0"/>
            </a:spcAft>
          </a:pPr>
          <a:r>
            <a:rPr lang="vi-VN" sz="1800" kern="1200" dirty="0">
              <a:solidFill>
                <a:schemeClr val="tx1"/>
              </a:solidFill>
              <a:latin typeface="Calibri" panose="020F0502020204030204" pitchFamily="34" charset="0"/>
              <a:cs typeface="Calibri" panose="020F0502020204030204" pitchFamily="34" charset="0"/>
            </a:rPr>
            <a:t> Em </a:t>
          </a:r>
          <a:r>
            <a:rPr lang="en-US" sz="1800" kern="1200" dirty="0" err="1">
              <a:solidFill>
                <a:schemeClr val="tx1"/>
              </a:solidFill>
              <a:latin typeface="Calibri" panose="020F0502020204030204" pitchFamily="34" charset="0"/>
              <a:cs typeface="Calibri" panose="020F0502020204030204" pitchFamily="34" charset="0"/>
            </a:rPr>
            <a:t>lớn</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lên</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cùng</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mái</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trường</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mến</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yêu</a:t>
          </a:r>
          <a:endParaRPr lang="vi-VN" sz="1800" kern="1200" dirty="0">
            <a:solidFill>
              <a:schemeClr val="tx1"/>
            </a:solidFill>
            <a:latin typeface="Calibri" panose="020F0502020204030204" pitchFamily="34" charset="0"/>
            <a:cs typeface="Calibri" panose="020F0502020204030204" pitchFamily="34" charset="0"/>
          </a:endParaRPr>
        </a:p>
        <a:p>
          <a:pPr lvl="0" algn="l" defTabSz="800100">
            <a:lnSpc>
              <a:spcPct val="100000"/>
            </a:lnSpc>
            <a:spcBef>
              <a:spcPct val="0"/>
            </a:spcBef>
            <a:spcAft>
              <a:spcPts val="0"/>
            </a:spcAft>
          </a:pPr>
          <a:r>
            <a:rPr lang="vi-VN" sz="1800" kern="1200" dirty="0">
              <a:solidFill>
                <a:schemeClr val="tx1"/>
              </a:solidFill>
              <a:latin typeface="Calibri" panose="020F0502020204030204" pitchFamily="34" charset="0"/>
              <a:cs typeface="Calibri" panose="020F0502020204030204" pitchFamily="34" charset="0"/>
            </a:rPr>
            <a:t> </a:t>
          </a:r>
          <a:r>
            <a:rPr lang="en-US" sz="1800" kern="1200" dirty="0">
              <a:solidFill>
                <a:schemeClr val="tx1"/>
              </a:solidFill>
              <a:latin typeface="Calibri" panose="020F0502020204030204" pitchFamily="34" charset="0"/>
              <a:cs typeface="Calibri" panose="020F0502020204030204" pitchFamily="34" charset="0"/>
            </a:rPr>
            <a:t>P</a:t>
          </a:r>
          <a:r>
            <a:rPr lang="vi-VN" sz="1800" kern="1200" dirty="0">
              <a:solidFill>
                <a:schemeClr val="tx1"/>
              </a:solidFill>
              <a:latin typeface="Calibri" panose="020F0502020204030204" pitchFamily="34" charset="0"/>
              <a:cs typeface="Calibri" panose="020F0502020204030204" pitchFamily="34" charset="0"/>
            </a:rPr>
            <a:t>hát triển bản thân</a:t>
          </a:r>
        </a:p>
        <a:p>
          <a:pPr lvl="0" algn="l" defTabSz="800100">
            <a:lnSpc>
              <a:spcPct val="100000"/>
            </a:lnSpc>
            <a:spcBef>
              <a:spcPct val="0"/>
            </a:spcBef>
            <a:spcAft>
              <a:spcPts val="0"/>
            </a:spcAft>
          </a:pPr>
          <a:r>
            <a:rPr lang="vi-VN"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Chào</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năm</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mới</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và</a:t>
          </a:r>
          <a:r>
            <a:rPr lang="en-US" sz="1800" kern="1200" dirty="0">
              <a:solidFill>
                <a:schemeClr val="tx1"/>
              </a:solidFill>
              <a:latin typeface="Calibri" panose="020F0502020204030204" pitchFamily="34" charset="0"/>
              <a:cs typeface="Calibri" panose="020F0502020204030204" pitchFamily="34" charset="0"/>
            </a:rPr>
            <a:t> chi </a:t>
          </a:r>
          <a:r>
            <a:rPr lang="en-US" sz="1800" kern="1200" dirty="0" err="1">
              <a:solidFill>
                <a:schemeClr val="tx1"/>
              </a:solidFill>
              <a:latin typeface="Calibri" panose="020F0502020204030204" pitchFamily="34" charset="0"/>
              <a:cs typeface="Calibri" panose="020F0502020204030204" pitchFamily="34" charset="0"/>
            </a:rPr>
            <a:t>tiêu</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tiết</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kiệm</a:t>
          </a:r>
          <a:endParaRPr lang="vi-VN" sz="1800" kern="1200" dirty="0">
            <a:solidFill>
              <a:schemeClr val="tx1"/>
            </a:solidFill>
            <a:latin typeface="Calibri" panose="020F0502020204030204" pitchFamily="34" charset="0"/>
            <a:cs typeface="Calibri" panose="020F0502020204030204" pitchFamily="34" charset="0"/>
          </a:endParaRPr>
        </a:p>
        <a:p>
          <a:pPr lvl="0" algn="l" defTabSz="800100">
            <a:lnSpc>
              <a:spcPct val="100000"/>
            </a:lnSpc>
            <a:spcBef>
              <a:spcPct val="0"/>
            </a:spcBef>
            <a:spcAft>
              <a:spcPts val="0"/>
            </a:spcAft>
          </a:pPr>
          <a:r>
            <a:rPr lang="vi-VN"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Gắn</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kết</a:t>
          </a:r>
          <a:r>
            <a:rPr lang="en-US" sz="1800" kern="1200" dirty="0">
              <a:solidFill>
                <a:schemeClr val="tx1"/>
              </a:solidFill>
              <a:latin typeface="Calibri" panose="020F0502020204030204" pitchFamily="34" charset="0"/>
              <a:cs typeface="Calibri" panose="020F0502020204030204" pitchFamily="34" charset="0"/>
            </a:rPr>
            <a:t> </a:t>
          </a:r>
          <a:r>
            <a:rPr lang="vi-VN" sz="1800" kern="1200" dirty="0">
              <a:solidFill>
                <a:schemeClr val="tx1"/>
              </a:solidFill>
              <a:latin typeface="Calibri" panose="020F0502020204030204" pitchFamily="34" charset="0"/>
              <a:cs typeface="Calibri" panose="020F0502020204030204" pitchFamily="34" charset="0"/>
            </a:rPr>
            <a:t>gia đình - Quý trọng phụ nữ</a:t>
          </a:r>
        </a:p>
        <a:p>
          <a:pPr lvl="0" algn="l" defTabSz="800100">
            <a:lnSpc>
              <a:spcPct val="100000"/>
            </a:lnSpc>
            <a:spcBef>
              <a:spcPct val="0"/>
            </a:spcBef>
            <a:spcAft>
              <a:spcPts val="0"/>
            </a:spcAft>
          </a:pPr>
          <a:r>
            <a:rPr lang="vi-VN" sz="1800" kern="1200" dirty="0">
              <a:solidFill>
                <a:schemeClr val="tx1"/>
              </a:solidFill>
              <a:latin typeface="Calibri" panose="020F0502020204030204" pitchFamily="34" charset="0"/>
              <a:cs typeface="Calibri" panose="020F0502020204030204" pitchFamily="34" charset="0"/>
            </a:rPr>
            <a:t> </a:t>
          </a:r>
          <a:r>
            <a:rPr lang="en-US" sz="1800" kern="1200" dirty="0">
              <a:solidFill>
                <a:schemeClr val="tx1"/>
              </a:solidFill>
              <a:latin typeface="Calibri" panose="020F0502020204030204" pitchFamily="34" charset="0"/>
              <a:cs typeface="Calibri" panose="020F0502020204030204" pitchFamily="34" charset="0"/>
            </a:rPr>
            <a:t>An </a:t>
          </a:r>
          <a:r>
            <a:rPr lang="en-US" sz="1800" kern="1200" dirty="0" err="1">
              <a:solidFill>
                <a:schemeClr val="tx1"/>
              </a:solidFill>
              <a:latin typeface="Calibri" panose="020F0502020204030204" pitchFamily="34" charset="0"/>
              <a:cs typeface="Calibri" panose="020F0502020204030204" pitchFamily="34" charset="0"/>
            </a:rPr>
            <a:t>toàn</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trong</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cuộc</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sống</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của</a:t>
          </a:r>
          <a:r>
            <a:rPr lang="en-US" sz="1800" kern="1200" dirty="0">
              <a:solidFill>
                <a:schemeClr val="tx1"/>
              </a:solidFill>
              <a:latin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cs typeface="Calibri" panose="020F0502020204030204" pitchFamily="34" charset="0"/>
            </a:rPr>
            <a:t>em</a:t>
          </a:r>
          <a:endParaRPr lang="en-US" sz="1800" kern="1200" dirty="0">
            <a:solidFill>
              <a:schemeClr val="tx1"/>
            </a:solidFill>
            <a:latin typeface="Calibri" panose="020F0502020204030204" pitchFamily="34" charset="0"/>
            <a:cs typeface="Calibri" panose="020F0502020204030204" pitchFamily="34" charset="0"/>
          </a:endParaRPr>
        </a:p>
      </dsp:txBody>
      <dsp:txXfrm>
        <a:off x="2100905" y="16224"/>
        <a:ext cx="7489025" cy="1827074"/>
      </dsp:txXfrm>
    </dsp:sp>
    <dsp:sp modelId="{8A53FF94-5305-A748-BC3A-BCE9ACDC775B}">
      <dsp:nvSpPr>
        <dsp:cNvPr id="0" name=""/>
        <dsp:cNvSpPr/>
      </dsp:nvSpPr>
      <dsp:spPr>
        <a:xfrm>
          <a:off x="182919" y="126777"/>
          <a:ext cx="1917986" cy="1573518"/>
        </a:xfrm>
        <a:prstGeom prst="roundRect">
          <a:avLst>
            <a:gd name="adj" fmla="val 10000"/>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DFB191-A4EA-854C-ABE9-C34A8DF24577}">
      <dsp:nvSpPr>
        <dsp:cNvPr id="0" name=""/>
        <dsp:cNvSpPr/>
      </dsp:nvSpPr>
      <dsp:spPr>
        <a:xfrm>
          <a:off x="0" y="2009994"/>
          <a:ext cx="9589930" cy="954456"/>
        </a:xfrm>
        <a:prstGeom prst="roundRect">
          <a:avLst>
            <a:gd name="adj" fmla="val 10000"/>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100000"/>
            </a:lnSpc>
            <a:spcBef>
              <a:spcPct val="0"/>
            </a:spcBef>
            <a:spcAft>
              <a:spcPts val="0"/>
            </a:spcAft>
          </a:pPr>
          <a:r>
            <a:rPr lang="en-US" sz="1800" b="1" kern="1200" dirty="0">
              <a:solidFill>
                <a:schemeClr val="tx1"/>
              </a:solidFill>
              <a:latin typeface="Calibri "/>
            </a:rPr>
            <a:t>  HOẠT ĐỘNG HƯỚNG ĐẾN XÃ HỘI</a:t>
          </a:r>
        </a:p>
        <a:p>
          <a:pPr lvl="0" algn="l" defTabSz="800100">
            <a:lnSpc>
              <a:spcPct val="100000"/>
            </a:lnSpc>
            <a:spcBef>
              <a:spcPct val="0"/>
            </a:spcBef>
            <a:spcAft>
              <a:spcPts val="0"/>
            </a:spcAft>
          </a:pPr>
          <a:r>
            <a:rPr lang="en-US" sz="1800" kern="1200" dirty="0">
              <a:solidFill>
                <a:schemeClr val="tx1"/>
              </a:solidFill>
              <a:latin typeface="Calibri "/>
            </a:rPr>
            <a:t>  </a:t>
          </a:r>
          <a:r>
            <a:rPr lang="en-US" sz="1800" kern="1200" dirty="0" err="1">
              <a:solidFill>
                <a:schemeClr val="tx1"/>
              </a:solidFill>
              <a:latin typeface="Calibri "/>
            </a:rPr>
            <a:t>Em</a:t>
          </a:r>
          <a:r>
            <a:rPr lang="en-US" sz="1800" kern="1200" dirty="0">
              <a:solidFill>
                <a:schemeClr val="tx1"/>
              </a:solidFill>
              <a:latin typeface="Calibri "/>
            </a:rPr>
            <a:t> </a:t>
          </a:r>
          <a:r>
            <a:rPr lang="en-US" sz="1800" kern="1200" dirty="0" err="1">
              <a:solidFill>
                <a:schemeClr val="tx1"/>
              </a:solidFill>
              <a:latin typeface="Calibri "/>
            </a:rPr>
            <a:t>yêu</a:t>
          </a:r>
          <a:r>
            <a:rPr lang="en-US" sz="1800" kern="1200" dirty="0">
              <a:solidFill>
                <a:schemeClr val="tx1"/>
              </a:solidFill>
              <a:latin typeface="Calibri "/>
            </a:rPr>
            <a:t> </a:t>
          </a:r>
          <a:r>
            <a:rPr lang="en-US" sz="1800" kern="1200" dirty="0" err="1">
              <a:solidFill>
                <a:schemeClr val="tx1"/>
              </a:solidFill>
              <a:latin typeface="Calibri "/>
            </a:rPr>
            <a:t>truyền</a:t>
          </a:r>
          <a:r>
            <a:rPr lang="en-US" sz="1800" kern="1200" dirty="0">
              <a:solidFill>
                <a:schemeClr val="tx1"/>
              </a:solidFill>
              <a:latin typeface="Calibri "/>
            </a:rPr>
            <a:t> </a:t>
          </a:r>
          <a:r>
            <a:rPr lang="en-US" sz="1800" kern="1200" dirty="0" err="1">
              <a:solidFill>
                <a:schemeClr val="tx1"/>
              </a:solidFill>
              <a:latin typeface="Calibri "/>
            </a:rPr>
            <a:t>thống</a:t>
          </a:r>
          <a:r>
            <a:rPr lang="en-US" sz="1800" kern="1200" dirty="0">
              <a:solidFill>
                <a:schemeClr val="tx1"/>
              </a:solidFill>
              <a:latin typeface="Calibri "/>
            </a:rPr>
            <a:t> </a:t>
          </a:r>
          <a:r>
            <a:rPr lang="en-US" sz="1800" kern="1200" dirty="0" err="1">
              <a:solidFill>
                <a:schemeClr val="tx1"/>
              </a:solidFill>
              <a:latin typeface="Calibri "/>
            </a:rPr>
            <a:t>quê</a:t>
          </a:r>
          <a:r>
            <a:rPr lang="en-US" sz="1800" kern="1200" dirty="0">
              <a:solidFill>
                <a:schemeClr val="tx1"/>
              </a:solidFill>
              <a:latin typeface="Calibri "/>
            </a:rPr>
            <a:t> </a:t>
          </a:r>
          <a:r>
            <a:rPr lang="en-US" sz="1800" kern="1200" dirty="0" err="1">
              <a:solidFill>
                <a:schemeClr val="tx1"/>
              </a:solidFill>
              <a:latin typeface="Calibri "/>
            </a:rPr>
            <a:t>hương</a:t>
          </a:r>
          <a:endParaRPr lang="en-US" sz="1800" kern="1200" dirty="0">
            <a:solidFill>
              <a:schemeClr val="tx1"/>
            </a:solidFill>
            <a:latin typeface="Calibri "/>
          </a:endParaRPr>
        </a:p>
        <a:p>
          <a:pPr lvl="0" algn="l" defTabSz="800100">
            <a:lnSpc>
              <a:spcPct val="100000"/>
            </a:lnSpc>
            <a:spcBef>
              <a:spcPct val="0"/>
            </a:spcBef>
            <a:spcAft>
              <a:spcPts val="0"/>
            </a:spcAft>
          </a:pPr>
          <a:r>
            <a:rPr lang="en-US" sz="1800" kern="1200" dirty="0">
              <a:solidFill>
                <a:schemeClr val="tx1"/>
              </a:solidFill>
              <a:latin typeface="Calibri "/>
            </a:rPr>
            <a:t>  </a:t>
          </a:r>
          <a:r>
            <a:rPr lang="en-US" sz="1800" kern="1200" dirty="0" err="1">
              <a:solidFill>
                <a:schemeClr val="tx1"/>
              </a:solidFill>
              <a:latin typeface="Calibri "/>
            </a:rPr>
            <a:t>Biết</a:t>
          </a:r>
          <a:r>
            <a:rPr lang="en-US" sz="1800" kern="1200" dirty="0">
              <a:solidFill>
                <a:schemeClr val="tx1"/>
              </a:solidFill>
              <a:latin typeface="Calibri "/>
            </a:rPr>
            <a:t> </a:t>
          </a:r>
          <a:r>
            <a:rPr lang="en-US" sz="1800" kern="1200" dirty="0" err="1">
              <a:solidFill>
                <a:schemeClr val="tx1"/>
              </a:solidFill>
              <a:latin typeface="Calibri "/>
            </a:rPr>
            <a:t>ơn</a:t>
          </a:r>
          <a:r>
            <a:rPr lang="en-US" sz="1800" kern="1200" dirty="0">
              <a:solidFill>
                <a:schemeClr val="tx1"/>
              </a:solidFill>
              <a:latin typeface="Calibri "/>
            </a:rPr>
            <a:t> </a:t>
          </a:r>
          <a:r>
            <a:rPr lang="en-US" sz="1800" kern="1200" dirty="0" err="1">
              <a:solidFill>
                <a:schemeClr val="tx1"/>
              </a:solidFill>
              <a:latin typeface="Calibri "/>
            </a:rPr>
            <a:t>thầy</a:t>
          </a:r>
          <a:r>
            <a:rPr lang="en-US" sz="1800" kern="1200" dirty="0">
              <a:solidFill>
                <a:schemeClr val="tx1"/>
              </a:solidFill>
              <a:latin typeface="Calibri "/>
            </a:rPr>
            <a:t> </a:t>
          </a:r>
          <a:r>
            <a:rPr lang="en-US" sz="1800" kern="1200" dirty="0" err="1">
              <a:solidFill>
                <a:schemeClr val="tx1"/>
              </a:solidFill>
              <a:latin typeface="Calibri "/>
            </a:rPr>
            <a:t>cô</a:t>
          </a:r>
          <a:r>
            <a:rPr lang="en-US" sz="1800" kern="1200" dirty="0">
              <a:solidFill>
                <a:schemeClr val="tx1"/>
              </a:solidFill>
              <a:latin typeface="Calibri "/>
            </a:rPr>
            <a:t> – </a:t>
          </a:r>
          <a:r>
            <a:rPr lang="en-US" sz="1800" kern="1200" dirty="0" err="1">
              <a:solidFill>
                <a:schemeClr val="tx1"/>
              </a:solidFill>
              <a:latin typeface="Calibri "/>
            </a:rPr>
            <a:t>Yêu</a:t>
          </a:r>
          <a:r>
            <a:rPr lang="en-US" sz="1800" kern="1200" dirty="0">
              <a:solidFill>
                <a:schemeClr val="tx1"/>
              </a:solidFill>
              <a:latin typeface="Calibri "/>
            </a:rPr>
            <a:t> </a:t>
          </a:r>
          <a:r>
            <a:rPr lang="en-US" sz="1800" kern="1200" dirty="0" err="1">
              <a:solidFill>
                <a:schemeClr val="tx1"/>
              </a:solidFill>
              <a:latin typeface="Calibri "/>
            </a:rPr>
            <a:t>quý</a:t>
          </a:r>
          <a:r>
            <a:rPr lang="en-US" sz="1800" kern="1200" dirty="0">
              <a:solidFill>
                <a:schemeClr val="tx1"/>
              </a:solidFill>
              <a:latin typeface="Calibri "/>
            </a:rPr>
            <a:t> </a:t>
          </a:r>
          <a:r>
            <a:rPr lang="en-US" sz="1800" kern="1200" dirty="0" err="1">
              <a:solidFill>
                <a:schemeClr val="tx1"/>
              </a:solidFill>
              <a:latin typeface="Calibri "/>
            </a:rPr>
            <a:t>bạn</a:t>
          </a:r>
          <a:r>
            <a:rPr lang="en-US" sz="1800" kern="1200" dirty="0">
              <a:solidFill>
                <a:schemeClr val="tx1"/>
              </a:solidFill>
              <a:latin typeface="Calibri "/>
            </a:rPr>
            <a:t> </a:t>
          </a:r>
          <a:r>
            <a:rPr lang="en-US" sz="1800" kern="1200" dirty="0" err="1">
              <a:solidFill>
                <a:schemeClr val="tx1"/>
              </a:solidFill>
              <a:latin typeface="Calibri "/>
            </a:rPr>
            <a:t>bè</a:t>
          </a:r>
          <a:endParaRPr lang="en-US" sz="1800" kern="1200" dirty="0">
            <a:solidFill>
              <a:schemeClr val="tx1"/>
            </a:solidFill>
            <a:latin typeface="Calibri "/>
          </a:endParaRPr>
        </a:p>
      </dsp:txBody>
      <dsp:txXfrm>
        <a:off x="2100905" y="2009994"/>
        <a:ext cx="7489025" cy="954456"/>
      </dsp:txXfrm>
    </dsp:sp>
    <dsp:sp modelId="{ABA033E6-F00B-A946-86EE-78F3774ECEF3}">
      <dsp:nvSpPr>
        <dsp:cNvPr id="0" name=""/>
        <dsp:cNvSpPr/>
      </dsp:nvSpPr>
      <dsp:spPr>
        <a:xfrm>
          <a:off x="123327" y="2120739"/>
          <a:ext cx="2037169" cy="732966"/>
        </a:xfrm>
        <a:prstGeom prst="roundRect">
          <a:avLst>
            <a:gd name="adj" fmla="val 10000"/>
          </a:avLst>
        </a:prstGeom>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E46BED-0447-5A40-B2CE-BF222C8F0256}">
      <dsp:nvSpPr>
        <dsp:cNvPr id="0" name=""/>
        <dsp:cNvSpPr/>
      </dsp:nvSpPr>
      <dsp:spPr>
        <a:xfrm>
          <a:off x="0" y="3147370"/>
          <a:ext cx="9589930" cy="1021075"/>
        </a:xfrm>
        <a:prstGeom prst="roundRect">
          <a:avLst>
            <a:gd name="adj" fmla="val 10000"/>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100000"/>
            </a:lnSpc>
            <a:spcBef>
              <a:spcPct val="0"/>
            </a:spcBef>
            <a:spcAft>
              <a:spcPts val="0"/>
            </a:spcAft>
          </a:pPr>
          <a:r>
            <a:rPr lang="vi-VN" sz="1800" b="1" kern="1200" dirty="0">
              <a:solidFill>
                <a:schemeClr val="tx1"/>
              </a:solidFill>
              <a:latin typeface="Calibri "/>
            </a:rPr>
            <a:t> HOẠT ĐỘNG HƯỚNG ĐẾN TỰ NHIÊN</a:t>
          </a:r>
        </a:p>
        <a:p>
          <a:pPr lvl="0" algn="l" defTabSz="800100">
            <a:lnSpc>
              <a:spcPct val="100000"/>
            </a:lnSpc>
            <a:spcBef>
              <a:spcPct val="0"/>
            </a:spcBef>
            <a:spcAft>
              <a:spcPts val="0"/>
            </a:spcAft>
          </a:pPr>
          <a:r>
            <a:rPr lang="en-US" sz="1800" kern="1200" dirty="0" err="1">
              <a:solidFill>
                <a:schemeClr val="tx1"/>
              </a:solidFill>
              <a:latin typeface="Calibri "/>
            </a:rPr>
            <a:t>Em</a:t>
          </a:r>
          <a:r>
            <a:rPr lang="en-US" sz="1800" kern="1200" dirty="0">
              <a:solidFill>
                <a:schemeClr val="tx1"/>
              </a:solidFill>
              <a:latin typeface="Calibri "/>
            </a:rPr>
            <a:t> </a:t>
          </a:r>
          <a:r>
            <a:rPr lang="en-US" sz="1800" kern="1200" dirty="0" err="1">
              <a:solidFill>
                <a:schemeClr val="tx1"/>
              </a:solidFill>
              <a:latin typeface="Calibri "/>
            </a:rPr>
            <a:t>và</a:t>
          </a:r>
          <a:r>
            <a:rPr lang="en-US" sz="1800" kern="1200" dirty="0">
              <a:solidFill>
                <a:schemeClr val="tx1"/>
              </a:solidFill>
              <a:latin typeface="Calibri "/>
            </a:rPr>
            <a:t> c</a:t>
          </a:r>
          <a:r>
            <a:rPr lang="vi-VN" sz="1800" kern="1200" dirty="0">
              <a:solidFill>
                <a:schemeClr val="tx1"/>
              </a:solidFill>
              <a:latin typeface="Calibri "/>
            </a:rPr>
            <a:t>uộc sống xanh</a:t>
          </a:r>
          <a:endParaRPr lang="en-US" sz="1800" kern="1200" dirty="0">
            <a:solidFill>
              <a:schemeClr val="tx1"/>
            </a:solidFill>
            <a:latin typeface="Calibri "/>
          </a:endParaRPr>
        </a:p>
      </dsp:txBody>
      <dsp:txXfrm>
        <a:off x="2100905" y="3147370"/>
        <a:ext cx="7489025" cy="1021075"/>
      </dsp:txXfrm>
    </dsp:sp>
    <dsp:sp modelId="{B682E6AB-2F4C-6C42-9B1C-A55EABB218D8}">
      <dsp:nvSpPr>
        <dsp:cNvPr id="0" name=""/>
        <dsp:cNvSpPr/>
      </dsp:nvSpPr>
      <dsp:spPr>
        <a:xfrm>
          <a:off x="182919" y="3249478"/>
          <a:ext cx="1917986" cy="816860"/>
        </a:xfrm>
        <a:prstGeom prst="roundRect">
          <a:avLst>
            <a:gd name="adj" fmla="val 10000"/>
          </a:avLst>
        </a:prstGeom>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38B0D8-E9FA-B748-B547-F3AB69706010}">
      <dsp:nvSpPr>
        <dsp:cNvPr id="0" name=""/>
        <dsp:cNvSpPr/>
      </dsp:nvSpPr>
      <dsp:spPr>
        <a:xfrm>
          <a:off x="0" y="4351365"/>
          <a:ext cx="9589930" cy="967516"/>
        </a:xfrm>
        <a:prstGeom prst="roundRect">
          <a:avLst>
            <a:gd name="adj" fmla="val 1000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100000"/>
            </a:lnSpc>
            <a:spcBef>
              <a:spcPct val="0"/>
            </a:spcBef>
            <a:spcAft>
              <a:spcPts val="0"/>
            </a:spcAft>
          </a:pPr>
          <a:r>
            <a:rPr lang="vi-VN" sz="1800" b="1" kern="1200" dirty="0">
              <a:latin typeface="Calibri "/>
            </a:rPr>
            <a:t> HOẠT ĐỘNG HƯỚNG NGHIỆP </a:t>
          </a:r>
        </a:p>
        <a:p>
          <a:pPr lvl="0" algn="l" defTabSz="800100">
            <a:lnSpc>
              <a:spcPct val="100000"/>
            </a:lnSpc>
            <a:spcBef>
              <a:spcPct val="0"/>
            </a:spcBef>
            <a:spcAft>
              <a:spcPts val="0"/>
            </a:spcAft>
          </a:pPr>
          <a:r>
            <a:rPr lang="vi-VN" sz="1800" kern="1200" dirty="0">
              <a:latin typeface="Calibri "/>
            </a:rPr>
            <a:t> Những người sống quanh em</a:t>
          </a:r>
          <a:r>
            <a:rPr lang="en-US" sz="1800" kern="1200" dirty="0">
              <a:latin typeface="Calibri "/>
            </a:rPr>
            <a:t> </a:t>
          </a:r>
          <a:r>
            <a:rPr lang="en-US" sz="1800" kern="1200" dirty="0" err="1">
              <a:latin typeface="Calibri "/>
            </a:rPr>
            <a:t>và</a:t>
          </a:r>
          <a:r>
            <a:rPr lang="en-US" sz="1800" kern="1200" dirty="0">
              <a:latin typeface="Calibri "/>
            </a:rPr>
            <a:t> </a:t>
          </a:r>
          <a:r>
            <a:rPr lang="en-US" sz="1800" kern="1200" dirty="0" err="1">
              <a:latin typeface="Calibri "/>
            </a:rPr>
            <a:t>nghề</a:t>
          </a:r>
          <a:r>
            <a:rPr lang="en-US" sz="1800" kern="1200" dirty="0">
              <a:latin typeface="Calibri "/>
            </a:rPr>
            <a:t> </a:t>
          </a:r>
          <a:r>
            <a:rPr lang="en-US" sz="1800" kern="1200" dirty="0" err="1">
              <a:latin typeface="Calibri "/>
            </a:rPr>
            <a:t>truyền</a:t>
          </a:r>
          <a:r>
            <a:rPr lang="en-US" sz="1800" kern="1200" dirty="0">
              <a:latin typeface="Calibri "/>
            </a:rPr>
            <a:t> </a:t>
          </a:r>
          <a:r>
            <a:rPr lang="en-US" sz="1800" kern="1200" dirty="0" err="1">
              <a:latin typeface="Calibri "/>
            </a:rPr>
            <a:t>thống</a:t>
          </a:r>
          <a:r>
            <a:rPr lang="en-US" sz="1800" kern="1200" dirty="0">
              <a:latin typeface="Calibri "/>
            </a:rPr>
            <a:t> </a:t>
          </a:r>
        </a:p>
        <a:p>
          <a:pPr lvl="0" algn="l" defTabSz="800100">
            <a:lnSpc>
              <a:spcPct val="100000"/>
            </a:lnSpc>
            <a:spcBef>
              <a:spcPct val="0"/>
            </a:spcBef>
            <a:spcAft>
              <a:spcPts val="0"/>
            </a:spcAft>
          </a:pPr>
          <a:r>
            <a:rPr lang="en-US" sz="1800" kern="1200" dirty="0">
              <a:latin typeface="Calibri "/>
            </a:rPr>
            <a:t> </a:t>
          </a:r>
          <a:r>
            <a:rPr lang="en-US" sz="1800" kern="1200" dirty="0" err="1">
              <a:latin typeface="Calibri "/>
            </a:rPr>
            <a:t>quê</a:t>
          </a:r>
          <a:r>
            <a:rPr lang="en-US" sz="1800" kern="1200" dirty="0">
              <a:latin typeface="Calibri "/>
            </a:rPr>
            <a:t> </a:t>
          </a:r>
          <a:r>
            <a:rPr lang="en-US" sz="1800" kern="1200" dirty="0" err="1">
              <a:latin typeface="Calibri "/>
            </a:rPr>
            <a:t>hương</a:t>
          </a:r>
          <a:endParaRPr lang="en-US" sz="1800" kern="1200" dirty="0">
            <a:latin typeface="Calibri "/>
          </a:endParaRPr>
        </a:p>
      </dsp:txBody>
      <dsp:txXfrm>
        <a:off x="2100905" y="4351365"/>
        <a:ext cx="7489025" cy="967516"/>
      </dsp:txXfrm>
    </dsp:sp>
    <dsp:sp modelId="{002149DC-9AAC-334D-B6CF-E5AFAE49483B}">
      <dsp:nvSpPr>
        <dsp:cNvPr id="0" name=""/>
        <dsp:cNvSpPr/>
      </dsp:nvSpPr>
      <dsp:spPr>
        <a:xfrm>
          <a:off x="182919" y="4486677"/>
          <a:ext cx="1917986" cy="696894"/>
        </a:xfrm>
        <a:prstGeom prst="roundRect">
          <a:avLst>
            <a:gd name="adj" fmla="val 10000"/>
          </a:avLst>
        </a:prstGeom>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962295-487E-475F-9984-05BF983354BC}">
      <dsp:nvSpPr>
        <dsp:cNvPr id="0" name=""/>
        <dsp:cNvSpPr/>
      </dsp:nvSpPr>
      <dsp:spPr>
        <a:xfrm>
          <a:off x="2515773" y="641"/>
          <a:ext cx="1943118" cy="1382953"/>
        </a:xfrm>
        <a:prstGeom prst="ellipse">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a:solidFill>
                <a:schemeClr val="bg1"/>
              </a:solidFill>
            </a:rPr>
            <a:t>Nhận diện - Khám phá</a:t>
          </a:r>
        </a:p>
      </dsp:txBody>
      <dsp:txXfrm>
        <a:off x="2800336" y="203170"/>
        <a:ext cx="1373992" cy="977895"/>
      </dsp:txXfrm>
    </dsp:sp>
    <dsp:sp modelId="{F2BDB55D-A460-4DDC-B47D-59E1C16F82CD}">
      <dsp:nvSpPr>
        <dsp:cNvPr id="0" name=""/>
        <dsp:cNvSpPr/>
      </dsp:nvSpPr>
      <dsp:spPr>
        <a:xfrm rot="2700000">
          <a:off x="4085735" y="1176281"/>
          <a:ext cx="238268" cy="466746"/>
        </a:xfrm>
        <a:prstGeom prs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4096203" y="1244358"/>
        <a:ext cx="166788" cy="280048"/>
      </dsp:txXfrm>
    </dsp:sp>
    <dsp:sp modelId="{D2B3F9BF-E9DE-4029-9BC5-C7A7D5C10264}">
      <dsp:nvSpPr>
        <dsp:cNvPr id="0" name=""/>
        <dsp:cNvSpPr/>
      </dsp:nvSpPr>
      <dsp:spPr>
        <a:xfrm>
          <a:off x="3834396" y="1470698"/>
          <a:ext cx="2245985" cy="1382953"/>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a:solidFill>
                <a:schemeClr val="bg1"/>
              </a:solidFill>
            </a:rPr>
            <a:t>Tìm hiểu - Mở rộng</a:t>
          </a:r>
        </a:p>
      </dsp:txBody>
      <dsp:txXfrm>
        <a:off x="4163313" y="1673227"/>
        <a:ext cx="1588151" cy="977895"/>
      </dsp:txXfrm>
    </dsp:sp>
    <dsp:sp modelId="{DA879F7E-4E72-43BD-A94E-3204788897B4}">
      <dsp:nvSpPr>
        <dsp:cNvPr id="0" name=""/>
        <dsp:cNvSpPr/>
      </dsp:nvSpPr>
      <dsp:spPr>
        <a:xfrm rot="8100000">
          <a:off x="4104636" y="2666502"/>
          <a:ext cx="230104" cy="466746"/>
        </a:xfrm>
        <a:prstGeom prs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rot="10800000">
        <a:off x="4163558" y="2735445"/>
        <a:ext cx="161073" cy="280048"/>
      </dsp:txXfrm>
    </dsp:sp>
    <dsp:sp modelId="{24AB81AF-60EA-4DA6-871A-7444F7AB3521}">
      <dsp:nvSpPr>
        <dsp:cNvPr id="0" name=""/>
        <dsp:cNvSpPr/>
      </dsp:nvSpPr>
      <dsp:spPr>
        <a:xfrm>
          <a:off x="2456465" y="2940755"/>
          <a:ext cx="2061734" cy="1382953"/>
        </a:xfrm>
        <a:prstGeom prst="ellipse">
          <a:avLst/>
        </a:prstGeom>
        <a:solidFill>
          <a:srgbClr val="C668C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a:solidFill>
                <a:schemeClr val="bg1"/>
              </a:solidFill>
            </a:rPr>
            <a:t>Thực hành - Vận dụng </a:t>
          </a:r>
          <a:endParaRPr lang="en-US" sz="2000" b="1" strike="sngStrike" kern="1200">
            <a:solidFill>
              <a:schemeClr val="bg1"/>
            </a:solidFill>
          </a:endParaRPr>
        </a:p>
      </dsp:txBody>
      <dsp:txXfrm>
        <a:off x="2758399" y="3143284"/>
        <a:ext cx="1457866" cy="977895"/>
      </dsp:txXfrm>
    </dsp:sp>
    <dsp:sp modelId="{C801CE1F-3238-4D25-98E5-3DC00459B941}">
      <dsp:nvSpPr>
        <dsp:cNvPr id="0" name=""/>
        <dsp:cNvSpPr/>
      </dsp:nvSpPr>
      <dsp:spPr>
        <a:xfrm rot="13500000">
          <a:off x="2651053" y="2676794"/>
          <a:ext cx="228430" cy="466746"/>
        </a:xfrm>
        <a:prstGeom prs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rot="10800000">
        <a:off x="2709546" y="2794372"/>
        <a:ext cx="159901" cy="280048"/>
      </dsp:txXfrm>
    </dsp:sp>
    <dsp:sp modelId="{4ADCD46C-25A5-4451-9EE5-A11F9E106CC3}">
      <dsp:nvSpPr>
        <dsp:cNvPr id="0" name=""/>
        <dsp:cNvSpPr/>
      </dsp:nvSpPr>
      <dsp:spPr>
        <a:xfrm>
          <a:off x="878558" y="1470698"/>
          <a:ext cx="2277434" cy="1382953"/>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a:solidFill>
                <a:schemeClr val="bg1"/>
              </a:solidFill>
            </a:rPr>
            <a:t>Đánh giá - Phát triển </a:t>
          </a:r>
          <a:endParaRPr lang="en-US" sz="2000" b="1" kern="1200" dirty="0">
            <a:solidFill>
              <a:schemeClr val="bg1"/>
            </a:solidFill>
          </a:endParaRPr>
        </a:p>
      </dsp:txBody>
      <dsp:txXfrm>
        <a:off x="1212080" y="1673227"/>
        <a:ext cx="1610390" cy="977895"/>
      </dsp:txXfrm>
    </dsp:sp>
    <dsp:sp modelId="{4BBBA407-B33D-4170-912E-66A24D43326C}">
      <dsp:nvSpPr>
        <dsp:cNvPr id="0" name=""/>
        <dsp:cNvSpPr/>
      </dsp:nvSpPr>
      <dsp:spPr>
        <a:xfrm rot="18900000">
          <a:off x="2643111" y="1184668"/>
          <a:ext cx="236594" cy="466746"/>
        </a:xfrm>
        <a:prstGeom prs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2653505" y="1303112"/>
        <a:ext cx="165616" cy="2800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7D80FA-94A6-472F-B31A-D113EAD689A6}">
      <dsp:nvSpPr>
        <dsp:cNvPr id="0" name=""/>
        <dsp:cNvSpPr/>
      </dsp:nvSpPr>
      <dsp:spPr>
        <a:xfrm>
          <a:off x="498" y="637867"/>
          <a:ext cx="3332569" cy="3037424"/>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6464" tIns="156464" rIns="156464" bIns="83820" numCol="1" spcCol="1270" anchor="t" anchorCtr="0">
          <a:noAutofit/>
        </a:bodyPr>
        <a:lstStyle/>
        <a:p>
          <a:pPr lvl="0" algn="ctr" defTabSz="977900">
            <a:lnSpc>
              <a:spcPct val="90000"/>
            </a:lnSpc>
            <a:spcBef>
              <a:spcPct val="0"/>
            </a:spcBef>
            <a:spcAft>
              <a:spcPct val="35000"/>
            </a:spcAft>
          </a:pPr>
          <a:r>
            <a:rPr lang="en-US" sz="2200" b="1" kern="1200" dirty="0" err="1"/>
            <a:t>Quy</a:t>
          </a:r>
          <a:r>
            <a:rPr lang="en-US" sz="2200" b="1" kern="1200" dirty="0"/>
            <a:t> </a:t>
          </a:r>
          <a:r>
            <a:rPr lang="en-US" sz="2200" b="1" kern="1200" dirty="0" err="1"/>
            <a:t>trình</a:t>
          </a:r>
          <a:r>
            <a:rPr lang="en-US" sz="2200" b="1" kern="1200" dirty="0"/>
            <a:t> </a:t>
          </a:r>
          <a:r>
            <a:rPr lang="en-US" sz="2200" b="1" kern="1200" dirty="0" err="1"/>
            <a:t>thiết</a:t>
          </a:r>
          <a:r>
            <a:rPr lang="en-US" sz="2200" b="1" kern="1200" dirty="0"/>
            <a:t> </a:t>
          </a:r>
          <a:r>
            <a:rPr lang="en-US" sz="2200" b="1" kern="1200" dirty="0" err="1"/>
            <a:t>kế</a:t>
          </a:r>
          <a:r>
            <a:rPr lang="en-US" sz="2200" b="1" kern="1200" dirty="0"/>
            <a:t> </a:t>
          </a:r>
        </a:p>
      </dsp:txBody>
      <dsp:txXfrm>
        <a:off x="498" y="637867"/>
        <a:ext cx="3332569" cy="995056"/>
      </dsp:txXfrm>
    </dsp:sp>
    <dsp:sp modelId="{FCE8EBBB-8049-44F5-9317-A947345CBBE7}">
      <dsp:nvSpPr>
        <dsp:cNvPr id="0" name=""/>
        <dsp:cNvSpPr/>
      </dsp:nvSpPr>
      <dsp:spPr>
        <a:xfrm>
          <a:off x="329748" y="1486018"/>
          <a:ext cx="3177912" cy="2690210"/>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US" sz="1800" b="0" i="0" u="none" kern="1200" dirty="0" err="1"/>
            <a:t>Xác</a:t>
          </a:r>
          <a:r>
            <a:rPr lang="en-US" sz="1800" b="0" i="0" u="none" kern="1200" dirty="0"/>
            <a:t> </a:t>
          </a:r>
          <a:r>
            <a:rPr lang="en-US" sz="1800" b="0" i="0" u="none" kern="1200" dirty="0" err="1"/>
            <a:t>định</a:t>
          </a:r>
          <a:r>
            <a:rPr lang="en-US" sz="1800" b="0" i="0" u="none" kern="1200" dirty="0"/>
            <a:t> </a:t>
          </a:r>
          <a:r>
            <a:rPr lang="en-US" sz="1800" b="0" i="0" u="none" kern="1200" dirty="0" err="1"/>
            <a:t>mục</a:t>
          </a:r>
          <a:r>
            <a:rPr lang="en-US" sz="1800" b="0" i="0" u="none" kern="1200" dirty="0"/>
            <a:t> </a:t>
          </a:r>
          <a:r>
            <a:rPr lang="en-US" sz="1800" b="0" i="0" u="none" kern="1200" dirty="0" err="1"/>
            <a:t>đích</a:t>
          </a:r>
          <a:r>
            <a:rPr lang="en-US" sz="1800" b="0" i="0" u="none" kern="1200" dirty="0"/>
            <a:t>, </a:t>
          </a:r>
          <a:r>
            <a:rPr lang="en-US" sz="1800" b="0" i="0" u="none" kern="1200" dirty="0" err="1"/>
            <a:t>yêu</a:t>
          </a:r>
          <a:r>
            <a:rPr lang="en-US" sz="1800" b="0" i="0" u="none" kern="1200" dirty="0"/>
            <a:t> </a:t>
          </a:r>
          <a:r>
            <a:rPr lang="en-US" sz="1800" b="0" i="0" u="none" kern="1200" dirty="0" err="1"/>
            <a:t>cầu</a:t>
          </a:r>
          <a:endParaRPr lang="en-US" sz="1800" b="0" i="0" u="none" kern="1200" dirty="0"/>
        </a:p>
        <a:p>
          <a:pPr marL="171450" lvl="1" indent="-171450" algn="just" defTabSz="800100">
            <a:lnSpc>
              <a:spcPct val="90000"/>
            </a:lnSpc>
            <a:spcBef>
              <a:spcPct val="0"/>
            </a:spcBef>
            <a:spcAft>
              <a:spcPct val="15000"/>
            </a:spcAft>
            <a:buChar char="••"/>
          </a:pPr>
          <a:r>
            <a:rPr lang="en-US" sz="1800" b="0" i="0" u="none" kern="1200" dirty="0" err="1"/>
            <a:t>Xác</a:t>
          </a:r>
          <a:r>
            <a:rPr lang="en-US" sz="1800" b="0" i="0" u="none" kern="1200" dirty="0"/>
            <a:t> </a:t>
          </a:r>
          <a:r>
            <a:rPr lang="en-US" sz="1800" b="0" i="0" u="none" kern="1200" dirty="0" err="1"/>
            <a:t>định</a:t>
          </a:r>
          <a:r>
            <a:rPr lang="en-US" sz="1800" b="0" i="0" u="none" kern="1200" dirty="0"/>
            <a:t> </a:t>
          </a:r>
          <a:r>
            <a:rPr lang="en-US" sz="1800" b="0" i="0" u="none" kern="1200" dirty="0" err="1"/>
            <a:t>thời</a:t>
          </a:r>
          <a:r>
            <a:rPr lang="en-US" sz="1800" b="0" i="0" u="none" kern="1200" dirty="0"/>
            <a:t> </a:t>
          </a:r>
          <a:r>
            <a:rPr lang="en-US" sz="1800" b="0" i="0" u="none" kern="1200" dirty="0" err="1"/>
            <a:t>gian</a:t>
          </a:r>
          <a:r>
            <a:rPr lang="en-US" sz="1800" b="0" i="0" u="none" kern="1200" dirty="0"/>
            <a:t>, </a:t>
          </a:r>
          <a:r>
            <a:rPr lang="en-US" sz="1800" b="0" i="0" u="none" kern="1200" dirty="0" err="1"/>
            <a:t>địa</a:t>
          </a:r>
          <a:r>
            <a:rPr lang="en-US" sz="1800" b="0" i="0" u="none" kern="1200" dirty="0"/>
            <a:t> </a:t>
          </a:r>
          <a:r>
            <a:rPr lang="en-US" sz="1800" b="0" i="0" u="none" kern="1200" dirty="0" err="1"/>
            <a:t>điểm</a:t>
          </a:r>
          <a:r>
            <a:rPr lang="en-US" sz="1800" b="0" i="0" u="none" kern="1200" dirty="0"/>
            <a:t>, </a:t>
          </a:r>
          <a:r>
            <a:rPr lang="en-US" sz="1800" b="0" i="0" u="none" kern="1200" dirty="0" err="1"/>
            <a:t>quy</a:t>
          </a:r>
          <a:r>
            <a:rPr lang="en-US" sz="1800" b="0" i="0" u="none" kern="1200" dirty="0"/>
            <a:t> </a:t>
          </a:r>
          <a:r>
            <a:rPr lang="en-US" sz="1800" b="0" i="0" u="none" kern="1200" dirty="0" err="1"/>
            <a:t>mô</a:t>
          </a:r>
          <a:r>
            <a:rPr lang="en-US" sz="1800" b="0" i="0" u="none" kern="1200" dirty="0"/>
            <a:t>  </a:t>
          </a:r>
          <a:r>
            <a:rPr lang="en-US" sz="1800" b="0" i="0" u="none" kern="1200" dirty="0" err="1"/>
            <a:t>tổ</a:t>
          </a:r>
          <a:r>
            <a:rPr lang="en-US" sz="1800" b="0" i="0" u="none" kern="1200" dirty="0"/>
            <a:t> </a:t>
          </a:r>
          <a:r>
            <a:rPr lang="en-US" sz="1800" b="0" i="0" u="none" kern="1200" dirty="0" err="1"/>
            <a:t>chức</a:t>
          </a:r>
          <a:endParaRPr lang="en-US" sz="1800" b="0" i="0" u="none" kern="1200" dirty="0"/>
        </a:p>
        <a:p>
          <a:pPr marL="171450" lvl="1" indent="-171450" algn="just" defTabSz="800100">
            <a:lnSpc>
              <a:spcPct val="90000"/>
            </a:lnSpc>
            <a:spcBef>
              <a:spcPct val="0"/>
            </a:spcBef>
            <a:spcAft>
              <a:spcPct val="15000"/>
            </a:spcAft>
            <a:buChar char="••"/>
          </a:pPr>
          <a:r>
            <a:rPr lang="en-US" sz="1800" b="0" i="0" u="none" kern="1200" dirty="0" err="1"/>
            <a:t>Xác</a:t>
          </a:r>
          <a:r>
            <a:rPr lang="en-US" sz="1800" b="0" i="0" u="none" kern="1200" dirty="0"/>
            <a:t> </a:t>
          </a:r>
          <a:r>
            <a:rPr lang="en-US" sz="1800" b="0" i="0" u="none" kern="1200" dirty="0" err="1"/>
            <a:t>định</a:t>
          </a:r>
          <a:r>
            <a:rPr lang="en-US" sz="1800" b="0" i="0" u="none" kern="1200" dirty="0"/>
            <a:t> </a:t>
          </a:r>
          <a:r>
            <a:rPr lang="en-US" sz="1800" b="0" i="0" u="none" kern="1200" dirty="0" err="1"/>
            <a:t>nội</a:t>
          </a:r>
          <a:r>
            <a:rPr lang="en-US" sz="1800" b="0" i="0" u="none" kern="1200" dirty="0"/>
            <a:t> dung </a:t>
          </a:r>
          <a:r>
            <a:rPr lang="en-US" sz="1800" b="0" i="0" u="none" kern="1200" dirty="0" err="1"/>
            <a:t>chương</a:t>
          </a:r>
          <a:r>
            <a:rPr lang="en-US" sz="1800" b="0" i="0" u="none" kern="1200" dirty="0"/>
            <a:t> </a:t>
          </a:r>
          <a:r>
            <a:rPr lang="en-US" sz="1800" b="0" i="0" u="none" kern="1200" dirty="0" err="1"/>
            <a:t>trình</a:t>
          </a:r>
          <a:r>
            <a:rPr lang="en-US" sz="1800" b="0" i="0" u="none" kern="1200" dirty="0"/>
            <a:t> </a:t>
          </a:r>
          <a:r>
            <a:rPr lang="en-US" sz="1800" b="0" i="0" u="none" kern="1200" dirty="0" err="1"/>
            <a:t>hoạt</a:t>
          </a:r>
          <a:r>
            <a:rPr lang="en-US" sz="1800" b="0" i="0" u="none" kern="1200" dirty="0"/>
            <a:t> </a:t>
          </a:r>
          <a:r>
            <a:rPr lang="en-US" sz="1800" b="0" i="0" u="none" kern="1200" dirty="0" err="1"/>
            <a:t>động</a:t>
          </a:r>
          <a:r>
            <a:rPr lang="en-US" sz="1800" b="0" i="0" u="none" kern="1200" dirty="0"/>
            <a:t> </a:t>
          </a:r>
          <a:r>
            <a:rPr lang="en-US" sz="1800" b="0" i="0" u="none" kern="1200" dirty="0" err="1"/>
            <a:t>sinh</a:t>
          </a:r>
          <a:r>
            <a:rPr lang="en-US" sz="1800" b="0" i="0" u="none" kern="1200" dirty="0"/>
            <a:t> </a:t>
          </a:r>
          <a:r>
            <a:rPr lang="en-US" sz="1800" b="0" i="0" u="none" kern="1200" dirty="0" err="1"/>
            <a:t>hoạt</a:t>
          </a:r>
          <a:r>
            <a:rPr lang="en-US" sz="1800" b="0" i="0" u="none" kern="1200" dirty="0"/>
            <a:t> </a:t>
          </a:r>
          <a:r>
            <a:rPr lang="en-US" sz="1800" b="0" i="0" u="none" kern="1200" dirty="0" err="1"/>
            <a:t>dưới</a:t>
          </a:r>
          <a:r>
            <a:rPr lang="en-US" sz="1800" b="0" i="0" u="none" kern="1200" dirty="0"/>
            <a:t> </a:t>
          </a:r>
          <a:r>
            <a:rPr lang="en-US" sz="1800" b="0" i="0" u="none" kern="1200" dirty="0" err="1"/>
            <a:t>cờ</a:t>
          </a:r>
          <a:endParaRPr lang="en-US" sz="1800" b="0" i="0" u="none" kern="1200" dirty="0"/>
        </a:p>
        <a:p>
          <a:pPr marL="171450" lvl="1" indent="-171450" algn="just" defTabSz="800100">
            <a:lnSpc>
              <a:spcPct val="90000"/>
            </a:lnSpc>
            <a:spcBef>
              <a:spcPct val="0"/>
            </a:spcBef>
            <a:spcAft>
              <a:spcPct val="15000"/>
            </a:spcAft>
            <a:buChar char="••"/>
          </a:pPr>
          <a:r>
            <a:rPr lang="en-US" sz="1800" b="0" i="0" u="none" kern="1200" dirty="0" err="1"/>
            <a:t>Lựa</a:t>
          </a:r>
          <a:r>
            <a:rPr lang="en-US" sz="1800" b="0" i="0" u="none" kern="1200" dirty="0"/>
            <a:t> </a:t>
          </a:r>
          <a:r>
            <a:rPr lang="en-US" sz="1800" b="0" i="0" u="none" kern="1200" dirty="0" err="1"/>
            <a:t>chọn</a:t>
          </a:r>
          <a:r>
            <a:rPr lang="en-US" sz="1800" b="0" i="0" u="none" kern="1200" dirty="0"/>
            <a:t> </a:t>
          </a:r>
          <a:r>
            <a:rPr lang="en-US" sz="1800" b="0" i="0" u="none" kern="1200" dirty="0" err="1"/>
            <a:t>hình</a:t>
          </a:r>
          <a:r>
            <a:rPr lang="en-US" sz="1800" b="0" i="0" u="none" kern="1200" dirty="0"/>
            <a:t> </a:t>
          </a:r>
          <a:r>
            <a:rPr lang="en-US" sz="1800" b="0" i="0" u="none" kern="1200" dirty="0" err="1"/>
            <a:t>thức</a:t>
          </a:r>
          <a:r>
            <a:rPr lang="en-US" sz="1800" b="0" i="0" u="none" kern="1200" dirty="0"/>
            <a:t> </a:t>
          </a:r>
          <a:r>
            <a:rPr lang="en-US" sz="1800" b="0" i="0" u="none" kern="1200" dirty="0" err="1"/>
            <a:t>tổ</a:t>
          </a:r>
          <a:r>
            <a:rPr lang="en-US" sz="1800" b="0" i="0" u="none" kern="1200" dirty="0"/>
            <a:t> </a:t>
          </a:r>
          <a:r>
            <a:rPr lang="en-US" sz="1800" b="0" i="0" u="none" kern="1200" dirty="0" err="1"/>
            <a:t>chức</a:t>
          </a:r>
          <a:endParaRPr lang="en-US" sz="1800" b="0" i="0" u="none" kern="1200" dirty="0"/>
        </a:p>
      </dsp:txBody>
      <dsp:txXfrm>
        <a:off x="408542" y="1564812"/>
        <a:ext cx="3020324" cy="25326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79DA1D-3C64-4A8B-85C6-4FA397ED0D26}">
      <dsp:nvSpPr>
        <dsp:cNvPr id="0" name=""/>
        <dsp:cNvSpPr/>
      </dsp:nvSpPr>
      <dsp:spPr>
        <a:xfrm>
          <a:off x="219827" y="45696"/>
          <a:ext cx="3281074" cy="1480061"/>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83820" numCol="1" spcCol="1270" anchor="t" anchorCtr="0">
          <a:noAutofit/>
        </a:bodyPr>
        <a:lstStyle/>
        <a:p>
          <a:pPr lvl="0" algn="ctr" defTabSz="977900">
            <a:lnSpc>
              <a:spcPct val="90000"/>
            </a:lnSpc>
            <a:spcBef>
              <a:spcPct val="0"/>
            </a:spcBef>
            <a:spcAft>
              <a:spcPct val="35000"/>
            </a:spcAft>
          </a:pPr>
          <a:r>
            <a:rPr lang="en-US" sz="2200" b="1" kern="1200" dirty="0" err="1"/>
            <a:t>Quy</a:t>
          </a:r>
          <a:r>
            <a:rPr lang="en-US" sz="2200" b="1" kern="1200" dirty="0"/>
            <a:t> </a:t>
          </a:r>
          <a:r>
            <a:rPr lang="en-US" sz="2200" b="1" kern="1200" dirty="0" err="1"/>
            <a:t>trình</a:t>
          </a:r>
          <a:r>
            <a:rPr lang="en-US" sz="2200" b="1" kern="1200" dirty="0"/>
            <a:t> </a:t>
          </a:r>
          <a:r>
            <a:rPr lang="en-US" sz="2200" b="1" kern="1200" dirty="0" err="1"/>
            <a:t>tổ</a:t>
          </a:r>
          <a:r>
            <a:rPr lang="en-US" sz="2200" b="1" kern="1200" dirty="0"/>
            <a:t> </a:t>
          </a:r>
          <a:r>
            <a:rPr lang="en-US" sz="2200" b="1" kern="1200" dirty="0" err="1"/>
            <a:t>chức</a:t>
          </a:r>
          <a:endParaRPr lang="en-US" sz="2200" b="1" kern="1200" dirty="0"/>
        </a:p>
      </dsp:txBody>
      <dsp:txXfrm>
        <a:off x="219827" y="45696"/>
        <a:ext cx="3281074" cy="986707"/>
      </dsp:txXfrm>
    </dsp:sp>
    <dsp:sp modelId="{3F18DB3D-C59D-42B8-8F75-2450BAE1CF01}">
      <dsp:nvSpPr>
        <dsp:cNvPr id="0" name=""/>
        <dsp:cNvSpPr/>
      </dsp:nvSpPr>
      <dsp:spPr>
        <a:xfrm>
          <a:off x="581805" y="1089017"/>
          <a:ext cx="3072845" cy="3609901"/>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just" defTabSz="666750">
            <a:lnSpc>
              <a:spcPct val="90000"/>
            </a:lnSpc>
            <a:spcBef>
              <a:spcPct val="0"/>
            </a:spcBef>
            <a:spcAft>
              <a:spcPct val="15000"/>
            </a:spcAft>
            <a:buChar char="••"/>
          </a:pPr>
          <a:endParaRPr lang="en-US" sz="1500" b="0" kern="1200" dirty="0"/>
        </a:p>
        <a:p>
          <a:pPr marL="171450" lvl="1" indent="-171450" algn="just" defTabSz="800100">
            <a:lnSpc>
              <a:spcPct val="90000"/>
            </a:lnSpc>
            <a:spcBef>
              <a:spcPct val="0"/>
            </a:spcBef>
            <a:spcAft>
              <a:spcPct val="15000"/>
            </a:spcAft>
            <a:buChar char="••"/>
          </a:pPr>
          <a:r>
            <a:rPr lang="vi-VN" sz="1800" kern="1200" dirty="0">
              <a:latin typeface="Calibri" panose="020F0502020204030204" pitchFamily="34" charset="0"/>
              <a:cs typeface="Calibri" panose="020F0502020204030204" pitchFamily="34" charset="0"/>
            </a:rPr>
            <a:t>Kiểm tra các điều kiện tổ chức hoạt động: cơ sở vật chất, thiết bị cho buổi sinh hoạt dưới cờ. </a:t>
          </a:r>
          <a:endParaRPr lang="en-US" sz="1800" b="0" kern="1200" dirty="0">
            <a:latin typeface="Calibri" panose="020F0502020204030204" pitchFamily="34" charset="0"/>
            <a:cs typeface="Calibri" panose="020F0502020204030204" pitchFamily="34" charset="0"/>
          </a:endParaRPr>
        </a:p>
        <a:p>
          <a:pPr marL="171450" lvl="1" indent="-171450" algn="just" defTabSz="800100">
            <a:lnSpc>
              <a:spcPct val="90000"/>
            </a:lnSpc>
            <a:spcBef>
              <a:spcPct val="0"/>
            </a:spcBef>
            <a:spcAft>
              <a:spcPct val="15000"/>
            </a:spcAft>
            <a:buChar char="••"/>
          </a:pPr>
          <a:r>
            <a:rPr lang="en-US" sz="1800" b="0" kern="1200" dirty="0" err="1"/>
            <a:t>Tập</a:t>
          </a:r>
          <a:r>
            <a:rPr lang="en-US" sz="1800" b="0" kern="1200" dirty="0"/>
            <a:t> </a:t>
          </a:r>
          <a:r>
            <a:rPr lang="en-US" sz="1800" b="0" kern="1200" dirty="0" err="1"/>
            <a:t>trung</a:t>
          </a:r>
          <a:r>
            <a:rPr lang="en-US" sz="1800" b="0" kern="1200" dirty="0"/>
            <a:t>, </a:t>
          </a:r>
          <a:r>
            <a:rPr lang="en-US" sz="1800" b="0" kern="1200" dirty="0" err="1"/>
            <a:t>ổn</a:t>
          </a:r>
          <a:r>
            <a:rPr lang="en-US" sz="1800" b="0" kern="1200" dirty="0"/>
            <a:t> </a:t>
          </a:r>
          <a:r>
            <a:rPr lang="en-US" sz="1800" b="0" kern="1200" dirty="0" err="1"/>
            <a:t>định</a:t>
          </a:r>
          <a:r>
            <a:rPr lang="en-US" sz="1800" b="0" kern="1200" dirty="0"/>
            <a:t> </a:t>
          </a:r>
          <a:r>
            <a:rPr lang="en-US" sz="1800" b="0" kern="1200" dirty="0" err="1"/>
            <a:t>nền</a:t>
          </a:r>
          <a:r>
            <a:rPr lang="en-US" sz="1800" b="0" kern="1200" dirty="0"/>
            <a:t> </a:t>
          </a:r>
          <a:r>
            <a:rPr lang="en-US" sz="1800" b="0" kern="1200" dirty="0" err="1"/>
            <a:t>nếp</a:t>
          </a:r>
          <a:endParaRPr lang="en-US" sz="1800" b="0" kern="1200" dirty="0"/>
        </a:p>
        <a:p>
          <a:pPr marL="171450" lvl="1" indent="-171450" algn="just" defTabSz="800100">
            <a:lnSpc>
              <a:spcPct val="90000"/>
            </a:lnSpc>
            <a:spcBef>
              <a:spcPct val="0"/>
            </a:spcBef>
            <a:spcAft>
              <a:spcPct val="15000"/>
            </a:spcAft>
            <a:buChar char="••"/>
          </a:pPr>
          <a:r>
            <a:rPr lang="en-US" sz="1800" b="0" kern="1200" dirty="0" err="1"/>
            <a:t>Tiến</a:t>
          </a:r>
          <a:r>
            <a:rPr lang="en-US" sz="1800" b="0" kern="1200" dirty="0"/>
            <a:t> </a:t>
          </a:r>
          <a:r>
            <a:rPr lang="en-US" sz="1800" b="0" kern="1200" dirty="0" err="1"/>
            <a:t>hành</a:t>
          </a:r>
          <a:r>
            <a:rPr lang="en-US" sz="1800" b="0" kern="1200" dirty="0"/>
            <a:t> </a:t>
          </a:r>
          <a:r>
            <a:rPr lang="en-US" sz="1800" b="0" kern="1200" dirty="0" err="1"/>
            <a:t>nghi</a:t>
          </a:r>
          <a:r>
            <a:rPr lang="en-US" sz="1800" b="0" kern="1200" dirty="0"/>
            <a:t> </a:t>
          </a:r>
          <a:r>
            <a:rPr lang="en-US" sz="1800" b="0" kern="1200" dirty="0" err="1"/>
            <a:t>lễ</a:t>
          </a:r>
          <a:r>
            <a:rPr lang="en-US" sz="1800" b="0" kern="1200" dirty="0"/>
            <a:t> </a:t>
          </a:r>
          <a:r>
            <a:rPr lang="en-US" sz="1800" b="0" kern="1200" dirty="0" err="1"/>
            <a:t>chào</a:t>
          </a:r>
          <a:r>
            <a:rPr lang="en-US" sz="1800" b="0" kern="1200" dirty="0"/>
            <a:t> </a:t>
          </a:r>
          <a:r>
            <a:rPr lang="en-US" sz="1800" b="0" kern="1200" dirty="0" err="1"/>
            <a:t>cờ</a:t>
          </a:r>
          <a:endParaRPr lang="en-US" sz="1800" b="0" kern="1200" dirty="0"/>
        </a:p>
        <a:p>
          <a:pPr marL="171450" lvl="1" indent="-171450" algn="just" defTabSz="800100">
            <a:lnSpc>
              <a:spcPct val="90000"/>
            </a:lnSpc>
            <a:spcBef>
              <a:spcPct val="0"/>
            </a:spcBef>
            <a:spcAft>
              <a:spcPct val="15000"/>
            </a:spcAft>
            <a:buChar char="••"/>
          </a:pPr>
          <a:r>
            <a:rPr lang="en-US" sz="1800" b="0" kern="1200" dirty="0" err="1"/>
            <a:t>Tiến</a:t>
          </a:r>
          <a:r>
            <a:rPr lang="en-US" sz="1800" b="0" kern="1200" dirty="0"/>
            <a:t> </a:t>
          </a:r>
          <a:r>
            <a:rPr lang="en-US" sz="1800" b="0" kern="1200" dirty="0" err="1"/>
            <a:t>hành</a:t>
          </a:r>
          <a:r>
            <a:rPr lang="en-US" sz="1800" b="0" kern="1200" dirty="0"/>
            <a:t> </a:t>
          </a:r>
          <a:r>
            <a:rPr lang="en-US" sz="1800" b="0" kern="1200" dirty="0" err="1"/>
            <a:t>chương</a:t>
          </a:r>
          <a:r>
            <a:rPr lang="en-US" sz="1800" b="0" kern="1200" dirty="0"/>
            <a:t> </a:t>
          </a:r>
          <a:r>
            <a:rPr lang="en-US" sz="1800" b="0" kern="1200" dirty="0" err="1"/>
            <a:t>trình</a:t>
          </a:r>
          <a:r>
            <a:rPr lang="en-US" sz="1800" b="0" kern="1200" dirty="0"/>
            <a:t> </a:t>
          </a:r>
          <a:r>
            <a:rPr lang="en-US" sz="1800" b="0" kern="1200" dirty="0" err="1"/>
            <a:t>sinh</a:t>
          </a:r>
          <a:r>
            <a:rPr lang="en-US" sz="1800" b="0" kern="1200" dirty="0"/>
            <a:t> </a:t>
          </a:r>
          <a:r>
            <a:rPr lang="en-US" sz="1800" b="0" kern="1200" dirty="0" err="1"/>
            <a:t>hoạt</a:t>
          </a:r>
          <a:r>
            <a:rPr lang="en-US" sz="1800" b="0" kern="1200" dirty="0"/>
            <a:t> </a:t>
          </a:r>
          <a:r>
            <a:rPr lang="en-US" sz="1800" b="0" kern="1200" dirty="0" err="1"/>
            <a:t>dưới</a:t>
          </a:r>
          <a:r>
            <a:rPr lang="en-US" sz="1800" b="0" kern="1200" dirty="0"/>
            <a:t> </a:t>
          </a:r>
          <a:r>
            <a:rPr lang="en-US" sz="1800" b="0" kern="1200" dirty="0" err="1"/>
            <a:t>cờ</a:t>
          </a:r>
          <a:endParaRPr lang="en-US" sz="1800" b="0" kern="1200" dirty="0"/>
        </a:p>
        <a:p>
          <a:pPr marL="171450" lvl="1" indent="-171450" algn="just" defTabSz="800100">
            <a:lnSpc>
              <a:spcPct val="90000"/>
            </a:lnSpc>
            <a:spcBef>
              <a:spcPct val="0"/>
            </a:spcBef>
            <a:spcAft>
              <a:spcPct val="15000"/>
            </a:spcAft>
            <a:buChar char="••"/>
          </a:pPr>
          <a:r>
            <a:rPr lang="en-US" sz="1800" b="0" kern="1200" dirty="0" err="1"/>
            <a:t>Tổng</a:t>
          </a:r>
          <a:r>
            <a:rPr lang="en-US" sz="1800" b="0" kern="1200" dirty="0"/>
            <a:t> </a:t>
          </a:r>
          <a:r>
            <a:rPr lang="en-US" sz="1800" b="0" kern="1200" dirty="0" err="1"/>
            <a:t>kết</a:t>
          </a:r>
          <a:r>
            <a:rPr lang="en-US" sz="1800" b="0" kern="1200" dirty="0"/>
            <a:t> </a:t>
          </a:r>
          <a:r>
            <a:rPr lang="en-US" sz="1800" b="0" kern="1200" dirty="0" err="1"/>
            <a:t>hoạt</a:t>
          </a:r>
          <a:r>
            <a:rPr lang="en-US" sz="1800" b="0" kern="1200" dirty="0"/>
            <a:t> </a:t>
          </a:r>
          <a:r>
            <a:rPr lang="en-US" sz="1800" b="0" kern="1200" dirty="0" err="1"/>
            <a:t>động</a:t>
          </a:r>
          <a:r>
            <a:rPr lang="en-US" sz="1800" b="0" kern="1200" dirty="0"/>
            <a:t> </a:t>
          </a:r>
          <a:r>
            <a:rPr lang="en-US" sz="1800" b="0" kern="1200" dirty="0" err="1"/>
            <a:t>sinh</a:t>
          </a:r>
          <a:r>
            <a:rPr lang="en-US" sz="1800" b="0" kern="1200" dirty="0"/>
            <a:t> </a:t>
          </a:r>
          <a:r>
            <a:rPr lang="en-US" sz="1800" b="0" kern="1200" dirty="0" err="1"/>
            <a:t>hoạt</a:t>
          </a:r>
          <a:r>
            <a:rPr lang="en-US" sz="1800" b="0" kern="1200" dirty="0"/>
            <a:t> </a:t>
          </a:r>
          <a:r>
            <a:rPr lang="en-US" sz="1800" b="0" kern="1200" dirty="0" err="1"/>
            <a:t>dưới</a:t>
          </a:r>
          <a:r>
            <a:rPr lang="en-US" sz="1800" b="0" kern="1200" dirty="0"/>
            <a:t> </a:t>
          </a:r>
          <a:r>
            <a:rPr lang="en-US" sz="1800" b="0" kern="1200" dirty="0" err="1"/>
            <a:t>cờ</a:t>
          </a:r>
          <a:endParaRPr lang="en-US" sz="1800" b="0" kern="1200" dirty="0"/>
        </a:p>
        <a:p>
          <a:pPr marL="114300" lvl="1" indent="-114300" algn="just" defTabSz="666750">
            <a:lnSpc>
              <a:spcPct val="90000"/>
            </a:lnSpc>
            <a:spcBef>
              <a:spcPct val="0"/>
            </a:spcBef>
            <a:spcAft>
              <a:spcPct val="15000"/>
            </a:spcAft>
            <a:buChar char="••"/>
          </a:pPr>
          <a:endParaRPr lang="en-US" sz="1500" b="0" kern="1200" dirty="0"/>
        </a:p>
      </dsp:txBody>
      <dsp:txXfrm>
        <a:off x="671806" y="1179018"/>
        <a:ext cx="2892843" cy="342989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AB6477-8217-4805-A09C-BCF4D2B14ABA}" type="datetimeFigureOut">
              <a:rPr lang="en-US" smtClean="0"/>
              <a:t>5/18/2023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C1ACE6-7DBA-4AF4-94A8-07B29CF16651}" type="slidenum">
              <a:rPr lang="en-US" smtClean="0"/>
              <a:t>‹#›</a:t>
            </a:fld>
            <a:endParaRPr lang="en-US"/>
          </a:p>
        </p:txBody>
      </p:sp>
    </p:spTree>
    <p:extLst>
      <p:ext uri="{BB962C8B-B14F-4D97-AF65-F5344CB8AC3E}">
        <p14:creationId xmlns:p14="http://schemas.microsoft.com/office/powerpoint/2010/main" val="1091885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1ACE6-7DBA-4AF4-94A8-07B29CF16651}" type="slidenum">
              <a:rPr lang="en-US" smtClean="0"/>
              <a:t>1</a:t>
            </a:fld>
            <a:endParaRPr lang="en-US"/>
          </a:p>
        </p:txBody>
      </p:sp>
    </p:spTree>
    <p:extLst>
      <p:ext uri="{BB962C8B-B14F-4D97-AF65-F5344CB8AC3E}">
        <p14:creationId xmlns:p14="http://schemas.microsoft.com/office/powerpoint/2010/main" val="1499427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Sinh</a:t>
            </a:r>
            <a:r>
              <a:rPr lang="en-US" b="1" dirty="0"/>
              <a:t> </a:t>
            </a:r>
            <a:r>
              <a:rPr lang="en-US" b="1" dirty="0" err="1"/>
              <a:t>hoạt</a:t>
            </a:r>
            <a:r>
              <a:rPr lang="en-US" b="1" baseline="0" dirty="0"/>
              <a:t> </a:t>
            </a:r>
            <a:r>
              <a:rPr lang="en-US" b="1" baseline="0" dirty="0" err="1"/>
              <a:t>dưới</a:t>
            </a:r>
            <a:r>
              <a:rPr lang="en-US" b="1" baseline="0" dirty="0"/>
              <a:t> </a:t>
            </a:r>
            <a:r>
              <a:rPr lang="en-US" b="1" baseline="0" dirty="0" err="1"/>
              <a:t>cờ</a:t>
            </a:r>
            <a:endParaRPr lang="en-US" b="1" baseline="0" dirty="0"/>
          </a:p>
          <a:p>
            <a:r>
              <a:rPr lang="en-US" baseline="0" dirty="0"/>
              <a:t>- </a:t>
            </a:r>
            <a:r>
              <a:rPr lang="en-US" baseline="0" dirty="0" err="1"/>
              <a:t>Tích</a:t>
            </a:r>
            <a:r>
              <a:rPr lang="en-US" baseline="0" dirty="0"/>
              <a:t> </a:t>
            </a:r>
            <a:r>
              <a:rPr lang="en-US" baseline="0" dirty="0" err="1"/>
              <a:t>hợp</a:t>
            </a:r>
            <a:r>
              <a:rPr lang="en-US" baseline="0" dirty="0"/>
              <a:t> </a:t>
            </a:r>
            <a:r>
              <a:rPr lang="en-US" baseline="0" dirty="0" err="1"/>
              <a:t>nội</a:t>
            </a:r>
            <a:r>
              <a:rPr lang="en-US" baseline="0" dirty="0"/>
              <a:t> dung </a:t>
            </a:r>
            <a:r>
              <a:rPr lang="en-US" baseline="0" dirty="0" err="1"/>
              <a:t>của</a:t>
            </a:r>
            <a:r>
              <a:rPr lang="en-US" baseline="0" dirty="0"/>
              <a:t> </a:t>
            </a:r>
            <a:r>
              <a:rPr lang="en-US" baseline="0" dirty="0" err="1"/>
              <a:t>hoạt</a:t>
            </a:r>
            <a:r>
              <a:rPr lang="en-US" baseline="0" dirty="0"/>
              <a:t> </a:t>
            </a:r>
            <a:r>
              <a:rPr lang="en-US" baseline="0" dirty="0" err="1"/>
              <a:t>động</a:t>
            </a:r>
            <a:r>
              <a:rPr lang="en-US" baseline="0" dirty="0"/>
              <a:t> </a:t>
            </a:r>
            <a:r>
              <a:rPr lang="en-US" baseline="0" dirty="0" err="1"/>
              <a:t>đội</a:t>
            </a:r>
            <a:r>
              <a:rPr lang="en-US" baseline="0" dirty="0"/>
              <a:t>, </a:t>
            </a:r>
            <a:r>
              <a:rPr lang="en-US" baseline="0" dirty="0" err="1"/>
              <a:t>sao</a:t>
            </a:r>
            <a:r>
              <a:rPr lang="en-US" baseline="0" dirty="0"/>
              <a:t> </a:t>
            </a:r>
            <a:r>
              <a:rPr lang="en-US" baseline="0" dirty="0" err="1"/>
              <a:t>nhi</a:t>
            </a:r>
            <a:r>
              <a:rPr lang="en-US" baseline="0" dirty="0"/>
              <a:t> </a:t>
            </a:r>
            <a:r>
              <a:rPr lang="en-US" baseline="0" dirty="0" err="1"/>
              <a:t>đồng</a:t>
            </a:r>
            <a:r>
              <a:rPr lang="en-US" baseline="0" dirty="0"/>
              <a:t>.</a:t>
            </a:r>
            <a:endParaRPr lang="en-US" dirty="0"/>
          </a:p>
          <a:p>
            <a:r>
              <a:rPr lang="en-US" b="1" dirty="0" err="1"/>
              <a:t>Sinh</a:t>
            </a:r>
            <a:r>
              <a:rPr lang="en-US" b="1" dirty="0"/>
              <a:t> </a:t>
            </a:r>
            <a:r>
              <a:rPr lang="en-US" b="1" dirty="0" err="1"/>
              <a:t>hoạt</a:t>
            </a:r>
            <a:r>
              <a:rPr lang="en-US" b="1" baseline="0" dirty="0"/>
              <a:t> </a:t>
            </a:r>
            <a:r>
              <a:rPr lang="en-US" b="1" baseline="0" dirty="0" err="1"/>
              <a:t>lớp</a:t>
            </a:r>
            <a:endParaRPr lang="en-US" b="1" baseline="0" dirty="0"/>
          </a:p>
          <a:p>
            <a:r>
              <a:rPr lang="en-US" baseline="0" dirty="0"/>
              <a:t>- </a:t>
            </a:r>
            <a:r>
              <a:rPr lang="en-US" baseline="0" dirty="0" err="1"/>
              <a:t>Hành</a:t>
            </a:r>
            <a:r>
              <a:rPr lang="en-US" baseline="0" dirty="0"/>
              <a:t> </a:t>
            </a:r>
            <a:r>
              <a:rPr lang="en-US" baseline="0" dirty="0" err="1"/>
              <a:t>chính</a:t>
            </a:r>
            <a:r>
              <a:rPr lang="en-US" baseline="0" dirty="0"/>
              <a:t> </a:t>
            </a:r>
            <a:r>
              <a:rPr lang="en-US" baseline="0" dirty="0" err="1"/>
              <a:t>lớp</a:t>
            </a:r>
            <a:r>
              <a:rPr lang="en-US" baseline="0" dirty="0"/>
              <a:t> </a:t>
            </a:r>
            <a:r>
              <a:rPr lang="en-US" baseline="0" dirty="0" err="1"/>
              <a:t>học</a:t>
            </a:r>
            <a:endParaRPr lang="en-US" baseline="0" dirty="0"/>
          </a:p>
          <a:p>
            <a:pPr marL="0" indent="0">
              <a:buFontTx/>
              <a:buNone/>
            </a:pPr>
            <a:r>
              <a:rPr lang="en-US" baseline="0" dirty="0"/>
              <a:t>- </a:t>
            </a:r>
            <a:r>
              <a:rPr lang="en-US" baseline="0" dirty="0" err="1"/>
              <a:t>Rèn</a:t>
            </a:r>
            <a:r>
              <a:rPr lang="en-US" baseline="0" dirty="0"/>
              <a:t> </a:t>
            </a:r>
            <a:r>
              <a:rPr lang="en-US" baseline="0" dirty="0" err="1"/>
              <a:t>kĩ</a:t>
            </a:r>
            <a:r>
              <a:rPr lang="en-US" baseline="0" dirty="0"/>
              <a:t> </a:t>
            </a:r>
            <a:r>
              <a:rPr lang="en-US" baseline="0" dirty="0" err="1"/>
              <a:t>năng</a:t>
            </a:r>
            <a:r>
              <a:rPr lang="en-US" baseline="0" dirty="0"/>
              <a:t> </a:t>
            </a:r>
            <a:r>
              <a:rPr lang="en-US" baseline="0" dirty="0" err="1"/>
              <a:t>hoặc</a:t>
            </a:r>
            <a:r>
              <a:rPr lang="en-US" baseline="0" dirty="0"/>
              <a:t> </a:t>
            </a:r>
            <a:r>
              <a:rPr lang="en-US" baseline="0" dirty="0" err="1"/>
              <a:t>chuẩn</a:t>
            </a:r>
            <a:r>
              <a:rPr lang="en-US" baseline="0" dirty="0"/>
              <a:t> </a:t>
            </a:r>
            <a:r>
              <a:rPr lang="en-US" baseline="0" dirty="0" err="1"/>
              <a:t>bị</a:t>
            </a:r>
            <a:r>
              <a:rPr lang="en-US" baseline="0" dirty="0"/>
              <a:t> </a:t>
            </a:r>
            <a:r>
              <a:rPr lang="en-US" baseline="0" dirty="0" err="1"/>
              <a:t>những</a:t>
            </a:r>
            <a:r>
              <a:rPr lang="en-US" baseline="0" dirty="0"/>
              <a:t> </a:t>
            </a:r>
            <a:r>
              <a:rPr lang="en-US" baseline="0" dirty="0" err="1"/>
              <a:t>nội</a:t>
            </a:r>
            <a:r>
              <a:rPr lang="en-US" baseline="0" dirty="0"/>
              <a:t> dung </a:t>
            </a:r>
            <a:r>
              <a:rPr lang="en-US" baseline="0" dirty="0" err="1"/>
              <a:t>hoạt</a:t>
            </a:r>
            <a:r>
              <a:rPr lang="en-US" baseline="0" dirty="0"/>
              <a:t> </a:t>
            </a:r>
            <a:r>
              <a:rPr lang="en-US" baseline="0" dirty="0" err="1"/>
              <a:t>động</a:t>
            </a:r>
            <a:r>
              <a:rPr lang="en-US" baseline="0" dirty="0"/>
              <a:t> </a:t>
            </a:r>
            <a:r>
              <a:rPr lang="en-US" baseline="0" dirty="0" err="1"/>
              <a:t>trải</a:t>
            </a:r>
            <a:r>
              <a:rPr lang="en-US" baseline="0" dirty="0"/>
              <a:t> </a:t>
            </a:r>
            <a:r>
              <a:rPr lang="en-US" baseline="0" dirty="0" err="1"/>
              <a:t>nghiệm</a:t>
            </a:r>
            <a:r>
              <a:rPr lang="en-US" baseline="0" dirty="0"/>
              <a:t> </a:t>
            </a:r>
            <a:r>
              <a:rPr lang="en-US" baseline="0" dirty="0" err="1"/>
              <a:t>chủ</a:t>
            </a:r>
            <a:r>
              <a:rPr lang="en-US" baseline="0" dirty="0"/>
              <a:t> </a:t>
            </a:r>
            <a:r>
              <a:rPr lang="en-US" baseline="0" dirty="0" err="1"/>
              <a:t>đề</a:t>
            </a:r>
            <a:r>
              <a:rPr lang="en-US" baseline="0" dirty="0"/>
              <a:t> </a:t>
            </a:r>
            <a:r>
              <a:rPr lang="en-US" baseline="0" dirty="0" err="1"/>
              <a:t>tiếp</a:t>
            </a:r>
            <a:r>
              <a:rPr lang="en-US" baseline="0" dirty="0"/>
              <a:t> </a:t>
            </a:r>
            <a:r>
              <a:rPr lang="en-US" baseline="0" dirty="0" err="1"/>
              <a:t>theo</a:t>
            </a:r>
            <a:endParaRPr lang="en-US" baseline="0" dirty="0"/>
          </a:p>
          <a:p>
            <a:pPr marL="0" indent="0">
              <a:buFontTx/>
              <a:buNone/>
            </a:pPr>
            <a:r>
              <a:rPr lang="en-US" baseline="0" dirty="0"/>
              <a:t>- </a:t>
            </a:r>
            <a:r>
              <a:rPr lang="en-US" baseline="0" dirty="0" err="1"/>
              <a:t>Đổi</a:t>
            </a:r>
            <a:r>
              <a:rPr lang="en-US" baseline="0" dirty="0"/>
              <a:t> </a:t>
            </a:r>
            <a:r>
              <a:rPr lang="en-US" baseline="0" dirty="0" err="1"/>
              <a:t>mới</a:t>
            </a:r>
            <a:r>
              <a:rPr lang="en-US" baseline="0" dirty="0"/>
              <a:t> </a:t>
            </a:r>
            <a:r>
              <a:rPr lang="en-US" baseline="0" dirty="0" err="1"/>
              <a:t>hình</a:t>
            </a:r>
            <a:r>
              <a:rPr lang="en-US" baseline="0" dirty="0"/>
              <a:t> </a:t>
            </a:r>
            <a:r>
              <a:rPr lang="en-US" baseline="0" dirty="0" err="1"/>
              <a:t>thức</a:t>
            </a:r>
            <a:r>
              <a:rPr lang="en-US" baseline="0" dirty="0"/>
              <a:t> </a:t>
            </a:r>
            <a:r>
              <a:rPr lang="en-US" baseline="0" dirty="0" err="1"/>
              <a:t>để</a:t>
            </a:r>
            <a:r>
              <a:rPr lang="en-US" baseline="0" dirty="0"/>
              <a:t> </a:t>
            </a:r>
            <a:r>
              <a:rPr lang="en-US" baseline="0" dirty="0" err="1"/>
              <a:t>giải</a:t>
            </a:r>
            <a:r>
              <a:rPr lang="en-US" baseline="0" dirty="0"/>
              <a:t> </a:t>
            </a:r>
            <a:r>
              <a:rPr lang="en-US" baseline="0" dirty="0" err="1"/>
              <a:t>quyết</a:t>
            </a:r>
            <a:r>
              <a:rPr lang="en-US" baseline="0" dirty="0"/>
              <a:t> </a:t>
            </a:r>
            <a:r>
              <a:rPr lang="en-US" baseline="0" dirty="0" err="1"/>
              <a:t>những</a:t>
            </a:r>
            <a:r>
              <a:rPr lang="en-US" baseline="0" dirty="0"/>
              <a:t> </a:t>
            </a:r>
            <a:r>
              <a:rPr lang="en-US" baseline="0" dirty="0" err="1"/>
              <a:t>vấn</a:t>
            </a:r>
            <a:r>
              <a:rPr lang="en-US" baseline="0" dirty="0"/>
              <a:t> </a:t>
            </a:r>
            <a:r>
              <a:rPr lang="en-US" baseline="0" dirty="0" err="1"/>
              <a:t>đề</a:t>
            </a:r>
            <a:r>
              <a:rPr lang="en-US" baseline="0" dirty="0"/>
              <a:t> </a:t>
            </a:r>
            <a:r>
              <a:rPr lang="en-US" baseline="0" dirty="0" err="1"/>
              <a:t>chung</a:t>
            </a:r>
            <a:r>
              <a:rPr lang="en-US" baseline="0" dirty="0"/>
              <a:t> </a:t>
            </a:r>
            <a:r>
              <a:rPr lang="en-US" baseline="0" dirty="0" err="1"/>
              <a:t>của</a:t>
            </a:r>
            <a:r>
              <a:rPr lang="en-US" baseline="0" dirty="0"/>
              <a:t> </a:t>
            </a:r>
            <a:r>
              <a:rPr lang="en-US" baseline="0" dirty="0" err="1"/>
              <a:t>lớp</a:t>
            </a:r>
            <a:r>
              <a:rPr lang="en-US" baseline="0" dirty="0"/>
              <a:t> </a:t>
            </a:r>
            <a:r>
              <a:rPr lang="en-US" baseline="0" dirty="0" err="1"/>
              <a:t>học</a:t>
            </a:r>
            <a:r>
              <a:rPr lang="en-US" baseline="0" dirty="0"/>
              <a:t>, </a:t>
            </a:r>
            <a:r>
              <a:rPr lang="en-US" baseline="0" dirty="0" err="1"/>
              <a:t>tạo</a:t>
            </a:r>
            <a:r>
              <a:rPr lang="en-US" baseline="0" dirty="0"/>
              <a:t> </a:t>
            </a:r>
            <a:r>
              <a:rPr lang="en-US" baseline="0" dirty="0" err="1"/>
              <a:t>cho</a:t>
            </a:r>
            <a:r>
              <a:rPr lang="en-US" baseline="0" dirty="0"/>
              <a:t> </a:t>
            </a:r>
            <a:r>
              <a:rPr lang="en-US" baseline="0" dirty="0" err="1"/>
              <a:t>sinh</a:t>
            </a:r>
            <a:r>
              <a:rPr lang="en-US" baseline="0" dirty="0"/>
              <a:t> </a:t>
            </a:r>
            <a:r>
              <a:rPr lang="en-US" baseline="0" dirty="0" err="1"/>
              <a:t>hoạt</a:t>
            </a:r>
            <a:r>
              <a:rPr lang="en-US" baseline="0" dirty="0"/>
              <a:t> </a:t>
            </a:r>
            <a:r>
              <a:rPr lang="en-US" baseline="0" dirty="0" err="1"/>
              <a:t>lớp</a:t>
            </a:r>
            <a:r>
              <a:rPr lang="en-US" baseline="0" dirty="0"/>
              <a:t> </a:t>
            </a:r>
            <a:r>
              <a:rPr lang="en-US" baseline="0" dirty="0" err="1"/>
              <a:t>giảm</a:t>
            </a:r>
            <a:r>
              <a:rPr lang="en-US" baseline="0" dirty="0"/>
              <a:t> </a:t>
            </a:r>
            <a:r>
              <a:rPr lang="en-US" baseline="0" dirty="0" err="1"/>
              <a:t>nội</a:t>
            </a:r>
            <a:r>
              <a:rPr lang="en-US" baseline="0" dirty="0"/>
              <a:t> dung </a:t>
            </a:r>
            <a:r>
              <a:rPr lang="en-US" baseline="0" dirty="0" err="1"/>
              <a:t>hình</a:t>
            </a:r>
            <a:r>
              <a:rPr lang="en-US" baseline="0" dirty="0"/>
              <a:t> </a:t>
            </a:r>
            <a:r>
              <a:rPr lang="en-US" baseline="0" dirty="0" err="1"/>
              <a:t>thức</a:t>
            </a:r>
            <a:r>
              <a:rPr lang="en-US" baseline="0" dirty="0"/>
              <a:t>, </a:t>
            </a:r>
            <a:r>
              <a:rPr lang="en-US" baseline="0" dirty="0" err="1"/>
              <a:t>hành</a:t>
            </a:r>
            <a:r>
              <a:rPr lang="en-US" baseline="0" dirty="0"/>
              <a:t> </a:t>
            </a:r>
            <a:r>
              <a:rPr lang="en-US" baseline="0" dirty="0" err="1"/>
              <a:t>chính</a:t>
            </a:r>
            <a:r>
              <a:rPr lang="en-US" baseline="0" dirty="0"/>
              <a:t> </a:t>
            </a:r>
            <a:r>
              <a:rPr lang="en-US" baseline="0" dirty="0" err="1"/>
              <a:t>lớp</a:t>
            </a:r>
            <a:r>
              <a:rPr lang="en-US" baseline="0" dirty="0"/>
              <a:t> </a:t>
            </a:r>
            <a:r>
              <a:rPr lang="en-US" baseline="0" dirty="0" err="1"/>
              <a:t>học</a:t>
            </a:r>
            <a:endParaRPr lang="en-US" baseline="0" dirty="0"/>
          </a:p>
          <a:p>
            <a:pPr marL="171450" indent="-171450">
              <a:buFontTx/>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4EA4B2B8-BF4C-4036-9685-9BA6743053AD}" type="slidenum">
              <a:rPr lang="en-US" smtClean="0"/>
              <a:pPr/>
              <a:t>12</a:t>
            </a:fld>
            <a:endParaRPr lang="en-US"/>
          </a:p>
        </p:txBody>
      </p:sp>
    </p:spTree>
    <p:extLst>
      <p:ext uri="{BB962C8B-B14F-4D97-AF65-F5344CB8AC3E}">
        <p14:creationId xmlns:p14="http://schemas.microsoft.com/office/powerpoint/2010/main" val="3142767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A4B2B8-BF4C-4036-9685-9BA6743053AD}" type="slidenum">
              <a:rPr lang="en-US" smtClean="0"/>
              <a:pPr/>
              <a:t>13</a:t>
            </a:fld>
            <a:endParaRPr lang="en-US"/>
          </a:p>
        </p:txBody>
      </p:sp>
    </p:spTree>
    <p:extLst>
      <p:ext uri="{BB962C8B-B14F-4D97-AF65-F5344CB8AC3E}">
        <p14:creationId xmlns:p14="http://schemas.microsoft.com/office/powerpoint/2010/main" val="2485235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1ACE6-7DBA-4AF4-94A8-07B29CF16651}" type="slidenum">
              <a:rPr lang="en-US" smtClean="0"/>
              <a:t>14</a:t>
            </a:fld>
            <a:endParaRPr lang="en-US"/>
          </a:p>
        </p:txBody>
      </p:sp>
    </p:spTree>
    <p:extLst>
      <p:ext uri="{BB962C8B-B14F-4D97-AF65-F5344CB8AC3E}">
        <p14:creationId xmlns:p14="http://schemas.microsoft.com/office/powerpoint/2010/main" val="2565545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a:t>
            </a:r>
            <a:r>
              <a:rPr lang="vi-VN" sz="1200" b="1" kern="1200" dirty="0">
                <a:solidFill>
                  <a:schemeClr val="tx1"/>
                </a:solidFill>
                <a:effectLst/>
                <a:latin typeface="+mn-lt"/>
                <a:ea typeface="+mn-ea"/>
                <a:cs typeface="+mn-cs"/>
              </a:rPr>
              <a:t>Khám phá:</a:t>
            </a:r>
            <a:r>
              <a:rPr lang="vi-VN" sz="1200" kern="1200" dirty="0">
                <a:solidFill>
                  <a:schemeClr val="tx1"/>
                </a:solidFill>
                <a:effectLst/>
                <a:latin typeface="+mn-lt"/>
                <a:ea typeface="+mn-ea"/>
                <a:cs typeface="+mn-cs"/>
              </a:rPr>
              <a:t> Là cách tổ chức hoạt động tạo cơ hội cho HS trải nghiệm thực tế cuộc sống và công việc, giúp HS khám phá những điều mới lạ, tìm hiểu, phát hiện vấn đề từ môi trường xung quanh, bồi dưỡng những cảm xúc tích cực và tình yêu quê hương, đất nước. Nhóm phương thức tổ chức này bao gồm các hoạt động thực địa, tham quan, cắm trại, trải nghiệm tại hiện trường và các phương thức tương tự khác.</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r>
              <a:rPr lang="vi-VN" sz="1200" b="1" kern="1200" dirty="0">
                <a:solidFill>
                  <a:schemeClr val="tx1"/>
                </a:solidFill>
                <a:effectLst/>
                <a:latin typeface="+mn-lt"/>
                <a:ea typeface="+mn-ea"/>
                <a:cs typeface="+mn-cs"/>
              </a:rPr>
              <a:t>Thể nghiệm, tương tác:</a:t>
            </a:r>
            <a:r>
              <a:rPr lang="vi-VN" sz="1200" kern="1200" dirty="0">
                <a:solidFill>
                  <a:schemeClr val="tx1"/>
                </a:solidFill>
                <a:effectLst/>
                <a:latin typeface="+mn-lt"/>
                <a:ea typeface="+mn-ea"/>
                <a:cs typeface="+mn-cs"/>
              </a:rPr>
              <a:t> Là cách tổ chức hoạt động tạo cơ hội cho HS giao lưu, tác nghiệp và thể nghiệm ý tưởng như diễn đàn, đóng kịch, hội thảo, hội thi, trò chơi, giao lưu và các phương thức tương tự khác.</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r>
              <a:rPr lang="vi-VN" sz="1200" b="1" kern="1200" dirty="0">
                <a:solidFill>
                  <a:schemeClr val="tx1"/>
                </a:solidFill>
                <a:effectLst/>
                <a:latin typeface="+mn-lt"/>
                <a:ea typeface="+mn-ea"/>
                <a:cs typeface="+mn-cs"/>
              </a:rPr>
              <a:t>Cống hiến:</a:t>
            </a:r>
            <a:r>
              <a:rPr lang="vi-VN" sz="1200" kern="1200" dirty="0">
                <a:solidFill>
                  <a:schemeClr val="tx1"/>
                </a:solidFill>
                <a:effectLst/>
                <a:latin typeface="+mn-lt"/>
                <a:ea typeface="+mn-ea"/>
                <a:cs typeface="+mn-cs"/>
              </a:rPr>
              <a:t> Là cách tổ chức hoạt động tạo cơ hội cho HS mang lại những giá trị xã hội bằng những đóng góp và cống hiến thực tế của mình thông qua các hoạt động tình nguyện nhân đạo, lao động công ích, tuyên truyền và các phương thức tương tự khác.</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r>
              <a:rPr lang="vi-VN" sz="1200" b="1" kern="1200" dirty="0">
                <a:solidFill>
                  <a:schemeClr val="tx1"/>
                </a:solidFill>
                <a:effectLst/>
                <a:latin typeface="+mn-lt"/>
                <a:ea typeface="+mn-ea"/>
                <a:cs typeface="+mn-cs"/>
              </a:rPr>
              <a:t>Nghiên cứu:</a:t>
            </a:r>
            <a:r>
              <a:rPr lang="vi-VN" sz="1200" kern="1200" dirty="0">
                <a:solidFill>
                  <a:schemeClr val="tx1"/>
                </a:solidFill>
                <a:effectLst/>
                <a:latin typeface="+mn-lt"/>
                <a:ea typeface="+mn-ea"/>
                <a:cs typeface="+mn-cs"/>
              </a:rPr>
              <a:t> Là cách tổ chức hoạt động tạo cơ hội cho HS tham gia các đề tài, dự án nghiên cứu khoa học nhờ cảm hứng từ những trải nghiệm thực tế, qua đó đề xuất những biện pháp giải quyết vấn đề một cách khoa học. Nhóm hình thức tổ chức này bao gồm các hoạt động khảo sát, điều tra, làm dự án nghiên cứu, sáng tạo công nghệ, nghệ thuật và các phương thức tương tự khác.</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16</a:t>
            </a:fld>
            <a:endParaRPr lang="en-US"/>
          </a:p>
        </p:txBody>
      </p:sp>
    </p:spTree>
    <p:extLst>
      <p:ext uri="{BB962C8B-B14F-4D97-AF65-F5344CB8AC3E}">
        <p14:creationId xmlns:p14="http://schemas.microsoft.com/office/powerpoint/2010/main" val="1936700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DengXian" panose="02010600030101010101" pitchFamily="2" charset="-122"/>
              </a:rPr>
              <a:t>Việc đánh giá HĐTN được thực hiện theo đúng quy định của </a:t>
            </a:r>
            <a:r>
              <a:rPr lang="vi-VN" sz="1800" kern="1200" dirty="0">
                <a:solidFill>
                  <a:srgbClr val="000000"/>
                </a:solidFill>
                <a:effectLst/>
                <a:latin typeface="Times New Roman" panose="02020603050405020304" pitchFamily="18" charset="0"/>
                <a:ea typeface="Cambria" panose="02040503050406030204" pitchFamily="18" charset="0"/>
              </a:rPr>
              <a:t>Thông tư 27/2020/TT-BGDĐT về đánh giá</a:t>
            </a:r>
            <a:r>
              <a:rPr lang="en-US" sz="1800" kern="1200" dirty="0">
                <a:solidFill>
                  <a:srgbClr val="000000"/>
                </a:solidFill>
                <a:effectLst/>
                <a:latin typeface="Times New Roman" panose="02020603050405020304" pitchFamily="18" charset="0"/>
                <a:ea typeface="Cambria" panose="02040503050406030204" pitchFamily="18" charset="0"/>
              </a:rPr>
              <a:t> </a:t>
            </a:r>
            <a:r>
              <a:rPr lang="en-US" sz="1800" kern="1200" dirty="0" err="1">
                <a:solidFill>
                  <a:srgbClr val="000000"/>
                </a:solidFill>
                <a:effectLst/>
                <a:latin typeface="Times New Roman" panose="02020603050405020304" pitchFamily="18" charset="0"/>
                <a:ea typeface="Cambria" panose="02040503050406030204" pitchFamily="18" charset="0"/>
              </a:rPr>
              <a:t>học</a:t>
            </a:r>
            <a:r>
              <a:rPr lang="en-US" sz="1800" kern="1200" dirty="0">
                <a:solidFill>
                  <a:srgbClr val="000000"/>
                </a:solidFill>
                <a:effectLst/>
                <a:latin typeface="Times New Roman" panose="02020603050405020304" pitchFamily="18" charset="0"/>
                <a:ea typeface="Cambria" panose="02040503050406030204" pitchFamily="18" charset="0"/>
              </a:rPr>
              <a:t> </a:t>
            </a:r>
            <a:r>
              <a:rPr lang="en-US" sz="1800" kern="1200" dirty="0" err="1">
                <a:solidFill>
                  <a:srgbClr val="000000"/>
                </a:solidFill>
                <a:effectLst/>
                <a:latin typeface="Times New Roman" panose="02020603050405020304" pitchFamily="18" charset="0"/>
                <a:ea typeface="Cambria" panose="02040503050406030204" pitchFamily="18" charset="0"/>
              </a:rPr>
              <a:t>sinh</a:t>
            </a:r>
            <a:r>
              <a:rPr lang="en-US" sz="1800" kern="1200" dirty="0">
                <a:solidFill>
                  <a:srgbClr val="000000"/>
                </a:solidFill>
                <a:effectLst/>
                <a:latin typeface="Times New Roman" panose="02020603050405020304" pitchFamily="18" charset="0"/>
                <a:ea typeface="Cambria" panose="02040503050406030204" pitchFamily="18" charset="0"/>
              </a:rPr>
              <a:t> </a:t>
            </a:r>
            <a:r>
              <a:rPr lang="vi-VN" sz="1800" dirty="0">
                <a:effectLst/>
                <a:latin typeface="Times New Roman" panose="02020603050405020304" pitchFamily="18" charset="0"/>
                <a:ea typeface="DengXian" panose="02010600030101010101" pitchFamily="2" charset="-122"/>
              </a:rPr>
              <a:t>với mục đích vì sự tiến bộ của HS trong và sau các giai đoạn trải nghiệm</a:t>
            </a:r>
            <a:r>
              <a:rPr lang="en-US" sz="1800" dirty="0">
                <a:effectLst/>
                <a:latin typeface="Times New Roman" panose="02020603050405020304" pitchFamily="18" charset="0"/>
                <a:ea typeface="DengXian" panose="02010600030101010101" pitchFamily="2" charset="-122"/>
              </a:rPr>
              <a:t>.</a:t>
            </a:r>
            <a:endParaRPr lang="vi-VN" dirty="0"/>
          </a:p>
        </p:txBody>
      </p:sp>
      <p:sp>
        <p:nvSpPr>
          <p:cNvPr id="4" name="Slide Number Placeholder 3"/>
          <p:cNvSpPr>
            <a:spLocks noGrp="1"/>
          </p:cNvSpPr>
          <p:nvPr>
            <p:ph type="sldNum" sz="quarter" idx="5"/>
          </p:nvPr>
        </p:nvSpPr>
        <p:spPr/>
        <p:txBody>
          <a:bodyPr/>
          <a:lstStyle/>
          <a:p>
            <a:fld id="{4FC1ACE6-7DBA-4AF4-94A8-07B29CF16651}" type="slidenum">
              <a:rPr lang="en-US" smtClean="0"/>
              <a:t>17</a:t>
            </a:fld>
            <a:endParaRPr lang="en-US"/>
          </a:p>
        </p:txBody>
      </p:sp>
    </p:spTree>
    <p:extLst>
      <p:ext uri="{BB962C8B-B14F-4D97-AF65-F5344CB8AC3E}">
        <p14:creationId xmlns:p14="http://schemas.microsoft.com/office/powerpoint/2010/main" val="2819037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18</a:t>
            </a:fld>
            <a:endParaRPr lang="en-US"/>
          </a:p>
        </p:txBody>
      </p:sp>
    </p:spTree>
    <p:extLst>
      <p:ext uri="{BB962C8B-B14F-4D97-AF65-F5344CB8AC3E}">
        <p14:creationId xmlns:p14="http://schemas.microsoft.com/office/powerpoint/2010/main" val="3691666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Các</a:t>
            </a:r>
            <a:r>
              <a:rPr lang="en-US" sz="1200" dirty="0"/>
              <a:t> </a:t>
            </a:r>
            <a:r>
              <a:rPr lang="en-US" sz="1200" dirty="0" err="1"/>
              <a:t>yêu</a:t>
            </a:r>
            <a:r>
              <a:rPr lang="en-US" sz="1200" dirty="0"/>
              <a:t> </a:t>
            </a:r>
            <a:r>
              <a:rPr lang="en-US" sz="1200" dirty="0" err="1"/>
              <a:t>cầu</a:t>
            </a:r>
            <a:r>
              <a:rPr lang="en-US" sz="1200" dirty="0"/>
              <a:t> </a:t>
            </a:r>
            <a:r>
              <a:rPr lang="en-US" sz="1200" dirty="0" err="1"/>
              <a:t>cần</a:t>
            </a:r>
            <a:r>
              <a:rPr lang="en-US" sz="1200" dirty="0"/>
              <a:t> </a:t>
            </a:r>
            <a:r>
              <a:rPr lang="en-US" sz="1200" dirty="0" err="1"/>
              <a:t>đạt</a:t>
            </a:r>
            <a:r>
              <a:rPr lang="en-US" sz="1200" dirty="0"/>
              <a:t> </a:t>
            </a:r>
            <a:r>
              <a:rPr lang="en-US" sz="1200" dirty="0" err="1"/>
              <a:t>về</a:t>
            </a:r>
            <a:r>
              <a:rPr lang="en-US" sz="1200" dirty="0"/>
              <a:t> </a:t>
            </a:r>
            <a:r>
              <a:rPr lang="en-US" sz="1200" dirty="0" err="1"/>
              <a:t>sự</a:t>
            </a:r>
            <a:r>
              <a:rPr lang="en-US" sz="1200" dirty="0"/>
              <a:t> </a:t>
            </a:r>
            <a:r>
              <a:rPr lang="en-US" sz="1200" dirty="0" err="1"/>
              <a:t>phát</a:t>
            </a:r>
            <a:r>
              <a:rPr lang="en-US" sz="1200" dirty="0"/>
              <a:t> </a:t>
            </a:r>
            <a:r>
              <a:rPr lang="en-US" sz="1200" dirty="0" err="1"/>
              <a:t>triển</a:t>
            </a:r>
            <a:r>
              <a:rPr lang="en-US" sz="1200" dirty="0"/>
              <a:t> </a:t>
            </a:r>
            <a:r>
              <a:rPr lang="en-US" sz="1200" dirty="0" err="1"/>
              <a:t>phẩm</a:t>
            </a:r>
            <a:r>
              <a:rPr lang="en-US" sz="1200" dirty="0"/>
              <a:t> </a:t>
            </a:r>
            <a:r>
              <a:rPr lang="en-US" sz="1200" dirty="0" err="1"/>
              <a:t>chất</a:t>
            </a:r>
            <a:r>
              <a:rPr lang="en-US" sz="1200" dirty="0"/>
              <a:t> </a:t>
            </a:r>
            <a:r>
              <a:rPr lang="en-US" sz="1200" dirty="0" err="1"/>
              <a:t>và</a:t>
            </a:r>
            <a:r>
              <a:rPr lang="en-US" sz="1200" dirty="0"/>
              <a:t> </a:t>
            </a:r>
            <a:r>
              <a:rPr lang="en-US" sz="1200" dirty="0" err="1"/>
              <a:t>năng</a:t>
            </a:r>
            <a:r>
              <a:rPr lang="en-US" sz="1200" dirty="0"/>
              <a:t> </a:t>
            </a:r>
            <a:r>
              <a:rPr lang="en-US" sz="1200" dirty="0" err="1"/>
              <a:t>lực</a:t>
            </a:r>
            <a:r>
              <a:rPr lang="en-US" sz="1200" dirty="0"/>
              <a:t> </a:t>
            </a:r>
            <a:r>
              <a:rPr lang="en-US" sz="1200" dirty="0" err="1"/>
              <a:t>của</a:t>
            </a:r>
            <a:r>
              <a:rPr lang="en-US" sz="1200" dirty="0"/>
              <a:t> </a:t>
            </a:r>
            <a:r>
              <a:rPr lang="en-US" sz="1200" dirty="0" err="1"/>
              <a:t>mỗi</a:t>
            </a:r>
            <a:r>
              <a:rPr lang="en-US" sz="1200" dirty="0"/>
              <a:t> </a:t>
            </a:r>
            <a:r>
              <a:rPr lang="en-US" sz="1200" dirty="0" err="1"/>
              <a:t>cá</a:t>
            </a:r>
            <a:r>
              <a:rPr lang="en-US" sz="1200" dirty="0"/>
              <a:t> </a:t>
            </a:r>
            <a:r>
              <a:rPr lang="en-US" sz="1200" dirty="0" err="1"/>
              <a:t>nhân</a:t>
            </a:r>
            <a:r>
              <a:rPr lang="en-US" sz="1200" dirty="0"/>
              <a:t> </a:t>
            </a:r>
            <a:r>
              <a:rPr lang="en-US" sz="1200" dirty="0" err="1"/>
              <a:t>chủ</a:t>
            </a:r>
            <a:r>
              <a:rPr lang="en-US" sz="1200" dirty="0"/>
              <a:t> </a:t>
            </a:r>
            <a:r>
              <a:rPr lang="en-US" sz="1200" dirty="0" err="1"/>
              <a:t>yếu</a:t>
            </a:r>
            <a:r>
              <a:rPr lang="en-US" sz="1200" dirty="0"/>
              <a:t> </a:t>
            </a:r>
            <a:r>
              <a:rPr lang="en-US" sz="1200" dirty="0" err="1"/>
              <a:t>được</a:t>
            </a:r>
            <a:r>
              <a:rPr lang="en-US" sz="1200" dirty="0"/>
              <a:t> </a:t>
            </a:r>
            <a:r>
              <a:rPr lang="en-US" sz="1200" dirty="0" err="1"/>
              <a:t>đánh</a:t>
            </a:r>
            <a:r>
              <a:rPr lang="en-US" sz="1200" dirty="0"/>
              <a:t> </a:t>
            </a:r>
            <a:r>
              <a:rPr lang="en-US" sz="1200" dirty="0" err="1"/>
              <a:t>giá</a:t>
            </a:r>
            <a:r>
              <a:rPr lang="en-US" sz="1200" dirty="0"/>
              <a:t> </a:t>
            </a:r>
            <a:r>
              <a:rPr lang="en-US" sz="1200" dirty="0" err="1"/>
              <a:t>thông</a:t>
            </a:r>
            <a:r>
              <a:rPr lang="en-US" sz="1200" dirty="0"/>
              <a:t> qua </a:t>
            </a:r>
            <a:r>
              <a:rPr lang="en-US" sz="1200" dirty="0" err="1"/>
              <a:t>hoạt</a:t>
            </a:r>
            <a:r>
              <a:rPr lang="en-US" sz="1200" dirty="0"/>
              <a:t> </a:t>
            </a:r>
            <a:r>
              <a:rPr lang="en-US" sz="1200" dirty="0" err="1"/>
              <a:t>động</a:t>
            </a:r>
            <a:r>
              <a:rPr lang="en-US" sz="1200" dirty="0"/>
              <a:t> </a:t>
            </a:r>
            <a:r>
              <a:rPr lang="en-US" sz="1200" dirty="0" err="1"/>
              <a:t>theo</a:t>
            </a:r>
            <a:r>
              <a:rPr lang="en-US" sz="1200" dirty="0"/>
              <a:t> </a:t>
            </a:r>
            <a:r>
              <a:rPr lang="en-US" sz="1200" dirty="0" err="1"/>
              <a:t>chủ</a:t>
            </a:r>
            <a:r>
              <a:rPr lang="en-US" sz="1200" dirty="0"/>
              <a:t> </a:t>
            </a:r>
            <a:r>
              <a:rPr lang="en-US" sz="1200" dirty="0" err="1"/>
              <a:t>đề</a:t>
            </a:r>
            <a:r>
              <a:rPr lang="en-US" sz="1200" dirty="0"/>
              <a:t>, </a:t>
            </a:r>
            <a:r>
              <a:rPr lang="en-US" sz="1200" dirty="0" err="1"/>
              <a:t>hoạt</a:t>
            </a:r>
            <a:r>
              <a:rPr lang="en-US" sz="1200" dirty="0"/>
              <a:t> </a:t>
            </a:r>
            <a:r>
              <a:rPr lang="en-US" sz="1200" dirty="0" err="1"/>
              <a:t>động</a:t>
            </a:r>
            <a:r>
              <a:rPr lang="en-US" sz="1200" dirty="0"/>
              <a:t> </a:t>
            </a:r>
            <a:r>
              <a:rPr lang="en-US" sz="1200" dirty="0" err="1"/>
              <a:t>hướng</a:t>
            </a:r>
            <a:r>
              <a:rPr lang="en-US" sz="1200" dirty="0"/>
              <a:t> </a:t>
            </a:r>
            <a:r>
              <a:rPr lang="en-US" sz="1200" dirty="0" err="1"/>
              <a:t>nghiệp</a:t>
            </a:r>
            <a:r>
              <a:rPr lang="en-US" sz="1200" dirty="0"/>
              <a:t>, </a:t>
            </a:r>
            <a:r>
              <a:rPr lang="en-US" sz="1200" dirty="0" err="1"/>
              <a:t>thông</a:t>
            </a:r>
            <a:r>
              <a:rPr lang="en-US" sz="1200" dirty="0"/>
              <a:t> qua </a:t>
            </a:r>
            <a:r>
              <a:rPr lang="en-US" sz="1200" dirty="0" err="1"/>
              <a:t>quá</a:t>
            </a:r>
            <a:r>
              <a:rPr lang="en-US" sz="1200" dirty="0"/>
              <a:t> </a:t>
            </a:r>
            <a:r>
              <a:rPr lang="en-US" sz="1200" dirty="0" err="1"/>
              <a:t>trình</a:t>
            </a:r>
            <a:r>
              <a:rPr lang="en-US" sz="1200" dirty="0"/>
              <a:t> </a:t>
            </a:r>
            <a:r>
              <a:rPr lang="en-US" sz="1200" dirty="0" err="1"/>
              <a:t>tham</a:t>
            </a:r>
            <a:r>
              <a:rPr lang="en-US" sz="1200" dirty="0"/>
              <a:t> </a:t>
            </a:r>
            <a:r>
              <a:rPr lang="en-US" sz="1200" dirty="0" err="1"/>
              <a:t>gia</a:t>
            </a:r>
            <a:r>
              <a:rPr lang="en-US" sz="1200" dirty="0"/>
              <a:t> </a:t>
            </a:r>
            <a:r>
              <a:rPr lang="en-US" sz="1200" dirty="0" err="1"/>
              <a:t>hoạt</a:t>
            </a:r>
            <a:r>
              <a:rPr lang="en-US" sz="1200" dirty="0"/>
              <a:t> </a:t>
            </a:r>
            <a:r>
              <a:rPr lang="en-US" sz="1200" dirty="0" err="1"/>
              <a:t>động</a:t>
            </a:r>
            <a:r>
              <a:rPr lang="en-US" sz="1200" dirty="0"/>
              <a:t> </a:t>
            </a:r>
            <a:r>
              <a:rPr lang="en-US" sz="1200" dirty="0" err="1"/>
              <a:t>tập</a:t>
            </a:r>
            <a:r>
              <a:rPr lang="en-US" sz="1200" dirty="0"/>
              <a:t> </a:t>
            </a:r>
            <a:r>
              <a:rPr lang="en-US" sz="1200" dirty="0" err="1"/>
              <a:t>thể</a:t>
            </a:r>
            <a:r>
              <a:rPr lang="en-US" sz="1200" dirty="0"/>
              <a:t> </a:t>
            </a:r>
            <a:r>
              <a:rPr lang="en-US" sz="1200" dirty="0" err="1"/>
              <a:t>và</a:t>
            </a:r>
            <a:r>
              <a:rPr lang="en-US" sz="1200" dirty="0"/>
              <a:t> </a:t>
            </a:r>
            <a:r>
              <a:rPr lang="en-US" sz="1200" dirty="0" err="1"/>
              <a:t>các</a:t>
            </a:r>
            <a:r>
              <a:rPr lang="en-US" sz="1200" dirty="0"/>
              <a:t> </a:t>
            </a:r>
            <a:r>
              <a:rPr lang="en-US" sz="1200" dirty="0" err="1"/>
              <a:t>sản</a:t>
            </a:r>
            <a:r>
              <a:rPr lang="en-US" sz="1200" dirty="0"/>
              <a:t> </a:t>
            </a:r>
            <a:r>
              <a:rPr lang="en-US" sz="1200" dirty="0" err="1"/>
              <a:t>phẩm</a:t>
            </a:r>
            <a:r>
              <a:rPr lang="en-US" sz="1200" dirty="0"/>
              <a:t> </a:t>
            </a:r>
            <a:r>
              <a:rPr lang="en-US" sz="1200" dirty="0" err="1"/>
              <a:t>của</a:t>
            </a:r>
            <a:r>
              <a:rPr lang="en-US" sz="1200" dirty="0"/>
              <a:t> </a:t>
            </a:r>
            <a:r>
              <a:rPr lang="en-US" sz="1200" dirty="0" err="1"/>
              <a:t>học</a:t>
            </a:r>
            <a:r>
              <a:rPr lang="en-US" sz="1200" dirty="0"/>
              <a:t> </a:t>
            </a:r>
            <a:r>
              <a:rPr lang="en-US" sz="1200" dirty="0" err="1"/>
              <a:t>sinh</a:t>
            </a:r>
            <a:r>
              <a:rPr lang="en-US" sz="1200" dirty="0"/>
              <a:t> </a:t>
            </a:r>
            <a:r>
              <a:rPr lang="en-US" sz="1200" dirty="0" err="1"/>
              <a:t>trong</a:t>
            </a:r>
            <a:r>
              <a:rPr lang="en-US" sz="1200" dirty="0"/>
              <a:t> </a:t>
            </a:r>
            <a:r>
              <a:rPr lang="en-US" sz="1200" dirty="0" err="1"/>
              <a:t>mỗi</a:t>
            </a:r>
            <a:r>
              <a:rPr lang="en-US" sz="1200" dirty="0"/>
              <a:t> </a:t>
            </a:r>
            <a:r>
              <a:rPr lang="en-US" sz="1200" dirty="0" err="1"/>
              <a:t>hoạt</a:t>
            </a:r>
            <a:r>
              <a:rPr lang="en-US" sz="1200" dirty="0"/>
              <a:t> </a:t>
            </a:r>
            <a:r>
              <a:rPr lang="en-US" sz="1200" dirty="0" err="1"/>
              <a:t>động</a:t>
            </a:r>
            <a:r>
              <a:rPr lang="en-US" sz="1200" dirty="0"/>
              <a:t>.</a:t>
            </a:r>
          </a:p>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19</a:t>
            </a:fld>
            <a:endParaRPr lang="en-US"/>
          </a:p>
        </p:txBody>
      </p:sp>
    </p:spTree>
    <p:extLst>
      <p:ext uri="{BB962C8B-B14F-4D97-AF65-F5344CB8AC3E}">
        <p14:creationId xmlns:p14="http://schemas.microsoft.com/office/powerpoint/2010/main" val="3122384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Các</a:t>
            </a:r>
            <a:r>
              <a:rPr lang="en-US" sz="1200" dirty="0"/>
              <a:t> </a:t>
            </a:r>
            <a:r>
              <a:rPr lang="en-US" sz="1200" dirty="0" err="1"/>
              <a:t>yêu</a:t>
            </a:r>
            <a:r>
              <a:rPr lang="en-US" sz="1200" dirty="0"/>
              <a:t> </a:t>
            </a:r>
            <a:r>
              <a:rPr lang="en-US" sz="1200" dirty="0" err="1"/>
              <a:t>cầu</a:t>
            </a:r>
            <a:r>
              <a:rPr lang="en-US" sz="1200" dirty="0"/>
              <a:t> </a:t>
            </a:r>
            <a:r>
              <a:rPr lang="en-US" sz="1200" dirty="0" err="1"/>
              <a:t>cần</a:t>
            </a:r>
            <a:r>
              <a:rPr lang="en-US" sz="1200" dirty="0"/>
              <a:t> </a:t>
            </a:r>
            <a:r>
              <a:rPr lang="en-US" sz="1200" dirty="0" err="1"/>
              <a:t>đạt</a:t>
            </a:r>
            <a:r>
              <a:rPr lang="en-US" sz="1200" dirty="0"/>
              <a:t> </a:t>
            </a:r>
            <a:r>
              <a:rPr lang="en-US" sz="1200" dirty="0" err="1"/>
              <a:t>về</a:t>
            </a:r>
            <a:r>
              <a:rPr lang="en-US" sz="1200" dirty="0"/>
              <a:t> </a:t>
            </a:r>
            <a:r>
              <a:rPr lang="en-US" sz="1200" dirty="0" err="1"/>
              <a:t>sự</a:t>
            </a:r>
            <a:r>
              <a:rPr lang="en-US" sz="1200" dirty="0"/>
              <a:t> </a:t>
            </a:r>
            <a:r>
              <a:rPr lang="en-US" sz="1200" dirty="0" err="1"/>
              <a:t>phát</a:t>
            </a:r>
            <a:r>
              <a:rPr lang="en-US" sz="1200" dirty="0"/>
              <a:t> </a:t>
            </a:r>
            <a:r>
              <a:rPr lang="en-US" sz="1200" dirty="0" err="1"/>
              <a:t>triển</a:t>
            </a:r>
            <a:r>
              <a:rPr lang="en-US" sz="1200" dirty="0"/>
              <a:t> </a:t>
            </a:r>
            <a:r>
              <a:rPr lang="en-US" sz="1200" dirty="0" err="1"/>
              <a:t>phẩm</a:t>
            </a:r>
            <a:r>
              <a:rPr lang="en-US" sz="1200" dirty="0"/>
              <a:t> </a:t>
            </a:r>
            <a:r>
              <a:rPr lang="en-US" sz="1200" dirty="0" err="1"/>
              <a:t>chất</a:t>
            </a:r>
            <a:r>
              <a:rPr lang="en-US" sz="1200" dirty="0"/>
              <a:t> </a:t>
            </a:r>
            <a:r>
              <a:rPr lang="en-US" sz="1200" dirty="0" err="1"/>
              <a:t>và</a:t>
            </a:r>
            <a:r>
              <a:rPr lang="en-US" sz="1200" dirty="0"/>
              <a:t> </a:t>
            </a:r>
            <a:r>
              <a:rPr lang="en-US" sz="1200" dirty="0" err="1"/>
              <a:t>năng</a:t>
            </a:r>
            <a:r>
              <a:rPr lang="en-US" sz="1200" dirty="0"/>
              <a:t> </a:t>
            </a:r>
            <a:r>
              <a:rPr lang="en-US" sz="1200" dirty="0" err="1"/>
              <a:t>lực</a:t>
            </a:r>
            <a:r>
              <a:rPr lang="en-US" sz="1200" dirty="0"/>
              <a:t> </a:t>
            </a:r>
            <a:r>
              <a:rPr lang="en-US" sz="1200" dirty="0" err="1"/>
              <a:t>của</a:t>
            </a:r>
            <a:r>
              <a:rPr lang="en-US" sz="1200" dirty="0"/>
              <a:t> </a:t>
            </a:r>
            <a:r>
              <a:rPr lang="en-US" sz="1200" dirty="0" err="1"/>
              <a:t>mỗi</a:t>
            </a:r>
            <a:r>
              <a:rPr lang="en-US" sz="1200" dirty="0"/>
              <a:t> </a:t>
            </a:r>
            <a:r>
              <a:rPr lang="en-US" sz="1200" dirty="0" err="1"/>
              <a:t>cá</a:t>
            </a:r>
            <a:r>
              <a:rPr lang="en-US" sz="1200" dirty="0"/>
              <a:t> </a:t>
            </a:r>
            <a:r>
              <a:rPr lang="en-US" sz="1200" dirty="0" err="1"/>
              <a:t>nhân</a:t>
            </a:r>
            <a:r>
              <a:rPr lang="en-US" sz="1200" dirty="0"/>
              <a:t> </a:t>
            </a:r>
            <a:r>
              <a:rPr lang="en-US" sz="1200" dirty="0" err="1"/>
              <a:t>chủ</a:t>
            </a:r>
            <a:r>
              <a:rPr lang="en-US" sz="1200" dirty="0"/>
              <a:t> </a:t>
            </a:r>
            <a:r>
              <a:rPr lang="en-US" sz="1200" dirty="0" err="1"/>
              <a:t>yếu</a:t>
            </a:r>
            <a:r>
              <a:rPr lang="en-US" sz="1200" dirty="0"/>
              <a:t> </a:t>
            </a:r>
            <a:r>
              <a:rPr lang="en-US" sz="1200" dirty="0" err="1"/>
              <a:t>được</a:t>
            </a:r>
            <a:r>
              <a:rPr lang="en-US" sz="1200" dirty="0"/>
              <a:t> </a:t>
            </a:r>
            <a:r>
              <a:rPr lang="en-US" sz="1200" dirty="0" err="1"/>
              <a:t>đánh</a:t>
            </a:r>
            <a:r>
              <a:rPr lang="en-US" sz="1200" dirty="0"/>
              <a:t> </a:t>
            </a:r>
            <a:r>
              <a:rPr lang="en-US" sz="1200" dirty="0" err="1"/>
              <a:t>giá</a:t>
            </a:r>
            <a:r>
              <a:rPr lang="en-US" sz="1200" dirty="0"/>
              <a:t> </a:t>
            </a:r>
            <a:r>
              <a:rPr lang="en-US" sz="1200" dirty="0" err="1"/>
              <a:t>thông</a:t>
            </a:r>
            <a:r>
              <a:rPr lang="en-US" sz="1200" dirty="0"/>
              <a:t> qua </a:t>
            </a:r>
            <a:r>
              <a:rPr lang="en-US" sz="1200" dirty="0" err="1"/>
              <a:t>hoạt</a:t>
            </a:r>
            <a:r>
              <a:rPr lang="en-US" sz="1200" dirty="0"/>
              <a:t> </a:t>
            </a:r>
            <a:r>
              <a:rPr lang="en-US" sz="1200" dirty="0" err="1"/>
              <a:t>động</a:t>
            </a:r>
            <a:r>
              <a:rPr lang="en-US" sz="1200" dirty="0"/>
              <a:t> </a:t>
            </a:r>
            <a:r>
              <a:rPr lang="en-US" sz="1200" dirty="0" err="1"/>
              <a:t>theo</a:t>
            </a:r>
            <a:r>
              <a:rPr lang="en-US" sz="1200" dirty="0"/>
              <a:t> </a:t>
            </a:r>
            <a:r>
              <a:rPr lang="en-US" sz="1200" dirty="0" err="1"/>
              <a:t>chủ</a:t>
            </a:r>
            <a:r>
              <a:rPr lang="en-US" sz="1200" dirty="0"/>
              <a:t> </a:t>
            </a:r>
            <a:r>
              <a:rPr lang="en-US" sz="1200" dirty="0" err="1"/>
              <a:t>đề</a:t>
            </a:r>
            <a:r>
              <a:rPr lang="en-US" sz="1200" dirty="0"/>
              <a:t>, </a:t>
            </a:r>
            <a:r>
              <a:rPr lang="en-US" sz="1200" dirty="0" err="1"/>
              <a:t>hoạt</a:t>
            </a:r>
            <a:r>
              <a:rPr lang="en-US" sz="1200" dirty="0"/>
              <a:t> </a:t>
            </a:r>
            <a:r>
              <a:rPr lang="en-US" sz="1200" dirty="0" err="1"/>
              <a:t>động</a:t>
            </a:r>
            <a:r>
              <a:rPr lang="en-US" sz="1200" dirty="0"/>
              <a:t> </a:t>
            </a:r>
            <a:r>
              <a:rPr lang="en-US" sz="1200" dirty="0" err="1"/>
              <a:t>hướng</a:t>
            </a:r>
            <a:r>
              <a:rPr lang="en-US" sz="1200" dirty="0"/>
              <a:t> </a:t>
            </a:r>
            <a:r>
              <a:rPr lang="en-US" sz="1200" dirty="0" err="1"/>
              <a:t>nghiệp</a:t>
            </a:r>
            <a:r>
              <a:rPr lang="en-US" sz="1200" dirty="0"/>
              <a:t>, </a:t>
            </a:r>
            <a:r>
              <a:rPr lang="en-US" sz="1200" dirty="0" err="1"/>
              <a:t>thông</a:t>
            </a:r>
            <a:r>
              <a:rPr lang="en-US" sz="1200" dirty="0"/>
              <a:t> qua </a:t>
            </a:r>
            <a:r>
              <a:rPr lang="en-US" sz="1200" dirty="0" err="1"/>
              <a:t>quá</a:t>
            </a:r>
            <a:r>
              <a:rPr lang="en-US" sz="1200" dirty="0"/>
              <a:t> </a:t>
            </a:r>
            <a:r>
              <a:rPr lang="en-US" sz="1200" dirty="0" err="1"/>
              <a:t>trình</a:t>
            </a:r>
            <a:r>
              <a:rPr lang="en-US" sz="1200" dirty="0"/>
              <a:t> </a:t>
            </a:r>
            <a:r>
              <a:rPr lang="en-US" sz="1200" dirty="0" err="1"/>
              <a:t>tham</a:t>
            </a:r>
            <a:r>
              <a:rPr lang="en-US" sz="1200" dirty="0"/>
              <a:t> </a:t>
            </a:r>
            <a:r>
              <a:rPr lang="en-US" sz="1200" dirty="0" err="1"/>
              <a:t>gia</a:t>
            </a:r>
            <a:r>
              <a:rPr lang="en-US" sz="1200" dirty="0"/>
              <a:t> </a:t>
            </a:r>
            <a:r>
              <a:rPr lang="en-US" sz="1200" dirty="0" err="1"/>
              <a:t>hoạt</a:t>
            </a:r>
            <a:r>
              <a:rPr lang="en-US" sz="1200" dirty="0"/>
              <a:t> </a:t>
            </a:r>
            <a:r>
              <a:rPr lang="en-US" sz="1200" dirty="0" err="1"/>
              <a:t>động</a:t>
            </a:r>
            <a:r>
              <a:rPr lang="en-US" sz="1200" dirty="0"/>
              <a:t> </a:t>
            </a:r>
            <a:r>
              <a:rPr lang="en-US" sz="1200" dirty="0" err="1"/>
              <a:t>tập</a:t>
            </a:r>
            <a:r>
              <a:rPr lang="en-US" sz="1200" dirty="0"/>
              <a:t> </a:t>
            </a:r>
            <a:r>
              <a:rPr lang="en-US" sz="1200" dirty="0" err="1"/>
              <a:t>thể</a:t>
            </a:r>
            <a:r>
              <a:rPr lang="en-US" sz="1200" dirty="0"/>
              <a:t> </a:t>
            </a:r>
            <a:r>
              <a:rPr lang="en-US" sz="1200" dirty="0" err="1"/>
              <a:t>và</a:t>
            </a:r>
            <a:r>
              <a:rPr lang="en-US" sz="1200" dirty="0"/>
              <a:t> </a:t>
            </a:r>
            <a:r>
              <a:rPr lang="en-US" sz="1200" dirty="0" err="1"/>
              <a:t>các</a:t>
            </a:r>
            <a:r>
              <a:rPr lang="en-US" sz="1200" dirty="0"/>
              <a:t> </a:t>
            </a:r>
            <a:r>
              <a:rPr lang="en-US" sz="1200" dirty="0" err="1"/>
              <a:t>sản</a:t>
            </a:r>
            <a:r>
              <a:rPr lang="en-US" sz="1200" dirty="0"/>
              <a:t> </a:t>
            </a:r>
            <a:r>
              <a:rPr lang="en-US" sz="1200" dirty="0" err="1"/>
              <a:t>phẩm</a:t>
            </a:r>
            <a:r>
              <a:rPr lang="en-US" sz="1200" dirty="0"/>
              <a:t> </a:t>
            </a:r>
            <a:r>
              <a:rPr lang="en-US" sz="1200" dirty="0" err="1"/>
              <a:t>của</a:t>
            </a:r>
            <a:r>
              <a:rPr lang="en-US" sz="1200" dirty="0"/>
              <a:t> </a:t>
            </a:r>
            <a:r>
              <a:rPr lang="en-US" sz="1200" dirty="0" err="1"/>
              <a:t>học</a:t>
            </a:r>
            <a:r>
              <a:rPr lang="en-US" sz="1200" dirty="0"/>
              <a:t> </a:t>
            </a:r>
            <a:r>
              <a:rPr lang="en-US" sz="1200" dirty="0" err="1"/>
              <a:t>sinh</a:t>
            </a:r>
            <a:r>
              <a:rPr lang="en-US" sz="1200" dirty="0"/>
              <a:t> </a:t>
            </a:r>
            <a:r>
              <a:rPr lang="en-US" sz="1200" dirty="0" err="1"/>
              <a:t>trong</a:t>
            </a:r>
            <a:r>
              <a:rPr lang="en-US" sz="1200" dirty="0"/>
              <a:t> </a:t>
            </a:r>
            <a:r>
              <a:rPr lang="en-US" sz="1200" dirty="0" err="1"/>
              <a:t>mỗi</a:t>
            </a:r>
            <a:r>
              <a:rPr lang="en-US" sz="1200" dirty="0"/>
              <a:t> </a:t>
            </a:r>
            <a:r>
              <a:rPr lang="en-US" sz="1200" dirty="0" err="1"/>
              <a:t>hoạt</a:t>
            </a:r>
            <a:r>
              <a:rPr lang="en-US" sz="1200" dirty="0"/>
              <a:t> </a:t>
            </a:r>
            <a:r>
              <a:rPr lang="en-US" sz="1200" dirty="0" err="1"/>
              <a:t>động</a:t>
            </a:r>
            <a:r>
              <a:rPr lang="en-US" sz="1200" dirty="0"/>
              <a:t>.</a:t>
            </a:r>
          </a:p>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20</a:t>
            </a:fld>
            <a:endParaRPr lang="en-US"/>
          </a:p>
        </p:txBody>
      </p:sp>
    </p:spTree>
    <p:extLst>
      <p:ext uri="{BB962C8B-B14F-4D97-AF65-F5344CB8AC3E}">
        <p14:creationId xmlns:p14="http://schemas.microsoft.com/office/powerpoint/2010/main" val="3122384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Các</a:t>
            </a:r>
            <a:r>
              <a:rPr lang="en-US" sz="1200" dirty="0"/>
              <a:t> </a:t>
            </a:r>
            <a:r>
              <a:rPr lang="en-US" sz="1200" dirty="0" err="1"/>
              <a:t>yêu</a:t>
            </a:r>
            <a:r>
              <a:rPr lang="en-US" sz="1200" dirty="0"/>
              <a:t> </a:t>
            </a:r>
            <a:r>
              <a:rPr lang="en-US" sz="1200" dirty="0" err="1"/>
              <a:t>cầu</a:t>
            </a:r>
            <a:r>
              <a:rPr lang="en-US" sz="1200" dirty="0"/>
              <a:t> </a:t>
            </a:r>
            <a:r>
              <a:rPr lang="en-US" sz="1200" dirty="0" err="1"/>
              <a:t>cần</a:t>
            </a:r>
            <a:r>
              <a:rPr lang="en-US" sz="1200" dirty="0"/>
              <a:t> </a:t>
            </a:r>
            <a:r>
              <a:rPr lang="en-US" sz="1200" dirty="0" err="1"/>
              <a:t>đạt</a:t>
            </a:r>
            <a:r>
              <a:rPr lang="en-US" sz="1200" dirty="0"/>
              <a:t> </a:t>
            </a:r>
            <a:r>
              <a:rPr lang="en-US" sz="1200" dirty="0" err="1"/>
              <a:t>về</a:t>
            </a:r>
            <a:r>
              <a:rPr lang="en-US" sz="1200" dirty="0"/>
              <a:t> </a:t>
            </a:r>
            <a:r>
              <a:rPr lang="en-US" sz="1200" dirty="0" err="1"/>
              <a:t>sự</a:t>
            </a:r>
            <a:r>
              <a:rPr lang="en-US" sz="1200" dirty="0"/>
              <a:t> </a:t>
            </a:r>
            <a:r>
              <a:rPr lang="en-US" sz="1200" dirty="0" err="1"/>
              <a:t>phát</a:t>
            </a:r>
            <a:r>
              <a:rPr lang="en-US" sz="1200" dirty="0"/>
              <a:t> </a:t>
            </a:r>
            <a:r>
              <a:rPr lang="en-US" sz="1200" dirty="0" err="1"/>
              <a:t>triển</a:t>
            </a:r>
            <a:r>
              <a:rPr lang="en-US" sz="1200" dirty="0"/>
              <a:t> </a:t>
            </a:r>
            <a:r>
              <a:rPr lang="en-US" sz="1200" dirty="0" err="1"/>
              <a:t>phẩm</a:t>
            </a:r>
            <a:r>
              <a:rPr lang="en-US" sz="1200" dirty="0"/>
              <a:t> </a:t>
            </a:r>
            <a:r>
              <a:rPr lang="en-US" sz="1200" dirty="0" err="1"/>
              <a:t>chất</a:t>
            </a:r>
            <a:r>
              <a:rPr lang="en-US" sz="1200" dirty="0"/>
              <a:t> </a:t>
            </a:r>
            <a:r>
              <a:rPr lang="en-US" sz="1200" dirty="0" err="1"/>
              <a:t>và</a:t>
            </a:r>
            <a:r>
              <a:rPr lang="en-US" sz="1200" dirty="0"/>
              <a:t> </a:t>
            </a:r>
            <a:r>
              <a:rPr lang="en-US" sz="1200" dirty="0" err="1"/>
              <a:t>năng</a:t>
            </a:r>
            <a:r>
              <a:rPr lang="en-US" sz="1200" dirty="0"/>
              <a:t> </a:t>
            </a:r>
            <a:r>
              <a:rPr lang="en-US" sz="1200" dirty="0" err="1"/>
              <a:t>lực</a:t>
            </a:r>
            <a:r>
              <a:rPr lang="en-US" sz="1200" dirty="0"/>
              <a:t> </a:t>
            </a:r>
            <a:r>
              <a:rPr lang="en-US" sz="1200" dirty="0" err="1"/>
              <a:t>của</a:t>
            </a:r>
            <a:r>
              <a:rPr lang="en-US" sz="1200" dirty="0"/>
              <a:t> </a:t>
            </a:r>
            <a:r>
              <a:rPr lang="en-US" sz="1200" dirty="0" err="1"/>
              <a:t>mỗi</a:t>
            </a:r>
            <a:r>
              <a:rPr lang="en-US" sz="1200" dirty="0"/>
              <a:t> </a:t>
            </a:r>
            <a:r>
              <a:rPr lang="en-US" sz="1200" dirty="0" err="1"/>
              <a:t>cá</a:t>
            </a:r>
            <a:r>
              <a:rPr lang="en-US" sz="1200" dirty="0"/>
              <a:t> </a:t>
            </a:r>
            <a:r>
              <a:rPr lang="en-US" sz="1200" dirty="0" err="1"/>
              <a:t>nhân</a:t>
            </a:r>
            <a:r>
              <a:rPr lang="en-US" sz="1200" dirty="0"/>
              <a:t> </a:t>
            </a:r>
            <a:r>
              <a:rPr lang="en-US" sz="1200" dirty="0" err="1"/>
              <a:t>chủ</a:t>
            </a:r>
            <a:r>
              <a:rPr lang="en-US" sz="1200" dirty="0"/>
              <a:t> </a:t>
            </a:r>
            <a:r>
              <a:rPr lang="en-US" sz="1200" dirty="0" err="1"/>
              <a:t>yếu</a:t>
            </a:r>
            <a:r>
              <a:rPr lang="en-US" sz="1200" dirty="0"/>
              <a:t> </a:t>
            </a:r>
            <a:r>
              <a:rPr lang="en-US" sz="1200" dirty="0" err="1"/>
              <a:t>được</a:t>
            </a:r>
            <a:r>
              <a:rPr lang="en-US" sz="1200" dirty="0"/>
              <a:t> </a:t>
            </a:r>
            <a:r>
              <a:rPr lang="en-US" sz="1200" dirty="0" err="1"/>
              <a:t>đánh</a:t>
            </a:r>
            <a:r>
              <a:rPr lang="en-US" sz="1200" dirty="0"/>
              <a:t> </a:t>
            </a:r>
            <a:r>
              <a:rPr lang="en-US" sz="1200" dirty="0" err="1"/>
              <a:t>giá</a:t>
            </a:r>
            <a:r>
              <a:rPr lang="en-US" sz="1200" dirty="0"/>
              <a:t> </a:t>
            </a:r>
            <a:r>
              <a:rPr lang="en-US" sz="1200" dirty="0" err="1"/>
              <a:t>thông</a:t>
            </a:r>
            <a:r>
              <a:rPr lang="en-US" sz="1200" dirty="0"/>
              <a:t> qua </a:t>
            </a:r>
            <a:r>
              <a:rPr lang="en-US" sz="1200" dirty="0" err="1"/>
              <a:t>hoạt</a:t>
            </a:r>
            <a:r>
              <a:rPr lang="en-US" sz="1200" dirty="0"/>
              <a:t> </a:t>
            </a:r>
            <a:r>
              <a:rPr lang="en-US" sz="1200" dirty="0" err="1"/>
              <a:t>động</a:t>
            </a:r>
            <a:r>
              <a:rPr lang="en-US" sz="1200" dirty="0"/>
              <a:t> </a:t>
            </a:r>
            <a:r>
              <a:rPr lang="en-US" sz="1200" dirty="0" err="1"/>
              <a:t>theo</a:t>
            </a:r>
            <a:r>
              <a:rPr lang="en-US" sz="1200" dirty="0"/>
              <a:t> </a:t>
            </a:r>
            <a:r>
              <a:rPr lang="en-US" sz="1200" dirty="0" err="1"/>
              <a:t>chủ</a:t>
            </a:r>
            <a:r>
              <a:rPr lang="en-US" sz="1200" dirty="0"/>
              <a:t> </a:t>
            </a:r>
            <a:r>
              <a:rPr lang="en-US" sz="1200" dirty="0" err="1"/>
              <a:t>đề</a:t>
            </a:r>
            <a:r>
              <a:rPr lang="en-US" sz="1200" dirty="0"/>
              <a:t>, </a:t>
            </a:r>
            <a:r>
              <a:rPr lang="en-US" sz="1200" dirty="0" err="1"/>
              <a:t>hoạt</a:t>
            </a:r>
            <a:r>
              <a:rPr lang="en-US" sz="1200" dirty="0"/>
              <a:t> </a:t>
            </a:r>
            <a:r>
              <a:rPr lang="en-US" sz="1200" dirty="0" err="1"/>
              <a:t>động</a:t>
            </a:r>
            <a:r>
              <a:rPr lang="en-US" sz="1200" dirty="0"/>
              <a:t> </a:t>
            </a:r>
            <a:r>
              <a:rPr lang="en-US" sz="1200" dirty="0" err="1"/>
              <a:t>hướng</a:t>
            </a:r>
            <a:r>
              <a:rPr lang="en-US" sz="1200" dirty="0"/>
              <a:t> </a:t>
            </a:r>
            <a:r>
              <a:rPr lang="en-US" sz="1200" dirty="0" err="1"/>
              <a:t>nghiệp</a:t>
            </a:r>
            <a:r>
              <a:rPr lang="en-US" sz="1200" dirty="0"/>
              <a:t>, </a:t>
            </a:r>
            <a:r>
              <a:rPr lang="en-US" sz="1200" dirty="0" err="1"/>
              <a:t>thông</a:t>
            </a:r>
            <a:r>
              <a:rPr lang="en-US" sz="1200" dirty="0"/>
              <a:t> qua </a:t>
            </a:r>
            <a:r>
              <a:rPr lang="en-US" sz="1200" dirty="0" err="1"/>
              <a:t>quá</a:t>
            </a:r>
            <a:r>
              <a:rPr lang="en-US" sz="1200" dirty="0"/>
              <a:t> </a:t>
            </a:r>
            <a:r>
              <a:rPr lang="en-US" sz="1200" dirty="0" err="1"/>
              <a:t>trình</a:t>
            </a:r>
            <a:r>
              <a:rPr lang="en-US" sz="1200" dirty="0"/>
              <a:t> </a:t>
            </a:r>
            <a:r>
              <a:rPr lang="en-US" sz="1200" dirty="0" err="1"/>
              <a:t>tham</a:t>
            </a:r>
            <a:r>
              <a:rPr lang="en-US" sz="1200" dirty="0"/>
              <a:t> </a:t>
            </a:r>
            <a:r>
              <a:rPr lang="en-US" sz="1200" dirty="0" err="1"/>
              <a:t>gia</a:t>
            </a:r>
            <a:r>
              <a:rPr lang="en-US" sz="1200" dirty="0"/>
              <a:t> </a:t>
            </a:r>
            <a:r>
              <a:rPr lang="en-US" sz="1200" dirty="0" err="1"/>
              <a:t>hoạt</a:t>
            </a:r>
            <a:r>
              <a:rPr lang="en-US" sz="1200" dirty="0"/>
              <a:t> </a:t>
            </a:r>
            <a:r>
              <a:rPr lang="en-US" sz="1200" dirty="0" err="1"/>
              <a:t>động</a:t>
            </a:r>
            <a:r>
              <a:rPr lang="en-US" sz="1200" dirty="0"/>
              <a:t> </a:t>
            </a:r>
            <a:r>
              <a:rPr lang="en-US" sz="1200" dirty="0" err="1"/>
              <a:t>tập</a:t>
            </a:r>
            <a:r>
              <a:rPr lang="en-US" sz="1200" dirty="0"/>
              <a:t> </a:t>
            </a:r>
            <a:r>
              <a:rPr lang="en-US" sz="1200" dirty="0" err="1"/>
              <a:t>thể</a:t>
            </a:r>
            <a:r>
              <a:rPr lang="en-US" sz="1200" dirty="0"/>
              <a:t> </a:t>
            </a:r>
            <a:r>
              <a:rPr lang="en-US" sz="1200" dirty="0" err="1"/>
              <a:t>và</a:t>
            </a:r>
            <a:r>
              <a:rPr lang="en-US" sz="1200" dirty="0"/>
              <a:t> </a:t>
            </a:r>
            <a:r>
              <a:rPr lang="en-US" sz="1200" dirty="0" err="1"/>
              <a:t>các</a:t>
            </a:r>
            <a:r>
              <a:rPr lang="en-US" sz="1200" dirty="0"/>
              <a:t> </a:t>
            </a:r>
            <a:r>
              <a:rPr lang="en-US" sz="1200" dirty="0" err="1"/>
              <a:t>sản</a:t>
            </a:r>
            <a:r>
              <a:rPr lang="en-US" sz="1200" dirty="0"/>
              <a:t> </a:t>
            </a:r>
            <a:r>
              <a:rPr lang="en-US" sz="1200" dirty="0" err="1"/>
              <a:t>phẩm</a:t>
            </a:r>
            <a:r>
              <a:rPr lang="en-US" sz="1200" dirty="0"/>
              <a:t> </a:t>
            </a:r>
            <a:r>
              <a:rPr lang="en-US" sz="1200" dirty="0" err="1"/>
              <a:t>của</a:t>
            </a:r>
            <a:r>
              <a:rPr lang="en-US" sz="1200" dirty="0"/>
              <a:t> </a:t>
            </a:r>
            <a:r>
              <a:rPr lang="en-US" sz="1200" dirty="0" err="1"/>
              <a:t>học</a:t>
            </a:r>
            <a:r>
              <a:rPr lang="en-US" sz="1200" dirty="0"/>
              <a:t> </a:t>
            </a:r>
            <a:r>
              <a:rPr lang="en-US" sz="1200" dirty="0" err="1"/>
              <a:t>sinh</a:t>
            </a:r>
            <a:r>
              <a:rPr lang="en-US" sz="1200" dirty="0"/>
              <a:t> </a:t>
            </a:r>
            <a:r>
              <a:rPr lang="en-US" sz="1200" dirty="0" err="1"/>
              <a:t>trong</a:t>
            </a:r>
            <a:r>
              <a:rPr lang="en-US" sz="1200" dirty="0"/>
              <a:t> </a:t>
            </a:r>
            <a:r>
              <a:rPr lang="en-US" sz="1200" dirty="0" err="1"/>
              <a:t>mỗi</a:t>
            </a:r>
            <a:r>
              <a:rPr lang="en-US" sz="1200" dirty="0"/>
              <a:t> </a:t>
            </a:r>
            <a:r>
              <a:rPr lang="en-US" sz="1200" dirty="0" err="1"/>
              <a:t>hoạt</a:t>
            </a:r>
            <a:r>
              <a:rPr lang="en-US" sz="1200" dirty="0"/>
              <a:t> </a:t>
            </a:r>
            <a:r>
              <a:rPr lang="en-US" sz="1200" dirty="0" err="1"/>
              <a:t>động</a:t>
            </a:r>
            <a:r>
              <a:rPr lang="en-US" sz="1200" dirty="0"/>
              <a:t>.</a:t>
            </a:r>
          </a:p>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21</a:t>
            </a:fld>
            <a:endParaRPr lang="en-US"/>
          </a:p>
        </p:txBody>
      </p:sp>
    </p:spTree>
    <p:extLst>
      <p:ext uri="{BB962C8B-B14F-4D97-AF65-F5344CB8AC3E}">
        <p14:creationId xmlns:p14="http://schemas.microsoft.com/office/powerpoint/2010/main" val="31223841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91134B4B-11BD-4D75-8FE4-6B62BF9CDA6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DD715CAE-2D13-4EC0-B64E-8200E24A9F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70660" name="Slide Number Placeholder 3">
            <a:extLst>
              <a:ext uri="{FF2B5EF4-FFF2-40B4-BE49-F238E27FC236}">
                <a16:creationId xmlns:a16="http://schemas.microsoft.com/office/drawing/2014/main" id="{0BB5F1B3-CDE2-4E4B-964C-42A3394C68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E839365-AB1A-4E75-ABD9-9F0280F72C29}" type="slidenum">
              <a:rPr lang="en-US" altLang="en-US">
                <a:latin typeface="Euphemia" panose="020B0503040102020104" pitchFamily="34" charset="0"/>
              </a:rPr>
              <a:pPr/>
              <a:t>22</a:t>
            </a:fld>
            <a:endParaRPr lang="en-US" altLang="en-US">
              <a:latin typeface="Euphemia" panose="020B0503040102020104" pitchFamily="34" charset="0"/>
            </a:endParaRPr>
          </a:p>
        </p:txBody>
      </p:sp>
    </p:spTree>
    <p:extLst>
      <p:ext uri="{BB962C8B-B14F-4D97-AF65-F5344CB8AC3E}">
        <p14:creationId xmlns:p14="http://schemas.microsoft.com/office/powerpoint/2010/main" val="1480070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en-US" dirty="0"/>
          </a:p>
          <a:p>
            <a:r>
              <a:rPr lang="en-US" altLang="en-US" dirty="0" err="1"/>
              <a:t>Chơi</a:t>
            </a:r>
            <a:r>
              <a:rPr lang="en-US" altLang="en-US" dirty="0"/>
              <a:t> </a:t>
            </a:r>
            <a:r>
              <a:rPr lang="en-US" altLang="en-US" dirty="0" err="1"/>
              <a:t>trò</a:t>
            </a:r>
            <a:r>
              <a:rPr lang="en-US" altLang="en-US" dirty="0"/>
              <a:t> </a:t>
            </a:r>
            <a:r>
              <a:rPr lang="en-US" altLang="en-US" dirty="0" err="1"/>
              <a:t>chơi</a:t>
            </a:r>
            <a:r>
              <a:rPr lang="en-US" altLang="en-US" dirty="0"/>
              <a:t>: </a:t>
            </a:r>
            <a:r>
              <a:rPr lang="en-US" altLang="en-US" dirty="0" err="1"/>
              <a:t>Trải</a:t>
            </a:r>
            <a:r>
              <a:rPr lang="en-US" altLang="en-US" dirty="0"/>
              <a:t> </a:t>
            </a:r>
            <a:r>
              <a:rPr lang="en-US" altLang="en-US" dirty="0" err="1"/>
              <a:t>nghiệm</a:t>
            </a:r>
            <a:r>
              <a:rPr lang="en-US" altLang="en-US" dirty="0"/>
              <a:t> </a:t>
            </a:r>
            <a:r>
              <a:rPr lang="en-US" altLang="en-US" dirty="0" err="1"/>
              <a:t>cảm</a:t>
            </a:r>
            <a:r>
              <a:rPr lang="en-US" altLang="en-US" dirty="0"/>
              <a:t> </a:t>
            </a:r>
            <a:r>
              <a:rPr lang="en-US" altLang="en-US" dirty="0" err="1"/>
              <a:t>xúc</a:t>
            </a:r>
            <a:r>
              <a:rPr lang="en-US" altLang="en-US" dirty="0"/>
              <a:t> </a:t>
            </a:r>
            <a:r>
              <a:rPr lang="en-US" altLang="en-US" dirty="0" err="1"/>
              <a:t>hoặc</a:t>
            </a:r>
            <a:r>
              <a:rPr lang="en-US" altLang="en-US" dirty="0"/>
              <a:t> </a:t>
            </a:r>
            <a:r>
              <a:rPr lang="en-US" altLang="en-US" dirty="0" err="1"/>
              <a:t>Tạo</a:t>
            </a:r>
            <a:r>
              <a:rPr lang="en-US" altLang="en-US" dirty="0"/>
              <a:t> </a:t>
            </a:r>
            <a:r>
              <a:rPr lang="en-US" altLang="en-US" dirty="0" err="1"/>
              <a:t>hình</a:t>
            </a:r>
            <a:r>
              <a:rPr lang="en-US" altLang="en-US" dirty="0"/>
              <a:t> </a:t>
            </a:r>
            <a:r>
              <a:rPr lang="en-US" altLang="en-US" dirty="0" err="1"/>
              <a:t>theo</a:t>
            </a:r>
            <a:r>
              <a:rPr lang="en-US" altLang="en-US" dirty="0"/>
              <a:t> </a:t>
            </a:r>
            <a:r>
              <a:rPr lang="en-US" altLang="en-US" dirty="0" err="1"/>
              <a:t>chủ</a:t>
            </a:r>
            <a:r>
              <a:rPr lang="en-US" altLang="en-US" dirty="0"/>
              <a:t> </a:t>
            </a:r>
            <a:r>
              <a:rPr lang="en-US" altLang="en-US" dirty="0" err="1"/>
              <a:t>đề</a:t>
            </a:r>
            <a:r>
              <a:rPr lang="en-US" altLang="en-US"/>
              <a:t>…</a:t>
            </a:r>
            <a:endParaRPr lang="en-US" altLang="en-US" dirty="0"/>
          </a:p>
          <a:p>
            <a:r>
              <a:rPr lang="en-US" altLang="en-US" dirty="0" err="1"/>
              <a:t>Hỏi</a:t>
            </a:r>
            <a:r>
              <a:rPr lang="en-US" altLang="en-US" dirty="0"/>
              <a:t> </a:t>
            </a:r>
            <a:r>
              <a:rPr lang="en-US" altLang="en-US" dirty="0" err="1"/>
              <a:t>những</a:t>
            </a:r>
            <a:r>
              <a:rPr lang="en-US" altLang="en-US" dirty="0"/>
              <a:t> </a:t>
            </a:r>
            <a:r>
              <a:rPr lang="en-US" altLang="en-US" dirty="0" err="1"/>
              <a:t>học</a:t>
            </a:r>
            <a:r>
              <a:rPr lang="en-US" altLang="en-US" dirty="0"/>
              <a:t> </a:t>
            </a:r>
            <a:r>
              <a:rPr lang="en-US" altLang="en-US" dirty="0" err="1"/>
              <a:t>viên</a:t>
            </a:r>
            <a:r>
              <a:rPr lang="en-US" altLang="en-US" dirty="0"/>
              <a:t> </a:t>
            </a:r>
            <a:r>
              <a:rPr lang="en-US" altLang="en-US" dirty="0" err="1"/>
              <a:t>chơi</a:t>
            </a:r>
            <a:r>
              <a:rPr lang="en-US" altLang="en-US" dirty="0"/>
              <a:t> </a:t>
            </a:r>
            <a:r>
              <a:rPr lang="en-US" altLang="en-US" dirty="0" err="1"/>
              <a:t>thua</a:t>
            </a:r>
            <a:r>
              <a:rPr lang="en-US" altLang="en-US" dirty="0"/>
              <a:t> </a:t>
            </a:r>
            <a:r>
              <a:rPr lang="en-US" altLang="en-US" dirty="0" err="1"/>
              <a:t>từng</a:t>
            </a:r>
            <a:r>
              <a:rPr lang="en-US" altLang="en-US" dirty="0"/>
              <a:t> </a:t>
            </a:r>
            <a:r>
              <a:rPr lang="en-US" altLang="en-US" dirty="0" err="1"/>
              <a:t>câu</a:t>
            </a:r>
            <a:r>
              <a:rPr lang="en-US" altLang="en-US" dirty="0"/>
              <a:t> </a:t>
            </a:r>
            <a:r>
              <a:rPr lang="en-US" altLang="en-US" dirty="0" err="1"/>
              <a:t>hỏi</a:t>
            </a:r>
            <a:r>
              <a:rPr lang="en-US" altLang="en-US" dirty="0"/>
              <a:t> </a:t>
            </a:r>
            <a:r>
              <a:rPr lang="en-US" altLang="en-US" dirty="0" err="1"/>
              <a:t>trong</a:t>
            </a:r>
            <a:r>
              <a:rPr lang="en-US" altLang="en-US" dirty="0"/>
              <a:t> </a:t>
            </a:r>
            <a:r>
              <a:rPr lang="en-US" altLang="en-US" dirty="0" err="1"/>
              <a:t>phần</a:t>
            </a:r>
            <a:r>
              <a:rPr lang="en-US" altLang="en-US" dirty="0"/>
              <a:t> </a:t>
            </a:r>
            <a:r>
              <a:rPr lang="en-US" altLang="en-US" dirty="0" err="1"/>
              <a:t>Khởi</a:t>
            </a:r>
            <a:r>
              <a:rPr lang="en-US" altLang="en-US" dirty="0"/>
              <a:t> </a:t>
            </a:r>
            <a:r>
              <a:rPr lang="en-US" altLang="en-US" dirty="0" err="1"/>
              <a:t>động</a:t>
            </a:r>
            <a:r>
              <a:rPr lang="en-US" altLang="en-US" dirty="0"/>
              <a:t>:</a:t>
            </a:r>
          </a:p>
          <a:p>
            <a:r>
              <a:rPr lang="en-US" altLang="en-US" dirty="0"/>
              <a:t>1.Kĩ </a:t>
            </a:r>
            <a:r>
              <a:rPr lang="en-US" altLang="en-US" dirty="0" err="1"/>
              <a:t>năng</a:t>
            </a:r>
            <a:r>
              <a:rPr lang="en-US" altLang="en-US" dirty="0"/>
              <a:t>: </a:t>
            </a:r>
            <a:r>
              <a:rPr lang="en-US" altLang="en-US" dirty="0" err="1"/>
              <a:t>lắng</a:t>
            </a:r>
            <a:r>
              <a:rPr lang="en-US" altLang="en-US" dirty="0"/>
              <a:t> </a:t>
            </a:r>
            <a:r>
              <a:rPr lang="en-US" altLang="en-US" dirty="0" err="1"/>
              <a:t>nghe</a:t>
            </a:r>
            <a:r>
              <a:rPr lang="en-US" altLang="en-US" dirty="0"/>
              <a:t>, </a:t>
            </a:r>
            <a:r>
              <a:rPr lang="en-US" altLang="en-US" dirty="0" err="1"/>
              <a:t>đoàn</a:t>
            </a:r>
            <a:r>
              <a:rPr lang="en-US" altLang="en-US" dirty="0"/>
              <a:t> </a:t>
            </a:r>
            <a:r>
              <a:rPr lang="en-US" altLang="en-US" dirty="0" err="1"/>
              <a:t>kết</a:t>
            </a:r>
            <a:r>
              <a:rPr lang="en-US" altLang="en-US" dirty="0"/>
              <a:t> </a:t>
            </a:r>
            <a:r>
              <a:rPr lang="en-US" altLang="en-US" dirty="0" err="1"/>
              <a:t>với</a:t>
            </a:r>
            <a:r>
              <a:rPr lang="en-US" altLang="en-US" dirty="0"/>
              <a:t> </a:t>
            </a:r>
            <a:r>
              <a:rPr lang="en-US" altLang="en-US" dirty="0" err="1"/>
              <a:t>hàng</a:t>
            </a:r>
            <a:r>
              <a:rPr lang="en-US" altLang="en-US" dirty="0"/>
              <a:t> </a:t>
            </a:r>
            <a:r>
              <a:rPr lang="en-US" altLang="en-US" dirty="0" err="1"/>
              <a:t>xóm</a:t>
            </a:r>
            <a:r>
              <a:rPr lang="en-US" altLang="en-US" dirty="0"/>
              <a:t>, </a:t>
            </a:r>
            <a:r>
              <a:rPr lang="en-US" altLang="en-US" dirty="0" err="1"/>
              <a:t>phán</a:t>
            </a:r>
            <a:r>
              <a:rPr lang="en-US" altLang="en-US" dirty="0"/>
              <a:t> </a:t>
            </a:r>
            <a:r>
              <a:rPr lang="en-US" altLang="en-US" dirty="0" err="1"/>
              <a:t>đoán</a:t>
            </a:r>
            <a:r>
              <a:rPr lang="en-US" altLang="en-US" dirty="0"/>
              <a:t>, </a:t>
            </a:r>
            <a:r>
              <a:rPr lang="en-US" altLang="en-US" dirty="0" err="1"/>
              <a:t>phản</a:t>
            </a:r>
            <a:r>
              <a:rPr lang="en-US" altLang="en-US" dirty="0"/>
              <a:t> </a:t>
            </a:r>
            <a:r>
              <a:rPr lang="en-US" altLang="en-US" dirty="0" err="1"/>
              <a:t>xạ</a:t>
            </a:r>
            <a:r>
              <a:rPr lang="en-US" altLang="en-US" dirty="0"/>
              <a:t>, </a:t>
            </a:r>
            <a:r>
              <a:rPr lang="en-US" altLang="en-US" dirty="0" err="1"/>
              <a:t>phân</a:t>
            </a:r>
            <a:r>
              <a:rPr lang="en-US" altLang="en-US" dirty="0"/>
              <a:t> </a:t>
            </a:r>
            <a:r>
              <a:rPr lang="en-US" altLang="en-US" dirty="0" err="1"/>
              <a:t>tích</a:t>
            </a:r>
            <a:r>
              <a:rPr lang="en-US" altLang="en-US" dirty="0"/>
              <a:t> </a:t>
            </a:r>
            <a:r>
              <a:rPr lang="en-US" altLang="en-US" dirty="0" err="1"/>
              <a:t>thông</a:t>
            </a:r>
            <a:r>
              <a:rPr lang="en-US" altLang="en-US" dirty="0"/>
              <a:t> tin ( </a:t>
            </a:r>
            <a:r>
              <a:rPr lang="en-US" altLang="en-US" dirty="0" err="1"/>
              <a:t>vì</a:t>
            </a:r>
            <a:r>
              <a:rPr lang="en-US" altLang="en-US" dirty="0"/>
              <a:t> </a:t>
            </a:r>
            <a:r>
              <a:rPr lang="en-US" altLang="en-US" dirty="0" err="1"/>
              <a:t>cần</a:t>
            </a:r>
            <a:r>
              <a:rPr lang="en-US" altLang="en-US" dirty="0"/>
              <a:t> </a:t>
            </a:r>
            <a:r>
              <a:rPr lang="en-US" altLang="en-US" dirty="0" err="1"/>
              <a:t>phân</a:t>
            </a:r>
            <a:r>
              <a:rPr lang="en-US" altLang="en-US" dirty="0"/>
              <a:t> </a:t>
            </a:r>
            <a:r>
              <a:rPr lang="en-US" altLang="en-US" dirty="0" err="1"/>
              <a:t>tích</a:t>
            </a:r>
            <a:r>
              <a:rPr lang="en-US" altLang="en-US" dirty="0"/>
              <a:t> </a:t>
            </a:r>
            <a:r>
              <a:rPr lang="en-US" altLang="en-US" dirty="0" err="1"/>
              <a:t>lời</a:t>
            </a:r>
            <a:r>
              <a:rPr lang="en-US" altLang="en-US" dirty="0"/>
              <a:t> </a:t>
            </a:r>
            <a:r>
              <a:rPr lang="en-US" altLang="en-US" dirty="0" err="1"/>
              <a:t>hô</a:t>
            </a:r>
            <a:r>
              <a:rPr lang="en-US" altLang="en-US" dirty="0"/>
              <a:t> </a:t>
            </a:r>
            <a:r>
              <a:rPr lang="en-US" altLang="en-US" dirty="0" err="1"/>
              <a:t>của</a:t>
            </a:r>
            <a:r>
              <a:rPr lang="en-US" altLang="en-US" dirty="0"/>
              <a:t> </a:t>
            </a:r>
            <a:r>
              <a:rPr lang="en-US" altLang="en-US" dirty="0" err="1"/>
              <a:t>quản</a:t>
            </a:r>
            <a:r>
              <a:rPr lang="en-US" altLang="en-US" dirty="0"/>
              <a:t> </a:t>
            </a:r>
            <a:r>
              <a:rPr lang="en-US" altLang="en-US" dirty="0" err="1"/>
              <a:t>trò</a:t>
            </a:r>
            <a:r>
              <a:rPr lang="en-US" altLang="en-US" dirty="0"/>
              <a:t> </a:t>
            </a:r>
            <a:r>
              <a:rPr lang="en-US" altLang="en-US" dirty="0" err="1"/>
              <a:t>thuộc</a:t>
            </a:r>
            <a:r>
              <a:rPr lang="en-US" altLang="en-US" dirty="0"/>
              <a:t> </a:t>
            </a:r>
            <a:r>
              <a:rPr lang="en-US" altLang="en-US" dirty="0" err="1"/>
              <a:t>động</a:t>
            </a:r>
            <a:r>
              <a:rPr lang="en-US" altLang="en-US" dirty="0"/>
              <a:t> </a:t>
            </a:r>
            <a:r>
              <a:rPr lang="en-US" altLang="en-US" dirty="0" err="1"/>
              <a:t>vật</a:t>
            </a:r>
            <a:r>
              <a:rPr lang="en-US" altLang="en-US" dirty="0"/>
              <a:t>, hay </a:t>
            </a:r>
            <a:r>
              <a:rPr lang="en-US" altLang="en-US" dirty="0" err="1"/>
              <a:t>thực</a:t>
            </a:r>
            <a:r>
              <a:rPr lang="en-US" altLang="en-US" dirty="0"/>
              <a:t> vaatj0</a:t>
            </a:r>
          </a:p>
          <a:p>
            <a:r>
              <a:rPr lang="en-US" altLang="en-US" dirty="0"/>
              <a:t>   </a:t>
            </a:r>
            <a:r>
              <a:rPr lang="en-US" altLang="en-US" dirty="0" err="1"/>
              <a:t>Vì</a:t>
            </a:r>
            <a:r>
              <a:rPr lang="en-US" altLang="en-US" dirty="0"/>
              <a:t> </a:t>
            </a:r>
            <a:r>
              <a:rPr lang="en-US" altLang="en-US" dirty="0" err="1"/>
              <a:t>sao</a:t>
            </a:r>
            <a:r>
              <a:rPr lang="en-US" altLang="en-US" dirty="0"/>
              <a:t> </a:t>
            </a:r>
            <a:r>
              <a:rPr lang="en-US" altLang="en-US" dirty="0" err="1"/>
              <a:t>thầy</a:t>
            </a:r>
            <a:r>
              <a:rPr lang="en-US" altLang="en-US" dirty="0"/>
              <a:t> </a:t>
            </a:r>
            <a:r>
              <a:rPr lang="en-US" altLang="en-US" dirty="0" err="1"/>
              <a:t>lại</a:t>
            </a:r>
            <a:r>
              <a:rPr lang="en-US" altLang="en-US" dirty="0"/>
              <a:t> </a:t>
            </a:r>
            <a:r>
              <a:rPr lang="en-US" altLang="en-US" dirty="0" err="1"/>
              <a:t>bị</a:t>
            </a:r>
            <a:r>
              <a:rPr lang="en-US" altLang="en-US" dirty="0"/>
              <a:t> </a:t>
            </a:r>
            <a:r>
              <a:rPr lang="en-US" altLang="en-US" dirty="0" err="1"/>
              <a:t>đứng</a:t>
            </a:r>
            <a:r>
              <a:rPr lang="en-US" altLang="en-US" dirty="0"/>
              <a:t> ở </a:t>
            </a:r>
            <a:r>
              <a:rPr lang="en-US" altLang="en-US" dirty="0" err="1"/>
              <a:t>trên</a:t>
            </a:r>
            <a:r>
              <a:rPr lang="en-US" altLang="en-US" dirty="0"/>
              <a:t> </a:t>
            </a:r>
            <a:r>
              <a:rPr lang="en-US" altLang="en-US" dirty="0" err="1"/>
              <a:t>này</a:t>
            </a:r>
            <a:r>
              <a:rPr lang="en-US" altLang="en-US" dirty="0"/>
              <a:t>? ( </a:t>
            </a:r>
            <a:r>
              <a:rPr lang="en-US" altLang="en-US" dirty="0" err="1"/>
              <a:t>vì</a:t>
            </a:r>
            <a:r>
              <a:rPr lang="en-US" altLang="en-US" dirty="0"/>
              <a:t> </a:t>
            </a:r>
            <a:r>
              <a:rPr lang="en-US" altLang="en-US" dirty="0" err="1"/>
              <a:t>giám</a:t>
            </a:r>
            <a:r>
              <a:rPr lang="en-US" altLang="en-US" dirty="0"/>
              <a:t> </a:t>
            </a:r>
            <a:r>
              <a:rPr lang="en-US" altLang="en-US" dirty="0" err="1"/>
              <a:t>sát</a:t>
            </a:r>
            <a:r>
              <a:rPr lang="en-US" altLang="en-US" dirty="0"/>
              <a:t> </a:t>
            </a:r>
            <a:r>
              <a:rPr lang="en-US" altLang="en-US" dirty="0" err="1"/>
              <a:t>phát</a:t>
            </a:r>
            <a:r>
              <a:rPr lang="en-US" altLang="en-US" dirty="0"/>
              <a:t> </a:t>
            </a:r>
            <a:r>
              <a:rPr lang="en-US" altLang="en-US" dirty="0" err="1"/>
              <a:t>hiện</a:t>
            </a:r>
            <a:r>
              <a:rPr lang="en-US" altLang="en-US" dirty="0"/>
              <a:t> ra) -&gt; KN </a:t>
            </a:r>
            <a:r>
              <a:rPr lang="en-US" altLang="en-US" dirty="0" err="1"/>
              <a:t>giám</a:t>
            </a:r>
            <a:r>
              <a:rPr lang="en-US" altLang="en-US" dirty="0"/>
              <a:t> </a:t>
            </a:r>
            <a:r>
              <a:rPr lang="en-US" altLang="en-US" dirty="0" err="1"/>
              <a:t>sát</a:t>
            </a:r>
            <a:r>
              <a:rPr lang="en-US" altLang="en-US" dirty="0"/>
              <a:t> </a:t>
            </a:r>
            <a:r>
              <a:rPr lang="en-US" altLang="en-US" dirty="0" err="1"/>
              <a:t>là</a:t>
            </a:r>
            <a:r>
              <a:rPr lang="en-US" altLang="en-US" dirty="0"/>
              <a:t> </a:t>
            </a:r>
            <a:r>
              <a:rPr lang="en-US" altLang="en-US" dirty="0" err="1"/>
              <a:t>một</a:t>
            </a:r>
            <a:r>
              <a:rPr lang="en-US" altLang="en-US" dirty="0"/>
              <a:t> </a:t>
            </a:r>
            <a:r>
              <a:rPr lang="en-US" altLang="en-US" dirty="0" err="1"/>
              <a:t>kĩ</a:t>
            </a:r>
            <a:r>
              <a:rPr lang="en-US" altLang="en-US" dirty="0"/>
              <a:t> </a:t>
            </a:r>
            <a:r>
              <a:rPr lang="en-US" altLang="en-US" dirty="0" err="1"/>
              <a:t>năng</a:t>
            </a:r>
            <a:r>
              <a:rPr lang="en-US" altLang="en-US" dirty="0"/>
              <a:t> </a:t>
            </a:r>
            <a:r>
              <a:rPr lang="en-US" altLang="en-US" dirty="0" err="1"/>
              <a:t>quan</a:t>
            </a:r>
            <a:r>
              <a:rPr lang="en-US" altLang="en-US" dirty="0"/>
              <a:t> </a:t>
            </a:r>
            <a:r>
              <a:rPr lang="en-US" altLang="en-US" dirty="0" err="1"/>
              <a:t>trọng</a:t>
            </a:r>
            <a:r>
              <a:rPr lang="en-US" altLang="en-US" dirty="0"/>
              <a:t> </a:t>
            </a:r>
            <a:r>
              <a:rPr lang="en-US" altLang="en-US" dirty="0" err="1"/>
              <a:t>khi</a:t>
            </a:r>
            <a:r>
              <a:rPr lang="en-US" altLang="en-US" dirty="0"/>
              <a:t> </a:t>
            </a:r>
            <a:r>
              <a:rPr lang="en-US" altLang="en-US" dirty="0" err="1"/>
              <a:t>tổ</a:t>
            </a:r>
            <a:r>
              <a:rPr lang="en-US" altLang="en-US" dirty="0"/>
              <a:t> </a:t>
            </a:r>
            <a:r>
              <a:rPr lang="en-US" altLang="en-US" dirty="0" err="1"/>
              <a:t>chức</a:t>
            </a:r>
            <a:r>
              <a:rPr lang="en-US" altLang="en-US" dirty="0"/>
              <a:t> </a:t>
            </a:r>
            <a:r>
              <a:rPr lang="en-US" altLang="en-US" dirty="0" err="1"/>
              <a:t>hoạt</a:t>
            </a:r>
            <a:r>
              <a:rPr lang="en-US" altLang="en-US" dirty="0"/>
              <a:t> </a:t>
            </a:r>
            <a:r>
              <a:rPr lang="en-US" altLang="en-US" dirty="0" err="1"/>
              <a:t>động</a:t>
            </a:r>
            <a:endParaRPr lang="en-US" altLang="en-US" dirty="0"/>
          </a:p>
          <a:p>
            <a:r>
              <a:rPr lang="en-US" altLang="en-US" dirty="0"/>
              <a:t>2. </a:t>
            </a:r>
            <a:r>
              <a:rPr lang="en-US" altLang="en-US" dirty="0" err="1"/>
              <a:t>Trò</a:t>
            </a:r>
            <a:r>
              <a:rPr lang="en-US" altLang="en-US" dirty="0"/>
              <a:t> </a:t>
            </a:r>
            <a:r>
              <a:rPr lang="en-US" altLang="en-US" dirty="0" err="1"/>
              <a:t>chơi</a:t>
            </a:r>
            <a:r>
              <a:rPr lang="en-US" altLang="en-US" dirty="0"/>
              <a:t> </a:t>
            </a:r>
            <a:r>
              <a:rPr lang="en-US" altLang="en-US" dirty="0" err="1"/>
              <a:t>này</a:t>
            </a:r>
            <a:r>
              <a:rPr lang="en-US" altLang="en-US" dirty="0"/>
              <a:t> </a:t>
            </a:r>
            <a:r>
              <a:rPr lang="en-US" altLang="en-US" dirty="0" err="1"/>
              <a:t>có</a:t>
            </a:r>
            <a:r>
              <a:rPr lang="en-US" altLang="en-US" dirty="0"/>
              <a:t> </a:t>
            </a:r>
            <a:r>
              <a:rPr lang="en-US" altLang="en-US" dirty="0" err="1"/>
              <a:t>thể</a:t>
            </a:r>
            <a:r>
              <a:rPr lang="en-US" altLang="en-US" dirty="0"/>
              <a:t> </a:t>
            </a:r>
            <a:r>
              <a:rPr lang="en-US" altLang="en-US" dirty="0" err="1"/>
              <a:t>tổ</a:t>
            </a:r>
            <a:r>
              <a:rPr lang="en-US" altLang="en-US" dirty="0"/>
              <a:t> </a:t>
            </a:r>
            <a:r>
              <a:rPr lang="en-US" altLang="en-US" dirty="0" err="1"/>
              <a:t>chức</a:t>
            </a:r>
            <a:r>
              <a:rPr lang="en-US" altLang="en-US" dirty="0"/>
              <a:t> </a:t>
            </a:r>
            <a:r>
              <a:rPr lang="en-US" altLang="en-US" dirty="0" err="1"/>
              <a:t>cho</a:t>
            </a:r>
            <a:r>
              <a:rPr lang="en-US" altLang="en-US" dirty="0"/>
              <a:t> </a:t>
            </a:r>
            <a:r>
              <a:rPr lang="en-US" altLang="en-US" dirty="0" err="1"/>
              <a:t>những</a:t>
            </a:r>
            <a:r>
              <a:rPr lang="en-US" altLang="en-US" dirty="0"/>
              <a:t> </a:t>
            </a:r>
            <a:r>
              <a:rPr lang="en-US" altLang="en-US" dirty="0" err="1"/>
              <a:t>chủ</a:t>
            </a:r>
            <a:r>
              <a:rPr lang="en-US" altLang="en-US" dirty="0"/>
              <a:t> </a:t>
            </a:r>
            <a:r>
              <a:rPr lang="en-US" altLang="en-US" dirty="0" err="1"/>
              <a:t>đề</a:t>
            </a:r>
            <a:r>
              <a:rPr lang="en-US" altLang="en-US" dirty="0"/>
              <a:t> </a:t>
            </a:r>
            <a:r>
              <a:rPr lang="en-US" altLang="en-US" dirty="0" err="1"/>
              <a:t>giáo</a:t>
            </a:r>
            <a:r>
              <a:rPr lang="en-US" altLang="en-US" dirty="0"/>
              <a:t> </a:t>
            </a:r>
            <a:r>
              <a:rPr lang="en-US" altLang="en-US" dirty="0" err="1"/>
              <a:t>dục</a:t>
            </a:r>
            <a:r>
              <a:rPr lang="en-US" altLang="en-US" dirty="0"/>
              <a:t> </a:t>
            </a:r>
            <a:r>
              <a:rPr lang="en-US" altLang="en-US" dirty="0" err="1"/>
              <a:t>nào</a:t>
            </a:r>
            <a:r>
              <a:rPr lang="en-US" altLang="en-US" dirty="0"/>
              <a:t>? </a:t>
            </a:r>
          </a:p>
          <a:p>
            <a:r>
              <a:rPr lang="en-US" altLang="en-US" dirty="0"/>
              <a:t>3. </a:t>
            </a:r>
            <a:r>
              <a:rPr lang="en-US" altLang="en-US" dirty="0" err="1"/>
              <a:t>Trò</a:t>
            </a:r>
            <a:r>
              <a:rPr lang="en-US" altLang="en-US" dirty="0"/>
              <a:t> </a:t>
            </a:r>
            <a:r>
              <a:rPr lang="en-US" altLang="en-US" dirty="0" err="1"/>
              <a:t>chơi</a:t>
            </a:r>
            <a:r>
              <a:rPr lang="en-US" altLang="en-US" dirty="0"/>
              <a:t> </a:t>
            </a:r>
            <a:r>
              <a:rPr lang="en-US" altLang="en-US" dirty="0" err="1"/>
              <a:t>này</a:t>
            </a:r>
            <a:r>
              <a:rPr lang="en-US" altLang="en-US" dirty="0"/>
              <a:t> </a:t>
            </a:r>
            <a:r>
              <a:rPr lang="en-US" altLang="en-US" dirty="0" err="1"/>
              <a:t>có</a:t>
            </a:r>
            <a:r>
              <a:rPr lang="en-US" altLang="en-US" dirty="0"/>
              <a:t> ý </a:t>
            </a:r>
            <a:r>
              <a:rPr lang="en-US" altLang="en-US" dirty="0" err="1"/>
              <a:t>nghĩa</a:t>
            </a:r>
            <a:r>
              <a:rPr lang="en-US" altLang="en-US" dirty="0"/>
              <a:t> </a:t>
            </a:r>
            <a:r>
              <a:rPr lang="en-US" altLang="en-US" dirty="0" err="1"/>
              <a:t>gì</a:t>
            </a:r>
            <a:r>
              <a:rPr lang="en-US" altLang="en-US" dirty="0"/>
              <a:t> </a:t>
            </a:r>
            <a:r>
              <a:rPr lang="en-US" altLang="en-US" dirty="0" err="1"/>
              <a:t>đối</a:t>
            </a:r>
            <a:r>
              <a:rPr lang="en-US" altLang="en-US" dirty="0"/>
              <a:t> </a:t>
            </a:r>
            <a:r>
              <a:rPr lang="en-US" altLang="en-US" dirty="0" err="1"/>
              <a:t>với</a:t>
            </a:r>
            <a:r>
              <a:rPr lang="en-US" altLang="en-US" dirty="0"/>
              <a:t> </a:t>
            </a:r>
            <a:r>
              <a:rPr lang="en-US" altLang="en-US" dirty="0" err="1"/>
              <a:t>chủ</a:t>
            </a:r>
            <a:r>
              <a:rPr lang="en-US" altLang="en-US" dirty="0"/>
              <a:t> </a:t>
            </a:r>
            <a:r>
              <a:rPr lang="en-US" altLang="en-US" dirty="0" err="1"/>
              <a:t>đề</a:t>
            </a:r>
            <a:r>
              <a:rPr lang="en-US" altLang="en-US" dirty="0"/>
              <a:t> </a:t>
            </a:r>
            <a:r>
              <a:rPr lang="en-US" altLang="en-US" dirty="0" err="1"/>
              <a:t>tập</a:t>
            </a:r>
            <a:r>
              <a:rPr lang="en-US" altLang="en-US" dirty="0"/>
              <a:t> </a:t>
            </a:r>
            <a:r>
              <a:rPr lang="en-US" altLang="en-US" dirty="0" err="1"/>
              <a:t>huấn</a:t>
            </a:r>
            <a:r>
              <a:rPr lang="en-US" altLang="en-US" dirty="0"/>
              <a:t> </a:t>
            </a:r>
            <a:r>
              <a:rPr lang="en-US" altLang="en-US" dirty="0" err="1"/>
              <a:t>hôm</a:t>
            </a:r>
            <a:r>
              <a:rPr lang="en-US" altLang="en-US" dirty="0"/>
              <a:t> nay? -&gt; </a:t>
            </a:r>
            <a:r>
              <a:rPr lang="en-US" altLang="en-US" dirty="0" err="1"/>
              <a:t>Hoạt</a:t>
            </a:r>
            <a:r>
              <a:rPr lang="en-US" altLang="en-US" dirty="0"/>
              <a:t> </a:t>
            </a:r>
            <a:r>
              <a:rPr lang="en-US" altLang="en-US" dirty="0" err="1"/>
              <a:t>động</a:t>
            </a:r>
            <a:r>
              <a:rPr lang="en-US" altLang="en-US" dirty="0"/>
              <a:t> </a:t>
            </a:r>
            <a:r>
              <a:rPr lang="en-US" altLang="en-US" dirty="0" err="1"/>
              <a:t>trải</a:t>
            </a:r>
            <a:r>
              <a:rPr lang="en-US" altLang="en-US" dirty="0"/>
              <a:t> </a:t>
            </a:r>
            <a:r>
              <a:rPr lang="en-US" altLang="en-US" dirty="0" err="1"/>
              <a:t>nghiệm</a:t>
            </a:r>
            <a:r>
              <a:rPr lang="en-US" altLang="en-US" dirty="0"/>
              <a:t> </a:t>
            </a:r>
            <a:r>
              <a:rPr lang="en-US" altLang="en-US" dirty="0" err="1"/>
              <a:t>thường</a:t>
            </a:r>
            <a:r>
              <a:rPr lang="en-US" altLang="en-US" dirty="0"/>
              <a:t> </a:t>
            </a:r>
            <a:r>
              <a:rPr lang="en-US" altLang="en-US" dirty="0" err="1"/>
              <a:t>bắt</a:t>
            </a:r>
            <a:r>
              <a:rPr lang="en-US" altLang="en-US" dirty="0"/>
              <a:t> </a:t>
            </a:r>
            <a:r>
              <a:rPr lang="en-US" altLang="en-US" dirty="0" err="1"/>
              <a:t>đầu</a:t>
            </a:r>
            <a:r>
              <a:rPr lang="en-US" altLang="en-US" dirty="0"/>
              <a:t> </a:t>
            </a:r>
            <a:r>
              <a:rPr lang="en-US" altLang="en-US" dirty="0" err="1"/>
              <a:t>bằng</a:t>
            </a:r>
            <a:r>
              <a:rPr lang="en-US" altLang="en-US" dirty="0"/>
              <a:t> </a:t>
            </a:r>
            <a:r>
              <a:rPr lang="en-US" altLang="en-US" dirty="0" err="1"/>
              <a:t>môt</a:t>
            </a:r>
            <a:r>
              <a:rPr lang="en-US" altLang="en-US" dirty="0"/>
              <a:t> </a:t>
            </a:r>
            <a:r>
              <a:rPr lang="en-US" altLang="en-US" dirty="0" err="1"/>
              <a:t>hoạt</a:t>
            </a:r>
            <a:r>
              <a:rPr lang="en-US" altLang="en-US" dirty="0"/>
              <a:t> </a:t>
            </a:r>
            <a:r>
              <a:rPr lang="en-US" altLang="en-US" dirty="0" err="1"/>
              <a:t>động</a:t>
            </a:r>
            <a:r>
              <a:rPr lang="en-US" altLang="en-US" dirty="0"/>
              <a:t> </a:t>
            </a:r>
            <a:r>
              <a:rPr lang="en-US" altLang="en-US" dirty="0" err="1"/>
              <a:t>khởi</a:t>
            </a:r>
            <a:r>
              <a:rPr lang="en-US" altLang="en-US" dirty="0"/>
              <a:t> </a:t>
            </a:r>
            <a:r>
              <a:rPr lang="en-US" altLang="en-US" dirty="0" err="1"/>
              <a:t>động</a:t>
            </a:r>
            <a:endParaRPr lang="en-US" altLang="en-US" dirty="0"/>
          </a:p>
          <a:p>
            <a:r>
              <a:rPr lang="en-US" altLang="en-US" dirty="0" err="1"/>
              <a:t>Những</a:t>
            </a:r>
            <a:r>
              <a:rPr lang="en-US" altLang="en-US" dirty="0"/>
              <a:t> </a:t>
            </a:r>
            <a:r>
              <a:rPr lang="en-US" altLang="en-US" dirty="0" err="1"/>
              <a:t>người</a:t>
            </a:r>
            <a:r>
              <a:rPr lang="en-US" altLang="en-US" dirty="0"/>
              <a:t> </a:t>
            </a:r>
            <a:r>
              <a:rPr lang="en-US" altLang="en-US" dirty="0" err="1"/>
              <a:t>thua</a:t>
            </a:r>
            <a:r>
              <a:rPr lang="en-US" altLang="en-US" dirty="0"/>
              <a:t> </a:t>
            </a:r>
            <a:r>
              <a:rPr lang="en-US" altLang="en-US" dirty="0" err="1"/>
              <a:t>phân</a:t>
            </a:r>
            <a:r>
              <a:rPr lang="en-US" altLang="en-US" dirty="0"/>
              <a:t> </a:t>
            </a:r>
            <a:r>
              <a:rPr lang="en-US" altLang="en-US" dirty="0" err="1"/>
              <a:t>theo</a:t>
            </a:r>
            <a:r>
              <a:rPr lang="en-US" altLang="en-US" dirty="0"/>
              <a:t> </a:t>
            </a:r>
            <a:r>
              <a:rPr lang="en-US" altLang="en-US" dirty="0" err="1"/>
              <a:t>cặp</a:t>
            </a:r>
            <a:r>
              <a:rPr lang="en-US" altLang="en-US" dirty="0"/>
              <a:t> </a:t>
            </a:r>
            <a:r>
              <a:rPr lang="en-US" altLang="en-US" dirty="0" err="1"/>
              <a:t>đôi</a:t>
            </a:r>
            <a:r>
              <a:rPr lang="en-US" altLang="en-US" dirty="0"/>
              <a:t>, </a:t>
            </a:r>
            <a:r>
              <a:rPr lang="en-US" altLang="en-US" dirty="0" err="1"/>
              <a:t>kẹp</a:t>
            </a:r>
            <a:r>
              <a:rPr lang="en-US" altLang="en-US" dirty="0"/>
              <a:t> 1 </a:t>
            </a:r>
            <a:r>
              <a:rPr lang="en-US" altLang="en-US" dirty="0" err="1"/>
              <a:t>tờ</a:t>
            </a:r>
            <a:r>
              <a:rPr lang="en-US" altLang="en-US" dirty="0"/>
              <a:t> </a:t>
            </a:r>
            <a:r>
              <a:rPr lang="en-US" altLang="en-US" dirty="0" err="1"/>
              <a:t>giấy</a:t>
            </a:r>
            <a:r>
              <a:rPr lang="en-US" altLang="en-US" dirty="0"/>
              <a:t> </a:t>
            </a:r>
            <a:r>
              <a:rPr lang="en-US" altLang="en-US" dirty="0" err="1"/>
              <a:t>vào</a:t>
            </a:r>
            <a:r>
              <a:rPr lang="en-US" altLang="en-US" dirty="0"/>
              <a:t> </a:t>
            </a:r>
            <a:r>
              <a:rPr lang="en-US" altLang="en-US" dirty="0" err="1"/>
              <a:t>lưng</a:t>
            </a:r>
            <a:r>
              <a:rPr lang="en-US" altLang="en-US" dirty="0"/>
              <a:t> </a:t>
            </a:r>
            <a:r>
              <a:rPr lang="en-US" altLang="en-US" dirty="0" err="1"/>
              <a:t>giữa</a:t>
            </a:r>
            <a:r>
              <a:rPr lang="en-US" altLang="en-US" dirty="0"/>
              <a:t> </a:t>
            </a:r>
            <a:r>
              <a:rPr lang="en-US" altLang="en-US" dirty="0" err="1"/>
              <a:t>các</a:t>
            </a:r>
            <a:r>
              <a:rPr lang="en-US" altLang="en-US" dirty="0"/>
              <a:t> </a:t>
            </a:r>
            <a:r>
              <a:rPr lang="en-US" altLang="en-US" dirty="0" err="1"/>
              <a:t>cặp</a:t>
            </a:r>
            <a:r>
              <a:rPr lang="en-US" altLang="en-US" dirty="0"/>
              <a:t> </a:t>
            </a:r>
            <a:r>
              <a:rPr lang="en-US" altLang="en-US" dirty="0" err="1"/>
              <a:t>đôi</a:t>
            </a:r>
            <a:r>
              <a:rPr lang="en-US" altLang="en-US" dirty="0"/>
              <a:t>. </a:t>
            </a:r>
            <a:r>
              <a:rPr lang="en-US" altLang="en-US" dirty="0" err="1"/>
              <a:t>Các</a:t>
            </a:r>
            <a:r>
              <a:rPr lang="en-US" altLang="en-US" dirty="0"/>
              <a:t> </a:t>
            </a:r>
            <a:r>
              <a:rPr lang="en-US" altLang="en-US" dirty="0" err="1"/>
              <a:t>cặp</a:t>
            </a:r>
            <a:r>
              <a:rPr lang="en-US" altLang="en-US" dirty="0"/>
              <a:t> </a:t>
            </a:r>
            <a:r>
              <a:rPr lang="en-US" altLang="en-US" dirty="0" err="1"/>
              <a:t>đôi</a:t>
            </a:r>
            <a:r>
              <a:rPr lang="en-US" altLang="en-US" dirty="0"/>
              <a:t> </a:t>
            </a:r>
            <a:r>
              <a:rPr lang="en-US" altLang="en-US" dirty="0" err="1"/>
              <a:t>múa</a:t>
            </a:r>
            <a:r>
              <a:rPr lang="en-US" altLang="en-US" dirty="0"/>
              <a:t> </a:t>
            </a:r>
            <a:r>
              <a:rPr lang="en-US" altLang="en-US" dirty="0" err="1"/>
              <a:t>theo</a:t>
            </a:r>
            <a:r>
              <a:rPr lang="en-US" altLang="en-US" dirty="0"/>
              <a:t> </a:t>
            </a:r>
            <a:r>
              <a:rPr lang="en-US" altLang="en-US" dirty="0" err="1"/>
              <a:t>lời</a:t>
            </a:r>
            <a:r>
              <a:rPr lang="en-US" altLang="en-US" dirty="0"/>
              <a:t> </a:t>
            </a:r>
            <a:r>
              <a:rPr lang="en-US" altLang="en-US" dirty="0" err="1"/>
              <a:t>bài</a:t>
            </a:r>
            <a:r>
              <a:rPr lang="en-US" altLang="en-US" dirty="0"/>
              <a:t> </a:t>
            </a:r>
            <a:r>
              <a:rPr lang="en-US" altLang="en-US" dirty="0" err="1"/>
              <a:t>hát</a:t>
            </a:r>
            <a:r>
              <a:rPr lang="en-US" altLang="en-US" dirty="0"/>
              <a:t> con </a:t>
            </a:r>
            <a:r>
              <a:rPr lang="en-US" altLang="en-US" dirty="0" err="1"/>
              <a:t>bướm</a:t>
            </a:r>
            <a:r>
              <a:rPr lang="en-US" altLang="en-US" dirty="0"/>
              <a:t> </a:t>
            </a:r>
            <a:r>
              <a:rPr lang="en-US" altLang="en-US" dirty="0" err="1"/>
              <a:t>vàng</a:t>
            </a:r>
            <a:r>
              <a:rPr lang="en-US" altLang="en-US" dirty="0"/>
              <a:t>.</a:t>
            </a:r>
          </a:p>
          <a:p>
            <a:r>
              <a:rPr lang="en-US" altLang="en-US" dirty="0" err="1"/>
              <a:t>Cặp</a:t>
            </a:r>
            <a:r>
              <a:rPr lang="en-US" altLang="en-US" dirty="0"/>
              <a:t> </a:t>
            </a:r>
            <a:r>
              <a:rPr lang="en-US" altLang="en-US" dirty="0" err="1"/>
              <a:t>đôi</a:t>
            </a:r>
            <a:r>
              <a:rPr lang="en-US" altLang="en-US" dirty="0"/>
              <a:t> </a:t>
            </a:r>
            <a:r>
              <a:rPr lang="en-US" altLang="en-US" dirty="0" err="1"/>
              <a:t>nào</a:t>
            </a:r>
            <a:r>
              <a:rPr lang="en-US" altLang="en-US" dirty="0"/>
              <a:t> </a:t>
            </a:r>
            <a:r>
              <a:rPr lang="en-US" altLang="en-US" dirty="0" err="1"/>
              <a:t>làm</a:t>
            </a:r>
            <a:r>
              <a:rPr lang="en-US" altLang="en-US" dirty="0"/>
              <a:t> </a:t>
            </a:r>
            <a:r>
              <a:rPr lang="en-US" altLang="en-US" dirty="0" err="1"/>
              <a:t>rơi</a:t>
            </a:r>
            <a:r>
              <a:rPr lang="en-US" altLang="en-US" dirty="0"/>
              <a:t> </a:t>
            </a:r>
            <a:r>
              <a:rPr lang="en-US" altLang="en-US" dirty="0" err="1"/>
              <a:t>tờ</a:t>
            </a:r>
            <a:r>
              <a:rPr lang="en-US" altLang="en-US" dirty="0"/>
              <a:t> </a:t>
            </a:r>
            <a:r>
              <a:rPr lang="en-US" altLang="en-US" dirty="0" err="1"/>
              <a:t>giấy</a:t>
            </a:r>
            <a:r>
              <a:rPr lang="en-US" altLang="en-US" dirty="0"/>
              <a:t> </a:t>
            </a:r>
            <a:r>
              <a:rPr lang="en-US" altLang="en-US" dirty="0" err="1"/>
              <a:t>là</a:t>
            </a:r>
            <a:r>
              <a:rPr lang="en-US" altLang="en-US" dirty="0"/>
              <a:t> </a:t>
            </a:r>
            <a:r>
              <a:rPr lang="en-US" altLang="en-US" dirty="0" err="1"/>
              <a:t>thua</a:t>
            </a:r>
            <a:r>
              <a:rPr lang="en-US" altLang="en-US" dirty="0"/>
              <a:t>.</a:t>
            </a:r>
          </a:p>
          <a:p>
            <a:r>
              <a:rPr lang="en-US" altLang="en-US" dirty="0" err="1"/>
              <a:t>Hỏi</a:t>
            </a:r>
            <a:r>
              <a:rPr lang="en-US" altLang="en-US" dirty="0"/>
              <a:t>: </a:t>
            </a:r>
            <a:r>
              <a:rPr lang="en-US" altLang="en-US" dirty="0" err="1"/>
              <a:t>trò</a:t>
            </a:r>
            <a:r>
              <a:rPr lang="en-US" altLang="en-US" dirty="0"/>
              <a:t> </a:t>
            </a:r>
            <a:r>
              <a:rPr lang="en-US" altLang="en-US" dirty="0" err="1"/>
              <a:t>chơi</a:t>
            </a:r>
            <a:r>
              <a:rPr lang="en-US" altLang="en-US" dirty="0"/>
              <a:t> </a:t>
            </a:r>
            <a:r>
              <a:rPr lang="en-US" altLang="en-US" dirty="0" err="1"/>
              <a:t>vừa</a:t>
            </a:r>
            <a:r>
              <a:rPr lang="en-US" altLang="en-US" dirty="0"/>
              <a:t> </a:t>
            </a:r>
            <a:r>
              <a:rPr lang="en-US" altLang="en-US" dirty="0" err="1"/>
              <a:t>rồi</a:t>
            </a:r>
            <a:r>
              <a:rPr lang="en-US" altLang="en-US" dirty="0"/>
              <a:t> </a:t>
            </a:r>
            <a:r>
              <a:rPr lang="en-US" altLang="en-US" dirty="0" err="1"/>
              <a:t>cần</a:t>
            </a:r>
            <a:r>
              <a:rPr lang="en-US" altLang="en-US" dirty="0"/>
              <a:t> </a:t>
            </a:r>
            <a:r>
              <a:rPr lang="en-US" altLang="en-US" dirty="0" err="1"/>
              <a:t>kĩ</a:t>
            </a:r>
            <a:r>
              <a:rPr lang="en-US" altLang="en-US" dirty="0"/>
              <a:t> </a:t>
            </a:r>
            <a:r>
              <a:rPr lang="en-US" altLang="en-US" dirty="0" err="1"/>
              <a:t>năng</a:t>
            </a:r>
            <a:r>
              <a:rPr lang="en-US" altLang="en-US" dirty="0"/>
              <a:t> </a:t>
            </a:r>
            <a:r>
              <a:rPr lang="en-US" altLang="en-US" dirty="0" err="1"/>
              <a:t>gì</a:t>
            </a:r>
            <a:r>
              <a:rPr lang="en-US" altLang="en-US" dirty="0"/>
              <a:t>? ( </a:t>
            </a:r>
            <a:r>
              <a:rPr lang="en-US" altLang="en-US" dirty="0" err="1"/>
              <a:t>HỢp</a:t>
            </a:r>
            <a:r>
              <a:rPr lang="en-US" altLang="en-US" dirty="0"/>
              <a:t> </a:t>
            </a:r>
            <a:r>
              <a:rPr lang="en-US" altLang="en-US" dirty="0" err="1"/>
              <a:t>tác</a:t>
            </a:r>
            <a:r>
              <a:rPr lang="en-US" altLang="en-US" dirty="0"/>
              <a:t>, </a:t>
            </a:r>
            <a:r>
              <a:rPr lang="en-US" altLang="en-US" dirty="0" err="1"/>
              <a:t>thấu</a:t>
            </a:r>
            <a:r>
              <a:rPr lang="en-US" altLang="en-US" dirty="0"/>
              <a:t> </a:t>
            </a:r>
            <a:r>
              <a:rPr lang="en-US" altLang="en-US" dirty="0" err="1"/>
              <a:t>hiểu</a:t>
            </a:r>
            <a:endParaRPr lang="en-US" altLang="en-US" dirty="0"/>
          </a:p>
          <a:p>
            <a:r>
              <a:rPr lang="en-US" altLang="en-US" dirty="0" err="1"/>
              <a:t>Vì</a:t>
            </a:r>
            <a:r>
              <a:rPr lang="en-US" altLang="en-US" dirty="0"/>
              <a:t> </a:t>
            </a:r>
            <a:r>
              <a:rPr lang="en-US" altLang="en-US" dirty="0" err="1"/>
              <a:t>sao</a:t>
            </a:r>
            <a:r>
              <a:rPr lang="en-US" altLang="en-US" dirty="0"/>
              <a:t> </a:t>
            </a:r>
            <a:r>
              <a:rPr lang="en-US" altLang="en-US" dirty="0" err="1"/>
              <a:t>tời</a:t>
            </a:r>
            <a:r>
              <a:rPr lang="en-US" altLang="en-US" dirty="0"/>
              <a:t> </a:t>
            </a:r>
            <a:r>
              <a:rPr lang="en-US" altLang="en-US" dirty="0" err="1"/>
              <a:t>giấy</a:t>
            </a:r>
            <a:r>
              <a:rPr lang="en-US" altLang="en-US" dirty="0"/>
              <a:t> </a:t>
            </a:r>
            <a:r>
              <a:rPr lang="en-US" altLang="en-US" dirty="0" err="1"/>
              <a:t>lại</a:t>
            </a:r>
            <a:r>
              <a:rPr lang="en-US" altLang="en-US" dirty="0"/>
              <a:t> </a:t>
            </a:r>
            <a:r>
              <a:rPr lang="en-US" altLang="en-US" dirty="0" err="1"/>
              <a:t>rơi</a:t>
            </a:r>
            <a:r>
              <a:rPr lang="en-US" altLang="en-US" dirty="0"/>
              <a:t>? (do </a:t>
            </a:r>
            <a:r>
              <a:rPr lang="en-US" altLang="en-US" dirty="0" err="1"/>
              <a:t>chưa</a:t>
            </a:r>
            <a:r>
              <a:rPr lang="en-US" altLang="en-US" dirty="0"/>
              <a:t> </a:t>
            </a:r>
            <a:r>
              <a:rPr lang="en-US" altLang="en-US" dirty="0" err="1"/>
              <a:t>hiểu</a:t>
            </a:r>
            <a:r>
              <a:rPr lang="en-US" altLang="en-US" dirty="0"/>
              <a:t> ý, </a:t>
            </a:r>
            <a:r>
              <a:rPr lang="en-US" altLang="en-US" dirty="0" err="1"/>
              <a:t>chưa</a:t>
            </a:r>
            <a:r>
              <a:rPr lang="en-US" altLang="en-US" dirty="0"/>
              <a:t> </a:t>
            </a:r>
            <a:r>
              <a:rPr lang="en-US" altLang="en-US" dirty="0" err="1"/>
              <a:t>thống</a:t>
            </a:r>
            <a:r>
              <a:rPr lang="en-US" altLang="en-US" dirty="0"/>
              <a:t> </a:t>
            </a:r>
            <a:r>
              <a:rPr lang="en-US" altLang="en-US" dirty="0" err="1"/>
              <a:t>nhất</a:t>
            </a:r>
            <a:r>
              <a:rPr lang="en-US" altLang="en-US" dirty="0"/>
              <a:t> -? KN </a:t>
            </a:r>
            <a:r>
              <a:rPr lang="en-US" altLang="en-US" dirty="0" err="1"/>
              <a:t>hợp</a:t>
            </a:r>
            <a:r>
              <a:rPr lang="en-US" altLang="en-US" dirty="0"/>
              <a:t> </a:t>
            </a:r>
            <a:r>
              <a:rPr lang="en-US" altLang="en-US" dirty="0" err="1"/>
              <a:t>tác</a:t>
            </a:r>
            <a:r>
              <a:rPr lang="en-US" altLang="en-US" dirty="0"/>
              <a:t> </a:t>
            </a:r>
            <a:r>
              <a:rPr lang="en-US" altLang="en-US" dirty="0" err="1"/>
              <a:t>cần</a:t>
            </a:r>
            <a:r>
              <a:rPr lang="en-US" altLang="en-US" dirty="0"/>
              <a:t> </a:t>
            </a:r>
            <a:r>
              <a:rPr lang="en-US" altLang="en-US" dirty="0" err="1"/>
              <a:t>những</a:t>
            </a:r>
            <a:r>
              <a:rPr lang="en-US" altLang="en-US" dirty="0"/>
              <a:t> </a:t>
            </a:r>
            <a:r>
              <a:rPr lang="en-US" altLang="en-US" dirty="0" err="1"/>
              <a:t>yếu</a:t>
            </a:r>
            <a:r>
              <a:rPr lang="en-US" altLang="en-US" dirty="0"/>
              <a:t> </a:t>
            </a:r>
            <a:r>
              <a:rPr lang="en-US" altLang="en-US" dirty="0" err="1"/>
              <a:t>tố</a:t>
            </a:r>
            <a:r>
              <a:rPr lang="en-US" altLang="en-US" dirty="0"/>
              <a:t> </a:t>
            </a:r>
            <a:r>
              <a:rPr lang="en-US" altLang="en-US" dirty="0" err="1"/>
              <a:t>nào</a:t>
            </a:r>
            <a:r>
              <a:rPr lang="en-US" altLang="en-US" dirty="0"/>
              <a:t>?</a:t>
            </a:r>
          </a:p>
          <a:p>
            <a:r>
              <a:rPr lang="en-US" altLang="en-US" dirty="0" err="1"/>
              <a:t>Trò</a:t>
            </a:r>
            <a:r>
              <a:rPr lang="en-US" altLang="en-US" dirty="0"/>
              <a:t> </a:t>
            </a:r>
            <a:r>
              <a:rPr lang="en-US" altLang="en-US" dirty="0" err="1"/>
              <a:t>chơi</a:t>
            </a:r>
            <a:r>
              <a:rPr lang="en-US" altLang="en-US" dirty="0"/>
              <a:t> </a:t>
            </a:r>
            <a:r>
              <a:rPr lang="en-US" altLang="en-US" dirty="0" err="1"/>
              <a:t>vừa</a:t>
            </a:r>
            <a:r>
              <a:rPr lang="en-US" altLang="en-US" dirty="0"/>
              <a:t> </a:t>
            </a:r>
            <a:r>
              <a:rPr lang="en-US" altLang="en-US" dirty="0" err="1"/>
              <a:t>rồi</a:t>
            </a:r>
            <a:r>
              <a:rPr lang="en-US" altLang="en-US" dirty="0"/>
              <a:t> </a:t>
            </a:r>
            <a:r>
              <a:rPr lang="en-US" altLang="en-US" dirty="0" err="1"/>
              <a:t>có</a:t>
            </a:r>
            <a:r>
              <a:rPr lang="en-US" altLang="en-US" dirty="0"/>
              <a:t> </a:t>
            </a:r>
            <a:r>
              <a:rPr lang="en-US" altLang="en-US" dirty="0" err="1"/>
              <a:t>thể</a:t>
            </a:r>
            <a:r>
              <a:rPr lang="en-US" altLang="en-US" dirty="0"/>
              <a:t> </a:t>
            </a:r>
            <a:r>
              <a:rPr lang="en-US" altLang="en-US" dirty="0" err="1"/>
              <a:t>dùng</a:t>
            </a:r>
            <a:r>
              <a:rPr lang="en-US" altLang="en-US" dirty="0"/>
              <a:t> ở </a:t>
            </a:r>
            <a:r>
              <a:rPr lang="en-US" altLang="en-US" dirty="0" err="1"/>
              <a:t>những</a:t>
            </a:r>
            <a:r>
              <a:rPr lang="en-US" altLang="en-US" dirty="0"/>
              <a:t> </a:t>
            </a:r>
            <a:r>
              <a:rPr lang="en-US" altLang="en-US" dirty="0" err="1"/>
              <a:t>hoạt</a:t>
            </a:r>
            <a:r>
              <a:rPr lang="en-US" altLang="en-US" dirty="0"/>
              <a:t> </a:t>
            </a:r>
            <a:r>
              <a:rPr lang="en-US" altLang="en-US" dirty="0" err="1"/>
              <a:t>động</a:t>
            </a:r>
            <a:r>
              <a:rPr lang="en-US" altLang="en-US" dirty="0"/>
              <a:t> </a:t>
            </a:r>
            <a:r>
              <a:rPr lang="en-US" altLang="en-US" dirty="0" err="1"/>
              <a:t>nào</a:t>
            </a:r>
            <a:r>
              <a:rPr lang="en-US" altLang="en-US" dirty="0"/>
              <a:t>?</a:t>
            </a:r>
          </a:p>
          <a:p>
            <a:r>
              <a:rPr lang="en-US" altLang="en-US" dirty="0"/>
              <a:t>-&gt; </a:t>
            </a:r>
            <a:r>
              <a:rPr lang="en-US" altLang="en-US" dirty="0" err="1"/>
              <a:t>Trò</a:t>
            </a:r>
            <a:r>
              <a:rPr lang="en-US" altLang="en-US" dirty="0"/>
              <a:t> </a:t>
            </a:r>
            <a:r>
              <a:rPr lang="en-US" altLang="en-US" dirty="0" err="1"/>
              <a:t>chơi</a:t>
            </a:r>
            <a:r>
              <a:rPr lang="en-US" altLang="en-US" dirty="0"/>
              <a:t> </a:t>
            </a:r>
            <a:r>
              <a:rPr lang="en-US" altLang="en-US" dirty="0" err="1"/>
              <a:t>vừa</a:t>
            </a:r>
            <a:r>
              <a:rPr lang="en-US" altLang="en-US" dirty="0"/>
              <a:t> </a:t>
            </a:r>
            <a:r>
              <a:rPr lang="en-US" altLang="en-US" dirty="0" err="1"/>
              <a:t>rồi</a:t>
            </a:r>
            <a:r>
              <a:rPr lang="en-US" altLang="en-US" dirty="0"/>
              <a:t> </a:t>
            </a:r>
            <a:r>
              <a:rPr lang="en-US" altLang="en-US" dirty="0" err="1"/>
              <a:t>có</a:t>
            </a:r>
            <a:r>
              <a:rPr lang="en-US" altLang="en-US" dirty="0"/>
              <a:t> </a:t>
            </a:r>
            <a:r>
              <a:rPr lang="en-US" altLang="en-US" dirty="0" err="1"/>
              <a:t>thể</a:t>
            </a:r>
            <a:r>
              <a:rPr lang="en-US" altLang="en-US" dirty="0"/>
              <a:t> </a:t>
            </a:r>
            <a:r>
              <a:rPr lang="en-US" altLang="en-US" dirty="0" err="1"/>
              <a:t>giúp</a:t>
            </a:r>
            <a:r>
              <a:rPr lang="en-US" altLang="en-US" dirty="0"/>
              <a:t> </a:t>
            </a:r>
            <a:r>
              <a:rPr lang="en-US" altLang="en-US" dirty="0" err="1"/>
              <a:t>các</a:t>
            </a:r>
            <a:r>
              <a:rPr lang="en-US" altLang="en-US" dirty="0"/>
              <a:t> </a:t>
            </a:r>
            <a:r>
              <a:rPr lang="en-US" altLang="en-US" dirty="0" err="1"/>
              <a:t>thầy</a:t>
            </a:r>
            <a:r>
              <a:rPr lang="en-US" altLang="en-US" dirty="0"/>
              <a:t> </a:t>
            </a:r>
            <a:r>
              <a:rPr lang="en-US" altLang="en-US" dirty="0" err="1"/>
              <a:t>cô</a:t>
            </a:r>
            <a:r>
              <a:rPr lang="en-US" altLang="en-US" dirty="0"/>
              <a:t> </a:t>
            </a:r>
            <a:r>
              <a:rPr lang="en-US" altLang="en-US" dirty="0" err="1"/>
              <a:t>thấy</a:t>
            </a:r>
            <a:r>
              <a:rPr lang="en-US" altLang="en-US" dirty="0"/>
              <a:t> </a:t>
            </a:r>
            <a:r>
              <a:rPr lang="en-US" altLang="en-US" dirty="0" err="1"/>
              <a:t>sự</a:t>
            </a:r>
            <a:r>
              <a:rPr lang="en-US" altLang="en-US" dirty="0"/>
              <a:t> </a:t>
            </a:r>
            <a:r>
              <a:rPr lang="en-US" altLang="en-US" dirty="0" err="1"/>
              <a:t>khác</a:t>
            </a:r>
            <a:r>
              <a:rPr lang="en-US" altLang="en-US" dirty="0"/>
              <a:t> </a:t>
            </a:r>
            <a:r>
              <a:rPr lang="en-US" altLang="en-US" dirty="0" err="1"/>
              <a:t>biệt</a:t>
            </a:r>
            <a:r>
              <a:rPr lang="en-US" altLang="en-US" dirty="0"/>
              <a:t> </a:t>
            </a:r>
            <a:r>
              <a:rPr lang="en-US" altLang="en-US" dirty="0" err="1"/>
              <a:t>giữa</a:t>
            </a:r>
            <a:r>
              <a:rPr lang="en-US" altLang="en-US" dirty="0"/>
              <a:t> HDTN </a:t>
            </a:r>
            <a:r>
              <a:rPr lang="en-US" altLang="en-US" dirty="0" err="1"/>
              <a:t>và</a:t>
            </a:r>
            <a:r>
              <a:rPr lang="en-US" altLang="en-US" dirty="0"/>
              <a:t> </a:t>
            </a:r>
            <a:r>
              <a:rPr lang="en-US" altLang="en-US" dirty="0" err="1"/>
              <a:t>môn</a:t>
            </a:r>
            <a:r>
              <a:rPr lang="en-US" altLang="en-US" dirty="0"/>
              <a:t> </a:t>
            </a:r>
            <a:r>
              <a:rPr lang="en-US" altLang="en-US" dirty="0" err="1"/>
              <a:t>học</a:t>
            </a:r>
            <a:r>
              <a:rPr lang="en-US" altLang="en-US" dirty="0"/>
              <a:t> </a:t>
            </a:r>
            <a:r>
              <a:rPr lang="en-US" altLang="en-US" dirty="0" err="1"/>
              <a:t>chưa</a:t>
            </a:r>
            <a:r>
              <a:rPr lang="en-US" altLang="en-US" dirty="0"/>
              <a:t>? </a:t>
            </a:r>
            <a:r>
              <a:rPr lang="en-US" altLang="en-US" dirty="0" err="1"/>
              <a:t>Khác</a:t>
            </a:r>
            <a:r>
              <a:rPr lang="en-US" altLang="en-US" dirty="0"/>
              <a:t> </a:t>
            </a:r>
            <a:r>
              <a:rPr lang="en-US" altLang="en-US" dirty="0" err="1"/>
              <a:t>biệt</a:t>
            </a:r>
            <a:r>
              <a:rPr lang="en-US" altLang="en-US" dirty="0"/>
              <a:t> ở </a:t>
            </a:r>
            <a:r>
              <a:rPr lang="en-US" altLang="en-US" dirty="0" err="1"/>
              <a:t>chỗ</a:t>
            </a:r>
            <a:r>
              <a:rPr lang="en-US" altLang="en-US" dirty="0"/>
              <a:t> </a:t>
            </a:r>
            <a:r>
              <a:rPr lang="en-US" altLang="en-US" dirty="0" err="1"/>
              <a:t>nào</a:t>
            </a:r>
            <a:r>
              <a:rPr lang="en-US" altLang="en-US" dirty="0"/>
              <a:t>?</a:t>
            </a:r>
          </a:p>
          <a:p>
            <a:r>
              <a:rPr lang="en-US" altLang="en-US" dirty="0"/>
              <a:t>+ </a:t>
            </a:r>
            <a:r>
              <a:rPr lang="en-US" altLang="en-US" b="1" i="1" dirty="0" err="1"/>
              <a:t>Khác</a:t>
            </a:r>
            <a:r>
              <a:rPr lang="en-US" altLang="en-US" b="1" i="1" dirty="0"/>
              <a:t> </a:t>
            </a:r>
            <a:r>
              <a:rPr lang="en-US" altLang="en-US" b="1" i="1" dirty="0" err="1"/>
              <a:t>biệt</a:t>
            </a:r>
            <a:r>
              <a:rPr lang="en-US" altLang="en-US" b="1" i="1" dirty="0"/>
              <a:t> </a:t>
            </a:r>
            <a:r>
              <a:rPr lang="en-US" altLang="en-US" b="1" i="1" dirty="0" err="1"/>
              <a:t>từ</a:t>
            </a:r>
            <a:r>
              <a:rPr lang="en-US" altLang="en-US" b="1" i="1" dirty="0"/>
              <a:t> </a:t>
            </a:r>
            <a:r>
              <a:rPr lang="en-US" altLang="en-US" b="1" i="1" dirty="0" err="1"/>
              <a:t>hoạt</a:t>
            </a:r>
            <a:r>
              <a:rPr lang="en-US" altLang="en-US" b="1" i="1" dirty="0"/>
              <a:t> </a:t>
            </a:r>
            <a:r>
              <a:rPr lang="en-US" altLang="en-US" b="1" i="1" dirty="0" err="1"/>
              <a:t>động</a:t>
            </a:r>
            <a:r>
              <a:rPr lang="en-US" altLang="en-US" b="1" i="1" dirty="0"/>
              <a:t> </a:t>
            </a:r>
            <a:r>
              <a:rPr lang="en-US" altLang="en-US" b="1" i="1" dirty="0" err="1"/>
              <a:t>khởi</a:t>
            </a:r>
            <a:r>
              <a:rPr lang="en-US" altLang="en-US" b="1" i="1" dirty="0"/>
              <a:t> </a:t>
            </a:r>
            <a:r>
              <a:rPr lang="en-US" altLang="en-US" b="1" i="1" dirty="0" err="1"/>
              <a:t>động</a:t>
            </a:r>
            <a:r>
              <a:rPr lang="en-US" altLang="en-US" b="1" i="1" dirty="0"/>
              <a:t>, </a:t>
            </a:r>
            <a:r>
              <a:rPr lang="en-US" altLang="en-US" b="1" i="1" dirty="0" err="1"/>
              <a:t>không</a:t>
            </a:r>
            <a:r>
              <a:rPr lang="en-US" altLang="en-US" b="1" i="1" dirty="0"/>
              <a:t> </a:t>
            </a:r>
            <a:r>
              <a:rPr lang="en-US" altLang="en-US" b="1" i="1" dirty="0" err="1"/>
              <a:t>khí</a:t>
            </a:r>
            <a:r>
              <a:rPr lang="en-US" altLang="en-US" b="1" i="1" dirty="0"/>
              <a:t> </a:t>
            </a:r>
            <a:r>
              <a:rPr lang="en-US" altLang="en-US" b="1" i="1" dirty="0" err="1"/>
              <a:t>của</a:t>
            </a:r>
            <a:r>
              <a:rPr lang="en-US" altLang="en-US" b="1" i="1" dirty="0"/>
              <a:t> </a:t>
            </a:r>
            <a:r>
              <a:rPr lang="en-US" altLang="en-US" b="1" i="1" dirty="0" err="1"/>
              <a:t>tiết</a:t>
            </a:r>
            <a:r>
              <a:rPr lang="en-US" altLang="en-US" b="1" i="1" dirty="0"/>
              <a:t> </a:t>
            </a:r>
            <a:r>
              <a:rPr lang="en-US" altLang="en-US" b="1" i="1" dirty="0" err="1"/>
              <a:t>hoạt</a:t>
            </a:r>
            <a:r>
              <a:rPr lang="en-US" altLang="en-US" b="1" i="1" dirty="0"/>
              <a:t> </a:t>
            </a:r>
            <a:r>
              <a:rPr lang="en-US" altLang="en-US" b="1" i="1" dirty="0" err="1"/>
              <a:t>động</a:t>
            </a:r>
            <a:r>
              <a:rPr lang="en-US" altLang="en-US" b="1" i="1" dirty="0"/>
              <a:t> </a:t>
            </a:r>
            <a:r>
              <a:rPr lang="en-US" altLang="en-US" b="1" i="1" dirty="0" err="1"/>
              <a:t>vui</a:t>
            </a:r>
            <a:r>
              <a:rPr lang="en-US" altLang="en-US" b="1" i="1" dirty="0"/>
              <a:t> </a:t>
            </a:r>
            <a:r>
              <a:rPr lang="en-US" altLang="en-US" b="1" i="1" dirty="0" err="1"/>
              <a:t>vẻ</a:t>
            </a:r>
            <a:r>
              <a:rPr lang="en-US" altLang="en-US" b="1" i="1" dirty="0"/>
              <a:t>, </a:t>
            </a:r>
            <a:r>
              <a:rPr lang="en-US" altLang="en-US" b="1" i="1" dirty="0" err="1"/>
              <a:t>sôi</a:t>
            </a:r>
            <a:r>
              <a:rPr lang="en-US" altLang="en-US" b="1" i="1" dirty="0"/>
              <a:t> </a:t>
            </a:r>
            <a:r>
              <a:rPr lang="en-US" altLang="en-US" b="1" i="1" dirty="0" err="1"/>
              <a:t>nổi</a:t>
            </a:r>
            <a:r>
              <a:rPr lang="en-US" altLang="en-US" b="1" i="1" dirty="0"/>
              <a:t>, -&gt; </a:t>
            </a:r>
            <a:r>
              <a:rPr lang="en-US" altLang="en-US" b="1" i="1" dirty="0" err="1"/>
              <a:t>đây</a:t>
            </a:r>
            <a:r>
              <a:rPr lang="en-US" altLang="en-US" b="1" i="1" dirty="0"/>
              <a:t> </a:t>
            </a:r>
            <a:r>
              <a:rPr lang="en-US" altLang="en-US" b="1" i="1" dirty="0" err="1"/>
              <a:t>là</a:t>
            </a:r>
            <a:r>
              <a:rPr lang="en-US" altLang="en-US" b="1" i="1" dirty="0"/>
              <a:t> </a:t>
            </a:r>
            <a:r>
              <a:rPr lang="en-US" altLang="en-US" b="1" i="1" dirty="0" err="1"/>
              <a:t>hoạt</a:t>
            </a:r>
            <a:r>
              <a:rPr lang="en-US" altLang="en-US" b="1" i="1" dirty="0"/>
              <a:t> </a:t>
            </a:r>
            <a:r>
              <a:rPr lang="en-US" altLang="en-US" b="1" i="1" dirty="0" err="1"/>
              <a:t>động</a:t>
            </a:r>
            <a:r>
              <a:rPr lang="en-US" altLang="en-US" b="1" i="1" dirty="0"/>
              <a:t> </a:t>
            </a:r>
            <a:r>
              <a:rPr lang="en-US" altLang="en-US" b="1" i="1" dirty="0" err="1"/>
              <a:t>không</a:t>
            </a:r>
            <a:r>
              <a:rPr lang="en-US" altLang="en-US" b="1" i="1" dirty="0"/>
              <a:t> </a:t>
            </a:r>
            <a:r>
              <a:rPr lang="en-US" altLang="en-US" b="1" i="1" dirty="0" err="1"/>
              <a:t>phải</a:t>
            </a:r>
            <a:r>
              <a:rPr lang="en-US" altLang="en-US" b="1" i="1" dirty="0"/>
              <a:t> </a:t>
            </a:r>
            <a:r>
              <a:rPr lang="en-US" altLang="en-US" b="1" i="1" dirty="0" err="1"/>
              <a:t>là</a:t>
            </a:r>
            <a:r>
              <a:rPr lang="en-US" altLang="en-US" b="1" i="1" dirty="0"/>
              <a:t> </a:t>
            </a:r>
            <a:r>
              <a:rPr lang="en-US" altLang="en-US" b="1" i="1" dirty="0" err="1"/>
              <a:t>môn</a:t>
            </a:r>
            <a:r>
              <a:rPr lang="en-US" altLang="en-US" b="1" i="1" dirty="0"/>
              <a:t> </a:t>
            </a:r>
            <a:r>
              <a:rPr lang="en-US" altLang="en-US" b="1" i="1" dirty="0" err="1"/>
              <a:t>học</a:t>
            </a:r>
            <a:r>
              <a:rPr lang="en-US" altLang="en-US" b="1" i="1" dirty="0"/>
              <a:t> -&gt; </a:t>
            </a:r>
            <a:r>
              <a:rPr lang="en-US" altLang="en-US" b="1" i="1" dirty="0" err="1"/>
              <a:t>Khởi</a:t>
            </a:r>
            <a:r>
              <a:rPr lang="en-US" altLang="en-US" b="1" i="1" dirty="0"/>
              <a:t> </a:t>
            </a:r>
            <a:r>
              <a:rPr lang="en-US" altLang="en-US" b="1" i="1" dirty="0" err="1"/>
              <a:t>động</a:t>
            </a:r>
            <a:r>
              <a:rPr lang="en-US" altLang="en-US" b="1" i="1" dirty="0"/>
              <a:t> </a:t>
            </a:r>
            <a:r>
              <a:rPr lang="en-US" altLang="en-US" b="1" i="1" dirty="0" err="1"/>
              <a:t>là</a:t>
            </a:r>
            <a:r>
              <a:rPr lang="en-US" altLang="en-US" b="1" i="1" dirty="0"/>
              <a:t> </a:t>
            </a:r>
            <a:r>
              <a:rPr lang="en-US" altLang="en-US" b="1" i="1" dirty="0" err="1"/>
              <a:t>hoạt</a:t>
            </a:r>
            <a:r>
              <a:rPr lang="en-US" altLang="en-US" b="1" i="1" dirty="0"/>
              <a:t> </a:t>
            </a:r>
            <a:r>
              <a:rPr lang="en-US" altLang="en-US" b="1" i="1" dirty="0" err="1"/>
              <a:t>động</a:t>
            </a:r>
            <a:r>
              <a:rPr lang="en-US" altLang="en-US" b="1" i="1" dirty="0"/>
              <a:t> </a:t>
            </a:r>
            <a:r>
              <a:rPr lang="en-US" altLang="en-US" b="1" i="1" dirty="0" err="1"/>
              <a:t>quan</a:t>
            </a:r>
            <a:r>
              <a:rPr lang="en-US" altLang="en-US" b="1" i="1" dirty="0"/>
              <a:t> </a:t>
            </a:r>
            <a:r>
              <a:rPr lang="en-US" altLang="en-US" b="1" i="1" dirty="0" err="1"/>
              <a:t>trọng</a:t>
            </a:r>
            <a:r>
              <a:rPr lang="en-US" altLang="en-US" b="1" i="1" dirty="0"/>
              <a:t> </a:t>
            </a:r>
            <a:r>
              <a:rPr lang="en-US" altLang="en-US" b="1" i="1" dirty="0" err="1"/>
              <a:t>trong</a:t>
            </a:r>
            <a:r>
              <a:rPr lang="en-US" altLang="en-US" b="1" i="1" dirty="0"/>
              <a:t> </a:t>
            </a:r>
            <a:r>
              <a:rPr lang="en-US" altLang="en-US" b="1" i="1" dirty="0" err="1"/>
              <a:t>hoạt</a:t>
            </a:r>
            <a:r>
              <a:rPr lang="en-US" altLang="en-US" b="1" i="1" dirty="0"/>
              <a:t> </a:t>
            </a:r>
            <a:r>
              <a:rPr lang="en-US" altLang="en-US" b="1" i="1" dirty="0" err="1"/>
              <a:t>động</a:t>
            </a:r>
            <a:r>
              <a:rPr lang="en-US" altLang="en-US" b="1" i="1" dirty="0"/>
              <a:t> </a:t>
            </a:r>
            <a:r>
              <a:rPr lang="en-US" altLang="en-US" b="1" i="1" dirty="0" err="1"/>
              <a:t>trải</a:t>
            </a:r>
            <a:r>
              <a:rPr lang="en-US" altLang="en-US" b="1" i="1" dirty="0"/>
              <a:t> </a:t>
            </a:r>
            <a:r>
              <a:rPr lang="en-US" altLang="en-US" b="1" i="1" dirty="0" err="1"/>
              <a:t>nghiệm</a:t>
            </a:r>
            <a:endParaRPr lang="en-US" altLang="en-US" b="1" i="1" dirty="0"/>
          </a:p>
          <a:p>
            <a:r>
              <a:rPr lang="en-US" altLang="en-US" dirty="0"/>
              <a:t>3. </a:t>
            </a:r>
            <a:r>
              <a:rPr lang="en-US" altLang="en-US" dirty="0" err="1"/>
              <a:t>Mục</a:t>
            </a:r>
            <a:r>
              <a:rPr lang="en-US" altLang="en-US" dirty="0"/>
              <a:t> </a:t>
            </a:r>
            <a:r>
              <a:rPr lang="en-US" altLang="en-US" dirty="0" err="1"/>
              <a:t>tiêu</a:t>
            </a:r>
            <a:r>
              <a:rPr lang="en-US" altLang="en-US" dirty="0"/>
              <a:t> </a:t>
            </a:r>
            <a:r>
              <a:rPr lang="en-US" altLang="en-US" dirty="0" err="1"/>
              <a:t>của</a:t>
            </a:r>
            <a:r>
              <a:rPr lang="en-US" altLang="en-US" dirty="0"/>
              <a:t> </a:t>
            </a:r>
            <a:r>
              <a:rPr lang="en-US" altLang="en-US" dirty="0" err="1"/>
              <a:t>hoạt</a:t>
            </a:r>
            <a:r>
              <a:rPr lang="en-US" altLang="en-US" dirty="0"/>
              <a:t> </a:t>
            </a:r>
            <a:r>
              <a:rPr lang="en-US" altLang="en-US" dirty="0" err="1"/>
              <a:t>động</a:t>
            </a:r>
            <a:r>
              <a:rPr lang="en-US" altLang="en-US" dirty="0"/>
              <a:t> </a:t>
            </a:r>
            <a:r>
              <a:rPr lang="en-US" altLang="en-US" dirty="0" err="1"/>
              <a:t>khởi</a:t>
            </a:r>
            <a:r>
              <a:rPr lang="en-US" altLang="en-US" dirty="0"/>
              <a:t> </a:t>
            </a:r>
            <a:r>
              <a:rPr lang="en-US" altLang="en-US" dirty="0" err="1"/>
              <a:t>động</a:t>
            </a:r>
            <a:r>
              <a:rPr lang="en-US" altLang="en-US" dirty="0"/>
              <a:t>?: </a:t>
            </a:r>
            <a:r>
              <a:rPr lang="en-US" altLang="en-US" dirty="0" err="1"/>
              <a:t>hứng</a:t>
            </a:r>
            <a:r>
              <a:rPr lang="en-US" altLang="en-US" dirty="0"/>
              <a:t> </a:t>
            </a:r>
            <a:r>
              <a:rPr lang="en-US" altLang="en-US" dirty="0" err="1"/>
              <a:t>thú</a:t>
            </a:r>
            <a:r>
              <a:rPr lang="en-US" altLang="en-US" dirty="0"/>
              <a:t>, </a:t>
            </a:r>
            <a:r>
              <a:rPr lang="en-US" altLang="en-US" dirty="0" err="1"/>
              <a:t>tự</a:t>
            </a:r>
            <a:r>
              <a:rPr lang="en-US" altLang="en-US" dirty="0"/>
              <a:t> tin, </a:t>
            </a:r>
            <a:r>
              <a:rPr lang="en-US" altLang="en-US" dirty="0" err="1"/>
              <a:t>tiếp</a:t>
            </a:r>
            <a:r>
              <a:rPr lang="en-US" altLang="en-US" dirty="0"/>
              <a:t> </a:t>
            </a:r>
            <a:r>
              <a:rPr lang="en-US" altLang="en-US" dirty="0" err="1"/>
              <a:t>cận</a:t>
            </a:r>
            <a:r>
              <a:rPr lang="en-US" altLang="en-US" dirty="0"/>
              <a:t> </a:t>
            </a:r>
            <a:r>
              <a:rPr lang="en-US" altLang="en-US" dirty="0" err="1"/>
              <a:t>với</a:t>
            </a:r>
            <a:r>
              <a:rPr lang="en-US" altLang="en-US" dirty="0"/>
              <a:t> </a:t>
            </a:r>
            <a:r>
              <a:rPr lang="en-US" altLang="en-US" dirty="0" err="1"/>
              <a:t>chủ</a:t>
            </a:r>
            <a:r>
              <a:rPr lang="en-US" altLang="en-US" dirty="0"/>
              <a:t> </a:t>
            </a:r>
            <a:r>
              <a:rPr lang="en-US" altLang="en-US" dirty="0" err="1"/>
              <a:t>đề</a:t>
            </a:r>
            <a:r>
              <a:rPr lang="en-US" altLang="en-US" dirty="0"/>
              <a:t> </a:t>
            </a:r>
            <a:r>
              <a:rPr lang="en-US" altLang="en-US" dirty="0" err="1"/>
              <a:t>hoạt</a:t>
            </a:r>
            <a:r>
              <a:rPr lang="en-US" altLang="en-US" dirty="0"/>
              <a:t> </a:t>
            </a:r>
            <a:r>
              <a:rPr lang="en-US" altLang="en-US" dirty="0" err="1"/>
              <a:t>động</a:t>
            </a:r>
            <a:r>
              <a:rPr lang="en-US" altLang="en-US" dirty="0"/>
              <a:t>, </a:t>
            </a:r>
            <a:r>
              <a:rPr lang="en-US" altLang="en-US" dirty="0" err="1"/>
              <a:t>thực</a:t>
            </a:r>
            <a:r>
              <a:rPr lang="en-US" altLang="en-US" dirty="0"/>
              <a:t> </a:t>
            </a:r>
            <a:r>
              <a:rPr lang="en-US" altLang="en-US" dirty="0" err="1"/>
              <a:t>hành</a:t>
            </a:r>
            <a:r>
              <a:rPr lang="en-US" altLang="en-US" dirty="0"/>
              <a:t> </a:t>
            </a:r>
            <a:r>
              <a:rPr lang="en-US" altLang="en-US" dirty="0" err="1"/>
              <a:t>các</a:t>
            </a:r>
            <a:r>
              <a:rPr lang="en-US" altLang="en-US" dirty="0"/>
              <a:t> </a:t>
            </a:r>
            <a:r>
              <a:rPr lang="en-US" altLang="en-US" dirty="0" err="1"/>
              <a:t>kĩ</a:t>
            </a:r>
            <a:r>
              <a:rPr lang="en-US" altLang="en-US" dirty="0"/>
              <a:t> </a:t>
            </a:r>
            <a:r>
              <a:rPr lang="en-US" altLang="en-US" dirty="0" err="1"/>
              <a:t>năng</a:t>
            </a:r>
            <a:r>
              <a:rPr lang="en-US" altLang="en-US" dirty="0"/>
              <a:t>, </a:t>
            </a:r>
            <a:r>
              <a:rPr lang="en-US" altLang="en-US" dirty="0" err="1"/>
              <a:t>học</a:t>
            </a:r>
            <a:r>
              <a:rPr lang="en-US" altLang="en-US" dirty="0"/>
              <a:t> </a:t>
            </a:r>
            <a:r>
              <a:rPr lang="en-US" altLang="en-US" dirty="0" err="1"/>
              <a:t>sinh</a:t>
            </a:r>
            <a:r>
              <a:rPr lang="en-US" altLang="en-US" dirty="0"/>
              <a:t> </a:t>
            </a:r>
            <a:r>
              <a:rPr lang="en-US" altLang="en-US" dirty="0" err="1"/>
              <a:t>tập</a:t>
            </a:r>
            <a:r>
              <a:rPr lang="en-US" altLang="en-US" dirty="0"/>
              <a:t> </a:t>
            </a:r>
            <a:r>
              <a:rPr lang="en-US" altLang="en-US" dirty="0" err="1"/>
              <a:t>trung</a:t>
            </a:r>
            <a:r>
              <a:rPr lang="en-US" altLang="en-US" dirty="0"/>
              <a:t> </a:t>
            </a:r>
            <a:r>
              <a:rPr lang="en-US" altLang="en-US" dirty="0" err="1"/>
              <a:t>vào</a:t>
            </a:r>
            <a:r>
              <a:rPr lang="en-US" altLang="en-US" dirty="0"/>
              <a:t> </a:t>
            </a:r>
            <a:r>
              <a:rPr lang="en-US" altLang="en-US" dirty="0" err="1"/>
              <a:t>chủ</a:t>
            </a:r>
            <a:r>
              <a:rPr lang="en-US" altLang="en-US" dirty="0"/>
              <a:t> </a:t>
            </a:r>
            <a:r>
              <a:rPr lang="en-US" altLang="en-US" dirty="0" err="1"/>
              <a:t>đề</a:t>
            </a:r>
            <a:r>
              <a:rPr lang="en-US" altLang="en-US" dirty="0"/>
              <a:t> </a:t>
            </a:r>
            <a:r>
              <a:rPr lang="en-US" altLang="en-US" dirty="0" err="1"/>
              <a:t>giáo</a:t>
            </a:r>
            <a:r>
              <a:rPr lang="en-US" altLang="en-US" dirty="0"/>
              <a:t> </a:t>
            </a:r>
            <a:r>
              <a:rPr lang="en-US" altLang="en-US" dirty="0" err="1"/>
              <a:t>dục</a:t>
            </a:r>
            <a:endParaRPr lang="en-US" altLang="en-US" dirty="0"/>
          </a:p>
          <a:p>
            <a:r>
              <a:rPr lang="en-US" altLang="en-US" dirty="0"/>
              <a:t>4. </a:t>
            </a:r>
            <a:r>
              <a:rPr lang="en-US" altLang="en-US" dirty="0" err="1"/>
              <a:t>Những</a:t>
            </a:r>
            <a:r>
              <a:rPr lang="en-US" altLang="en-US" dirty="0"/>
              <a:t> </a:t>
            </a:r>
            <a:r>
              <a:rPr lang="en-US" altLang="en-US" dirty="0" err="1"/>
              <a:t>điểm</a:t>
            </a:r>
            <a:r>
              <a:rPr lang="en-US" altLang="en-US" dirty="0"/>
              <a:t> </a:t>
            </a:r>
            <a:r>
              <a:rPr lang="en-US" altLang="en-US" dirty="0" err="1"/>
              <a:t>gì</a:t>
            </a:r>
            <a:r>
              <a:rPr lang="en-US" altLang="en-US" dirty="0"/>
              <a:t> </a:t>
            </a:r>
            <a:r>
              <a:rPr lang="en-US" altLang="en-US" dirty="0" err="1"/>
              <a:t>cần</a:t>
            </a:r>
            <a:r>
              <a:rPr lang="en-US" altLang="en-US" dirty="0"/>
              <a:t> </a:t>
            </a:r>
            <a:r>
              <a:rPr lang="en-US" altLang="en-US" dirty="0" err="1"/>
              <a:t>chú</a:t>
            </a:r>
            <a:r>
              <a:rPr lang="en-US" altLang="en-US" dirty="0"/>
              <a:t> ý </a:t>
            </a:r>
            <a:r>
              <a:rPr lang="en-US" altLang="en-US" dirty="0" err="1"/>
              <a:t>khi</a:t>
            </a:r>
            <a:r>
              <a:rPr lang="en-US" altLang="en-US" dirty="0"/>
              <a:t> </a:t>
            </a:r>
            <a:r>
              <a:rPr lang="en-US" altLang="en-US" dirty="0" err="1"/>
              <a:t>tổ</a:t>
            </a:r>
            <a:r>
              <a:rPr lang="en-US" altLang="en-US" dirty="0"/>
              <a:t> </a:t>
            </a:r>
            <a:r>
              <a:rPr lang="en-US" altLang="en-US" dirty="0" err="1"/>
              <a:t>chức</a:t>
            </a:r>
            <a:r>
              <a:rPr lang="en-US" altLang="en-US" dirty="0"/>
              <a:t> </a:t>
            </a:r>
            <a:r>
              <a:rPr lang="en-US" altLang="en-US" dirty="0" err="1"/>
              <a:t>hoạt</a:t>
            </a:r>
            <a:r>
              <a:rPr lang="en-US" altLang="en-US" dirty="0"/>
              <a:t> </a:t>
            </a:r>
            <a:r>
              <a:rPr lang="en-US" altLang="en-US" dirty="0" err="1"/>
              <a:t>động</a:t>
            </a:r>
            <a:r>
              <a:rPr lang="en-US" altLang="en-US" dirty="0"/>
              <a:t> </a:t>
            </a:r>
            <a:r>
              <a:rPr lang="en-US" altLang="en-US" dirty="0" err="1"/>
              <a:t>khởi</a:t>
            </a:r>
            <a:r>
              <a:rPr lang="en-US" altLang="en-US" dirty="0"/>
              <a:t> </a:t>
            </a:r>
            <a:r>
              <a:rPr lang="en-US" altLang="en-US" dirty="0" err="1"/>
              <a:t>động</a:t>
            </a:r>
            <a:r>
              <a:rPr lang="en-US" altLang="en-US" dirty="0"/>
              <a:t>: </a:t>
            </a:r>
            <a:r>
              <a:rPr lang="en-US" altLang="en-US" dirty="0" err="1"/>
              <a:t>khởi</a:t>
            </a:r>
            <a:r>
              <a:rPr lang="en-US" altLang="en-US" dirty="0"/>
              <a:t> </a:t>
            </a:r>
            <a:r>
              <a:rPr lang="en-US" altLang="en-US" dirty="0" err="1"/>
              <a:t>động</a:t>
            </a:r>
            <a:r>
              <a:rPr lang="en-US" altLang="en-US" dirty="0"/>
              <a:t> </a:t>
            </a:r>
            <a:r>
              <a:rPr lang="en-US" altLang="en-US" dirty="0" err="1"/>
              <a:t>gắn</a:t>
            </a:r>
            <a:r>
              <a:rPr lang="en-US" altLang="en-US" dirty="0"/>
              <a:t> </a:t>
            </a:r>
            <a:r>
              <a:rPr lang="en-US" altLang="en-US" dirty="0" err="1"/>
              <a:t>với</a:t>
            </a:r>
            <a:r>
              <a:rPr lang="en-US" altLang="en-US" dirty="0"/>
              <a:t> </a:t>
            </a:r>
            <a:r>
              <a:rPr lang="en-US" altLang="en-US" dirty="0" err="1"/>
              <a:t>chủ</a:t>
            </a:r>
            <a:r>
              <a:rPr lang="en-US" altLang="en-US" dirty="0"/>
              <a:t> </a:t>
            </a:r>
            <a:r>
              <a:rPr lang="en-US" altLang="en-US" dirty="0" err="1"/>
              <a:t>đề</a:t>
            </a:r>
            <a:r>
              <a:rPr lang="en-US" altLang="en-US" dirty="0"/>
              <a:t>, </a:t>
            </a:r>
            <a:r>
              <a:rPr lang="en-US" altLang="en-US" dirty="0" err="1"/>
              <a:t>các</a:t>
            </a:r>
            <a:r>
              <a:rPr lang="en-US" altLang="en-US" dirty="0"/>
              <a:t> </a:t>
            </a:r>
            <a:r>
              <a:rPr lang="en-US" altLang="en-US" dirty="0" err="1"/>
              <a:t>kĩ</a:t>
            </a:r>
            <a:r>
              <a:rPr lang="en-US" altLang="en-US" dirty="0"/>
              <a:t> </a:t>
            </a:r>
            <a:r>
              <a:rPr lang="en-US" altLang="en-US" dirty="0" err="1"/>
              <a:t>năng</a:t>
            </a:r>
            <a:r>
              <a:rPr lang="en-US" altLang="en-US" dirty="0"/>
              <a:t> </a:t>
            </a:r>
            <a:r>
              <a:rPr lang="en-US" altLang="en-US" dirty="0" err="1"/>
              <a:t>học</a:t>
            </a:r>
            <a:r>
              <a:rPr lang="en-US" altLang="en-US" dirty="0"/>
              <a:t> </a:t>
            </a:r>
            <a:r>
              <a:rPr lang="en-US" altLang="en-US" dirty="0" err="1"/>
              <a:t>sinh</a:t>
            </a:r>
            <a:r>
              <a:rPr lang="en-US" altLang="en-US" dirty="0"/>
              <a:t> </a:t>
            </a:r>
            <a:r>
              <a:rPr lang="en-US" altLang="en-US" dirty="0" err="1"/>
              <a:t>sẽ</a:t>
            </a:r>
            <a:r>
              <a:rPr lang="en-US" altLang="en-US" dirty="0"/>
              <a:t> </a:t>
            </a:r>
            <a:r>
              <a:rPr lang="en-US" altLang="en-US" dirty="0" err="1"/>
              <a:t>được</a:t>
            </a:r>
            <a:r>
              <a:rPr lang="en-US" altLang="en-US" dirty="0"/>
              <a:t> </a:t>
            </a:r>
            <a:r>
              <a:rPr lang="en-US" altLang="en-US" dirty="0" err="1"/>
              <a:t>trải</a:t>
            </a:r>
            <a:r>
              <a:rPr lang="en-US" altLang="en-US" dirty="0"/>
              <a:t> </a:t>
            </a:r>
            <a:r>
              <a:rPr lang="en-US" altLang="en-US" dirty="0" err="1"/>
              <a:t>nghiệm</a:t>
            </a:r>
            <a:r>
              <a:rPr lang="en-US" altLang="en-US" dirty="0"/>
              <a:t> </a:t>
            </a:r>
            <a:r>
              <a:rPr lang="en-US" altLang="en-US" dirty="0" err="1"/>
              <a:t>trong</a:t>
            </a:r>
            <a:r>
              <a:rPr lang="en-US" altLang="en-US" dirty="0"/>
              <a:t> </a:t>
            </a:r>
            <a:r>
              <a:rPr lang="en-US" altLang="en-US" dirty="0" err="1"/>
              <a:t>hoạt</a:t>
            </a:r>
            <a:r>
              <a:rPr lang="en-US" altLang="en-US" dirty="0"/>
              <a:t> </a:t>
            </a:r>
            <a:r>
              <a:rPr lang="en-US" altLang="en-US" dirty="0" err="1"/>
              <a:t>động</a:t>
            </a:r>
            <a:r>
              <a:rPr lang="en-US" altLang="en-US" dirty="0"/>
              <a:t> </a:t>
            </a:r>
            <a:r>
              <a:rPr lang="en-US" altLang="en-US" dirty="0" err="1"/>
              <a:t>đó</a:t>
            </a:r>
            <a:r>
              <a:rPr lang="en-US" altLang="en-US" dirty="0"/>
              <a:t>, </a:t>
            </a:r>
          </a:p>
          <a:p>
            <a:r>
              <a:rPr lang="en-US" altLang="en-US" dirty="0"/>
              <a:t>-&gt; </a:t>
            </a:r>
            <a:r>
              <a:rPr lang="en-US" altLang="en-US" b="1" i="1" dirty="0" err="1"/>
              <a:t>Lựa</a:t>
            </a:r>
            <a:r>
              <a:rPr lang="en-US" altLang="en-US" b="1" i="1" dirty="0"/>
              <a:t> </a:t>
            </a:r>
            <a:r>
              <a:rPr lang="en-US" altLang="en-US" b="1" i="1" dirty="0" err="1"/>
              <a:t>chọn</a:t>
            </a:r>
            <a:r>
              <a:rPr lang="en-US" altLang="en-US" b="1" i="1" dirty="0"/>
              <a:t> </a:t>
            </a:r>
            <a:r>
              <a:rPr lang="en-US" altLang="en-US" b="1" i="1" dirty="0" err="1"/>
              <a:t>các</a:t>
            </a:r>
            <a:r>
              <a:rPr lang="en-US" altLang="en-US" b="1" i="1" dirty="0"/>
              <a:t> </a:t>
            </a:r>
            <a:r>
              <a:rPr lang="en-US" altLang="en-US" b="1" i="1" dirty="0" err="1"/>
              <a:t>hoạt</a:t>
            </a:r>
            <a:r>
              <a:rPr lang="en-US" altLang="en-US" b="1" i="1" dirty="0"/>
              <a:t> </a:t>
            </a:r>
            <a:r>
              <a:rPr lang="en-US" altLang="en-US" b="1" i="1" dirty="0" err="1"/>
              <a:t>động</a:t>
            </a:r>
            <a:r>
              <a:rPr lang="en-US" altLang="en-US" b="1" i="1" dirty="0"/>
              <a:t> </a:t>
            </a:r>
            <a:r>
              <a:rPr lang="en-US" altLang="en-US" b="1" i="1" dirty="0" err="1"/>
              <a:t>khởi</a:t>
            </a:r>
            <a:r>
              <a:rPr lang="en-US" altLang="en-US" b="1" i="1" dirty="0"/>
              <a:t> </a:t>
            </a:r>
            <a:r>
              <a:rPr lang="en-US" altLang="en-US" b="1" i="1" dirty="0" err="1"/>
              <a:t>động</a:t>
            </a:r>
            <a:r>
              <a:rPr lang="en-US" altLang="en-US" b="1" i="1" dirty="0"/>
              <a:t> </a:t>
            </a:r>
            <a:r>
              <a:rPr lang="en-US" altLang="en-US" b="1" i="1" dirty="0" err="1"/>
              <a:t>phù</a:t>
            </a:r>
            <a:r>
              <a:rPr lang="en-US" altLang="en-US" b="1" i="1" dirty="0"/>
              <a:t> </a:t>
            </a:r>
            <a:r>
              <a:rPr lang="en-US" altLang="en-US" b="1" i="1" dirty="0" err="1"/>
              <a:t>hợp</a:t>
            </a:r>
            <a:r>
              <a:rPr lang="en-US" altLang="en-US" b="1" i="1" dirty="0"/>
              <a:t> </a:t>
            </a:r>
            <a:r>
              <a:rPr lang="en-US" altLang="en-US" b="1" i="1" dirty="0" err="1"/>
              <a:t>với</a:t>
            </a:r>
            <a:r>
              <a:rPr lang="en-US" altLang="en-US" b="1" i="1" dirty="0"/>
              <a:t> </a:t>
            </a:r>
            <a:r>
              <a:rPr lang="en-US" altLang="en-US" b="1" i="1" dirty="0" err="1"/>
              <a:t>chủ</a:t>
            </a:r>
            <a:r>
              <a:rPr lang="en-US" altLang="en-US" b="1" i="1" dirty="0"/>
              <a:t> </a:t>
            </a:r>
            <a:r>
              <a:rPr lang="en-US" altLang="en-US" b="1" i="1" dirty="0" err="1"/>
              <a:t>đề</a:t>
            </a:r>
            <a:r>
              <a:rPr lang="en-US" altLang="en-US" b="1" i="1" dirty="0"/>
              <a:t> </a:t>
            </a:r>
            <a:r>
              <a:rPr lang="en-US" altLang="en-US" b="1" i="1" dirty="0" err="1"/>
              <a:t>giáo</a:t>
            </a:r>
            <a:r>
              <a:rPr lang="en-US" altLang="en-US" b="1" i="1" dirty="0"/>
              <a:t> </a:t>
            </a:r>
            <a:r>
              <a:rPr lang="en-US" altLang="en-US" b="1" i="1" dirty="0" err="1"/>
              <a:t>dục</a:t>
            </a:r>
            <a:r>
              <a:rPr lang="en-US" altLang="en-US" b="1" i="1" dirty="0"/>
              <a:t> (</a:t>
            </a:r>
            <a:r>
              <a:rPr lang="en-US" altLang="en-US" b="1" i="1" dirty="0" err="1"/>
              <a:t>ví</a:t>
            </a:r>
            <a:r>
              <a:rPr lang="en-US" altLang="en-US" b="1" i="1" dirty="0"/>
              <a:t> </a:t>
            </a:r>
            <a:r>
              <a:rPr lang="en-US" altLang="en-US" b="1" i="1" dirty="0" err="1"/>
              <a:t>dụ</a:t>
            </a:r>
            <a:r>
              <a:rPr lang="en-US" altLang="en-US" b="1" i="1" dirty="0"/>
              <a:t> </a:t>
            </a:r>
            <a:r>
              <a:rPr lang="en-US" altLang="en-US" b="1" i="1" dirty="0" err="1"/>
              <a:t>trò</a:t>
            </a:r>
            <a:r>
              <a:rPr lang="en-US" altLang="en-US" b="1" i="1" dirty="0"/>
              <a:t> </a:t>
            </a:r>
            <a:r>
              <a:rPr lang="en-US" altLang="en-US" b="1" i="1" dirty="0" err="1"/>
              <a:t>chơi</a:t>
            </a:r>
            <a:r>
              <a:rPr lang="en-US" altLang="en-US" b="1" i="1" dirty="0"/>
              <a:t> </a:t>
            </a:r>
            <a:r>
              <a:rPr lang="en-US" altLang="en-US" b="1" i="1" dirty="0" err="1"/>
              <a:t>múa</a:t>
            </a:r>
            <a:r>
              <a:rPr lang="en-US" altLang="en-US" b="1" i="1" dirty="0"/>
              <a:t> </a:t>
            </a:r>
            <a:r>
              <a:rPr lang="en-US" altLang="en-US" b="1" i="1" dirty="0" err="1"/>
              <a:t>hát</a:t>
            </a:r>
            <a:r>
              <a:rPr lang="en-US" altLang="en-US" b="1" i="1" dirty="0"/>
              <a:t> </a:t>
            </a:r>
            <a:r>
              <a:rPr lang="en-US" altLang="en-US" b="1" i="1" dirty="0" err="1"/>
              <a:t>theo</a:t>
            </a:r>
            <a:r>
              <a:rPr lang="en-US" altLang="en-US" b="1" i="1" dirty="0"/>
              <a:t> </a:t>
            </a:r>
            <a:r>
              <a:rPr lang="en-US" altLang="en-US" b="1" i="1" dirty="0" err="1"/>
              <a:t>cặp</a:t>
            </a:r>
            <a:r>
              <a:rPr lang="en-US" altLang="en-US" b="1" i="1" dirty="0"/>
              <a:t> </a:t>
            </a:r>
            <a:r>
              <a:rPr lang="en-US" altLang="en-US" b="1" i="1" dirty="0" err="1"/>
              <a:t>đôi</a:t>
            </a:r>
            <a:r>
              <a:rPr lang="en-US" altLang="en-US" b="1" i="1" dirty="0"/>
              <a:t> </a:t>
            </a:r>
            <a:r>
              <a:rPr lang="en-US" altLang="en-US" b="1" i="1" dirty="0" err="1"/>
              <a:t>có</a:t>
            </a:r>
            <a:r>
              <a:rPr lang="en-US" altLang="en-US" b="1" i="1" dirty="0"/>
              <a:t> </a:t>
            </a:r>
            <a:r>
              <a:rPr lang="en-US" altLang="en-US" b="1" i="1" dirty="0" err="1"/>
              <a:t>thể</a:t>
            </a:r>
            <a:r>
              <a:rPr lang="en-US" altLang="en-US" b="1" i="1" dirty="0"/>
              <a:t> </a:t>
            </a:r>
            <a:r>
              <a:rPr lang="en-US" altLang="en-US" b="1" i="1" dirty="0" err="1"/>
              <a:t>dùng</a:t>
            </a:r>
            <a:r>
              <a:rPr lang="en-US" altLang="en-US" b="1" i="1" dirty="0"/>
              <a:t> </a:t>
            </a:r>
            <a:r>
              <a:rPr lang="en-US" altLang="en-US" b="1" i="1" dirty="0" err="1"/>
              <a:t>để</a:t>
            </a:r>
            <a:r>
              <a:rPr lang="en-US" altLang="en-US" b="1" i="1" dirty="0"/>
              <a:t> </a:t>
            </a:r>
            <a:r>
              <a:rPr lang="en-US" altLang="en-US" b="1" i="1" dirty="0" err="1"/>
              <a:t>dạy</a:t>
            </a:r>
            <a:r>
              <a:rPr lang="en-US" altLang="en-US" b="1" i="1" dirty="0"/>
              <a:t> </a:t>
            </a:r>
            <a:r>
              <a:rPr lang="en-US" altLang="en-US" b="1" i="1" dirty="0" err="1"/>
              <a:t>kĩ</a:t>
            </a:r>
            <a:r>
              <a:rPr lang="en-US" altLang="en-US" b="1" i="1" dirty="0"/>
              <a:t> </a:t>
            </a:r>
            <a:r>
              <a:rPr lang="en-US" altLang="en-US" b="1" i="1" dirty="0" err="1"/>
              <a:t>năng</a:t>
            </a:r>
            <a:r>
              <a:rPr lang="en-US" altLang="en-US" b="1" i="1" dirty="0"/>
              <a:t> </a:t>
            </a:r>
            <a:r>
              <a:rPr lang="en-US" altLang="en-US" b="1" i="1" dirty="0" err="1"/>
              <a:t>hợp</a:t>
            </a:r>
            <a:r>
              <a:rPr lang="en-US" altLang="en-US" b="1" i="1" dirty="0"/>
              <a:t> </a:t>
            </a:r>
            <a:r>
              <a:rPr lang="en-US" altLang="en-US" b="1" i="1" dirty="0" err="1"/>
              <a:t>tác</a:t>
            </a:r>
            <a:r>
              <a:rPr lang="en-US" altLang="en-US" b="1" i="1" dirty="0"/>
              <a:t>); </a:t>
            </a:r>
            <a:r>
              <a:rPr lang="en-US" altLang="en-US" b="1" i="1" dirty="0" err="1"/>
              <a:t>huy</a:t>
            </a:r>
            <a:r>
              <a:rPr lang="en-US" altLang="en-US" b="1" i="1" dirty="0"/>
              <a:t> </a:t>
            </a:r>
            <a:r>
              <a:rPr lang="en-US" altLang="en-US" b="1" i="1" dirty="0" err="1"/>
              <a:t>động</a:t>
            </a:r>
            <a:r>
              <a:rPr lang="en-US" altLang="en-US" b="1" i="1" dirty="0"/>
              <a:t> </a:t>
            </a:r>
            <a:r>
              <a:rPr lang="en-US" altLang="en-US" b="1" i="1" dirty="0" err="1"/>
              <a:t>được</a:t>
            </a:r>
            <a:r>
              <a:rPr lang="en-US" altLang="en-US" b="1" i="1" dirty="0"/>
              <a:t> </a:t>
            </a:r>
            <a:r>
              <a:rPr lang="en-US" altLang="en-US" b="1" i="1" dirty="0" err="1"/>
              <a:t>tất</a:t>
            </a:r>
            <a:r>
              <a:rPr lang="en-US" altLang="en-US" b="1" i="1" dirty="0"/>
              <a:t> </a:t>
            </a:r>
            <a:r>
              <a:rPr lang="en-US" altLang="en-US" b="1" i="1" dirty="0" err="1"/>
              <a:t>cả</a:t>
            </a:r>
            <a:r>
              <a:rPr lang="en-US" altLang="en-US" b="1" i="1" dirty="0"/>
              <a:t> </a:t>
            </a:r>
            <a:r>
              <a:rPr lang="en-US" altLang="en-US" b="1" i="1" dirty="0" err="1"/>
              <a:t>sự</a:t>
            </a:r>
            <a:r>
              <a:rPr lang="en-US" altLang="en-US" b="1" i="1" dirty="0"/>
              <a:t> </a:t>
            </a:r>
            <a:r>
              <a:rPr lang="en-US" altLang="en-US" b="1" i="1" dirty="0" err="1"/>
              <a:t>tham</a:t>
            </a:r>
            <a:r>
              <a:rPr lang="en-US" altLang="en-US" b="1" i="1" dirty="0"/>
              <a:t> </a:t>
            </a:r>
            <a:r>
              <a:rPr lang="en-US" altLang="en-US" b="1" i="1" dirty="0" err="1"/>
              <a:t>gia</a:t>
            </a:r>
            <a:r>
              <a:rPr lang="en-US" altLang="en-US" b="1" i="1" dirty="0"/>
              <a:t> </a:t>
            </a:r>
            <a:r>
              <a:rPr lang="en-US" altLang="en-US" b="1" i="1" dirty="0" err="1"/>
              <a:t>của</a:t>
            </a:r>
            <a:r>
              <a:rPr lang="en-US" altLang="en-US" b="1" i="1" dirty="0"/>
              <a:t> </a:t>
            </a:r>
            <a:r>
              <a:rPr lang="en-US" altLang="en-US" b="1" i="1" dirty="0" err="1"/>
              <a:t>học</a:t>
            </a:r>
            <a:r>
              <a:rPr lang="en-US" altLang="en-US" b="1" i="1" dirty="0"/>
              <a:t> </a:t>
            </a:r>
            <a:r>
              <a:rPr lang="en-US" altLang="en-US" b="1" i="1" dirty="0" err="1"/>
              <a:t>sinh</a:t>
            </a:r>
            <a:r>
              <a:rPr lang="en-US" altLang="en-US" b="1" i="1" dirty="0"/>
              <a:t>. (</a:t>
            </a:r>
            <a:r>
              <a:rPr lang="en-US" altLang="en-US" b="1" i="1" dirty="0" err="1"/>
              <a:t>Đặc</a:t>
            </a:r>
            <a:r>
              <a:rPr lang="en-US" altLang="en-US" b="1" i="1" dirty="0"/>
              <a:t> </a:t>
            </a:r>
            <a:r>
              <a:rPr lang="en-US" altLang="en-US" b="1" i="1" dirty="0" err="1"/>
              <a:t>trưng</a:t>
            </a:r>
            <a:r>
              <a:rPr lang="en-US" altLang="en-US" b="1" i="1" dirty="0"/>
              <a:t> </a:t>
            </a:r>
            <a:r>
              <a:rPr lang="en-US" altLang="en-US" b="1" i="1" dirty="0" err="1"/>
              <a:t>của</a:t>
            </a:r>
            <a:r>
              <a:rPr lang="en-US" altLang="en-US" b="1" i="1" dirty="0"/>
              <a:t> </a:t>
            </a:r>
            <a:r>
              <a:rPr lang="en-US" altLang="en-US" b="1" i="1" dirty="0" err="1"/>
              <a:t>hoạt</a:t>
            </a:r>
            <a:r>
              <a:rPr lang="en-US" altLang="en-US" b="1" i="1" dirty="0"/>
              <a:t> </a:t>
            </a:r>
            <a:r>
              <a:rPr lang="en-US" altLang="en-US" b="1" i="1" dirty="0" err="1"/>
              <a:t>động</a:t>
            </a:r>
            <a:r>
              <a:rPr lang="en-US" altLang="en-US" b="1" i="1" dirty="0"/>
              <a:t> </a:t>
            </a:r>
            <a:r>
              <a:rPr lang="en-US" altLang="en-US" b="1" i="1" dirty="0" err="1"/>
              <a:t>trải</a:t>
            </a:r>
            <a:r>
              <a:rPr lang="en-US" altLang="en-US" b="1" i="1" dirty="0"/>
              <a:t> </a:t>
            </a:r>
            <a:r>
              <a:rPr lang="en-US" altLang="en-US" b="1" i="1" dirty="0" err="1"/>
              <a:t>nghiệm</a:t>
            </a:r>
            <a:r>
              <a:rPr lang="en-US" altLang="en-US" b="1" i="1" dirty="0"/>
              <a:t> ) -&gt; </a:t>
            </a:r>
            <a:r>
              <a:rPr lang="en-US" altLang="en-US" b="1" i="1" dirty="0" err="1"/>
              <a:t>tham</a:t>
            </a:r>
            <a:r>
              <a:rPr lang="en-US" altLang="en-US" b="1" i="1" dirty="0"/>
              <a:t> </a:t>
            </a:r>
            <a:r>
              <a:rPr lang="en-US" altLang="en-US" b="1" i="1" dirty="0" err="1"/>
              <a:t>gia</a:t>
            </a:r>
            <a:r>
              <a:rPr lang="en-US" altLang="en-US" b="1" i="1" dirty="0"/>
              <a:t> </a:t>
            </a:r>
            <a:r>
              <a:rPr lang="en-US" altLang="en-US" b="1" i="1" dirty="0" err="1"/>
              <a:t>hoạt</a:t>
            </a:r>
            <a:r>
              <a:rPr lang="en-US" altLang="en-US" b="1" i="1" dirty="0"/>
              <a:t> </a:t>
            </a:r>
            <a:r>
              <a:rPr lang="en-US" altLang="en-US" b="1" i="1" dirty="0" err="1"/>
              <a:t>động</a:t>
            </a:r>
            <a:r>
              <a:rPr lang="en-US" altLang="en-US" b="1" i="1" dirty="0"/>
              <a:t> </a:t>
            </a:r>
            <a:r>
              <a:rPr lang="en-US" altLang="en-US" b="1" i="1" dirty="0" err="1"/>
              <a:t>mới</a:t>
            </a:r>
            <a:r>
              <a:rPr lang="en-US" altLang="en-US" b="1" i="1" dirty="0"/>
              <a:t> </a:t>
            </a:r>
            <a:r>
              <a:rPr lang="en-US" altLang="en-US" b="1" i="1" dirty="0" err="1"/>
              <a:t>hình</a:t>
            </a:r>
            <a:r>
              <a:rPr lang="en-US" altLang="en-US" b="1" i="1" dirty="0"/>
              <a:t> </a:t>
            </a:r>
            <a:r>
              <a:rPr lang="en-US" altLang="en-US" b="1" i="1" dirty="0" err="1"/>
              <a:t>thành</a:t>
            </a:r>
            <a:r>
              <a:rPr lang="en-US" altLang="en-US" b="1" i="1" dirty="0"/>
              <a:t> </a:t>
            </a:r>
            <a:r>
              <a:rPr lang="en-US" altLang="en-US" b="1" i="1" dirty="0" err="1"/>
              <a:t>hoạt</a:t>
            </a:r>
            <a:r>
              <a:rPr lang="en-US" altLang="en-US" b="1" i="1" dirty="0"/>
              <a:t> </a:t>
            </a:r>
            <a:r>
              <a:rPr lang="en-US" altLang="en-US" b="1" i="1" dirty="0" err="1"/>
              <a:t>động</a:t>
            </a:r>
            <a:r>
              <a:rPr lang="en-US" altLang="en-US" b="1" i="1" dirty="0"/>
              <a:t> </a:t>
            </a:r>
            <a:r>
              <a:rPr lang="en-US" altLang="en-US" b="1" i="1" dirty="0" err="1"/>
              <a:t>trải</a:t>
            </a:r>
            <a:r>
              <a:rPr lang="en-US" altLang="en-US" b="1" i="1" dirty="0"/>
              <a:t> </a:t>
            </a:r>
            <a:r>
              <a:rPr lang="en-US" altLang="en-US" b="1" i="1" dirty="0" err="1"/>
              <a:t>nghiệm</a:t>
            </a:r>
            <a:endParaRPr lang="en-US" altLang="en-US" b="1" i="1" dirty="0"/>
          </a:p>
          <a:p>
            <a:endParaRPr lang="zh-CN" altLang="en-US" dirty="0"/>
          </a:p>
        </p:txBody>
      </p:sp>
      <p:sp>
        <p:nvSpPr>
          <p:cNvPr id="4" name="灯片编号占位符 3"/>
          <p:cNvSpPr>
            <a:spLocks noGrp="1"/>
          </p:cNvSpPr>
          <p:nvPr>
            <p:ph type="sldNum" sz="quarter" idx="10"/>
          </p:nvPr>
        </p:nvSpPr>
        <p:spPr/>
        <p:txBody>
          <a:bodyPr/>
          <a:lstStyle/>
          <a:p>
            <a:fld id="{D853BD82-BAFB-4DDD-A7E0-9D3C397FABB8}" type="slidenum">
              <a:rPr lang="zh-CN" altLang="en-US" smtClean="0"/>
              <a:t>2</a:t>
            </a:fld>
            <a:endParaRPr lang="zh-CN" altLang="en-US"/>
          </a:p>
        </p:txBody>
      </p:sp>
    </p:spTree>
    <p:extLst>
      <p:ext uri="{BB962C8B-B14F-4D97-AF65-F5344CB8AC3E}">
        <p14:creationId xmlns:p14="http://schemas.microsoft.com/office/powerpoint/2010/main" val="13022479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1ACE6-7DBA-4AF4-94A8-07B29CF16651}" type="slidenum">
              <a:rPr lang="en-US" smtClean="0"/>
              <a:t>23</a:t>
            </a:fld>
            <a:endParaRPr lang="en-US"/>
          </a:p>
        </p:txBody>
      </p:sp>
    </p:spTree>
    <p:extLst>
      <p:ext uri="{BB962C8B-B14F-4D97-AF65-F5344CB8AC3E}">
        <p14:creationId xmlns:p14="http://schemas.microsoft.com/office/powerpoint/2010/main" val="4227201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SGK Hoạt động trải nghiệm 2 được biên soạn bám sát Chương trình, với kế hoạch giáo dục ro ràng: Mỗi tháng 1 chủ đề, mỗi chủ đề 3 - 4 tuần, mỗi tuần 3 tiết, mỗi tiết 1 loại hình hoạt động (Sinh hoạt dưới cờ, Hoạt động giáo dục theo chủ đề, Sinh Hoạt lớp).</a:t>
            </a:r>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24</a:t>
            </a:fld>
            <a:endParaRPr lang="en-US"/>
          </a:p>
        </p:txBody>
      </p:sp>
    </p:spTree>
    <p:extLst>
      <p:ext uri="{BB962C8B-B14F-4D97-AF65-F5344CB8AC3E}">
        <p14:creationId xmlns:p14="http://schemas.microsoft.com/office/powerpoint/2010/main" val="3533414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4FC1ACE6-7DBA-4AF4-94A8-07B29CF16651}" type="slidenum">
              <a:rPr lang="en-US" smtClean="0"/>
              <a:t>25</a:t>
            </a:fld>
            <a:endParaRPr lang="en-US"/>
          </a:p>
        </p:txBody>
      </p:sp>
    </p:spTree>
    <p:extLst>
      <p:ext uri="{BB962C8B-B14F-4D97-AF65-F5344CB8AC3E}">
        <p14:creationId xmlns:p14="http://schemas.microsoft.com/office/powerpoint/2010/main" val="30316339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26</a:t>
            </a:fld>
            <a:endParaRPr lang="en-US"/>
          </a:p>
        </p:txBody>
      </p:sp>
    </p:spTree>
    <p:extLst>
      <p:ext uri="{BB962C8B-B14F-4D97-AF65-F5344CB8AC3E}">
        <p14:creationId xmlns:p14="http://schemas.microsoft.com/office/powerpoint/2010/main" val="2512746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Cân</a:t>
            </a:r>
            <a:r>
              <a:rPr lang="en-US" dirty="0"/>
              <a:t> </a:t>
            </a:r>
            <a:r>
              <a:rPr lang="en-US" dirty="0" err="1"/>
              <a:t>nhắc</a:t>
            </a:r>
            <a:r>
              <a:rPr lang="en-US" dirty="0"/>
              <a:t> </a:t>
            </a:r>
            <a:r>
              <a:rPr lang="en-US" dirty="0" err="1"/>
              <a:t>có</a:t>
            </a:r>
            <a:r>
              <a:rPr lang="en-US" dirty="0"/>
              <a:t> </a:t>
            </a:r>
            <a:r>
              <a:rPr lang="en-US" dirty="0" err="1"/>
              <a:t>nên</a:t>
            </a:r>
            <a:r>
              <a:rPr lang="en-US" dirty="0"/>
              <a:t> </a:t>
            </a:r>
            <a:r>
              <a:rPr lang="en-US" dirty="0" err="1"/>
              <a:t>để</a:t>
            </a:r>
            <a:r>
              <a:rPr lang="en-US" dirty="0"/>
              <a:t> % </a:t>
            </a:r>
            <a:r>
              <a:rPr lang="en-US" dirty="0" err="1"/>
              <a:t>vào</a:t>
            </a:r>
            <a:r>
              <a:rPr lang="en-US" dirty="0"/>
              <a:t> ko</a:t>
            </a:r>
          </a:p>
        </p:txBody>
      </p:sp>
      <p:sp>
        <p:nvSpPr>
          <p:cNvPr id="4" name="Slide Number Placeholder 3"/>
          <p:cNvSpPr>
            <a:spLocks noGrp="1"/>
          </p:cNvSpPr>
          <p:nvPr>
            <p:ph type="sldNum" sz="quarter" idx="5"/>
          </p:nvPr>
        </p:nvSpPr>
        <p:spPr/>
        <p:txBody>
          <a:bodyPr/>
          <a:lstStyle/>
          <a:p>
            <a:fld id="{4FC1ACE6-7DBA-4AF4-94A8-07B29CF16651}" type="slidenum">
              <a:rPr lang="en-US" smtClean="0"/>
              <a:t>27</a:t>
            </a:fld>
            <a:endParaRPr lang="en-US"/>
          </a:p>
        </p:txBody>
      </p:sp>
    </p:spTree>
    <p:extLst>
      <p:ext uri="{BB962C8B-B14F-4D97-AF65-F5344CB8AC3E}">
        <p14:creationId xmlns:p14="http://schemas.microsoft.com/office/powerpoint/2010/main" val="2811364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Sinh</a:t>
            </a:r>
            <a:r>
              <a:rPr lang="en-US" dirty="0"/>
              <a:t> </a:t>
            </a:r>
            <a:r>
              <a:rPr lang="en-US" dirty="0" err="1"/>
              <a:t>hoạt</a:t>
            </a:r>
            <a:r>
              <a:rPr lang="en-US" dirty="0"/>
              <a:t> </a:t>
            </a:r>
            <a:r>
              <a:rPr lang="en-US" dirty="0" err="1"/>
              <a:t>duới</a:t>
            </a:r>
            <a:r>
              <a:rPr lang="en-US" dirty="0"/>
              <a:t> </a:t>
            </a:r>
            <a:r>
              <a:rPr lang="en-US" dirty="0" err="1"/>
              <a:t>cờ</a:t>
            </a:r>
            <a:r>
              <a:rPr lang="en-US" dirty="0"/>
              <a:t>:</a:t>
            </a:r>
          </a:p>
          <a:p>
            <a:pPr marL="0" indent="0" algn="just">
              <a:lnSpc>
                <a:spcPct val="120000"/>
              </a:lnSpc>
              <a:spcBef>
                <a:spcPts val="300"/>
              </a:spcBef>
              <a:spcAft>
                <a:spcPts val="300"/>
              </a:spcAft>
              <a:buNone/>
              <a:tabLst>
                <a:tab pos="1381125" algn="l"/>
              </a:tabLst>
            </a:pPr>
            <a:r>
              <a:rPr lang="en-US" sz="1200" dirty="0">
                <a:solidFill>
                  <a:schemeClr val="tx2"/>
                </a:solidFill>
                <a:effectLst/>
                <a:ea typeface="Calibri" panose="020F0502020204030204" pitchFamily="34" charset="0"/>
                <a:cs typeface="Times New Roman" panose="02020603050405020304" pitchFamily="18" charset="0"/>
              </a:rPr>
              <a:t>- </a:t>
            </a:r>
            <a:r>
              <a:rPr lang="en-US" sz="1200" dirty="0" err="1">
                <a:solidFill>
                  <a:schemeClr val="tx2"/>
                </a:solidFill>
                <a:effectLst/>
                <a:ea typeface="Calibri" panose="020F0502020204030204" pitchFamily="34" charset="0"/>
                <a:cs typeface="Times New Roman" panose="02020603050405020304" pitchFamily="18" charset="0"/>
              </a:rPr>
              <a:t>Phần</a:t>
            </a:r>
            <a:r>
              <a:rPr lang="en-US" sz="1200" dirty="0">
                <a:solidFill>
                  <a:schemeClr val="tx2"/>
                </a:solidFill>
                <a:effectLst/>
                <a:ea typeface="Calibri" panose="020F0502020204030204" pitchFamily="34" charset="0"/>
                <a:cs typeface="Times New Roman" panose="02020603050405020304" pitchFamily="18" charset="0"/>
              </a:rPr>
              <a:t> </a:t>
            </a:r>
            <a:r>
              <a:rPr lang="en-US" sz="1200" dirty="0" err="1">
                <a:solidFill>
                  <a:schemeClr val="tx2"/>
                </a:solidFill>
                <a:effectLst/>
                <a:ea typeface="Calibri" panose="020F0502020204030204" pitchFamily="34" charset="0"/>
                <a:cs typeface="Times New Roman" panose="02020603050405020304" pitchFamily="18" charset="0"/>
              </a:rPr>
              <a:t>đầu</a:t>
            </a:r>
            <a:r>
              <a:rPr lang="en-US" sz="1200" dirty="0">
                <a:solidFill>
                  <a:schemeClr val="tx2"/>
                </a:solidFill>
                <a:effectLst/>
                <a:ea typeface="Calibri" panose="020F0502020204030204" pitchFamily="34" charset="0"/>
                <a:cs typeface="Times New Roman" panose="02020603050405020304" pitchFamily="18" charset="0"/>
              </a:rPr>
              <a:t>: Nghi </a:t>
            </a:r>
            <a:r>
              <a:rPr lang="en-US" sz="1200" dirty="0" err="1">
                <a:solidFill>
                  <a:schemeClr val="tx2"/>
                </a:solidFill>
                <a:effectLst/>
                <a:ea typeface="Calibri" panose="020F0502020204030204" pitchFamily="34" charset="0"/>
                <a:cs typeface="Times New Roman" panose="02020603050405020304" pitchFamily="18" charset="0"/>
              </a:rPr>
              <a:t>lễ</a:t>
            </a:r>
            <a:r>
              <a:rPr lang="en-US" sz="1200" dirty="0">
                <a:solidFill>
                  <a:schemeClr val="tx2"/>
                </a:solidFill>
                <a:effectLst/>
                <a:ea typeface="Calibri" panose="020F0502020204030204" pitchFamily="34" charset="0"/>
                <a:cs typeface="Times New Roman" panose="02020603050405020304" pitchFamily="18" charset="0"/>
              </a:rPr>
              <a:t> </a:t>
            </a:r>
            <a:r>
              <a:rPr lang="en-US" sz="1200" dirty="0" err="1">
                <a:solidFill>
                  <a:schemeClr val="tx2"/>
                </a:solidFill>
                <a:effectLst/>
                <a:ea typeface="Calibri" panose="020F0502020204030204" pitchFamily="34" charset="0"/>
                <a:cs typeface="Times New Roman" panose="02020603050405020304" pitchFamily="18" charset="0"/>
              </a:rPr>
              <a:t>và</a:t>
            </a:r>
            <a:r>
              <a:rPr lang="en-US" sz="1200" dirty="0">
                <a:solidFill>
                  <a:schemeClr val="tx2"/>
                </a:solidFill>
                <a:effectLst/>
                <a:ea typeface="Calibri" panose="020F0502020204030204" pitchFamily="34" charset="0"/>
                <a:cs typeface="Times New Roman" panose="02020603050405020304" pitchFamily="18" charset="0"/>
              </a:rPr>
              <a:t> </a:t>
            </a:r>
            <a:r>
              <a:rPr lang="en-US" sz="1200" dirty="0" err="1">
                <a:solidFill>
                  <a:schemeClr val="tx2"/>
                </a:solidFill>
                <a:effectLst/>
                <a:ea typeface="Calibri" panose="020F0502020204030204" pitchFamily="34" charset="0"/>
                <a:cs typeface="Times New Roman" panose="02020603050405020304" pitchFamily="18" charset="0"/>
              </a:rPr>
              <a:t>hành</a:t>
            </a:r>
            <a:r>
              <a:rPr lang="en-US" sz="1200" dirty="0">
                <a:solidFill>
                  <a:schemeClr val="tx2"/>
                </a:solidFill>
                <a:effectLst/>
                <a:ea typeface="Calibri" panose="020F0502020204030204" pitchFamily="34" charset="0"/>
                <a:cs typeface="Times New Roman" panose="02020603050405020304" pitchFamily="18" charset="0"/>
              </a:rPr>
              <a:t> </a:t>
            </a:r>
            <a:r>
              <a:rPr lang="en-US" sz="1200" dirty="0" err="1">
                <a:solidFill>
                  <a:schemeClr val="tx2"/>
                </a:solidFill>
                <a:effectLst/>
                <a:ea typeface="Calibri" panose="020F0502020204030204" pitchFamily="34" charset="0"/>
                <a:cs typeface="Times New Roman" panose="02020603050405020304" pitchFamily="18" charset="0"/>
              </a:rPr>
              <a:t>chính</a:t>
            </a:r>
            <a:r>
              <a:rPr lang="en-US" sz="1200" dirty="0">
                <a:solidFill>
                  <a:schemeClr val="tx2"/>
                </a:solidFill>
                <a:effectLst/>
                <a:ea typeface="Calibri" panose="020F0502020204030204" pitchFamily="34" charset="0"/>
                <a:cs typeface="Times New Roman" panose="02020603050405020304" pitchFamily="18" charset="0"/>
              </a:rPr>
              <a:t> </a:t>
            </a:r>
            <a:r>
              <a:rPr lang="en-US" sz="1200" dirty="0" err="1">
                <a:solidFill>
                  <a:schemeClr val="tx2"/>
                </a:solidFill>
                <a:effectLst/>
                <a:ea typeface="Calibri" panose="020F0502020204030204" pitchFamily="34" charset="0"/>
                <a:cs typeface="Times New Roman" panose="02020603050405020304" pitchFamily="18" charset="0"/>
              </a:rPr>
              <a:t>nhà</a:t>
            </a:r>
            <a:r>
              <a:rPr lang="en-US" sz="1200" dirty="0">
                <a:solidFill>
                  <a:schemeClr val="tx2"/>
                </a:solidFill>
                <a:effectLst/>
                <a:ea typeface="Calibri" panose="020F0502020204030204" pitchFamily="34" charset="0"/>
                <a:cs typeface="Times New Roman" panose="02020603050405020304" pitchFamily="18" charset="0"/>
              </a:rPr>
              <a:t>  </a:t>
            </a:r>
            <a:r>
              <a:rPr lang="en-US" sz="1200" dirty="0" err="1">
                <a:solidFill>
                  <a:schemeClr val="tx2"/>
                </a:solidFill>
                <a:effectLst/>
                <a:ea typeface="Calibri" panose="020F0502020204030204" pitchFamily="34" charset="0"/>
                <a:cs typeface="Times New Roman" panose="02020603050405020304" pitchFamily="18" charset="0"/>
              </a:rPr>
              <a:t>trường</a:t>
            </a:r>
            <a:r>
              <a:rPr lang="en-US" sz="1200" dirty="0">
                <a:solidFill>
                  <a:schemeClr val="tx2"/>
                </a:solidFill>
                <a:effectLst/>
                <a:ea typeface="Calibri" panose="020F0502020204030204" pitchFamily="34" charset="0"/>
                <a:cs typeface="Times New Roman" panose="02020603050405020304" pitchFamily="18" charset="0"/>
              </a:rPr>
              <a:t>.</a:t>
            </a:r>
          </a:p>
          <a:p>
            <a:pPr marL="0" indent="0" algn="just">
              <a:lnSpc>
                <a:spcPct val="120000"/>
              </a:lnSpc>
              <a:spcBef>
                <a:spcPts val="300"/>
              </a:spcBef>
              <a:spcAft>
                <a:spcPts val="300"/>
              </a:spcAft>
              <a:buNone/>
              <a:tabLst>
                <a:tab pos="1395095" algn="l"/>
              </a:tabLst>
            </a:pPr>
            <a:r>
              <a:rPr lang="en-US" sz="1200" dirty="0">
                <a:solidFill>
                  <a:schemeClr val="tx2"/>
                </a:solidFill>
                <a:ea typeface="Times New Roman" panose="02020603050405020304" pitchFamily="18" charset="0"/>
              </a:rPr>
              <a:t>- </a:t>
            </a:r>
            <a:r>
              <a:rPr lang="en-US" sz="1200" dirty="0" err="1">
                <a:solidFill>
                  <a:schemeClr val="tx2"/>
                </a:solidFill>
                <a:effectLst/>
                <a:ea typeface="Times New Roman" panose="02020603050405020304" pitchFamily="18" charset="0"/>
              </a:rPr>
              <a:t>Phần</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sau</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Các</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lớp</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luân</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phiên</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đảm</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nhận</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việc</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tổ</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chức</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hoặc</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trình</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diễn</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các</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hoạt</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động</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theo</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chủ</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đề</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giáo</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dục</a:t>
            </a:r>
            <a:r>
              <a:rPr lang="en-US" sz="1200" dirty="0">
                <a:solidFill>
                  <a:schemeClr val="tx2"/>
                </a:solidFill>
                <a:effectLst/>
                <a:ea typeface="Times New Roman" panose="02020603050405020304" pitchFamily="18" charset="0"/>
              </a:rPr>
              <a:t>.</a:t>
            </a:r>
          </a:p>
          <a:p>
            <a:r>
              <a:rPr lang="en-US" dirty="0" err="1"/>
              <a:t>Sinh</a:t>
            </a:r>
            <a:r>
              <a:rPr lang="en-US" dirty="0"/>
              <a:t> </a:t>
            </a:r>
            <a:r>
              <a:rPr lang="en-US" dirty="0" err="1"/>
              <a:t>hoạt</a:t>
            </a:r>
            <a:r>
              <a:rPr lang="en-US" dirty="0"/>
              <a:t> </a:t>
            </a:r>
            <a:r>
              <a:rPr lang="en-US" dirty="0" err="1"/>
              <a:t>lớp</a:t>
            </a:r>
            <a:r>
              <a:rPr lang="en-US" dirty="0"/>
              <a:t>:</a:t>
            </a:r>
          </a:p>
          <a:p>
            <a:pPr marL="0" indent="0" algn="just">
              <a:lnSpc>
                <a:spcPct val="120000"/>
              </a:lnSpc>
              <a:spcBef>
                <a:spcPts val="300"/>
              </a:spcBef>
              <a:spcAft>
                <a:spcPts val="300"/>
              </a:spcAft>
              <a:buNone/>
              <a:tabLst>
                <a:tab pos="1374775" algn="l"/>
              </a:tabLst>
            </a:pPr>
            <a:r>
              <a:rPr lang="en-US" sz="1200" dirty="0">
                <a:solidFill>
                  <a:schemeClr val="tx2"/>
                </a:solidFill>
              </a:rPr>
              <a:t>– </a:t>
            </a:r>
            <a:r>
              <a:rPr lang="en-US" sz="1200" dirty="0" err="1">
                <a:solidFill>
                  <a:schemeClr val="tx2"/>
                </a:solidFill>
              </a:rPr>
              <a:t>Phần</a:t>
            </a:r>
            <a:r>
              <a:rPr lang="en-US" sz="1200" dirty="0">
                <a:solidFill>
                  <a:schemeClr val="tx2"/>
                </a:solidFill>
              </a:rPr>
              <a:t> </a:t>
            </a:r>
            <a:r>
              <a:rPr lang="en-US" sz="1200" dirty="0" err="1">
                <a:solidFill>
                  <a:schemeClr val="tx2"/>
                </a:solidFill>
              </a:rPr>
              <a:t>đầu</a:t>
            </a:r>
            <a:r>
              <a:rPr lang="en-US" sz="1200" dirty="0">
                <a:solidFill>
                  <a:schemeClr val="tx2"/>
                </a:solidFill>
              </a:rPr>
              <a:t>: </a:t>
            </a:r>
            <a:r>
              <a:rPr lang="en-US" sz="1200" dirty="0" err="1">
                <a:solidFill>
                  <a:schemeClr val="tx2"/>
                </a:solidFill>
              </a:rPr>
              <a:t>Hành</a:t>
            </a:r>
            <a:r>
              <a:rPr lang="en-US" sz="1200" dirty="0">
                <a:solidFill>
                  <a:schemeClr val="tx2"/>
                </a:solidFill>
              </a:rPr>
              <a:t> </a:t>
            </a:r>
            <a:r>
              <a:rPr lang="en-US" sz="1200" dirty="0" err="1">
                <a:solidFill>
                  <a:schemeClr val="tx2"/>
                </a:solidFill>
              </a:rPr>
              <a:t>chính</a:t>
            </a:r>
            <a:r>
              <a:rPr lang="en-US" sz="1200" dirty="0">
                <a:solidFill>
                  <a:schemeClr val="tx2"/>
                </a:solidFill>
              </a:rPr>
              <a:t> </a:t>
            </a:r>
            <a:r>
              <a:rPr lang="en-US" sz="1200" dirty="0" err="1">
                <a:solidFill>
                  <a:schemeClr val="tx2"/>
                </a:solidFill>
              </a:rPr>
              <a:t>lớp</a:t>
            </a:r>
            <a:r>
              <a:rPr lang="en-US" sz="1200" dirty="0">
                <a:solidFill>
                  <a:schemeClr val="tx2"/>
                </a:solidFill>
              </a:rPr>
              <a:t> </a:t>
            </a:r>
            <a:r>
              <a:rPr lang="en-US" sz="1200" dirty="0" err="1">
                <a:solidFill>
                  <a:schemeClr val="tx2"/>
                </a:solidFill>
              </a:rPr>
              <a:t>học</a:t>
            </a:r>
            <a:r>
              <a:rPr lang="en-US" sz="1200" dirty="0">
                <a:solidFill>
                  <a:schemeClr val="tx2"/>
                </a:solidFill>
              </a:rPr>
              <a:t> </a:t>
            </a:r>
          </a:p>
          <a:p>
            <a:pPr marL="0" indent="0" algn="just">
              <a:lnSpc>
                <a:spcPct val="120000"/>
              </a:lnSpc>
              <a:spcBef>
                <a:spcPts val="300"/>
              </a:spcBef>
              <a:spcAft>
                <a:spcPts val="300"/>
              </a:spcAft>
              <a:buNone/>
              <a:tabLst>
                <a:tab pos="1374775" algn="l"/>
              </a:tabLst>
            </a:pPr>
            <a:r>
              <a:rPr lang="en-US" sz="1200" dirty="0">
                <a:solidFill>
                  <a:schemeClr val="tx2"/>
                </a:solidFill>
              </a:rPr>
              <a:t>– </a:t>
            </a:r>
            <a:r>
              <a:rPr lang="en-US" sz="1200" dirty="0" err="1">
                <a:solidFill>
                  <a:schemeClr val="tx2"/>
                </a:solidFill>
              </a:rPr>
              <a:t>Phần</a:t>
            </a:r>
            <a:r>
              <a:rPr lang="en-US" sz="1200" dirty="0">
                <a:solidFill>
                  <a:schemeClr val="tx2"/>
                </a:solidFill>
              </a:rPr>
              <a:t> </a:t>
            </a:r>
            <a:r>
              <a:rPr lang="en-US" sz="1200" dirty="0" err="1">
                <a:solidFill>
                  <a:schemeClr val="tx2"/>
                </a:solidFill>
              </a:rPr>
              <a:t>sau</a:t>
            </a:r>
            <a:r>
              <a:rPr lang="en-US" sz="1200" dirty="0">
                <a:solidFill>
                  <a:schemeClr val="tx2"/>
                </a:solidFill>
              </a:rPr>
              <a:t>: </a:t>
            </a:r>
            <a:r>
              <a:rPr lang="en-US" sz="1200" dirty="0" err="1">
                <a:solidFill>
                  <a:schemeClr val="tx2"/>
                </a:solidFill>
              </a:rPr>
              <a:t>các</a:t>
            </a:r>
            <a:r>
              <a:rPr lang="en-US" sz="1200" dirty="0">
                <a:solidFill>
                  <a:schemeClr val="tx2"/>
                </a:solidFill>
              </a:rPr>
              <a:t> </a:t>
            </a:r>
            <a:r>
              <a:rPr lang="en-US" sz="1200" dirty="0" err="1">
                <a:solidFill>
                  <a:schemeClr val="tx2"/>
                </a:solidFill>
              </a:rPr>
              <a:t>nhóm</a:t>
            </a:r>
            <a:r>
              <a:rPr lang="en-US" sz="1200" dirty="0">
                <a:solidFill>
                  <a:schemeClr val="tx2"/>
                </a:solidFill>
              </a:rPr>
              <a:t>, </a:t>
            </a:r>
            <a:r>
              <a:rPr lang="en-US" sz="1200" dirty="0" err="1">
                <a:solidFill>
                  <a:schemeClr val="tx2"/>
                </a:solidFill>
              </a:rPr>
              <a:t>tổ</a:t>
            </a:r>
            <a:r>
              <a:rPr lang="en-US" sz="1200" dirty="0">
                <a:solidFill>
                  <a:schemeClr val="tx2"/>
                </a:solidFill>
              </a:rPr>
              <a:t> </a:t>
            </a:r>
            <a:r>
              <a:rPr lang="en-US" sz="1200" dirty="0" err="1">
                <a:solidFill>
                  <a:schemeClr val="tx2"/>
                </a:solidFill>
              </a:rPr>
              <a:t>luân</a:t>
            </a:r>
            <a:r>
              <a:rPr lang="en-US" sz="1200" dirty="0">
                <a:solidFill>
                  <a:schemeClr val="tx2"/>
                </a:solidFill>
              </a:rPr>
              <a:t> </a:t>
            </a:r>
            <a:r>
              <a:rPr lang="en-US" sz="1200" dirty="0" err="1">
                <a:solidFill>
                  <a:schemeClr val="tx2"/>
                </a:solidFill>
              </a:rPr>
              <a:t>phiên</a:t>
            </a:r>
            <a:r>
              <a:rPr lang="en-US" sz="1200" dirty="0">
                <a:solidFill>
                  <a:schemeClr val="tx2"/>
                </a:solidFill>
              </a:rPr>
              <a:t> </a:t>
            </a:r>
            <a:r>
              <a:rPr lang="en-US" sz="1200" dirty="0" err="1">
                <a:solidFill>
                  <a:schemeClr val="tx2"/>
                </a:solidFill>
              </a:rPr>
              <a:t>đảm</a:t>
            </a:r>
            <a:r>
              <a:rPr lang="en-US" sz="1200" dirty="0">
                <a:solidFill>
                  <a:schemeClr val="tx2"/>
                </a:solidFill>
              </a:rPr>
              <a:t> </a:t>
            </a:r>
            <a:r>
              <a:rPr lang="en-US" sz="1200" dirty="0" err="1">
                <a:solidFill>
                  <a:schemeClr val="tx2"/>
                </a:solidFill>
              </a:rPr>
              <a:t>nhận</a:t>
            </a:r>
            <a:r>
              <a:rPr lang="en-US" sz="1200" dirty="0">
                <a:solidFill>
                  <a:schemeClr val="tx2"/>
                </a:solidFill>
              </a:rPr>
              <a:t> </a:t>
            </a:r>
            <a:r>
              <a:rPr lang="en-US" sz="1200" dirty="0" err="1">
                <a:solidFill>
                  <a:schemeClr val="tx2"/>
                </a:solidFill>
              </a:rPr>
              <a:t>việc</a:t>
            </a:r>
            <a:r>
              <a:rPr lang="en-US" sz="1200" dirty="0">
                <a:solidFill>
                  <a:schemeClr val="tx2"/>
                </a:solidFill>
              </a:rPr>
              <a:t> </a:t>
            </a:r>
            <a:r>
              <a:rPr lang="en-US" sz="1200" dirty="0" err="1">
                <a:solidFill>
                  <a:schemeClr val="tx2"/>
                </a:solidFill>
              </a:rPr>
              <a:t>tổ</a:t>
            </a:r>
            <a:r>
              <a:rPr lang="en-US" sz="1200" dirty="0">
                <a:solidFill>
                  <a:schemeClr val="tx2"/>
                </a:solidFill>
              </a:rPr>
              <a:t> </a:t>
            </a:r>
            <a:r>
              <a:rPr lang="en-US" sz="1200" dirty="0" err="1">
                <a:solidFill>
                  <a:schemeClr val="tx2"/>
                </a:solidFill>
              </a:rPr>
              <a:t>chức</a:t>
            </a:r>
            <a:r>
              <a:rPr lang="en-US" sz="1200" dirty="0">
                <a:solidFill>
                  <a:schemeClr val="tx2"/>
                </a:solidFill>
              </a:rPr>
              <a:t> </a:t>
            </a:r>
            <a:r>
              <a:rPr lang="en-US" sz="1200" dirty="0" err="1">
                <a:solidFill>
                  <a:schemeClr val="tx2"/>
                </a:solidFill>
              </a:rPr>
              <a:t>hoặc</a:t>
            </a:r>
            <a:r>
              <a:rPr lang="en-US" sz="1200" dirty="0">
                <a:solidFill>
                  <a:schemeClr val="tx2"/>
                </a:solidFill>
              </a:rPr>
              <a:t> </a:t>
            </a:r>
            <a:r>
              <a:rPr lang="en-US" sz="1200" dirty="0" err="1">
                <a:solidFill>
                  <a:schemeClr val="tx2"/>
                </a:solidFill>
              </a:rPr>
              <a:t>trình</a:t>
            </a:r>
            <a:r>
              <a:rPr lang="en-US" sz="1200" dirty="0">
                <a:solidFill>
                  <a:schemeClr val="tx2"/>
                </a:solidFill>
              </a:rPr>
              <a:t> </a:t>
            </a:r>
            <a:r>
              <a:rPr lang="en-US" sz="1200" dirty="0" err="1">
                <a:solidFill>
                  <a:schemeClr val="tx2"/>
                </a:solidFill>
              </a:rPr>
              <a:t>diễn</a:t>
            </a:r>
            <a:r>
              <a:rPr lang="en-US" sz="1200" dirty="0">
                <a:solidFill>
                  <a:schemeClr val="tx2"/>
                </a:solidFill>
              </a:rPr>
              <a:t> </a:t>
            </a:r>
            <a:r>
              <a:rPr lang="en-US" sz="1200" dirty="0" err="1">
                <a:solidFill>
                  <a:schemeClr val="tx2"/>
                </a:solidFill>
              </a:rPr>
              <a:t>các</a:t>
            </a:r>
            <a:r>
              <a:rPr lang="en-US" sz="1200" dirty="0">
                <a:solidFill>
                  <a:schemeClr val="tx2"/>
                </a:solidFill>
              </a:rPr>
              <a:t> </a:t>
            </a:r>
            <a:r>
              <a:rPr lang="en-US" sz="1200" dirty="0" err="1">
                <a:solidFill>
                  <a:schemeClr val="tx2"/>
                </a:solidFill>
              </a:rPr>
              <a:t>hoạt</a:t>
            </a:r>
            <a:r>
              <a:rPr lang="en-US" sz="1200" dirty="0">
                <a:solidFill>
                  <a:schemeClr val="tx2"/>
                </a:solidFill>
              </a:rPr>
              <a:t> </a:t>
            </a:r>
            <a:r>
              <a:rPr lang="en-US" sz="1200" dirty="0" err="1">
                <a:solidFill>
                  <a:schemeClr val="tx2"/>
                </a:solidFill>
              </a:rPr>
              <a:t>động</a:t>
            </a:r>
            <a:r>
              <a:rPr lang="en-US" sz="1200" dirty="0">
                <a:solidFill>
                  <a:schemeClr val="tx2"/>
                </a:solidFill>
              </a:rPr>
              <a:t> </a:t>
            </a:r>
            <a:r>
              <a:rPr lang="en-US" sz="1200" dirty="0" err="1">
                <a:solidFill>
                  <a:schemeClr val="tx2"/>
                </a:solidFill>
              </a:rPr>
              <a:t>theo</a:t>
            </a:r>
            <a:r>
              <a:rPr lang="en-US" sz="1200" dirty="0">
                <a:solidFill>
                  <a:schemeClr val="tx2"/>
                </a:solidFill>
              </a:rPr>
              <a:t> </a:t>
            </a:r>
            <a:r>
              <a:rPr lang="en-US" sz="1200" dirty="0" err="1">
                <a:solidFill>
                  <a:schemeClr val="tx2"/>
                </a:solidFill>
              </a:rPr>
              <a:t>chủ</a:t>
            </a:r>
            <a:r>
              <a:rPr lang="en-US" sz="1200" dirty="0">
                <a:solidFill>
                  <a:schemeClr val="tx2"/>
                </a:solidFill>
              </a:rPr>
              <a:t> </a:t>
            </a:r>
            <a:r>
              <a:rPr lang="en-US" sz="1200" dirty="0" err="1">
                <a:solidFill>
                  <a:schemeClr val="tx2"/>
                </a:solidFill>
              </a:rPr>
              <a:t>đề</a:t>
            </a:r>
            <a:r>
              <a:rPr lang="en-US" sz="1200" dirty="0">
                <a:solidFill>
                  <a:schemeClr val="tx2"/>
                </a:solidFill>
              </a:rPr>
              <a:t> </a:t>
            </a:r>
            <a:r>
              <a:rPr lang="en-US" sz="1200" dirty="0" err="1">
                <a:solidFill>
                  <a:schemeClr val="tx2"/>
                </a:solidFill>
              </a:rPr>
              <a:t>giáo</a:t>
            </a:r>
            <a:r>
              <a:rPr lang="en-US" sz="1200" dirty="0">
                <a:solidFill>
                  <a:schemeClr val="tx2"/>
                </a:solidFill>
              </a:rPr>
              <a:t> </a:t>
            </a:r>
            <a:r>
              <a:rPr lang="en-US" sz="1200" dirty="0" err="1">
                <a:solidFill>
                  <a:schemeClr val="tx2"/>
                </a:solidFill>
              </a:rPr>
              <a:t>dục</a:t>
            </a:r>
            <a:r>
              <a:rPr lang="en-US" sz="1200" dirty="0">
                <a:solidFill>
                  <a:schemeClr val="tx2"/>
                </a:solidFill>
              </a:rPr>
              <a:t>. </a:t>
            </a:r>
            <a:r>
              <a:rPr lang="en-US" sz="1200" dirty="0" err="1">
                <a:solidFill>
                  <a:schemeClr val="tx2"/>
                </a:solidFill>
              </a:rPr>
              <a:t>Chú</a:t>
            </a:r>
            <a:r>
              <a:rPr lang="en-US" sz="1200" dirty="0">
                <a:solidFill>
                  <a:schemeClr val="tx2"/>
                </a:solidFill>
              </a:rPr>
              <a:t> ý </a:t>
            </a:r>
            <a:r>
              <a:rPr lang="en-US" sz="1200" dirty="0" err="1">
                <a:solidFill>
                  <a:schemeClr val="tx2"/>
                </a:solidFill>
              </a:rPr>
              <a:t>tạo</a:t>
            </a:r>
            <a:r>
              <a:rPr lang="en-US" sz="1200" dirty="0">
                <a:solidFill>
                  <a:schemeClr val="tx2"/>
                </a:solidFill>
              </a:rPr>
              <a:t> </a:t>
            </a:r>
            <a:r>
              <a:rPr lang="en-US" sz="1200" dirty="0" err="1">
                <a:solidFill>
                  <a:schemeClr val="tx2"/>
                </a:solidFill>
              </a:rPr>
              <a:t>cơ</a:t>
            </a:r>
            <a:r>
              <a:rPr lang="en-US" sz="1200" dirty="0">
                <a:solidFill>
                  <a:schemeClr val="tx2"/>
                </a:solidFill>
              </a:rPr>
              <a:t> </a:t>
            </a:r>
            <a:r>
              <a:rPr lang="en-US" sz="1200" dirty="0" err="1">
                <a:solidFill>
                  <a:schemeClr val="tx2"/>
                </a:solidFill>
              </a:rPr>
              <a:t>hội</a:t>
            </a:r>
            <a:r>
              <a:rPr lang="en-US" sz="1200" dirty="0">
                <a:solidFill>
                  <a:schemeClr val="tx2"/>
                </a:solidFill>
              </a:rPr>
              <a:t> </a:t>
            </a:r>
            <a:r>
              <a:rPr lang="en-US" sz="1200" dirty="0" err="1">
                <a:solidFill>
                  <a:schemeClr val="tx2"/>
                </a:solidFill>
              </a:rPr>
              <a:t>để</a:t>
            </a:r>
            <a:r>
              <a:rPr lang="en-US" sz="1200" dirty="0">
                <a:solidFill>
                  <a:schemeClr val="tx2"/>
                </a:solidFill>
              </a:rPr>
              <a:t> </a:t>
            </a:r>
            <a:r>
              <a:rPr lang="en-US" sz="1200" dirty="0" err="1">
                <a:solidFill>
                  <a:schemeClr val="tx2"/>
                </a:solidFill>
              </a:rPr>
              <a:t>tất</a:t>
            </a:r>
            <a:r>
              <a:rPr lang="en-US" sz="1200" dirty="0">
                <a:solidFill>
                  <a:schemeClr val="tx2"/>
                </a:solidFill>
              </a:rPr>
              <a:t> </a:t>
            </a:r>
            <a:r>
              <a:rPr lang="en-US" sz="1200" dirty="0" err="1">
                <a:solidFill>
                  <a:schemeClr val="tx2"/>
                </a:solidFill>
              </a:rPr>
              <a:t>cả</a:t>
            </a:r>
            <a:r>
              <a:rPr lang="en-US" sz="1200" dirty="0">
                <a:solidFill>
                  <a:schemeClr val="tx2"/>
                </a:solidFill>
              </a:rPr>
              <a:t> HS </a:t>
            </a:r>
            <a:r>
              <a:rPr lang="en-US" sz="1200" dirty="0" err="1">
                <a:solidFill>
                  <a:schemeClr val="tx2"/>
                </a:solidFill>
              </a:rPr>
              <a:t>trong</a:t>
            </a:r>
            <a:r>
              <a:rPr lang="en-US" sz="1200" dirty="0">
                <a:solidFill>
                  <a:schemeClr val="tx2"/>
                </a:solidFill>
              </a:rPr>
              <a:t> </a:t>
            </a:r>
            <a:r>
              <a:rPr lang="en-US" sz="1200" dirty="0" err="1">
                <a:solidFill>
                  <a:schemeClr val="tx2"/>
                </a:solidFill>
              </a:rPr>
              <a:t>lớp</a:t>
            </a:r>
            <a:r>
              <a:rPr lang="en-US" sz="1200" dirty="0">
                <a:solidFill>
                  <a:schemeClr val="tx2"/>
                </a:solidFill>
              </a:rPr>
              <a:t> </a:t>
            </a:r>
            <a:r>
              <a:rPr lang="en-US" sz="1200" dirty="0" err="1">
                <a:solidFill>
                  <a:schemeClr val="tx2"/>
                </a:solidFill>
              </a:rPr>
              <a:t>được</a:t>
            </a:r>
            <a:r>
              <a:rPr lang="en-US" sz="1200" dirty="0">
                <a:solidFill>
                  <a:schemeClr val="tx2"/>
                </a:solidFill>
              </a:rPr>
              <a:t> </a:t>
            </a:r>
            <a:r>
              <a:rPr lang="en-US" sz="1200" dirty="0" err="1">
                <a:solidFill>
                  <a:schemeClr val="tx2"/>
                </a:solidFill>
              </a:rPr>
              <a:t>tham</a:t>
            </a:r>
            <a:r>
              <a:rPr lang="en-US" sz="1200" dirty="0">
                <a:solidFill>
                  <a:schemeClr val="tx2"/>
                </a:solidFill>
              </a:rPr>
              <a:t> </a:t>
            </a:r>
            <a:r>
              <a:rPr lang="en-US" sz="1200" dirty="0" err="1">
                <a:solidFill>
                  <a:schemeClr val="tx2"/>
                </a:solidFill>
              </a:rPr>
              <a:t>gia</a:t>
            </a:r>
            <a:r>
              <a:rPr lang="en-US" sz="1200" dirty="0">
                <a:solidFill>
                  <a:schemeClr val="tx2"/>
                </a:solidFill>
              </a:rPr>
              <a:t> </a:t>
            </a:r>
            <a:r>
              <a:rPr lang="en-US" sz="1200" dirty="0" err="1">
                <a:solidFill>
                  <a:schemeClr val="tx2"/>
                </a:solidFill>
              </a:rPr>
              <a:t>hoạt</a:t>
            </a:r>
            <a:r>
              <a:rPr lang="en-US" sz="1200" dirty="0">
                <a:solidFill>
                  <a:schemeClr val="tx2"/>
                </a:solidFill>
              </a:rPr>
              <a:t> </a:t>
            </a:r>
            <a:r>
              <a:rPr lang="en-US" sz="1200" dirty="0" err="1">
                <a:solidFill>
                  <a:schemeClr val="tx2"/>
                </a:solidFill>
              </a:rPr>
              <a:t>động</a:t>
            </a:r>
            <a:r>
              <a:rPr lang="en-US" sz="1200" dirty="0">
                <a:solidFill>
                  <a:schemeClr val="tx2"/>
                </a:solidFill>
                <a:effectLst/>
                <a:latin typeface="Times New Roman" panose="02020603050405020304" pitchFamily="18" charset="0"/>
                <a:ea typeface="Times New Roman" panose="02020603050405020304" pitchFamily="18" charset="0"/>
              </a:rPr>
              <a:t>.</a:t>
            </a:r>
          </a:p>
          <a:p>
            <a:endParaRPr lang="vi-VN"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29</a:t>
            </a:fld>
            <a:endParaRPr lang="en-US"/>
          </a:p>
        </p:txBody>
      </p:sp>
    </p:spTree>
    <p:extLst>
      <p:ext uri="{BB962C8B-B14F-4D97-AF65-F5344CB8AC3E}">
        <p14:creationId xmlns:p14="http://schemas.microsoft.com/office/powerpoint/2010/main" val="13237963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4FC1ACE6-7DBA-4AF4-94A8-07B29CF16651}" type="slidenum">
              <a:rPr lang="en-US" smtClean="0"/>
              <a:t>31</a:t>
            </a:fld>
            <a:endParaRPr lang="en-US"/>
          </a:p>
        </p:txBody>
      </p:sp>
    </p:spTree>
    <p:extLst>
      <p:ext uri="{BB962C8B-B14F-4D97-AF65-F5344CB8AC3E}">
        <p14:creationId xmlns:p14="http://schemas.microsoft.com/office/powerpoint/2010/main" val="20869700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A4B2B8-BF4C-4036-9685-9BA6743053AD}" type="slidenum">
              <a:rPr lang="en-US" smtClean="0"/>
              <a:pPr/>
              <a:t>32</a:t>
            </a:fld>
            <a:endParaRPr lang="en-US"/>
          </a:p>
        </p:txBody>
      </p:sp>
    </p:spTree>
    <p:extLst>
      <p:ext uri="{BB962C8B-B14F-4D97-AF65-F5344CB8AC3E}">
        <p14:creationId xmlns:p14="http://schemas.microsoft.com/office/powerpoint/2010/main" val="2975964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06BA6A-5A8B-4F18-8F73-ED2C89455A27}" type="slidenum">
              <a:rPr lang="en-US" smtClean="0"/>
              <a:pPr/>
              <a:t>33</a:t>
            </a:fld>
            <a:endParaRPr lang="en-US"/>
          </a:p>
        </p:txBody>
      </p:sp>
    </p:spTree>
    <p:extLst>
      <p:ext uri="{BB962C8B-B14F-4D97-AF65-F5344CB8AC3E}">
        <p14:creationId xmlns:p14="http://schemas.microsoft.com/office/powerpoint/2010/main" val="16817237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err="1"/>
              <a:t>Đảm</a:t>
            </a:r>
            <a:r>
              <a:rPr lang="en-US" sz="1800" baseline="0" dirty="0"/>
              <a:t> </a:t>
            </a:r>
            <a:r>
              <a:rPr lang="en-US" sz="1800" baseline="0" dirty="0" err="1"/>
              <a:t>bảo</a:t>
            </a:r>
            <a:r>
              <a:rPr lang="en-US" sz="1800" baseline="0" dirty="0"/>
              <a:t> </a:t>
            </a:r>
            <a:r>
              <a:rPr lang="en-US" sz="1800" baseline="0" dirty="0" err="1"/>
              <a:t>yêu</a:t>
            </a:r>
            <a:r>
              <a:rPr lang="en-US" sz="1800" baseline="0" dirty="0"/>
              <a:t> </a:t>
            </a:r>
            <a:r>
              <a:rPr lang="en-US" sz="1800" baseline="0" dirty="0" err="1"/>
              <a:t>cầu</a:t>
            </a:r>
            <a:r>
              <a:rPr lang="en-US" sz="1800" baseline="0" dirty="0"/>
              <a:t> </a:t>
            </a:r>
            <a:r>
              <a:rPr lang="en-US" sz="1800" baseline="0" dirty="0" err="1"/>
              <a:t>cần</a:t>
            </a:r>
            <a:r>
              <a:rPr lang="en-US" sz="1800" baseline="0" dirty="0"/>
              <a:t> </a:t>
            </a:r>
            <a:r>
              <a:rPr lang="en-US" sz="1800" baseline="0" dirty="0" err="1"/>
              <a:t>đạt</a:t>
            </a:r>
            <a:r>
              <a:rPr lang="en-US" sz="1800" baseline="0" dirty="0"/>
              <a:t> </a:t>
            </a:r>
            <a:r>
              <a:rPr lang="en-US" sz="1800" baseline="0" dirty="0" err="1"/>
              <a:t>và</a:t>
            </a:r>
            <a:r>
              <a:rPr lang="en-US" sz="1800" baseline="0" dirty="0"/>
              <a:t> </a:t>
            </a:r>
            <a:r>
              <a:rPr lang="en-US" sz="1800" baseline="0" dirty="0" err="1"/>
              <a:t>tỉ</a:t>
            </a:r>
            <a:r>
              <a:rPr lang="en-US" sz="1800" baseline="0" dirty="0"/>
              <a:t> </a:t>
            </a:r>
            <a:r>
              <a:rPr lang="en-US" sz="1800" baseline="0" dirty="0" err="1"/>
              <a:t>lệ</a:t>
            </a:r>
            <a:r>
              <a:rPr lang="en-US" sz="1800" baseline="0" dirty="0"/>
              <a:t> </a:t>
            </a:r>
            <a:r>
              <a:rPr lang="en-US" sz="1800" baseline="0" dirty="0" err="1"/>
              <a:t>của</a:t>
            </a:r>
            <a:r>
              <a:rPr lang="en-US" sz="1800" baseline="0" dirty="0"/>
              <a:t> </a:t>
            </a:r>
            <a:r>
              <a:rPr lang="en-US" sz="1800" baseline="0" dirty="0" err="1"/>
              <a:t>các</a:t>
            </a:r>
            <a:r>
              <a:rPr lang="en-US" sz="1800" baseline="0" dirty="0"/>
              <a:t> </a:t>
            </a:r>
            <a:r>
              <a:rPr lang="en-US" sz="1800" baseline="0" dirty="0" err="1"/>
              <a:t>mạch</a:t>
            </a:r>
            <a:r>
              <a:rPr lang="en-US" sz="1800" baseline="0" dirty="0"/>
              <a:t> </a:t>
            </a:r>
            <a:r>
              <a:rPr lang="en-US" sz="1800" baseline="0" dirty="0" err="1"/>
              <a:t>nội</a:t>
            </a:r>
            <a:r>
              <a:rPr lang="en-US" sz="1800" baseline="0" dirty="0"/>
              <a:t> dung </a:t>
            </a:r>
            <a:r>
              <a:rPr lang="en-US" sz="1800" baseline="0" dirty="0" err="1"/>
              <a:t>theo</a:t>
            </a:r>
            <a:r>
              <a:rPr lang="en-US" sz="1800" baseline="0" dirty="0"/>
              <a:t> </a:t>
            </a:r>
            <a:r>
              <a:rPr lang="en-US" sz="1800" baseline="0" dirty="0" err="1"/>
              <a:t>yêu</a:t>
            </a:r>
            <a:r>
              <a:rPr lang="en-US" sz="1800" baseline="0" dirty="0"/>
              <a:t> </a:t>
            </a:r>
            <a:r>
              <a:rPr lang="en-US" sz="1800" baseline="0" dirty="0" err="1"/>
              <a:t>cầu</a:t>
            </a:r>
            <a:r>
              <a:rPr lang="en-US" sz="1800" baseline="0" dirty="0"/>
              <a:t> </a:t>
            </a:r>
            <a:r>
              <a:rPr lang="en-US" sz="1800" baseline="0" dirty="0" err="1"/>
              <a:t>của</a:t>
            </a:r>
            <a:r>
              <a:rPr lang="en-US" sz="1800" baseline="0" dirty="0"/>
              <a:t> CT HĐTN</a:t>
            </a:r>
            <a:endParaRPr lang="en-US" sz="1800"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34</a:t>
            </a:fld>
            <a:endParaRPr lang="en-US"/>
          </a:p>
        </p:txBody>
      </p:sp>
    </p:spTree>
    <p:extLst>
      <p:ext uri="{BB962C8B-B14F-4D97-AF65-F5344CB8AC3E}">
        <p14:creationId xmlns:p14="http://schemas.microsoft.com/office/powerpoint/2010/main" val="464953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0900D0F2-A5D5-44C3-8EE8-C4F0984072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BAD9CFF6-5573-454A-8A3E-FA6ED47606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Xây</a:t>
            </a:r>
            <a:r>
              <a:rPr lang="en-US" altLang="en-US" dirty="0"/>
              <a:t> </a:t>
            </a:r>
            <a:r>
              <a:rPr lang="en-US" altLang="en-US" dirty="0" err="1"/>
              <a:t>dựng</a:t>
            </a:r>
            <a:r>
              <a:rPr lang="en-US" altLang="en-US" dirty="0"/>
              <a:t> </a:t>
            </a:r>
            <a:r>
              <a:rPr lang="en-US" altLang="en-US" dirty="0" err="1"/>
              <a:t>nội</a:t>
            </a:r>
            <a:r>
              <a:rPr lang="en-US" altLang="en-US" dirty="0"/>
              <a:t> </a:t>
            </a:r>
            <a:r>
              <a:rPr lang="en-US" altLang="en-US" dirty="0" err="1"/>
              <a:t>quy</a:t>
            </a:r>
            <a:r>
              <a:rPr lang="en-US" altLang="en-US" dirty="0"/>
              <a:t>, </a:t>
            </a:r>
            <a:r>
              <a:rPr lang="en-US" altLang="en-US" dirty="0" err="1"/>
              <a:t>quy</a:t>
            </a:r>
            <a:r>
              <a:rPr lang="en-US" altLang="en-US" dirty="0"/>
              <a:t> </a:t>
            </a:r>
            <a:r>
              <a:rPr lang="en-US" altLang="en-US" dirty="0" err="1"/>
              <a:t>định</a:t>
            </a:r>
            <a:r>
              <a:rPr lang="en-US" altLang="en-US" dirty="0"/>
              <a:t> </a:t>
            </a:r>
            <a:r>
              <a:rPr lang="en-US" altLang="en-US" dirty="0" err="1"/>
              <a:t>cũng</a:t>
            </a:r>
            <a:r>
              <a:rPr lang="en-US" altLang="en-US" dirty="0"/>
              <a:t> </a:t>
            </a:r>
            <a:r>
              <a:rPr lang="en-US" altLang="en-US" dirty="0" err="1"/>
              <a:t>là</a:t>
            </a:r>
            <a:r>
              <a:rPr lang="en-US" altLang="en-US" dirty="0"/>
              <a:t> </a:t>
            </a:r>
            <a:r>
              <a:rPr lang="en-US" altLang="en-US" dirty="0" err="1"/>
              <a:t>một</a:t>
            </a:r>
            <a:r>
              <a:rPr lang="en-US" altLang="en-US" dirty="0"/>
              <a:t> </a:t>
            </a:r>
            <a:r>
              <a:rPr lang="en-US" altLang="en-US" dirty="0" err="1"/>
              <a:t>phần</a:t>
            </a:r>
            <a:r>
              <a:rPr lang="en-US" altLang="en-US" dirty="0"/>
              <a:t> </a:t>
            </a:r>
            <a:r>
              <a:rPr lang="en-US" altLang="en-US" dirty="0" err="1"/>
              <a:t>quan</a:t>
            </a:r>
            <a:r>
              <a:rPr lang="en-US" altLang="en-US" dirty="0"/>
              <a:t> </a:t>
            </a:r>
            <a:r>
              <a:rPr lang="en-US" altLang="en-US" dirty="0" err="1"/>
              <a:t>trọng</a:t>
            </a:r>
            <a:r>
              <a:rPr lang="en-US" altLang="en-US" dirty="0"/>
              <a:t> </a:t>
            </a:r>
            <a:r>
              <a:rPr lang="en-US" altLang="en-US" dirty="0" err="1"/>
              <a:t>của</a:t>
            </a:r>
            <a:r>
              <a:rPr lang="en-US" altLang="en-US" dirty="0"/>
              <a:t> </a:t>
            </a:r>
            <a:r>
              <a:rPr lang="en-US" altLang="en-US" dirty="0" err="1"/>
              <a:t>hoạt</a:t>
            </a:r>
            <a:r>
              <a:rPr lang="en-US" altLang="en-US" dirty="0"/>
              <a:t> </a:t>
            </a:r>
            <a:r>
              <a:rPr lang="en-US" altLang="en-US" dirty="0" err="1"/>
              <a:t>động</a:t>
            </a:r>
            <a:r>
              <a:rPr lang="en-US" altLang="en-US" dirty="0"/>
              <a:t> </a:t>
            </a:r>
            <a:r>
              <a:rPr lang="en-US" altLang="en-US" dirty="0" err="1"/>
              <a:t>trải</a:t>
            </a:r>
            <a:r>
              <a:rPr lang="en-US" altLang="en-US" dirty="0"/>
              <a:t> </a:t>
            </a:r>
            <a:r>
              <a:rPr lang="en-US" altLang="en-US" dirty="0" err="1"/>
              <a:t>nghiệm</a:t>
            </a:r>
            <a:endParaRPr lang="en-US" altLang="en-US" dirty="0"/>
          </a:p>
        </p:txBody>
      </p:sp>
      <p:sp>
        <p:nvSpPr>
          <p:cNvPr id="47108" name="Slide Number Placeholder 3">
            <a:extLst>
              <a:ext uri="{FF2B5EF4-FFF2-40B4-BE49-F238E27FC236}">
                <a16:creationId xmlns:a16="http://schemas.microsoft.com/office/drawing/2014/main" id="{3A8939DB-CFA2-4A58-888B-E28418F0D9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E46554-0875-405E-915F-A8CBA49662EC}" type="slidenum">
              <a:rPr lang="en-US" altLang="en-US">
                <a:latin typeface="Euphemia" panose="020B0503040102020104" pitchFamily="34" charset="0"/>
              </a:rPr>
              <a:pPr/>
              <a:t>3</a:t>
            </a:fld>
            <a:endParaRPr lang="en-US" altLang="en-US">
              <a:latin typeface="Euphemia" panose="020B05030401020201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Đổi</a:t>
            </a:r>
            <a:r>
              <a:rPr lang="en-US" baseline="0" dirty="0"/>
              <a:t> sang </a:t>
            </a:r>
            <a:r>
              <a:rPr lang="en-US" baseline="0" dirty="0" err="1"/>
              <a:t>nội</a:t>
            </a:r>
            <a:r>
              <a:rPr lang="en-US" baseline="0" dirty="0"/>
              <a:t> dung </a:t>
            </a:r>
            <a:r>
              <a:rPr lang="en-US" baseline="0" dirty="0" err="1"/>
              <a:t>của</a:t>
            </a:r>
            <a:r>
              <a:rPr lang="en-US" baseline="0" dirty="0"/>
              <a:t> </a:t>
            </a:r>
            <a:r>
              <a:rPr lang="en-US" baseline="0" dirty="0" err="1"/>
              <a:t>Tuần</a:t>
            </a:r>
            <a:r>
              <a:rPr lang="en-US" baseline="0" dirty="0"/>
              <a:t> 10 – </a:t>
            </a:r>
            <a:r>
              <a:rPr lang="en-US" baseline="0" dirty="0" err="1"/>
              <a:t>Chủ</a:t>
            </a:r>
            <a:r>
              <a:rPr lang="en-US" baseline="0" dirty="0"/>
              <a:t> </a:t>
            </a:r>
            <a:r>
              <a:rPr lang="en-US" baseline="0" dirty="0" err="1"/>
              <a:t>đề</a:t>
            </a:r>
            <a:r>
              <a:rPr lang="en-US" baseline="0" dirty="0"/>
              <a:t> 3 (tr29 -30)</a:t>
            </a:r>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35</a:t>
            </a:fld>
            <a:endParaRPr lang="en-US"/>
          </a:p>
        </p:txBody>
      </p:sp>
    </p:spTree>
    <p:extLst>
      <p:ext uri="{BB962C8B-B14F-4D97-AF65-F5344CB8AC3E}">
        <p14:creationId xmlns:p14="http://schemas.microsoft.com/office/powerpoint/2010/main" val="21127532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4FC1ACE6-7DBA-4AF4-94A8-07B29CF16651}" type="slidenum">
              <a:rPr lang="en-US" smtClean="0"/>
              <a:t>36</a:t>
            </a:fld>
            <a:endParaRPr lang="en-US"/>
          </a:p>
        </p:txBody>
      </p:sp>
    </p:spTree>
    <p:extLst>
      <p:ext uri="{BB962C8B-B14F-4D97-AF65-F5344CB8AC3E}">
        <p14:creationId xmlns:p14="http://schemas.microsoft.com/office/powerpoint/2010/main" val="32040471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lớp</a:t>
            </a:r>
            <a:r>
              <a:rPr lang="en-US" sz="1200" kern="1200" dirty="0">
                <a:solidFill>
                  <a:schemeClr val="tx1"/>
                </a:solidFill>
                <a:effectLst/>
                <a:latin typeface="+mn-lt"/>
                <a:ea typeface="+mn-ea"/>
                <a:cs typeface="+mn-cs"/>
              </a:rPr>
              <a:t> 1, 2: </a:t>
            </a:r>
            <a:r>
              <a:rPr lang="en-US" sz="1200" kern="1200" dirty="0" err="1">
                <a:solidFill>
                  <a:schemeClr val="tx1"/>
                </a:solidFill>
                <a:effectLst/>
                <a:latin typeface="+mn-lt"/>
                <a:ea typeface="+mn-ea"/>
                <a:cs typeface="+mn-cs"/>
              </a:rPr>
              <a:t>tên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chủ</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đề</a:t>
            </a:r>
            <a:r>
              <a:rPr lang="en-US" sz="1200" kern="1200" dirty="0">
                <a:solidFill>
                  <a:schemeClr val="tx1"/>
                </a:solidFill>
                <a:effectLst/>
                <a:latin typeface="+mn-lt"/>
                <a:ea typeface="+mn-ea"/>
                <a:cs typeface="+mn-cs"/>
              </a:rPr>
              <a:t> 4, </a:t>
            </a:r>
            <a:r>
              <a:rPr lang="en-US" sz="1200" kern="1200" dirty="0" err="1">
                <a:solidFill>
                  <a:schemeClr val="tx1"/>
                </a:solidFill>
                <a:effectLst/>
                <a:latin typeface="+mn-lt"/>
                <a:ea typeface="+mn-ea"/>
                <a:cs typeface="+mn-cs"/>
              </a:rPr>
              <a:t>chủ</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đề</a:t>
            </a:r>
            <a:r>
              <a:rPr lang="en-US" sz="1200" kern="1200" dirty="0">
                <a:solidFill>
                  <a:schemeClr val="tx1"/>
                </a:solidFill>
                <a:effectLst/>
                <a:latin typeface="+mn-lt"/>
                <a:ea typeface="+mn-ea"/>
                <a:cs typeface="+mn-cs"/>
              </a:rPr>
              <a:t> 6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nhau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tất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việc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gộp</a:t>
            </a:r>
            <a:r>
              <a:rPr lang="en-US" sz="1200" kern="1200" dirty="0">
                <a:solidFill>
                  <a:schemeClr val="tx1"/>
                </a:solidFill>
                <a:effectLst/>
                <a:latin typeface="+mn-lt"/>
                <a:ea typeface="+mn-ea"/>
                <a:cs typeface="+mn-cs"/>
              </a:rPr>
              <a:t> 3 </a:t>
            </a:r>
            <a:r>
              <a:rPr lang="en-US" sz="1200" kern="1200" dirty="0" err="1">
                <a:solidFill>
                  <a:schemeClr val="tx1"/>
                </a:solidFill>
                <a:effectLst/>
                <a:latin typeface="+mn-lt"/>
                <a:ea typeface="+mn-ea"/>
                <a:cs typeface="+mn-cs"/>
              </a:rPr>
              <a:t>cuốn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NXB </a:t>
            </a:r>
            <a:r>
              <a:rPr lang="en-US" sz="1200" kern="1200" dirty="0" err="1">
                <a:solidFill>
                  <a:schemeClr val="tx1"/>
                </a:solidFill>
                <a:effectLst/>
                <a:latin typeface="+mn-lt"/>
                <a:ea typeface="+mn-ea"/>
                <a:cs typeface="+mn-cs"/>
              </a:rPr>
              <a:t>Giáo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dục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Việt</a:t>
            </a:r>
            <a:r>
              <a:rPr lang="en-US" sz="1200" kern="1200" dirty="0">
                <a:solidFill>
                  <a:schemeClr val="tx1"/>
                </a:solidFill>
                <a:effectLst/>
                <a:latin typeface="+mn-lt"/>
                <a:ea typeface="+mn-ea"/>
                <a:cs typeface="+mn-cs"/>
              </a:rPr>
              <a:t> Nam, </a:t>
            </a:r>
            <a:r>
              <a:rPr lang="en-US" sz="1200" kern="1200" dirty="0" err="1">
                <a:solidFill>
                  <a:schemeClr val="tx1"/>
                </a:solidFill>
                <a:effectLst/>
                <a:latin typeface="+mn-lt"/>
                <a:ea typeface="+mn-ea"/>
                <a:cs typeface="+mn-cs"/>
              </a:rPr>
              <a:t>gồm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bộ</a:t>
            </a:r>
            <a:r>
              <a:rPr lang="en-US" sz="1200" kern="1200" dirty="0">
                <a:solidFill>
                  <a:schemeClr val="tx1"/>
                </a:solidFill>
                <a:effectLst/>
                <a:latin typeface="+mn-lt"/>
                <a:ea typeface="+mn-ea"/>
                <a:cs typeface="+mn-cs"/>
              </a:rPr>
              <a:t> SGK HĐTN 2 (</a:t>
            </a:r>
            <a:r>
              <a:rPr lang="en-US" sz="1200" kern="1200" dirty="0" err="1">
                <a:solidFill>
                  <a:schemeClr val="tx1"/>
                </a:solidFill>
                <a:effectLst/>
                <a:latin typeface="+mn-lt"/>
                <a:ea typeface="+mn-ea"/>
                <a:cs typeface="+mn-cs"/>
              </a:rPr>
              <a:t>Phó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Hoà</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Bùi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Diệp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bộ</a:t>
            </a:r>
            <a:r>
              <a:rPr lang="en-US" sz="1200" kern="1200" dirty="0">
                <a:solidFill>
                  <a:schemeClr val="tx1"/>
                </a:solidFill>
                <a:effectLst/>
                <a:latin typeface="+mn-lt"/>
                <a:ea typeface="+mn-ea"/>
                <a:cs typeface="+mn-cs"/>
              </a:rPr>
              <a:t> SGK HĐTN 2 (</a:t>
            </a:r>
            <a:r>
              <a:rPr lang="en-US" sz="1200" kern="1200" dirty="0" err="1">
                <a:solidFill>
                  <a:schemeClr val="tx1"/>
                </a:solidFill>
                <a:effectLst/>
                <a:latin typeface="+mn-lt"/>
                <a:ea typeface="+mn-ea"/>
                <a:cs typeface="+mn-cs"/>
              </a:rPr>
              <a:t>Vũ</a:t>
            </a:r>
            <a:r>
              <a:rPr lang="en-US" sz="1200" kern="1200" dirty="0">
                <a:solidFill>
                  <a:schemeClr val="tx1"/>
                </a:solidFill>
                <a:effectLst/>
                <a:latin typeface="+mn-lt"/>
                <a:ea typeface="+mn-ea"/>
                <a:cs typeface="+mn-cs"/>
              </a:rPr>
              <a:t> Quang </a:t>
            </a:r>
            <a:r>
              <a:rPr lang="en-US" sz="1200" kern="1200" dirty="0" err="1">
                <a:solidFill>
                  <a:schemeClr val="tx1"/>
                </a:solidFill>
                <a:effectLst/>
                <a:latin typeface="+mn-lt"/>
                <a:ea typeface="+mn-ea"/>
                <a:cs typeface="+mn-cs"/>
              </a:rPr>
              <a:t>Tuyên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bộ</a:t>
            </a:r>
            <a:r>
              <a:rPr lang="en-US" sz="1200" kern="1200" dirty="0">
                <a:solidFill>
                  <a:schemeClr val="tx1"/>
                </a:solidFill>
                <a:effectLst/>
                <a:latin typeface="+mn-lt"/>
                <a:ea typeface="+mn-ea"/>
                <a:cs typeface="+mn-cs"/>
              </a:rPr>
              <a:t> SGK HĐTN 2 (</a:t>
            </a:r>
            <a:r>
              <a:rPr lang="en-US" sz="1200" kern="1200" dirty="0" err="1">
                <a:solidFill>
                  <a:schemeClr val="tx1"/>
                </a:solidFill>
                <a:effectLst/>
                <a:latin typeface="+mn-lt"/>
                <a:ea typeface="+mn-ea"/>
                <a:cs typeface="+mn-cs"/>
              </a:rPr>
              <a:t>Đinh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Thị</a:t>
            </a:r>
            <a:r>
              <a:rPr lang="en-US" sz="1200" kern="1200" dirty="0">
                <a:solidFill>
                  <a:schemeClr val="tx1"/>
                </a:solidFill>
                <a:effectLst/>
                <a:latin typeface="+mn-lt"/>
                <a:ea typeface="+mn-ea"/>
                <a:cs typeface="+mn-cs"/>
              </a:rPr>
              <a:t> Kim </a:t>
            </a:r>
            <a:r>
              <a:rPr lang="en-US" sz="1200" kern="1200" dirty="0" err="1">
                <a:solidFill>
                  <a:schemeClr val="tx1"/>
                </a:solidFill>
                <a:effectLst/>
                <a:latin typeface="+mn-lt"/>
                <a:ea typeface="+mn-ea"/>
                <a:cs typeface="+mn-cs"/>
              </a:rPr>
              <a:t>Thoa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Tuy</a:t>
            </a:r>
            <a:r>
              <a:rPr lang="vi-VN" sz="1200" kern="1200" dirty="0">
                <a:solidFill>
                  <a:schemeClr val="tx1"/>
                </a:solidFill>
                <a:effectLst/>
                <a:latin typeface="+mn-lt"/>
                <a:ea typeface="+mn-ea"/>
                <a:cs typeface="+mn-cs"/>
              </a:rPr>
              <a:t> nhiên, mặc dù đổi tên, nhưng nội hàm của Chủ đề cũng được xây dựng có tính liên quan. Chẳng hạn, chủ đề 4, lớp 1 là Tự hào trường em hướng đến truyền thống nhà trường thì chủ đề 4 – Truyền thống quê em ở lớp 2, 3 cũng hướng đến vấn đề truyền thống nhưng mở rộng phạm vi truyền thống quê hương, cộng đồng.</a:t>
            </a:r>
            <a:endParaRPr lang="x-non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lớp</a:t>
            </a:r>
            <a:r>
              <a:rPr lang="en-US" sz="1200" kern="1200" dirty="0">
                <a:solidFill>
                  <a:schemeClr val="tx1"/>
                </a:solidFill>
                <a:effectLst/>
                <a:latin typeface="+mn-lt"/>
                <a:ea typeface="+mn-ea"/>
                <a:cs typeface="+mn-cs"/>
              </a:rPr>
              <a:t> 2, 3: </a:t>
            </a:r>
            <a:r>
              <a:rPr lang="en-US" sz="1200" kern="1200" dirty="0" err="1">
                <a:solidFill>
                  <a:schemeClr val="tx1"/>
                </a:solidFill>
                <a:effectLst/>
                <a:latin typeface="+mn-lt"/>
                <a:ea typeface="+mn-ea"/>
                <a:cs typeface="+mn-cs"/>
              </a:rPr>
              <a:t>tên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chủ</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đề</a:t>
            </a:r>
            <a:r>
              <a:rPr lang="en-US" sz="1200" kern="1200" dirty="0">
                <a:solidFill>
                  <a:schemeClr val="tx1"/>
                </a:solidFill>
                <a:effectLst/>
                <a:latin typeface="+mn-lt"/>
                <a:ea typeface="+mn-ea"/>
                <a:cs typeface="+mn-cs"/>
              </a:rPr>
              <a:t> 6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phạm</a:t>
            </a:r>
            <a:r>
              <a:rPr lang="en-US" sz="1200" kern="1200" dirty="0">
                <a:solidFill>
                  <a:schemeClr val="tx1"/>
                </a:solidFill>
                <a:effectLst/>
                <a:latin typeface="+mn-lt"/>
                <a:ea typeface="+mn-ea"/>
                <a:cs typeface="+mn-cs"/>
              </a:rPr>
              <a:t> vi </a:t>
            </a:r>
            <a:r>
              <a:rPr lang="en-US" sz="1200" kern="1200" dirty="0" err="1">
                <a:solidFill>
                  <a:schemeClr val="tx1"/>
                </a:solidFill>
                <a:effectLst/>
                <a:latin typeface="+mn-lt"/>
                <a:ea typeface="+mn-ea"/>
                <a:cs typeface="+mn-cs"/>
              </a:rPr>
              <a:t>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lớp</a:t>
            </a:r>
            <a:r>
              <a:rPr lang="en-US" sz="1200" kern="1200" dirty="0">
                <a:solidFill>
                  <a:schemeClr val="tx1"/>
                </a:solidFill>
                <a:effectLst/>
                <a:latin typeface="+mn-lt"/>
                <a:ea typeface="+mn-ea"/>
                <a:cs typeface="+mn-cs"/>
              </a:rPr>
              <a:t> 3: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phục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bản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bản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thân</a:t>
            </a:r>
            <a:r>
              <a:rPr lang="en-US" sz="1200" kern="120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nhằm thể hiện rõ hơn sự phát triển chủ đề. Riêng mục “phát triển bản thân” nhóm tác giả phát huy gợi ý của Chủ tịch Hội đồng từ khi thẩm định</a:t>
            </a:r>
            <a:endParaRPr lang="x-non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Còn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chủ</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xuyên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suốt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lớp</a:t>
            </a:r>
            <a:r>
              <a:rPr lang="en-US" sz="1200" kern="1200" dirty="0">
                <a:solidFill>
                  <a:schemeClr val="tx1"/>
                </a:solidFill>
                <a:effectLst/>
                <a:latin typeface="+mn-lt"/>
                <a:ea typeface="+mn-ea"/>
                <a:cs typeface="+mn-cs"/>
              </a:rPr>
              <a:t> 1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lớp</a:t>
            </a:r>
            <a:r>
              <a:rPr lang="en-US" sz="1200" kern="1200" dirty="0">
                <a:solidFill>
                  <a:schemeClr val="tx1"/>
                </a:solidFill>
                <a:effectLst/>
                <a:latin typeface="+mn-lt"/>
                <a:ea typeface="+mn-ea"/>
                <a:cs typeface="+mn-cs"/>
              </a:rPr>
              <a:t> 5.</a:t>
            </a:r>
            <a:endParaRPr lang="x-none" sz="1200" kern="1200" dirty="0">
              <a:solidFill>
                <a:schemeClr val="tx1"/>
              </a:solidFill>
              <a:effectLst/>
              <a:latin typeface="+mn-lt"/>
              <a:ea typeface="+mn-ea"/>
              <a:cs typeface="+mn-cs"/>
            </a:endParaRPr>
          </a:p>
          <a:p>
            <a:endParaRPr lang="x-none" dirty="0"/>
          </a:p>
        </p:txBody>
      </p:sp>
      <p:sp>
        <p:nvSpPr>
          <p:cNvPr id="4" name="Slide Number Placeholder 3"/>
          <p:cNvSpPr>
            <a:spLocks noGrp="1"/>
          </p:cNvSpPr>
          <p:nvPr>
            <p:ph type="sldNum" sz="quarter" idx="5"/>
          </p:nvPr>
        </p:nvSpPr>
        <p:spPr/>
        <p:txBody>
          <a:bodyPr/>
          <a:lstStyle/>
          <a:p>
            <a:fld id="{4FC1ACE6-7DBA-4AF4-94A8-07B29CF16651}" type="slidenum">
              <a:rPr lang="en-US" smtClean="0"/>
              <a:t>37</a:t>
            </a:fld>
            <a:endParaRPr lang="en-US"/>
          </a:p>
        </p:txBody>
      </p:sp>
    </p:spTree>
    <p:extLst>
      <p:ext uri="{BB962C8B-B14F-4D97-AF65-F5344CB8AC3E}">
        <p14:creationId xmlns:p14="http://schemas.microsoft.com/office/powerpoint/2010/main" val="8002788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1ACE6-7DBA-4AF4-94A8-07B29CF16651}" type="slidenum">
              <a:rPr lang="en-US" smtClean="0"/>
              <a:t>38</a:t>
            </a:fld>
            <a:endParaRPr lang="en-US"/>
          </a:p>
        </p:txBody>
      </p:sp>
    </p:spTree>
    <p:extLst>
      <p:ext uri="{BB962C8B-B14F-4D97-AF65-F5344CB8AC3E}">
        <p14:creationId xmlns:p14="http://schemas.microsoft.com/office/powerpoint/2010/main" val="33190499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SGK Hoạt động trải nghiệm </a:t>
            </a:r>
            <a:r>
              <a:rPr lang="en-US" sz="1800" dirty="0">
                <a:effectLst/>
                <a:latin typeface="Times New Roman" panose="02020603050405020304" pitchFamily="18" charset="0"/>
                <a:ea typeface="Calibri" panose="020F0502020204030204" pitchFamily="34" charset="0"/>
              </a:rPr>
              <a:t>4</a:t>
            </a:r>
            <a:r>
              <a:rPr lang="vi-VN" sz="1800" dirty="0">
                <a:effectLst/>
                <a:latin typeface="Times New Roman" panose="02020603050405020304" pitchFamily="18" charset="0"/>
                <a:ea typeface="Calibri" panose="020F0502020204030204" pitchFamily="34" charset="0"/>
              </a:rPr>
              <a:t> được biên soạn bám sát Chương trình, với kế hoạch giáo dục ro ràng: Mỗi tháng 1 chủ đề, mỗi chủ đề 3 - 4 tuần, mỗi tuần 3 tiết, mỗi tiết 1 loại hình hoạt động (Sinh hoạt dưới cờ, Hoạt động giáo dục theo chủ đề, Sinh Hoạt lớp).</a:t>
            </a:r>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39</a:t>
            </a:fld>
            <a:endParaRPr lang="en-US"/>
          </a:p>
        </p:txBody>
      </p:sp>
    </p:spTree>
    <p:extLst>
      <p:ext uri="{BB962C8B-B14F-4D97-AF65-F5344CB8AC3E}">
        <p14:creationId xmlns:p14="http://schemas.microsoft.com/office/powerpoint/2010/main" val="31624065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SGK Hoạt động trải nghiệm </a:t>
            </a:r>
            <a:r>
              <a:rPr lang="en-US" sz="1800" dirty="0">
                <a:effectLst/>
                <a:latin typeface="Times New Roman" panose="02020603050405020304" pitchFamily="18" charset="0"/>
                <a:ea typeface="Calibri" panose="020F0502020204030204" pitchFamily="34" charset="0"/>
              </a:rPr>
              <a:t>4</a:t>
            </a:r>
            <a:r>
              <a:rPr lang="vi-VN" sz="1800" dirty="0">
                <a:effectLst/>
                <a:latin typeface="Times New Roman" panose="02020603050405020304" pitchFamily="18" charset="0"/>
                <a:ea typeface="Calibri" panose="020F0502020204030204" pitchFamily="34" charset="0"/>
              </a:rPr>
              <a:t> được biên soạn bám sát Chương trình, với kế hoạch giáo dục </a:t>
            </a:r>
            <a:r>
              <a:rPr lang="vi-VN" sz="1800" dirty="0" smtClean="0">
                <a:effectLst/>
                <a:latin typeface="Times New Roman" panose="02020603050405020304" pitchFamily="18" charset="0"/>
                <a:ea typeface="Calibri" panose="020F0502020204030204" pitchFamily="34" charset="0"/>
              </a:rPr>
              <a:t>r</a:t>
            </a:r>
            <a:r>
              <a:rPr lang="en-US" sz="1800" dirty="0" smtClean="0">
                <a:effectLst/>
                <a:latin typeface="Times New Roman" panose="02020603050405020304" pitchFamily="18" charset="0"/>
                <a:ea typeface="Calibri" panose="020F0502020204030204" pitchFamily="34" charset="0"/>
              </a:rPr>
              <a:t>õ</a:t>
            </a:r>
            <a:r>
              <a:rPr lang="vi-VN" sz="1800" dirty="0" smtClean="0">
                <a:effectLst/>
                <a:latin typeface="Times New Roman" panose="02020603050405020304" pitchFamily="18" charset="0"/>
                <a:ea typeface="Calibri" panose="020F0502020204030204" pitchFamily="34" charset="0"/>
              </a:rPr>
              <a:t> </a:t>
            </a:r>
            <a:r>
              <a:rPr lang="vi-VN" sz="1800" dirty="0">
                <a:effectLst/>
                <a:latin typeface="Times New Roman" panose="02020603050405020304" pitchFamily="18" charset="0"/>
                <a:ea typeface="Calibri" panose="020F0502020204030204" pitchFamily="34" charset="0"/>
              </a:rPr>
              <a:t>ràng: Mỗi tháng 1 chủ đề, mỗi chủ đề 3 - 4 tuần, mỗi tuần 3 tiết, mỗi tiết 1 loại hình hoạt động (Sinh hoạt dưới cờ, Hoạt động giáo dục theo chủ đề, Sinh Hoạt lớp).</a:t>
            </a:r>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40</a:t>
            </a:fld>
            <a:endParaRPr lang="en-US"/>
          </a:p>
        </p:txBody>
      </p:sp>
    </p:spTree>
    <p:extLst>
      <p:ext uri="{BB962C8B-B14F-4D97-AF65-F5344CB8AC3E}">
        <p14:creationId xmlns:p14="http://schemas.microsoft.com/office/powerpoint/2010/main" val="40928988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Sửa</a:t>
            </a:r>
            <a:r>
              <a:rPr lang="en-US" dirty="0"/>
              <a:t> </a:t>
            </a:r>
            <a:r>
              <a:rPr lang="en-US" dirty="0" err="1"/>
              <a:t>lại</a:t>
            </a:r>
            <a:r>
              <a:rPr lang="en-US" baseline="0" dirty="0"/>
              <a:t> </a:t>
            </a:r>
            <a:r>
              <a:rPr lang="en-US" baseline="0" dirty="0" err="1"/>
              <a:t>giải</a:t>
            </a:r>
            <a:r>
              <a:rPr lang="en-US" baseline="0" dirty="0"/>
              <a:t> </a:t>
            </a:r>
            <a:r>
              <a:rPr lang="en-US" baseline="0" dirty="0" err="1"/>
              <a:t>thích</a:t>
            </a:r>
            <a:r>
              <a:rPr lang="en-US" baseline="0" dirty="0"/>
              <a:t> 4 </a:t>
            </a:r>
            <a:r>
              <a:rPr lang="en-US" baseline="0" dirty="0" err="1"/>
              <a:t>pha</a:t>
            </a:r>
            <a:endParaRPr lang="en-US" baseline="0" dirty="0"/>
          </a:p>
          <a:p>
            <a:pPr marL="228600" indent="-228600">
              <a:buAutoNum type="arabicPeriod"/>
            </a:pPr>
            <a:r>
              <a:rPr lang="en-US" baseline="0" dirty="0" err="1"/>
              <a:t>Nhận</a:t>
            </a:r>
            <a:r>
              <a:rPr lang="en-US" baseline="0" dirty="0"/>
              <a:t> </a:t>
            </a:r>
            <a:r>
              <a:rPr lang="en-US" baseline="0" dirty="0" err="1"/>
              <a:t>diện</a:t>
            </a:r>
            <a:r>
              <a:rPr lang="en-US" baseline="0" dirty="0"/>
              <a:t> – </a:t>
            </a:r>
            <a:r>
              <a:rPr lang="en-US" baseline="0" dirty="0" err="1"/>
              <a:t>Khám</a:t>
            </a:r>
            <a:r>
              <a:rPr lang="en-US" baseline="0" dirty="0"/>
              <a:t> </a:t>
            </a:r>
            <a:r>
              <a:rPr lang="en-US" baseline="0" dirty="0" err="1"/>
              <a:t>phá</a:t>
            </a:r>
            <a:endParaRPr lang="en-US" baseline="0" dirty="0"/>
          </a:p>
          <a:p>
            <a:pPr marL="0" indent="0">
              <a:buNone/>
            </a:pPr>
            <a:r>
              <a:rPr lang="en-US" baseline="0" dirty="0"/>
              <a:t>2. </a:t>
            </a:r>
            <a:r>
              <a:rPr lang="en-US" baseline="0" dirty="0" err="1"/>
              <a:t>Tìm</a:t>
            </a:r>
            <a:r>
              <a:rPr lang="en-US" baseline="0" dirty="0"/>
              <a:t> </a:t>
            </a:r>
            <a:r>
              <a:rPr lang="en-US" baseline="0" dirty="0" err="1"/>
              <a:t>hiểu</a:t>
            </a:r>
            <a:r>
              <a:rPr lang="en-US" baseline="0" dirty="0"/>
              <a:t> – </a:t>
            </a:r>
            <a:r>
              <a:rPr lang="en-US" baseline="0" dirty="0" err="1"/>
              <a:t>Mở</a:t>
            </a:r>
            <a:r>
              <a:rPr lang="en-US" baseline="0" dirty="0"/>
              <a:t> </a:t>
            </a:r>
            <a:r>
              <a:rPr lang="en-US" baseline="0" dirty="0" err="1"/>
              <a:t>rộng</a:t>
            </a:r>
            <a:endParaRPr lang="en-US" baseline="0" dirty="0"/>
          </a:p>
          <a:p>
            <a:pPr marL="0" indent="0">
              <a:buNone/>
            </a:pPr>
            <a:r>
              <a:rPr lang="en-US" baseline="0" dirty="0"/>
              <a:t>3. </a:t>
            </a:r>
            <a:r>
              <a:rPr lang="en-US" baseline="0" dirty="0" err="1"/>
              <a:t>Thực</a:t>
            </a:r>
            <a:r>
              <a:rPr lang="en-US" baseline="0" dirty="0"/>
              <a:t> </a:t>
            </a:r>
            <a:r>
              <a:rPr lang="en-US" baseline="0" dirty="0" err="1"/>
              <a:t>hành</a:t>
            </a:r>
            <a:r>
              <a:rPr lang="en-US" baseline="0" dirty="0"/>
              <a:t> – </a:t>
            </a:r>
            <a:r>
              <a:rPr lang="en-US" baseline="0" dirty="0" err="1"/>
              <a:t>Vận</a:t>
            </a:r>
            <a:r>
              <a:rPr lang="en-US" baseline="0" dirty="0"/>
              <a:t> </a:t>
            </a:r>
            <a:r>
              <a:rPr lang="en-US" baseline="0" dirty="0" err="1"/>
              <a:t>dụng</a:t>
            </a:r>
            <a:endParaRPr lang="en-US" baseline="0" dirty="0"/>
          </a:p>
          <a:p>
            <a:pPr marL="0" indent="0">
              <a:buNone/>
            </a:pPr>
            <a:r>
              <a:rPr lang="en-US" baseline="0" dirty="0"/>
              <a:t>4. </a:t>
            </a:r>
            <a:r>
              <a:rPr lang="en-US" baseline="0" dirty="0" err="1"/>
              <a:t>Đánh</a:t>
            </a:r>
            <a:r>
              <a:rPr lang="en-US" baseline="0" dirty="0"/>
              <a:t> </a:t>
            </a:r>
            <a:r>
              <a:rPr lang="en-US" baseline="0" dirty="0" err="1"/>
              <a:t>giá</a:t>
            </a:r>
            <a:r>
              <a:rPr lang="en-US" baseline="0" dirty="0"/>
              <a:t> – </a:t>
            </a:r>
            <a:r>
              <a:rPr lang="en-US" baseline="0" dirty="0" err="1"/>
              <a:t>Phát</a:t>
            </a:r>
            <a:r>
              <a:rPr lang="en-US" baseline="0" dirty="0"/>
              <a:t> </a:t>
            </a:r>
            <a:r>
              <a:rPr lang="en-US" baseline="0" dirty="0" err="1"/>
              <a:t>triển</a:t>
            </a:r>
            <a:endParaRPr lang="en-US" baseline="0" dirty="0"/>
          </a:p>
          <a:p>
            <a:pPr marL="0" indent="0">
              <a:buNone/>
            </a:pPr>
            <a:r>
              <a:rPr lang="en-US" baseline="0" dirty="0"/>
              <a:t>(</a:t>
            </a:r>
            <a:r>
              <a:rPr lang="en-US" baseline="0" dirty="0" err="1"/>
              <a:t>lấy</a:t>
            </a:r>
            <a:r>
              <a:rPr lang="en-US" baseline="0" dirty="0"/>
              <a:t> </a:t>
            </a:r>
            <a:r>
              <a:rPr lang="en-US" baseline="0" dirty="0" err="1"/>
              <a:t>lại</a:t>
            </a:r>
            <a:r>
              <a:rPr lang="en-US" baseline="0" dirty="0"/>
              <a:t> </a:t>
            </a:r>
            <a:r>
              <a:rPr lang="en-US" baseline="0" dirty="0" err="1"/>
              <a:t>trong</a:t>
            </a:r>
            <a:r>
              <a:rPr lang="en-US" baseline="0" dirty="0"/>
              <a:t> </a:t>
            </a:r>
            <a:r>
              <a:rPr lang="en-US" baseline="0" dirty="0" err="1"/>
              <a:t>sách</a:t>
            </a:r>
            <a:r>
              <a:rPr lang="en-US" baseline="0" dirty="0"/>
              <a:t> </a:t>
            </a:r>
            <a:r>
              <a:rPr lang="en-US" baseline="0" dirty="0" err="1"/>
              <a:t>giáo</a:t>
            </a:r>
            <a:r>
              <a:rPr lang="en-US" baseline="0" dirty="0"/>
              <a:t> </a:t>
            </a:r>
            <a:r>
              <a:rPr lang="en-US" baseline="0" dirty="0" err="1"/>
              <a:t>viên</a:t>
            </a:r>
            <a:r>
              <a:rPr lang="en-US" baseline="0" dirty="0"/>
              <a:t> </a:t>
            </a:r>
            <a:r>
              <a:rPr lang="en-US" baseline="0" dirty="0" err="1"/>
              <a:t>HĐTN</a:t>
            </a:r>
            <a:r>
              <a:rPr lang="en-US" baseline="0" dirty="0"/>
              <a:t> </a:t>
            </a:r>
            <a:r>
              <a:rPr lang="en-US" baseline="0" dirty="0" err="1"/>
              <a:t>nhưng</a:t>
            </a:r>
            <a:r>
              <a:rPr lang="en-US" baseline="0" dirty="0"/>
              <a:t> </a:t>
            </a:r>
            <a:r>
              <a:rPr lang="en-US" baseline="0" dirty="0" err="1"/>
              <a:t>chỉnh</a:t>
            </a:r>
            <a:r>
              <a:rPr lang="en-US" baseline="0" dirty="0"/>
              <a:t> </a:t>
            </a:r>
            <a:r>
              <a:rPr lang="en-US" baseline="0" dirty="0" err="1"/>
              <a:t>sửa</a:t>
            </a:r>
            <a:r>
              <a:rPr lang="en-US" baseline="0" dirty="0"/>
              <a:t> </a:t>
            </a:r>
            <a:r>
              <a:rPr lang="en-US" baseline="0" dirty="0" err="1"/>
              <a:t>lấy</a:t>
            </a:r>
            <a:r>
              <a:rPr lang="en-US" baseline="0" dirty="0"/>
              <a:t> keyword)</a:t>
            </a:r>
          </a:p>
          <a:p>
            <a:pPr marL="0" indent="0">
              <a:buNone/>
            </a:pPr>
            <a:r>
              <a:rPr lang="en-US" baseline="0" dirty="0"/>
              <a:t>Note: </a:t>
            </a:r>
            <a:r>
              <a:rPr lang="en-US" baseline="0" dirty="0" err="1"/>
              <a:t>phân</a:t>
            </a:r>
            <a:r>
              <a:rPr lang="en-US" baseline="0" dirty="0"/>
              <a:t> </a:t>
            </a:r>
            <a:r>
              <a:rPr lang="en-US" baseline="0" dirty="0" err="1"/>
              <a:t>tích</a:t>
            </a:r>
            <a:r>
              <a:rPr lang="en-US" baseline="0" dirty="0"/>
              <a:t> </a:t>
            </a:r>
            <a:r>
              <a:rPr lang="en-US" baseline="0" dirty="0" err="1"/>
              <a:t>kĩ</a:t>
            </a:r>
            <a:r>
              <a:rPr lang="en-US" baseline="0" dirty="0"/>
              <a:t> </a:t>
            </a:r>
            <a:r>
              <a:rPr lang="en-US" baseline="0" dirty="0" err="1"/>
              <a:t>chủ</a:t>
            </a:r>
            <a:r>
              <a:rPr lang="en-US" baseline="0" dirty="0"/>
              <a:t> </a:t>
            </a:r>
            <a:r>
              <a:rPr lang="en-US" baseline="0" dirty="0" err="1"/>
              <a:t>đề</a:t>
            </a:r>
            <a:r>
              <a:rPr lang="en-US" baseline="0" dirty="0"/>
              <a:t> </a:t>
            </a:r>
            <a:r>
              <a:rPr lang="en-US" baseline="0" dirty="0" err="1"/>
              <a:t>môi</a:t>
            </a:r>
            <a:r>
              <a:rPr lang="en-US" baseline="0" dirty="0"/>
              <a:t> </a:t>
            </a:r>
            <a:r>
              <a:rPr lang="en-US" baseline="0" dirty="0" err="1"/>
              <a:t>trường</a:t>
            </a:r>
            <a:r>
              <a:rPr lang="en-US" baseline="0" dirty="0"/>
              <a:t> </a:t>
            </a:r>
            <a:r>
              <a:rPr lang="en-US" baseline="0" dirty="0" err="1"/>
              <a:t>xanh</a:t>
            </a:r>
            <a:r>
              <a:rPr lang="en-US" baseline="0" dirty="0"/>
              <a:t> – </a:t>
            </a:r>
            <a:r>
              <a:rPr lang="en-US" baseline="0" dirty="0" err="1"/>
              <a:t>cuộc</a:t>
            </a:r>
            <a:r>
              <a:rPr lang="en-US" baseline="0" dirty="0"/>
              <a:t> </a:t>
            </a:r>
            <a:r>
              <a:rPr lang="en-US" baseline="0" dirty="0" err="1"/>
              <a:t>sống</a:t>
            </a:r>
            <a:r>
              <a:rPr lang="en-US" baseline="0" dirty="0"/>
              <a:t> </a:t>
            </a:r>
            <a:r>
              <a:rPr lang="en-US" baseline="0" dirty="0" err="1"/>
              <a:t>xanh</a:t>
            </a:r>
            <a:r>
              <a:rPr lang="en-US" baseline="0" dirty="0"/>
              <a:t>, </a:t>
            </a:r>
            <a:r>
              <a:rPr lang="en-US" baseline="0" dirty="0" err="1"/>
              <a:t>để</a:t>
            </a:r>
            <a:r>
              <a:rPr lang="en-US" baseline="0" dirty="0"/>
              <a:t> minh </a:t>
            </a:r>
            <a:r>
              <a:rPr lang="en-US" baseline="0" dirty="0" err="1"/>
              <a:t>hoạ</a:t>
            </a:r>
            <a:r>
              <a:rPr lang="en-US" baseline="0" dirty="0"/>
              <a:t> </a:t>
            </a:r>
            <a:r>
              <a:rPr lang="en-US" baseline="0" dirty="0" err="1"/>
              <a:t>cho</a:t>
            </a:r>
            <a:r>
              <a:rPr lang="en-US" baseline="0" dirty="0"/>
              <a:t> </a:t>
            </a:r>
            <a:r>
              <a:rPr lang="en-US" baseline="0" dirty="0" err="1"/>
              <a:t>quy</a:t>
            </a:r>
            <a:r>
              <a:rPr lang="en-US" baseline="0" dirty="0"/>
              <a:t> </a:t>
            </a:r>
            <a:r>
              <a:rPr lang="en-US" baseline="0" dirty="0" err="1"/>
              <a:t>trình</a:t>
            </a:r>
            <a:r>
              <a:rPr lang="en-US" baseline="0" dirty="0"/>
              <a:t> </a:t>
            </a:r>
            <a:r>
              <a:rPr lang="en-US" baseline="0" dirty="0" err="1"/>
              <a:t>thiết</a:t>
            </a:r>
            <a:r>
              <a:rPr lang="en-US" baseline="0" dirty="0"/>
              <a:t> </a:t>
            </a:r>
            <a:r>
              <a:rPr lang="en-US" baseline="0" dirty="0" err="1"/>
              <a:t>kế</a:t>
            </a:r>
            <a:r>
              <a:rPr lang="en-US" baseline="0" dirty="0"/>
              <a:t> </a:t>
            </a:r>
            <a:r>
              <a:rPr lang="en-US" baseline="0" dirty="0" err="1"/>
              <a:t>và</a:t>
            </a:r>
            <a:r>
              <a:rPr lang="en-US" baseline="0" dirty="0"/>
              <a:t> </a:t>
            </a:r>
            <a:r>
              <a:rPr lang="en-US" baseline="0" dirty="0" err="1"/>
              <a:t>tổ</a:t>
            </a:r>
            <a:r>
              <a:rPr lang="en-US" baseline="0" dirty="0"/>
              <a:t> </a:t>
            </a:r>
            <a:r>
              <a:rPr lang="en-US" baseline="0" dirty="0" err="1"/>
              <a:t>chức</a:t>
            </a:r>
            <a:r>
              <a:rPr lang="en-US" baseline="0" dirty="0"/>
              <a:t> </a:t>
            </a:r>
            <a:r>
              <a:rPr lang="en-US" baseline="0" dirty="0" err="1"/>
              <a:t>Hoạt</a:t>
            </a:r>
            <a:r>
              <a:rPr lang="en-US" baseline="0" dirty="0"/>
              <a:t> </a:t>
            </a:r>
            <a:r>
              <a:rPr lang="en-US" baseline="0" dirty="0" err="1"/>
              <a:t>động</a:t>
            </a:r>
            <a:r>
              <a:rPr lang="en-US" baseline="0" dirty="0"/>
              <a:t> </a:t>
            </a:r>
            <a:r>
              <a:rPr lang="en-US" baseline="0" dirty="0" err="1"/>
              <a:t>trải</a:t>
            </a:r>
            <a:r>
              <a:rPr lang="en-US" baseline="0" dirty="0"/>
              <a:t> </a:t>
            </a:r>
            <a:r>
              <a:rPr lang="en-US" baseline="0" dirty="0" err="1"/>
              <a:t>nghiệm</a:t>
            </a:r>
            <a:r>
              <a:rPr lang="en-US" baseline="0" dirty="0"/>
              <a:t> </a:t>
            </a:r>
            <a:r>
              <a:rPr lang="en-US" baseline="0" dirty="0" err="1"/>
              <a:t>theo</a:t>
            </a:r>
            <a:r>
              <a:rPr lang="en-US" baseline="0" dirty="0"/>
              <a:t> </a:t>
            </a:r>
            <a:r>
              <a:rPr lang="en-US" baseline="0" dirty="0" err="1"/>
              <a:t>chủ</a:t>
            </a:r>
            <a:r>
              <a:rPr lang="en-US" baseline="0" dirty="0"/>
              <a:t> </a:t>
            </a:r>
            <a:r>
              <a:rPr lang="en-US" baseline="0" dirty="0" err="1"/>
              <a:t>đề</a:t>
            </a:r>
            <a:r>
              <a:rPr lang="en-US" baseline="0" dirty="0"/>
              <a:t>. </a:t>
            </a:r>
          </a:p>
        </p:txBody>
      </p:sp>
      <p:sp>
        <p:nvSpPr>
          <p:cNvPr id="4" name="Slide Number Placeholder 3"/>
          <p:cNvSpPr>
            <a:spLocks noGrp="1"/>
          </p:cNvSpPr>
          <p:nvPr>
            <p:ph type="sldNum" sz="quarter" idx="10"/>
          </p:nvPr>
        </p:nvSpPr>
        <p:spPr/>
        <p:txBody>
          <a:bodyPr/>
          <a:lstStyle/>
          <a:p>
            <a:fld id="{4EA4B2B8-BF4C-4036-9685-9BA6743053AD}" type="slidenum">
              <a:rPr lang="en-US" smtClean="0"/>
              <a:pPr/>
              <a:t>41</a:t>
            </a:fld>
            <a:endParaRPr lang="en-US"/>
          </a:p>
        </p:txBody>
      </p:sp>
    </p:spTree>
    <p:extLst>
      <p:ext uri="{BB962C8B-B14F-4D97-AF65-F5344CB8AC3E}">
        <p14:creationId xmlns:p14="http://schemas.microsoft.com/office/powerpoint/2010/main" val="5794560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42</a:t>
            </a:fld>
            <a:endParaRPr lang="en-US"/>
          </a:p>
        </p:txBody>
      </p:sp>
    </p:spTree>
    <p:extLst>
      <p:ext uri="{BB962C8B-B14F-4D97-AF65-F5344CB8AC3E}">
        <p14:creationId xmlns:p14="http://schemas.microsoft.com/office/powerpoint/2010/main" val="23459450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a:t>
            </a:r>
            <a:r>
              <a:rPr lang="en-US" dirty="0" err="1"/>
              <a:t>nhạc</a:t>
            </a:r>
            <a:r>
              <a:rPr lang="en-US" dirty="0"/>
              <a:t> </a:t>
            </a:r>
            <a:r>
              <a:rPr lang="en-US" dirty="0" err="1"/>
              <a:t>nhẹ</a:t>
            </a:r>
            <a:endParaRPr lang="vi-VN" dirty="0"/>
          </a:p>
        </p:txBody>
      </p:sp>
      <p:sp>
        <p:nvSpPr>
          <p:cNvPr id="4" name="Slide Number Placeholder 3"/>
          <p:cNvSpPr>
            <a:spLocks noGrp="1"/>
          </p:cNvSpPr>
          <p:nvPr>
            <p:ph type="sldNum" sz="quarter" idx="5"/>
          </p:nvPr>
        </p:nvSpPr>
        <p:spPr/>
        <p:txBody>
          <a:bodyPr/>
          <a:lstStyle/>
          <a:p>
            <a:fld id="{4FC1ACE6-7DBA-4AF4-94A8-07B29CF16651}" type="slidenum">
              <a:rPr lang="en-US" smtClean="0"/>
              <a:t>43</a:t>
            </a:fld>
            <a:endParaRPr lang="en-US"/>
          </a:p>
        </p:txBody>
      </p:sp>
    </p:spTree>
    <p:extLst>
      <p:ext uri="{BB962C8B-B14F-4D97-AF65-F5344CB8AC3E}">
        <p14:creationId xmlns:p14="http://schemas.microsoft.com/office/powerpoint/2010/main" val="5590801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44</a:t>
            </a:fld>
            <a:endParaRPr lang="en-US"/>
          </a:p>
        </p:txBody>
      </p:sp>
    </p:spTree>
    <p:extLst>
      <p:ext uri="{BB962C8B-B14F-4D97-AF65-F5344CB8AC3E}">
        <p14:creationId xmlns:p14="http://schemas.microsoft.com/office/powerpoint/2010/main" val="1522819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1ACE6-7DBA-4AF4-94A8-07B29CF16651}" type="slidenum">
              <a:rPr lang="en-US" smtClean="0"/>
              <a:t>4</a:t>
            </a:fld>
            <a:endParaRPr lang="en-US"/>
          </a:p>
        </p:txBody>
      </p:sp>
    </p:spTree>
    <p:extLst>
      <p:ext uri="{BB962C8B-B14F-4D97-AF65-F5344CB8AC3E}">
        <p14:creationId xmlns:p14="http://schemas.microsoft.com/office/powerpoint/2010/main" val="6085609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A4B2B8-BF4C-4036-9685-9BA6743053AD}" type="slidenum">
              <a:rPr lang="en-US" smtClean="0"/>
              <a:pPr/>
              <a:t>45</a:t>
            </a:fld>
            <a:endParaRPr lang="en-US"/>
          </a:p>
        </p:txBody>
      </p:sp>
    </p:spTree>
    <p:extLst>
      <p:ext uri="{BB962C8B-B14F-4D97-AF65-F5344CB8AC3E}">
        <p14:creationId xmlns:p14="http://schemas.microsoft.com/office/powerpoint/2010/main" val="38409345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46</a:t>
            </a:fld>
            <a:endParaRPr lang="en-US"/>
          </a:p>
        </p:txBody>
      </p:sp>
    </p:spTree>
    <p:extLst>
      <p:ext uri="{BB962C8B-B14F-4D97-AF65-F5344CB8AC3E}">
        <p14:creationId xmlns:p14="http://schemas.microsoft.com/office/powerpoint/2010/main" val="22590475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47</a:t>
            </a:fld>
            <a:endParaRPr lang="en-US"/>
          </a:p>
        </p:txBody>
      </p:sp>
    </p:spTree>
    <p:extLst>
      <p:ext uri="{BB962C8B-B14F-4D97-AF65-F5344CB8AC3E}">
        <p14:creationId xmlns:p14="http://schemas.microsoft.com/office/powerpoint/2010/main" val="1745242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48</a:t>
            </a:fld>
            <a:endParaRPr lang="en-US"/>
          </a:p>
        </p:txBody>
      </p:sp>
    </p:spTree>
    <p:extLst>
      <p:ext uri="{BB962C8B-B14F-4D97-AF65-F5344CB8AC3E}">
        <p14:creationId xmlns:p14="http://schemas.microsoft.com/office/powerpoint/2010/main" val="38037375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49</a:t>
            </a:fld>
            <a:endParaRPr lang="en-US"/>
          </a:p>
        </p:txBody>
      </p:sp>
    </p:spTree>
    <p:extLst>
      <p:ext uri="{BB962C8B-B14F-4D97-AF65-F5344CB8AC3E}">
        <p14:creationId xmlns:p14="http://schemas.microsoft.com/office/powerpoint/2010/main" val="253382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SGK Hoạt động trải nghiệm </a:t>
            </a:r>
            <a:r>
              <a:rPr lang="en-US" sz="1800" dirty="0" smtClean="0">
                <a:effectLst/>
                <a:latin typeface="Times New Roman" panose="02020603050405020304" pitchFamily="18" charset="0"/>
                <a:ea typeface="Calibri" panose="020F0502020204030204" pitchFamily="34" charset="0"/>
              </a:rPr>
              <a:t>4</a:t>
            </a:r>
            <a:r>
              <a:rPr lang="vi-VN" sz="1800" dirty="0" smtClean="0">
                <a:effectLst/>
                <a:latin typeface="Times New Roman" panose="02020603050405020304" pitchFamily="18" charset="0"/>
                <a:ea typeface="Calibri" panose="020F0502020204030204" pitchFamily="34" charset="0"/>
              </a:rPr>
              <a:t> </a:t>
            </a:r>
            <a:r>
              <a:rPr lang="vi-VN" sz="1800" dirty="0">
                <a:effectLst/>
                <a:latin typeface="Times New Roman" panose="02020603050405020304" pitchFamily="18" charset="0"/>
                <a:ea typeface="Calibri" panose="020F0502020204030204" pitchFamily="34" charset="0"/>
              </a:rPr>
              <a:t>được biên soạn bám sát Chương trình, với kế hoạch giáo dục ro ràng: Mỗi tháng 1 chủ đề, mỗi chủ đề 3 - 4 tuần, mỗi tuần 3 tiết, mỗi tiết 1 loại hình hoạt động (Sinh hoạt dưới cờ, Hoạt động giáo dục theo chủ đề, Sinh Hoạt lớp).</a:t>
            </a:r>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50</a:t>
            </a:fld>
            <a:endParaRPr lang="en-US"/>
          </a:p>
        </p:txBody>
      </p:sp>
    </p:spTree>
    <p:extLst>
      <p:ext uri="{BB962C8B-B14F-4D97-AF65-F5344CB8AC3E}">
        <p14:creationId xmlns:p14="http://schemas.microsoft.com/office/powerpoint/2010/main" val="28366721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51</a:t>
            </a:fld>
            <a:endParaRPr lang="en-US"/>
          </a:p>
        </p:txBody>
      </p:sp>
    </p:spTree>
    <p:extLst>
      <p:ext uri="{BB962C8B-B14F-4D97-AF65-F5344CB8AC3E}">
        <p14:creationId xmlns:p14="http://schemas.microsoft.com/office/powerpoint/2010/main" val="8029103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52</a:t>
            </a:fld>
            <a:endParaRPr lang="en-US"/>
          </a:p>
        </p:txBody>
      </p:sp>
    </p:spTree>
    <p:extLst>
      <p:ext uri="{BB962C8B-B14F-4D97-AF65-F5344CB8AC3E}">
        <p14:creationId xmlns:p14="http://schemas.microsoft.com/office/powerpoint/2010/main" val="9862007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53</a:t>
            </a:fld>
            <a:endParaRPr lang="en-US"/>
          </a:p>
        </p:txBody>
      </p:sp>
    </p:spTree>
    <p:extLst>
      <p:ext uri="{BB962C8B-B14F-4D97-AF65-F5344CB8AC3E}">
        <p14:creationId xmlns:p14="http://schemas.microsoft.com/office/powerpoint/2010/main" val="35411817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a:t>
            </a:r>
            <a:r>
              <a:rPr lang="en-US" dirty="0" err="1"/>
              <a:t>nhạc</a:t>
            </a:r>
            <a:r>
              <a:rPr lang="en-US" dirty="0"/>
              <a:t> </a:t>
            </a:r>
            <a:r>
              <a:rPr lang="en-US" dirty="0" err="1"/>
              <a:t>nhẹ</a:t>
            </a:r>
            <a:endParaRPr lang="vi-VN" dirty="0"/>
          </a:p>
        </p:txBody>
      </p:sp>
      <p:sp>
        <p:nvSpPr>
          <p:cNvPr id="4" name="Slide Number Placeholder 3"/>
          <p:cNvSpPr>
            <a:spLocks noGrp="1"/>
          </p:cNvSpPr>
          <p:nvPr>
            <p:ph type="sldNum" sz="quarter" idx="5"/>
          </p:nvPr>
        </p:nvSpPr>
        <p:spPr/>
        <p:txBody>
          <a:bodyPr/>
          <a:lstStyle/>
          <a:p>
            <a:fld id="{4FC1ACE6-7DBA-4AF4-94A8-07B29CF16651}" type="slidenum">
              <a:rPr lang="en-US" smtClean="0"/>
              <a:t>54</a:t>
            </a:fld>
            <a:endParaRPr lang="en-US"/>
          </a:p>
        </p:txBody>
      </p:sp>
    </p:spTree>
    <p:extLst>
      <p:ext uri="{BB962C8B-B14F-4D97-AF65-F5344CB8AC3E}">
        <p14:creationId xmlns:p14="http://schemas.microsoft.com/office/powerpoint/2010/main" val="53002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1ACE6-7DBA-4AF4-94A8-07B29CF16651}" type="slidenum">
              <a:rPr lang="en-US" smtClean="0"/>
              <a:t>6</a:t>
            </a:fld>
            <a:endParaRPr lang="en-US"/>
          </a:p>
        </p:txBody>
      </p:sp>
    </p:spTree>
    <p:extLst>
      <p:ext uri="{BB962C8B-B14F-4D97-AF65-F5344CB8AC3E}">
        <p14:creationId xmlns:p14="http://schemas.microsoft.com/office/powerpoint/2010/main" val="6270777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1ACE6-7DBA-4AF4-94A8-07B29CF16651}" type="slidenum">
              <a:rPr lang="en-US" smtClean="0"/>
              <a:t>55</a:t>
            </a:fld>
            <a:endParaRPr lang="en-US"/>
          </a:p>
        </p:txBody>
      </p:sp>
    </p:spTree>
    <p:extLst>
      <p:ext uri="{BB962C8B-B14F-4D97-AF65-F5344CB8AC3E}">
        <p14:creationId xmlns:p14="http://schemas.microsoft.com/office/powerpoint/2010/main" val="38815100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E4E4AE-C393-45D9-ADD6-EA90E156019B}" type="slidenum">
              <a:rPr lang="en-US" smtClean="0"/>
              <a:pPr/>
              <a:t>56</a:t>
            </a:fld>
            <a:endParaRPr lang="en-US"/>
          </a:p>
        </p:txBody>
      </p:sp>
    </p:spTree>
    <p:extLst>
      <p:ext uri="{BB962C8B-B14F-4D97-AF65-F5344CB8AC3E}">
        <p14:creationId xmlns:p14="http://schemas.microsoft.com/office/powerpoint/2010/main" val="5721734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1ACE6-7DBA-4AF4-94A8-07B29CF16651}" type="slidenum">
              <a:rPr lang="en-US" smtClean="0"/>
              <a:t>57</a:t>
            </a:fld>
            <a:endParaRPr lang="en-US"/>
          </a:p>
        </p:txBody>
      </p:sp>
    </p:spTree>
    <p:extLst>
      <p:ext uri="{BB962C8B-B14F-4D97-AF65-F5344CB8AC3E}">
        <p14:creationId xmlns:p14="http://schemas.microsoft.com/office/powerpoint/2010/main" val="8301300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A4B2B8-BF4C-4036-9685-9BA6743053AD}" type="slidenum">
              <a:rPr lang="en-US" smtClean="0"/>
              <a:pPr/>
              <a:t>58</a:t>
            </a:fld>
            <a:endParaRPr lang="en-US"/>
          </a:p>
        </p:txBody>
      </p:sp>
    </p:spTree>
    <p:extLst>
      <p:ext uri="{BB962C8B-B14F-4D97-AF65-F5344CB8AC3E}">
        <p14:creationId xmlns:p14="http://schemas.microsoft.com/office/powerpoint/2010/main" val="11048442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A4B2B8-BF4C-4036-9685-9BA6743053AD}" type="slidenum">
              <a:rPr lang="en-US" smtClean="0"/>
              <a:pPr/>
              <a:t>60</a:t>
            </a:fld>
            <a:endParaRPr lang="en-US"/>
          </a:p>
        </p:txBody>
      </p:sp>
    </p:spTree>
    <p:extLst>
      <p:ext uri="{BB962C8B-B14F-4D97-AF65-F5344CB8AC3E}">
        <p14:creationId xmlns:p14="http://schemas.microsoft.com/office/powerpoint/2010/main" val="39096979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61</a:t>
            </a:fld>
            <a:endParaRPr lang="en-US"/>
          </a:p>
        </p:txBody>
      </p:sp>
    </p:spTree>
    <p:extLst>
      <p:ext uri="{BB962C8B-B14F-4D97-AF65-F5344CB8AC3E}">
        <p14:creationId xmlns:p14="http://schemas.microsoft.com/office/powerpoint/2010/main" val="9706905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62</a:t>
            </a:fld>
            <a:endParaRPr lang="en-US"/>
          </a:p>
        </p:txBody>
      </p:sp>
    </p:spTree>
    <p:extLst>
      <p:ext uri="{BB962C8B-B14F-4D97-AF65-F5344CB8AC3E}">
        <p14:creationId xmlns:p14="http://schemas.microsoft.com/office/powerpoint/2010/main" val="9467006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4FC1ACE6-7DBA-4AF4-94A8-07B29CF16651}" type="slidenum">
              <a:rPr lang="en-US" smtClean="0"/>
              <a:t>64</a:t>
            </a:fld>
            <a:endParaRPr lang="en-US"/>
          </a:p>
        </p:txBody>
      </p:sp>
    </p:spTree>
    <p:extLst>
      <p:ext uri="{BB962C8B-B14F-4D97-AF65-F5344CB8AC3E}">
        <p14:creationId xmlns:p14="http://schemas.microsoft.com/office/powerpoint/2010/main" val="2735343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4FC1ACE6-7DBA-4AF4-94A8-07B29CF16651}" type="slidenum">
              <a:rPr lang="en-US" smtClean="0"/>
              <a:t>8</a:t>
            </a:fld>
            <a:endParaRPr lang="en-US"/>
          </a:p>
        </p:txBody>
      </p:sp>
    </p:spTree>
    <p:extLst>
      <p:ext uri="{BB962C8B-B14F-4D97-AF65-F5344CB8AC3E}">
        <p14:creationId xmlns:p14="http://schemas.microsoft.com/office/powerpoint/2010/main" val="3101854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06BA6A-5A8B-4F18-8F73-ED2C89455A27}" type="slidenum">
              <a:rPr lang="en-US" smtClean="0"/>
              <a:pPr/>
              <a:t>9</a:t>
            </a:fld>
            <a:endParaRPr lang="en-US"/>
          </a:p>
        </p:txBody>
      </p:sp>
    </p:spTree>
    <p:extLst>
      <p:ext uri="{BB962C8B-B14F-4D97-AF65-F5344CB8AC3E}">
        <p14:creationId xmlns:p14="http://schemas.microsoft.com/office/powerpoint/2010/main" val="3384654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E4E4AE-C393-45D9-ADD6-EA90E156019B}" type="slidenum">
              <a:rPr lang="en-US" smtClean="0"/>
              <a:pPr/>
              <a:t>10</a:t>
            </a:fld>
            <a:endParaRPr lang="en-US"/>
          </a:p>
        </p:txBody>
      </p:sp>
    </p:spTree>
    <p:extLst>
      <p:ext uri="{BB962C8B-B14F-4D97-AF65-F5344CB8AC3E}">
        <p14:creationId xmlns:p14="http://schemas.microsoft.com/office/powerpoint/2010/main" val="2878308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11</a:t>
            </a:fld>
            <a:endParaRPr lang="en-US"/>
          </a:p>
        </p:txBody>
      </p:sp>
    </p:spTree>
    <p:extLst>
      <p:ext uri="{BB962C8B-B14F-4D97-AF65-F5344CB8AC3E}">
        <p14:creationId xmlns:p14="http://schemas.microsoft.com/office/powerpoint/2010/main" val="24930499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652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1">
            <a:extLst>
              <a:ext uri="{FF2B5EF4-FFF2-40B4-BE49-F238E27FC236}">
                <a16:creationId xmlns:a16="http://schemas.microsoft.com/office/drawing/2014/main" id="{D8644BBA-BD72-41B9-BDCE-C6D9EC4EE3DA}"/>
              </a:ext>
            </a:extLst>
          </p:cNvPr>
          <p:cNvSpPr>
            <a:spLocks noGrp="1" noChangeArrowheads="1"/>
          </p:cNvSpPr>
          <p:nvPr>
            <p:ph type="dt" sz="half" idx="10"/>
          </p:nvPr>
        </p:nvSpPr>
        <p:spPr>
          <a:ln/>
        </p:spPr>
        <p:txBody>
          <a:bodyPr/>
          <a:lstStyle>
            <a:lvl1pPr>
              <a:defRPr/>
            </a:lvl1pPr>
          </a:lstStyle>
          <a:p>
            <a:fld id="{FFE5F9E7-7F1B-4F70-ADE3-EDD6311BDD50}" type="datetimeFigureOut">
              <a:rPr lang="en-US" altLang="en-US"/>
              <a:pPr/>
              <a:t>5/18/2023</a:t>
            </a:fld>
            <a:endParaRPr lang="en-US" altLang="en-US"/>
          </a:p>
        </p:txBody>
      </p:sp>
      <p:sp>
        <p:nvSpPr>
          <p:cNvPr id="5" name="Rectangle 42">
            <a:extLst>
              <a:ext uri="{FF2B5EF4-FFF2-40B4-BE49-F238E27FC236}">
                <a16:creationId xmlns:a16="http://schemas.microsoft.com/office/drawing/2014/main" id="{C9CCD2FE-8C99-41FB-828C-665727A2B318}"/>
              </a:ext>
            </a:extLst>
          </p:cNvPr>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endParaRPr lang="en-US" altLang="en-US"/>
          </a:p>
        </p:txBody>
      </p:sp>
      <p:sp>
        <p:nvSpPr>
          <p:cNvPr id="6" name="Rectangle 43">
            <a:extLst>
              <a:ext uri="{FF2B5EF4-FFF2-40B4-BE49-F238E27FC236}">
                <a16:creationId xmlns:a16="http://schemas.microsoft.com/office/drawing/2014/main" id="{FEB02476-7C4B-4E95-AD9C-94BF70F01244}"/>
              </a:ext>
            </a:extLst>
          </p:cNvPr>
          <p:cNvSpPr>
            <a:spLocks noGrp="1" noChangeArrowheads="1"/>
          </p:cNvSpPr>
          <p:nvPr>
            <p:ph type="sldNum" sz="quarter" idx="12"/>
          </p:nvPr>
        </p:nvSpPr>
        <p:spPr>
          <a:ln/>
        </p:spPr>
        <p:txBody>
          <a:bodyPr/>
          <a:lstStyle>
            <a:lvl1pPr>
              <a:defRPr/>
            </a:lvl1pPr>
          </a:lstStyle>
          <a:p>
            <a:fld id="{4800F657-7788-42A9-852C-50EB6F8EAB63}" type="slidenum">
              <a:rPr lang="en-US" altLang="en-US"/>
              <a:pPr/>
              <a:t>‹#›</a:t>
            </a:fld>
            <a:endParaRPr lang="en-US" altLang="en-US"/>
          </a:p>
        </p:txBody>
      </p:sp>
    </p:spTree>
    <p:extLst>
      <p:ext uri="{BB962C8B-B14F-4D97-AF65-F5344CB8AC3E}">
        <p14:creationId xmlns:p14="http://schemas.microsoft.com/office/powerpoint/2010/main" val="1004396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1">
            <a:extLst>
              <a:ext uri="{FF2B5EF4-FFF2-40B4-BE49-F238E27FC236}">
                <a16:creationId xmlns:a16="http://schemas.microsoft.com/office/drawing/2014/main" id="{6143CA60-02D9-4C75-926D-06B062A80AD1}"/>
              </a:ext>
            </a:extLst>
          </p:cNvPr>
          <p:cNvSpPr>
            <a:spLocks noGrp="1" noChangeArrowheads="1"/>
          </p:cNvSpPr>
          <p:nvPr>
            <p:ph type="dt" sz="half" idx="10"/>
          </p:nvPr>
        </p:nvSpPr>
        <p:spPr>
          <a:ln/>
        </p:spPr>
        <p:txBody>
          <a:bodyPr/>
          <a:lstStyle>
            <a:lvl1pPr>
              <a:defRPr/>
            </a:lvl1pPr>
          </a:lstStyle>
          <a:p>
            <a:fld id="{765DB906-31E3-4617-AA5D-58C5DB696E33}" type="datetimeFigureOut">
              <a:rPr lang="en-US" altLang="en-US"/>
              <a:pPr/>
              <a:t>5/18/2023</a:t>
            </a:fld>
            <a:endParaRPr lang="en-US" altLang="en-US"/>
          </a:p>
        </p:txBody>
      </p:sp>
      <p:sp>
        <p:nvSpPr>
          <p:cNvPr id="4" name="Rectangle 42">
            <a:extLst>
              <a:ext uri="{FF2B5EF4-FFF2-40B4-BE49-F238E27FC236}">
                <a16:creationId xmlns:a16="http://schemas.microsoft.com/office/drawing/2014/main" id="{85EC364B-DCC3-4E57-A471-7D06FFFFE827}"/>
              </a:ext>
            </a:extLst>
          </p:cNvPr>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endParaRPr lang="en-US" altLang="en-US"/>
          </a:p>
        </p:txBody>
      </p:sp>
      <p:sp>
        <p:nvSpPr>
          <p:cNvPr id="5" name="Rectangle 43">
            <a:extLst>
              <a:ext uri="{FF2B5EF4-FFF2-40B4-BE49-F238E27FC236}">
                <a16:creationId xmlns:a16="http://schemas.microsoft.com/office/drawing/2014/main" id="{F90F80F6-DB9B-4652-8804-4D6C6B23E036}"/>
              </a:ext>
            </a:extLst>
          </p:cNvPr>
          <p:cNvSpPr>
            <a:spLocks noGrp="1" noChangeArrowheads="1"/>
          </p:cNvSpPr>
          <p:nvPr>
            <p:ph type="sldNum" sz="quarter" idx="12"/>
          </p:nvPr>
        </p:nvSpPr>
        <p:spPr>
          <a:ln/>
        </p:spPr>
        <p:txBody>
          <a:bodyPr/>
          <a:lstStyle>
            <a:lvl1pPr>
              <a:defRPr/>
            </a:lvl1pPr>
          </a:lstStyle>
          <a:p>
            <a:fld id="{1B9DC291-02C8-42FE-8C27-4569C3BE8CBB}" type="slidenum">
              <a:rPr lang="en-US" altLang="en-US"/>
              <a:pPr/>
              <a:t>‹#›</a:t>
            </a:fld>
            <a:endParaRPr lang="en-US" altLang="en-US"/>
          </a:p>
        </p:txBody>
      </p:sp>
    </p:spTree>
    <p:extLst>
      <p:ext uri="{BB962C8B-B14F-4D97-AF65-F5344CB8AC3E}">
        <p14:creationId xmlns:p14="http://schemas.microsoft.com/office/powerpoint/2010/main" val="1947443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22400" y="228600"/>
            <a:ext cx="7518400" cy="762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r>
              <a:rPr lang="en-US" noProof="0"/>
              <a:t>Click icon to add table</a:t>
            </a:r>
          </a:p>
        </p:txBody>
      </p:sp>
      <p:sp>
        <p:nvSpPr>
          <p:cNvPr id="4" name="Rectangle 41">
            <a:extLst>
              <a:ext uri="{FF2B5EF4-FFF2-40B4-BE49-F238E27FC236}">
                <a16:creationId xmlns:a16="http://schemas.microsoft.com/office/drawing/2014/main" id="{38E5FAA4-B997-485D-B9B4-36E1612F09B2}"/>
              </a:ext>
            </a:extLst>
          </p:cNvPr>
          <p:cNvSpPr>
            <a:spLocks noGrp="1" noChangeArrowheads="1"/>
          </p:cNvSpPr>
          <p:nvPr>
            <p:ph type="dt" sz="half" idx="10"/>
          </p:nvPr>
        </p:nvSpPr>
        <p:spPr>
          <a:ln/>
        </p:spPr>
        <p:txBody>
          <a:bodyPr/>
          <a:lstStyle>
            <a:lvl1pPr>
              <a:defRPr/>
            </a:lvl1pPr>
          </a:lstStyle>
          <a:p>
            <a:fld id="{F723BB26-4142-4C3C-9812-C3ADF9E44DC9}" type="datetimeFigureOut">
              <a:rPr lang="en-US" altLang="en-US"/>
              <a:pPr/>
              <a:t>5/18/2023</a:t>
            </a:fld>
            <a:endParaRPr lang="en-US" altLang="en-US"/>
          </a:p>
        </p:txBody>
      </p:sp>
      <p:sp>
        <p:nvSpPr>
          <p:cNvPr id="5" name="Rectangle 42">
            <a:extLst>
              <a:ext uri="{FF2B5EF4-FFF2-40B4-BE49-F238E27FC236}">
                <a16:creationId xmlns:a16="http://schemas.microsoft.com/office/drawing/2014/main" id="{2254CFD0-107D-4452-857C-A8C94897E723}"/>
              </a:ext>
            </a:extLst>
          </p:cNvPr>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endParaRPr lang="en-US" altLang="en-US"/>
          </a:p>
        </p:txBody>
      </p:sp>
      <p:sp>
        <p:nvSpPr>
          <p:cNvPr id="6" name="Rectangle 43">
            <a:extLst>
              <a:ext uri="{FF2B5EF4-FFF2-40B4-BE49-F238E27FC236}">
                <a16:creationId xmlns:a16="http://schemas.microsoft.com/office/drawing/2014/main" id="{4966E318-DD43-41A3-9951-8B62BC7AA629}"/>
              </a:ext>
            </a:extLst>
          </p:cNvPr>
          <p:cNvSpPr>
            <a:spLocks noGrp="1" noChangeArrowheads="1"/>
          </p:cNvSpPr>
          <p:nvPr>
            <p:ph type="sldNum" sz="quarter" idx="12"/>
          </p:nvPr>
        </p:nvSpPr>
        <p:spPr>
          <a:ln/>
        </p:spPr>
        <p:txBody>
          <a:bodyPr/>
          <a:lstStyle>
            <a:lvl1pPr>
              <a:defRPr/>
            </a:lvl1pPr>
          </a:lstStyle>
          <a:p>
            <a:fld id="{A332A896-B7F9-4742-A573-A9A4C106AC7B}" type="slidenum">
              <a:rPr lang="en-US" altLang="en-US"/>
              <a:pPr/>
              <a:t>‹#›</a:t>
            </a:fld>
            <a:endParaRPr lang="en-US" altLang="en-US"/>
          </a:p>
        </p:txBody>
      </p:sp>
    </p:spTree>
    <p:extLst>
      <p:ext uri="{BB962C8B-B14F-4D97-AF65-F5344CB8AC3E}">
        <p14:creationId xmlns:p14="http://schemas.microsoft.com/office/powerpoint/2010/main" val="3953636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1">
            <a:extLst>
              <a:ext uri="{FF2B5EF4-FFF2-40B4-BE49-F238E27FC236}">
                <a16:creationId xmlns:a16="http://schemas.microsoft.com/office/drawing/2014/main" id="{9E4BE52E-05CB-4FA5-9A50-16E7B4C0D8B1}"/>
              </a:ext>
            </a:extLst>
          </p:cNvPr>
          <p:cNvSpPr>
            <a:spLocks noGrp="1" noChangeArrowheads="1"/>
          </p:cNvSpPr>
          <p:nvPr>
            <p:ph type="dt" sz="half" idx="10"/>
          </p:nvPr>
        </p:nvSpPr>
        <p:spPr>
          <a:ln/>
        </p:spPr>
        <p:txBody>
          <a:bodyPr/>
          <a:lstStyle>
            <a:lvl1pPr>
              <a:defRPr/>
            </a:lvl1pPr>
          </a:lstStyle>
          <a:p>
            <a:fld id="{03CD89B9-EB53-4FE9-A3E0-4F2645228A0F}" type="datetime1">
              <a:rPr lang="en-US" altLang="en-US" smtClean="0"/>
              <a:t>5/18/2023</a:t>
            </a:fld>
            <a:endParaRPr lang="en-US" altLang="en-US"/>
          </a:p>
        </p:txBody>
      </p:sp>
      <p:sp>
        <p:nvSpPr>
          <p:cNvPr id="6" name="Rectangle 42">
            <a:extLst>
              <a:ext uri="{FF2B5EF4-FFF2-40B4-BE49-F238E27FC236}">
                <a16:creationId xmlns:a16="http://schemas.microsoft.com/office/drawing/2014/main" id="{DB22CCDA-78CD-4CDD-981B-CFCA888163CA}"/>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43">
            <a:extLst>
              <a:ext uri="{FF2B5EF4-FFF2-40B4-BE49-F238E27FC236}">
                <a16:creationId xmlns:a16="http://schemas.microsoft.com/office/drawing/2014/main" id="{87FFCAE0-9D3C-433E-B278-2945A528D7DA}"/>
              </a:ext>
            </a:extLst>
          </p:cNvPr>
          <p:cNvSpPr>
            <a:spLocks noGrp="1" noChangeArrowheads="1"/>
          </p:cNvSpPr>
          <p:nvPr>
            <p:ph type="sldNum" sz="quarter" idx="12"/>
          </p:nvPr>
        </p:nvSpPr>
        <p:spPr>
          <a:ln/>
        </p:spPr>
        <p:txBody>
          <a:bodyPr/>
          <a:lstStyle>
            <a:lvl1pPr>
              <a:defRPr/>
            </a:lvl1pPr>
          </a:lstStyle>
          <a:p>
            <a:fld id="{456DE179-7433-4A79-99D1-3F9BC8BD9A68}" type="slidenum">
              <a:rPr lang="en-US" altLang="en-US"/>
              <a:pPr/>
              <a:t>‹#›</a:t>
            </a:fld>
            <a:endParaRPr lang="en-US" altLang="en-US"/>
          </a:p>
        </p:txBody>
      </p:sp>
    </p:spTree>
    <p:extLst>
      <p:ext uri="{BB962C8B-B14F-4D97-AF65-F5344CB8AC3E}">
        <p14:creationId xmlns:p14="http://schemas.microsoft.com/office/powerpoint/2010/main" val="3151255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3EAA9B-49A3-6447-5951-ABC0459E159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30990" y="235670"/>
            <a:ext cx="853678" cy="705595"/>
          </a:xfrm>
          <a:prstGeom prst="rect">
            <a:avLst/>
          </a:prstGeom>
        </p:spPr>
      </p:pic>
    </p:spTree>
    <p:extLst>
      <p:ext uri="{BB962C8B-B14F-4D97-AF65-F5344CB8AC3E}">
        <p14:creationId xmlns:p14="http://schemas.microsoft.com/office/powerpoint/2010/main" val="34243464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4200" y="440053"/>
            <a:ext cx="10880064" cy="716478"/>
          </a:xfrm>
          <a:prstGeom prst="rect">
            <a:avLst/>
          </a:prstGeom>
        </p:spPr>
      </p:pic>
      <p:pic>
        <p:nvPicPr>
          <p:cNvPr id="6" name="图片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5931408"/>
            <a:ext cx="12192000" cy="926592"/>
          </a:xfrm>
          <a:prstGeom prst="rect">
            <a:avLst/>
          </a:prstGeom>
        </p:spPr>
      </p:pic>
      <p:pic>
        <p:nvPicPr>
          <p:cNvPr id="7" name="图片 6"/>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0464801" y="0"/>
            <a:ext cx="1727200" cy="1769288"/>
          </a:xfrm>
          <a:prstGeom prst="rect">
            <a:avLst/>
          </a:prstGeom>
        </p:spPr>
      </p:pic>
    </p:spTree>
    <p:extLst>
      <p:ext uri="{BB962C8B-B14F-4D97-AF65-F5344CB8AC3E}">
        <p14:creationId xmlns:p14="http://schemas.microsoft.com/office/powerpoint/2010/main" val="588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0183" y="2312501"/>
            <a:ext cx="11471049" cy="3094381"/>
          </a:xfrm>
        </p:spPr>
        <p:txBody>
          <a:bodyPr anchor="t">
            <a:normAutofit/>
          </a:bodyPr>
          <a:lstStyle>
            <a:lvl1pPr>
              <a:defRPr sz="4400" b="1" cap="all" baseline="0"/>
            </a:lvl1pPr>
          </a:lstStyle>
          <a:p>
            <a:r>
              <a:rPr lang="en-US"/>
              <a:t>Click to edit Master title style</a:t>
            </a:r>
          </a:p>
        </p:txBody>
      </p:sp>
      <p:sp>
        <p:nvSpPr>
          <p:cNvPr id="3" name="Text Placeholder 2"/>
          <p:cNvSpPr>
            <a:spLocks noGrp="1"/>
          </p:cNvSpPr>
          <p:nvPr>
            <p:ph type="body" idx="1"/>
          </p:nvPr>
        </p:nvSpPr>
        <p:spPr>
          <a:xfrm>
            <a:off x="490183" y="1654103"/>
            <a:ext cx="11471049" cy="638519"/>
          </a:xfrm>
        </p:spPr>
        <p:txBody>
          <a:bodyPr anchor="ctr">
            <a:normAutofit/>
          </a:bodyPr>
          <a:lstStyle>
            <a:lvl1pPr marL="0" indent="0">
              <a:buNone/>
              <a:defRPr sz="2000" b="1" i="1" cap="all"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B40D6F2-2912-4CAC-ADE2-FD9E875697CE}" type="datetime1">
              <a:rPr lang="en-US" smtClean="0"/>
              <a:t>5/18/2023</a:t>
            </a:fld>
            <a:endParaRPr lang="en-US"/>
          </a:p>
        </p:txBody>
      </p:sp>
      <p:sp>
        <p:nvSpPr>
          <p:cNvPr id="6" name="Slide Number Placeholder 5"/>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4206596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73765" y="934278"/>
            <a:ext cx="11473070" cy="756410"/>
          </a:xfrm>
          <a:prstGeom prst="rect">
            <a:avLst/>
          </a:prstGeom>
        </p:spPr>
        <p:txBody>
          <a:bodyPr vert="horz" lIns="91440" tIns="45720" rIns="91440" bIns="45720" rtlCol="0" anchor="ctr">
            <a:normAutofit/>
          </a:bodyPr>
          <a:lstStyle>
            <a:lvl1pPr>
              <a:defRPr sz="2400" b="1" cap="all" baseline="0"/>
            </a:lvl1pPr>
          </a:lstStyle>
          <a:p>
            <a:r>
              <a:rPr lang="en-US"/>
              <a:t>Click to edit Master title style</a:t>
            </a:r>
          </a:p>
        </p:txBody>
      </p:sp>
      <p:sp>
        <p:nvSpPr>
          <p:cNvPr id="6" name="Text Placeholder 2"/>
          <p:cNvSpPr>
            <a:spLocks noGrp="1"/>
          </p:cNvSpPr>
          <p:nvPr>
            <p:ph idx="1"/>
          </p:nvPr>
        </p:nvSpPr>
        <p:spPr>
          <a:xfrm>
            <a:off x="473765" y="1825625"/>
            <a:ext cx="11473070" cy="4351338"/>
          </a:xfrm>
          <a:prstGeom prst="rect">
            <a:avLst/>
          </a:prstGeom>
        </p:spPr>
        <p:txBody>
          <a:bodyPr vert="horz" lIns="91440" tIns="45720" rIns="91440" bIns="45720" rtlCol="0">
            <a:normAutofit/>
          </a:bodyPr>
          <a:lstStyle>
            <a:lvl1pPr>
              <a:defRPr sz="2000"/>
            </a:lvl1pPr>
            <a:lvl2pPr>
              <a:defRPr sz="1800"/>
            </a:lvl2pPr>
          </a:lstStyle>
          <a:p>
            <a:pPr lvl="0"/>
            <a:r>
              <a:rPr lang="en-US"/>
              <a:t>Edit Master text styles</a:t>
            </a:r>
          </a:p>
          <a:p>
            <a:pPr lvl="1"/>
            <a:r>
              <a:rPr lang="en-US"/>
              <a:t>Second level</a:t>
            </a:r>
          </a:p>
        </p:txBody>
      </p:sp>
      <p:sp>
        <p:nvSpPr>
          <p:cNvPr id="7"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029B6D15-5ECA-428F-B7D0-A8FAF5B3A2DC}" type="datetime1">
              <a:rPr lang="en-US" smtClean="0"/>
              <a:t>5/18/2023</a:t>
            </a:fld>
            <a:endParaRPr lang="en-US"/>
          </a:p>
        </p:txBody>
      </p:sp>
      <p:sp>
        <p:nvSpPr>
          <p:cNvPr id="8"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53571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46921" y="1729410"/>
            <a:ext cx="5446643" cy="1331842"/>
          </a:xfrm>
        </p:spPr>
        <p:txBody>
          <a:bodyPr anchor="b">
            <a:normAutofit/>
          </a:bodyPr>
          <a:lstStyle>
            <a:lvl1pPr>
              <a:defRPr sz="3200" b="1"/>
            </a:lvl1pPr>
          </a:lstStyle>
          <a:p>
            <a:r>
              <a:rPr lang="en-US"/>
              <a:t>CLICK TO EDIT MASTER TITLE STYLE</a:t>
            </a:r>
          </a:p>
        </p:txBody>
      </p:sp>
      <p:sp>
        <p:nvSpPr>
          <p:cNvPr id="3" name="Text Placeholder 2"/>
          <p:cNvSpPr>
            <a:spLocks noGrp="1"/>
          </p:cNvSpPr>
          <p:nvPr>
            <p:ph type="body" idx="1" hasCustomPrompt="1"/>
          </p:nvPr>
        </p:nvSpPr>
        <p:spPr>
          <a:xfrm>
            <a:off x="1046921" y="3125098"/>
            <a:ext cx="5446643" cy="2467319"/>
          </a:xfrm>
        </p:spPr>
        <p:txBody>
          <a:bodyPr>
            <a:normAutofit/>
          </a:bodyPr>
          <a:lstStyle>
            <a:lvl1pPr marL="0" indent="0">
              <a:buNone/>
              <a:defRPr sz="24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259C2A7-72C3-40CF-9DA7-E00E129A655D}" type="datetime1">
              <a:rPr lang="en-US" smtClean="0"/>
              <a:t>5/18/2023</a:t>
            </a:fld>
            <a:endParaRPr lang="en-US"/>
          </a:p>
        </p:txBody>
      </p:sp>
      <p:sp>
        <p:nvSpPr>
          <p:cNvPr id="6" name="Slide Number Placeholder 5"/>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270653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6933" y="1172817"/>
            <a:ext cx="2216571" cy="4688232"/>
          </a:xfrm>
        </p:spPr>
        <p:txBody>
          <a:bodyPr anchor="t">
            <a:normAutofit/>
          </a:bodyPr>
          <a:lstStyle>
            <a:lvl1pPr>
              <a:defRPr sz="2400"/>
            </a:lvl1pPr>
          </a:lstStyle>
          <a:p>
            <a:r>
              <a:rPr lang="en-US"/>
              <a:t>Click to edit Master title style</a:t>
            </a:r>
          </a:p>
        </p:txBody>
      </p:sp>
      <p:sp>
        <p:nvSpPr>
          <p:cNvPr id="5" name="Date Placeholder 4"/>
          <p:cNvSpPr>
            <a:spLocks noGrp="1"/>
          </p:cNvSpPr>
          <p:nvPr>
            <p:ph type="dt" sz="half" idx="10"/>
          </p:nvPr>
        </p:nvSpPr>
        <p:spPr/>
        <p:txBody>
          <a:bodyPr/>
          <a:lstStyle/>
          <a:p>
            <a:fld id="{BB66B729-6944-4BC0-934C-23CD2DCCCB7C}" type="datetime1">
              <a:rPr lang="en-US" smtClean="0"/>
              <a:t>5/18/2023</a:t>
            </a:fld>
            <a:endParaRPr lang="en-US"/>
          </a:p>
        </p:txBody>
      </p:sp>
      <p:sp>
        <p:nvSpPr>
          <p:cNvPr id="7" name="Slide Number Placeholder 6"/>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89762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1">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779C4323-E1AD-4834-8B83-7D48C0574BE9}" type="datetime1">
              <a:rPr lang="en-US" smtClean="0"/>
              <a:t>5/18/2023</a:t>
            </a:fld>
            <a:endParaRPr lang="en-US"/>
          </a:p>
        </p:txBody>
      </p:sp>
      <p:sp>
        <p:nvSpPr>
          <p:cNvPr id="8"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21599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03D9A4F-F26D-4BAB-9553-FAC538EAC411}" type="datetime1">
              <a:rPr lang="en-US" smtClean="0"/>
              <a:t>5/18/2023</a:t>
            </a:fld>
            <a:endParaRPr lang="en-US"/>
          </a:p>
        </p:txBody>
      </p:sp>
      <p:sp>
        <p:nvSpPr>
          <p:cNvPr id="6" name="Slide Number Placeholder 5"/>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97032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1">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97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58B763-27D6-4931-BA99-53548DE8A1FB}" type="datetime1">
              <a:rPr lang="en-US" smtClean="0"/>
              <a:t>5/18/2023</a:t>
            </a:fld>
            <a:endParaRPr lang="en-US"/>
          </a:p>
        </p:txBody>
      </p:sp>
      <p:sp>
        <p:nvSpPr>
          <p:cNvPr id="4" name="Slide Number Placeholder 3"/>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234768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3765" y="934278"/>
            <a:ext cx="11473070" cy="75641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3765" y="1825625"/>
            <a:ext cx="1147307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p:txBody>
      </p:sp>
      <p:sp>
        <p:nvSpPr>
          <p:cNvPr id="4"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A9918980-4D85-4003-8ABA-6FCD48006499}" type="datetime1">
              <a:rPr lang="en-US" smtClean="0"/>
              <a:t>5/18/2023</a:t>
            </a:fld>
            <a:endParaRPr lang="en-US"/>
          </a:p>
        </p:txBody>
      </p:sp>
      <p:sp>
        <p:nvSpPr>
          <p:cNvPr id="6"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163785169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9" r:id="rId3"/>
    <p:sldLayoutId id="2147483658" r:id="rId4"/>
    <p:sldLayoutId id="2147483657" r:id="rId5"/>
    <p:sldLayoutId id="2147483674" r:id="rId6"/>
    <p:sldLayoutId id="2147483673" r:id="rId7"/>
    <p:sldLayoutId id="2147483672" r:id="rId8"/>
    <p:sldLayoutId id="2147483655" r:id="rId9"/>
    <p:sldLayoutId id="2147483677" r:id="rId10"/>
    <p:sldLayoutId id="2147483679" r:id="rId11"/>
    <p:sldLayoutId id="2147483680" r:id="rId12"/>
    <p:sldLayoutId id="2147483682" r:id="rId13"/>
    <p:sldLayoutId id="2147483683" r:id="rId14"/>
    <p:sldLayoutId id="2147483684"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p:titleStyle>
    <p:body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gif"/><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5.wmf"/><Relationship Id="rId11" Type="http://schemas.openxmlformats.org/officeDocument/2006/relationships/image" Target="../media/image20.png"/><Relationship Id="rId5" Type="http://schemas.openxmlformats.org/officeDocument/2006/relationships/image" Target="../media/image14.wmf"/><Relationship Id="rId10" Type="http://schemas.openxmlformats.org/officeDocument/2006/relationships/image" Target="../media/image19.png"/><Relationship Id="rId4" Type="http://schemas.openxmlformats.org/officeDocument/2006/relationships/image" Target="../media/image13.wmf"/><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8.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33.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73.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65.png"/><Relationship Id="rId11" Type="http://schemas.openxmlformats.org/officeDocument/2006/relationships/image" Target="../media/image79.png"/><Relationship Id="rId5" Type="http://schemas.openxmlformats.org/officeDocument/2006/relationships/image" Target="../media/image68.png"/><Relationship Id="rId10" Type="http://schemas.openxmlformats.org/officeDocument/2006/relationships/image" Target="../media/image78.png"/><Relationship Id="rId4" Type="http://schemas.openxmlformats.org/officeDocument/2006/relationships/image" Target="../media/image74.png"/><Relationship Id="rId9" Type="http://schemas.openxmlformats.org/officeDocument/2006/relationships/image" Target="../media/image77.png"/></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86.png"/><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3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96.pn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107.png"/></Relationships>
</file>

<file path=ppt/slides/_rels/slide45.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60.png"/><Relationship Id="rId3" Type="http://schemas.openxmlformats.org/officeDocument/2006/relationships/image" Target="../media/image108.png"/><Relationship Id="rId7" Type="http://schemas.openxmlformats.org/officeDocument/2006/relationships/image" Target="../media/image112.png"/><Relationship Id="rId12" Type="http://schemas.openxmlformats.org/officeDocument/2006/relationships/image" Target="../media/image117.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pn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png"/></Relationships>
</file>

<file path=ppt/slides/_rels/slide4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120.png"/><Relationship Id="rId4" Type="http://schemas.openxmlformats.org/officeDocument/2006/relationships/image" Target="../media/image119.png"/></Relationships>
</file>

<file path=ppt/slides/_rels/slide4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2.xml"/><Relationship Id="rId1" Type="http://schemas.openxmlformats.org/officeDocument/2006/relationships/slideLayout" Target="../slideLayouts/slideLayout10.xml"/><Relationship Id="rId4" Type="http://schemas.openxmlformats.org/officeDocument/2006/relationships/image" Target="../media/image122.png"/></Relationships>
</file>

<file path=ppt/slides/_rels/slide48.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4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133.png"/><Relationship Id="rId4" Type="http://schemas.microsoft.com/office/2007/relationships/hdphoto" Target="../media/hdphoto1.wdp"/></Relationships>
</file>

<file path=ppt/slides/_rels/slide5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36.jpeg"/><Relationship Id="rId4" Type="http://schemas.openxmlformats.org/officeDocument/2006/relationships/image" Target="../media/image135.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139.png"/><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55.xml"/><Relationship Id="rId1" Type="http://schemas.openxmlformats.org/officeDocument/2006/relationships/slideLayout" Target="../slideLayouts/slideLayout10.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56.xml"/><Relationship Id="rId1" Type="http://schemas.openxmlformats.org/officeDocument/2006/relationships/slideLayout" Target="../slideLayouts/slideLayout10.xml"/><Relationship Id="rId6" Type="http://schemas.openxmlformats.org/officeDocument/2006/relationships/image" Target="../media/image143.png"/><Relationship Id="rId5" Type="http://schemas.openxmlformats.org/officeDocument/2006/relationships/image" Target="../media/image142.jpeg"/><Relationship Id="rId4" Type="http://schemas.openxmlformats.org/officeDocument/2006/relationships/image" Target="../media/image141.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145.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5991" y="1530717"/>
            <a:ext cx="10250552" cy="866926"/>
          </a:xfrm>
        </p:spPr>
        <p:txBody>
          <a:bodyPr>
            <a:noAutofit/>
          </a:bodyPr>
          <a:lstStyle/>
          <a:p>
            <a:pPr algn="ctr"/>
            <a:r>
              <a:rPr lang="en-US" dirty="0"/>
              <a:t>TẬP HUẤN CHƯƠNG TRÌNH VÀ SÁCH GIÁO KHOA</a:t>
            </a:r>
            <a:br>
              <a:rPr lang="en-US" dirty="0"/>
            </a:br>
            <a:r>
              <a:rPr lang="en-US" dirty="0"/>
              <a:t>HOẠT ĐỘNG TRẢI NGHIỆM LỚP 4</a:t>
            </a:r>
          </a:p>
        </p:txBody>
      </p:sp>
      <p:sp>
        <p:nvSpPr>
          <p:cNvPr id="3" name="Date Placeholder 2"/>
          <p:cNvSpPr>
            <a:spLocks noGrp="1"/>
          </p:cNvSpPr>
          <p:nvPr>
            <p:ph type="dt" sz="half" idx="10"/>
          </p:nvPr>
        </p:nvSpPr>
        <p:spPr/>
        <p:txBody>
          <a:bodyPr/>
          <a:lstStyle/>
          <a:p>
            <a:fld id="{83A9B9A7-C4AA-467E-A90E-D7B2E4CB7A48}" type="datetime1">
              <a:rPr lang="en-US" smtClean="0"/>
              <a:t>5/18/2023</a:t>
            </a:fld>
            <a:endParaRPr lang="en-US"/>
          </a:p>
        </p:txBody>
      </p:sp>
      <p:sp>
        <p:nvSpPr>
          <p:cNvPr id="2" name="Slide Number Placeholder 1"/>
          <p:cNvSpPr>
            <a:spLocks noGrp="1"/>
          </p:cNvSpPr>
          <p:nvPr>
            <p:ph type="sldNum" sz="quarter" idx="12"/>
          </p:nvPr>
        </p:nvSpPr>
        <p:spPr/>
        <p:txBody>
          <a:bodyPr/>
          <a:lstStyle/>
          <a:p>
            <a:fld id="{74A3404E-108D-4C83-932E-0A353F71BD4D}" type="slidenum">
              <a:rPr lang="en-US" smtClean="0"/>
              <a:t>1</a:t>
            </a:fld>
            <a:endParaRPr lang="en-US"/>
          </a:p>
        </p:txBody>
      </p:sp>
      <p:sp>
        <p:nvSpPr>
          <p:cNvPr id="10" name="Text Placeholder 6">
            <a:extLst>
              <a:ext uri="{FF2B5EF4-FFF2-40B4-BE49-F238E27FC236}">
                <a16:creationId xmlns:a16="http://schemas.microsoft.com/office/drawing/2014/main" id="{BEA2B4AE-FBB6-4D8D-91FA-76E6165913AA}"/>
              </a:ext>
            </a:extLst>
          </p:cNvPr>
          <p:cNvSpPr txBox="1">
            <a:spLocks/>
          </p:cNvSpPr>
          <p:nvPr/>
        </p:nvSpPr>
        <p:spPr>
          <a:xfrm>
            <a:off x="695296" y="3014413"/>
            <a:ext cx="7113367" cy="1247446"/>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Wingdings" panose="05000000000000000000" pitchFamily="2" charset="2"/>
              <a:buNone/>
              <a:defRPr sz="2400" b="1" kern="1200">
                <a:solidFill>
                  <a:schemeClr val="tx1">
                    <a:tint val="75000"/>
                  </a:schemeClr>
                </a:solidFill>
                <a:latin typeface="Myriad Pro" panose="020B0503030403020204" pitchFamily="34" charset="0"/>
                <a:ea typeface="+mn-ea"/>
                <a:cs typeface="+mn-cs"/>
              </a:defRPr>
            </a:lvl1pPr>
            <a:lvl2pPr marL="457200" indent="0" algn="l" defTabSz="914400" rtl="0" eaLnBrk="1" latinLnBrk="0" hangingPunct="1">
              <a:lnSpc>
                <a:spcPct val="120000"/>
              </a:lnSpc>
              <a:spcBef>
                <a:spcPts val="500"/>
              </a:spcBef>
              <a:buFont typeface="Wingdings" panose="05000000000000000000" pitchFamily="2" charset="2"/>
              <a:buNone/>
              <a:defRPr sz="2000" kern="1200">
                <a:solidFill>
                  <a:schemeClr val="tx1">
                    <a:tint val="75000"/>
                  </a:schemeClr>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latin typeface="Myriad Pro" panose="020B0503030403020204" pitchFamily="34"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spcBef>
                <a:spcPts val="0"/>
              </a:spcBef>
            </a:pPr>
            <a:r>
              <a:rPr lang="en-US" altLang="ko-KR" sz="1800" dirty="0">
                <a:solidFill>
                  <a:srgbClr val="FF0000"/>
                </a:solidFill>
                <a:latin typeface="Arial" pitchFamily="34" charset="0"/>
                <a:cs typeface="Arial" pitchFamily="34" charset="0"/>
              </a:rPr>
              <a:t>PHÓ ĐỨC HOÀ (</a:t>
            </a:r>
            <a:r>
              <a:rPr lang="en-US" altLang="ko-KR" sz="1800" dirty="0" err="1">
                <a:solidFill>
                  <a:srgbClr val="FF0000"/>
                </a:solidFill>
                <a:latin typeface="Arial" pitchFamily="34" charset="0"/>
                <a:cs typeface="Arial" pitchFamily="34" charset="0"/>
              </a:rPr>
              <a:t>Tổng</a:t>
            </a:r>
            <a:r>
              <a:rPr lang="en-US" altLang="ko-KR" sz="1800" dirty="0">
                <a:solidFill>
                  <a:srgbClr val="FF0000"/>
                </a:solidFill>
                <a:latin typeface="Arial" pitchFamily="34" charset="0"/>
                <a:cs typeface="Arial" pitchFamily="34" charset="0"/>
              </a:rPr>
              <a:t> </a:t>
            </a:r>
            <a:r>
              <a:rPr lang="en-US" altLang="ko-KR" sz="1800" dirty="0" err="1">
                <a:solidFill>
                  <a:srgbClr val="FF0000"/>
                </a:solidFill>
                <a:latin typeface="Arial" pitchFamily="34" charset="0"/>
                <a:cs typeface="Arial" pitchFamily="34" charset="0"/>
              </a:rPr>
              <a:t>Chủ</a:t>
            </a:r>
            <a:r>
              <a:rPr lang="en-US" altLang="ko-KR" sz="1800" dirty="0">
                <a:solidFill>
                  <a:srgbClr val="FF0000"/>
                </a:solidFill>
                <a:latin typeface="Arial" pitchFamily="34" charset="0"/>
                <a:cs typeface="Arial" pitchFamily="34" charset="0"/>
              </a:rPr>
              <a:t> </a:t>
            </a:r>
            <a:r>
              <a:rPr lang="en-US" altLang="ko-KR" sz="1800" dirty="0" err="1">
                <a:solidFill>
                  <a:srgbClr val="FF0000"/>
                </a:solidFill>
                <a:latin typeface="Arial" pitchFamily="34" charset="0"/>
                <a:cs typeface="Arial" pitchFamily="34" charset="0"/>
              </a:rPr>
              <a:t>biên</a:t>
            </a:r>
            <a:r>
              <a:rPr lang="en-US" altLang="ko-KR" sz="1800" dirty="0">
                <a:solidFill>
                  <a:srgbClr val="FF0000"/>
                </a:solidFill>
                <a:latin typeface="Arial" pitchFamily="34" charset="0"/>
                <a:cs typeface="Arial" pitchFamily="34" charset="0"/>
              </a:rPr>
              <a:t>) - </a:t>
            </a:r>
            <a:r>
              <a:rPr lang="en-US" sz="1800" dirty="0">
                <a:solidFill>
                  <a:srgbClr val="FF0000"/>
                </a:solidFill>
                <a:latin typeface="Arial" pitchFamily="34" charset="0"/>
                <a:cs typeface="Arial" pitchFamily="34" charset="0"/>
              </a:rPr>
              <a:t>BÙI NGỌC DIỆP (</a:t>
            </a:r>
            <a:r>
              <a:rPr lang="en-US" sz="1800" dirty="0" err="1">
                <a:solidFill>
                  <a:srgbClr val="FF0000"/>
                </a:solidFill>
                <a:latin typeface="Arial" pitchFamily="34" charset="0"/>
                <a:cs typeface="Arial" pitchFamily="34" charset="0"/>
              </a:rPr>
              <a:t>Chủ</a:t>
            </a:r>
            <a:r>
              <a:rPr lang="en-US" sz="1800" dirty="0">
                <a:solidFill>
                  <a:srgbClr val="FF0000"/>
                </a:solidFill>
                <a:latin typeface="Arial" pitchFamily="34" charset="0"/>
                <a:cs typeface="Arial" pitchFamily="34" charset="0"/>
              </a:rPr>
              <a:t> </a:t>
            </a:r>
            <a:r>
              <a:rPr lang="en-US" sz="1800" dirty="0" err="1">
                <a:solidFill>
                  <a:srgbClr val="FF0000"/>
                </a:solidFill>
                <a:latin typeface="Arial" pitchFamily="34" charset="0"/>
                <a:cs typeface="Arial" pitchFamily="34" charset="0"/>
              </a:rPr>
              <a:t>biên</a:t>
            </a:r>
            <a:r>
              <a:rPr lang="en-US" sz="1800" dirty="0">
                <a:solidFill>
                  <a:srgbClr val="FF0000"/>
                </a:solidFill>
                <a:latin typeface="Arial" pitchFamily="34" charset="0"/>
                <a:cs typeface="Arial" pitchFamily="34" charset="0"/>
              </a:rPr>
              <a:t>)</a:t>
            </a:r>
          </a:p>
          <a:p>
            <a:pPr>
              <a:spcBef>
                <a:spcPts val="0"/>
              </a:spcBef>
            </a:pPr>
            <a:r>
              <a:rPr lang="en-US" sz="1800" dirty="0">
                <a:solidFill>
                  <a:schemeClr val="tx1"/>
                </a:solidFill>
                <a:latin typeface="Arial" pitchFamily="34" charset="0"/>
                <a:cs typeface="Arial" pitchFamily="34" charset="0"/>
              </a:rPr>
              <a:t>LÊ THỊ THU HUYỀN, NGUYỄN HÀ MY, ĐẶNG THỊ THANH NHÀN, </a:t>
            </a:r>
          </a:p>
          <a:p>
            <a:pPr>
              <a:spcBef>
                <a:spcPts val="0"/>
              </a:spcBef>
            </a:pPr>
            <a:r>
              <a:rPr lang="en-US" sz="1800" dirty="0">
                <a:solidFill>
                  <a:schemeClr val="tx1"/>
                </a:solidFill>
                <a:latin typeface="Arial" pitchFamily="34" charset="0"/>
                <a:cs typeface="Arial" pitchFamily="34" charset="0"/>
              </a:rPr>
              <a:t>NGUYỄN HỮU TÂM, NGUYỄN HUYỀN TRANG</a:t>
            </a:r>
            <a:br>
              <a:rPr lang="en-US" sz="1800" dirty="0">
                <a:solidFill>
                  <a:schemeClr val="tx1"/>
                </a:solidFill>
                <a:latin typeface="Arial" pitchFamily="34" charset="0"/>
                <a:cs typeface="Arial" pitchFamily="34" charset="0"/>
              </a:rPr>
            </a:br>
            <a:endParaRPr lang="vi-VN" sz="1800" dirty="0">
              <a:solidFill>
                <a:schemeClr val="tx1"/>
              </a:solidFill>
              <a:latin typeface="Arial" pitchFamily="34" charset="0"/>
              <a:cs typeface="Arial" pitchFamily="34" charset="0"/>
            </a:endParaRPr>
          </a:p>
        </p:txBody>
      </p:sp>
      <p:pic>
        <p:nvPicPr>
          <p:cNvPr id="12" name="Picture 11">
            <a:extLst>
              <a:ext uri="{FF2B5EF4-FFF2-40B4-BE49-F238E27FC236}">
                <a16:creationId xmlns:a16="http://schemas.microsoft.com/office/drawing/2014/main" id="{34CDA2DF-F7F5-4B53-80F3-CD52347E1D2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955007" y="2505500"/>
            <a:ext cx="2899023" cy="4082987"/>
          </a:xfrm>
          <a:prstGeom prst="rect">
            <a:avLst/>
          </a:prstGeom>
          <a:solidFill>
            <a:srgbClr val="FFFFFF">
              <a:shade val="85000"/>
            </a:srgbClr>
          </a:solidFill>
          <a:ln w="190500" cap="rnd">
            <a:no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3" name="Picture 12">
            <a:extLst>
              <a:ext uri="{FF2B5EF4-FFF2-40B4-BE49-F238E27FC236}">
                <a16:creationId xmlns:a16="http://schemas.microsoft.com/office/drawing/2014/main" id="{B69DAEC3-E194-4596-9CBF-6B89A862601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10476" y="4021729"/>
            <a:ext cx="1854169" cy="2586251"/>
          </a:xfrm>
          <a:prstGeom prst="rect">
            <a:avLst/>
          </a:prstGeom>
          <a:solidFill>
            <a:srgbClr val="FFFFFF">
              <a:shade val="85000"/>
            </a:srgbClr>
          </a:solidFill>
          <a:ln w="190500" cap="rnd">
            <a:no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4" name="Picture 13">
            <a:extLst>
              <a:ext uri="{FF2B5EF4-FFF2-40B4-BE49-F238E27FC236}">
                <a16:creationId xmlns:a16="http://schemas.microsoft.com/office/drawing/2014/main" id="{E4ED9EBB-CF38-4CCD-B2BA-D260F8163D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36620" y="4586095"/>
            <a:ext cx="1511877" cy="2134547"/>
          </a:xfrm>
          <a:prstGeom prst="rect">
            <a:avLst/>
          </a:prstGeom>
          <a:solidFill>
            <a:srgbClr val="FFFFFF">
              <a:shade val="85000"/>
            </a:srgbClr>
          </a:solidFill>
          <a:ln w="190500" cap="rnd">
            <a:no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414671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4557158" y="1497013"/>
            <a:ext cx="3185081" cy="3071812"/>
            <a:chOff x="1743" y="1483"/>
            <a:chExt cx="2139" cy="2115"/>
          </a:xfrm>
        </p:grpSpPr>
        <p:sp>
          <p:nvSpPr>
            <p:cNvPr id="39940" name="AutoShape 4"/>
            <p:cNvSpPr>
              <a:spLocks noChangeArrowheads="1"/>
            </p:cNvSpPr>
            <p:nvPr/>
          </p:nvSpPr>
          <p:spPr bwMode="invGray">
            <a:xfrm rot="-25173933">
              <a:off x="1743" y="1483"/>
              <a:ext cx="2078" cy="2078"/>
            </a:xfrm>
            <a:custGeom>
              <a:avLst/>
              <a:gdLst>
                <a:gd name="G0" fmla="+- 7913 0 0"/>
                <a:gd name="G1" fmla="+- -9813868 0 0"/>
                <a:gd name="G2" fmla="+- 0 0 -9813868"/>
                <a:gd name="T0" fmla="*/ 0 256 1"/>
                <a:gd name="T1" fmla="*/ 180 256 1"/>
                <a:gd name="G3" fmla="+- -9813868 T0 T1"/>
                <a:gd name="T2" fmla="*/ 0 256 1"/>
                <a:gd name="T3" fmla="*/ 90 256 1"/>
                <a:gd name="G4" fmla="+- -9813868 T2 T3"/>
                <a:gd name="G5" fmla="*/ G4 2 1"/>
                <a:gd name="T4" fmla="*/ 90 256 1"/>
                <a:gd name="T5" fmla="*/ 0 256 1"/>
                <a:gd name="G6" fmla="+- -9813868 T4 T5"/>
                <a:gd name="G7" fmla="*/ G6 2 1"/>
                <a:gd name="G8" fmla="abs -981386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7913"/>
                <a:gd name="G18" fmla="*/ 7913 1 2"/>
                <a:gd name="G19" fmla="+- G18 5400 0"/>
                <a:gd name="G20" fmla="cos G19 -9813868"/>
                <a:gd name="G21" fmla="sin G19 -9813868"/>
                <a:gd name="G22" fmla="+- G20 10800 0"/>
                <a:gd name="G23" fmla="+- G21 10800 0"/>
                <a:gd name="G24" fmla="+- 10800 0 G20"/>
                <a:gd name="G25" fmla="+- 7913 10800 0"/>
                <a:gd name="G26" fmla="?: G9 G17 G25"/>
                <a:gd name="G27" fmla="?: G9 0 21600"/>
                <a:gd name="G28" fmla="cos 10800 -9813868"/>
                <a:gd name="G29" fmla="sin 10800 -9813868"/>
                <a:gd name="G30" fmla="sin 7913 -9813868"/>
                <a:gd name="G31" fmla="+- G28 10800 0"/>
                <a:gd name="G32" fmla="+- G29 10800 0"/>
                <a:gd name="G33" fmla="+- G30 10800 0"/>
                <a:gd name="G34" fmla="?: G4 0 G31"/>
                <a:gd name="G35" fmla="?: -9813868 G34 0"/>
                <a:gd name="G36" fmla="?: G6 G35 G31"/>
                <a:gd name="G37" fmla="+- 21600 0 G36"/>
                <a:gd name="G38" fmla="?: G4 0 G33"/>
                <a:gd name="G39" fmla="?: -9813868 G38 G32"/>
                <a:gd name="G40" fmla="?: G6 G39 0"/>
                <a:gd name="G41" fmla="?: G4 G32 21600"/>
                <a:gd name="G42" fmla="?: G6 G41 G33"/>
                <a:gd name="T12" fmla="*/ 10800 w 21600"/>
                <a:gd name="T13" fmla="*/ 0 h 21600"/>
                <a:gd name="T14" fmla="*/ 2717 w 21600"/>
                <a:gd name="T15" fmla="*/ 6085 h 21600"/>
                <a:gd name="T16" fmla="*/ 10800 w 21600"/>
                <a:gd name="T17" fmla="*/ 2887 h 21600"/>
                <a:gd name="T18" fmla="*/ 18883 w 21600"/>
                <a:gd name="T19" fmla="*/ 6085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964" y="6813"/>
                  </a:moveTo>
                  <a:cubicBezTo>
                    <a:pt x="5382" y="4382"/>
                    <a:pt x="7985" y="2886"/>
                    <a:pt x="10800" y="2887"/>
                  </a:cubicBezTo>
                  <a:cubicBezTo>
                    <a:pt x="13614" y="2887"/>
                    <a:pt x="16217" y="4382"/>
                    <a:pt x="17635" y="6813"/>
                  </a:cubicBezTo>
                  <a:lnTo>
                    <a:pt x="20129" y="5358"/>
                  </a:lnTo>
                  <a:cubicBezTo>
                    <a:pt x="18193" y="2040"/>
                    <a:pt x="14641" y="-1"/>
                    <a:pt x="10799" y="0"/>
                  </a:cubicBezTo>
                  <a:cubicBezTo>
                    <a:pt x="6958" y="0"/>
                    <a:pt x="3406" y="2040"/>
                    <a:pt x="1470" y="5358"/>
                  </a:cubicBezTo>
                  <a:close/>
                </a:path>
              </a:pathLst>
            </a:cu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endParaRPr lang="en-US" dirty="0">
                <a:solidFill>
                  <a:schemeClr val="tx1"/>
                </a:solidFill>
              </a:endParaRPr>
            </a:p>
          </p:txBody>
        </p:sp>
        <p:sp>
          <p:nvSpPr>
            <p:cNvPr id="39941" name="AutoShape 5"/>
            <p:cNvSpPr>
              <a:spLocks noChangeArrowheads="1"/>
            </p:cNvSpPr>
            <p:nvPr/>
          </p:nvSpPr>
          <p:spPr bwMode="invGray">
            <a:xfrm rot="-17991942">
              <a:off x="1804" y="1485"/>
              <a:ext cx="2078" cy="2078"/>
            </a:xfrm>
            <a:custGeom>
              <a:avLst/>
              <a:gdLst>
                <a:gd name="G0" fmla="+- 7973 0 0"/>
                <a:gd name="G1" fmla="+- -9819493 0 0"/>
                <a:gd name="G2" fmla="+- 0 0 -9819493"/>
                <a:gd name="T0" fmla="*/ 0 256 1"/>
                <a:gd name="T1" fmla="*/ 180 256 1"/>
                <a:gd name="G3" fmla="+- -9819493 T0 T1"/>
                <a:gd name="T2" fmla="*/ 0 256 1"/>
                <a:gd name="T3" fmla="*/ 90 256 1"/>
                <a:gd name="G4" fmla="+- -9819493 T2 T3"/>
                <a:gd name="G5" fmla="*/ G4 2 1"/>
                <a:gd name="T4" fmla="*/ 90 256 1"/>
                <a:gd name="T5" fmla="*/ 0 256 1"/>
                <a:gd name="G6" fmla="+- -9819493 T4 T5"/>
                <a:gd name="G7" fmla="*/ G6 2 1"/>
                <a:gd name="G8" fmla="abs -9819493"/>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7973"/>
                <a:gd name="G18" fmla="*/ 7973 1 2"/>
                <a:gd name="G19" fmla="+- G18 5400 0"/>
                <a:gd name="G20" fmla="cos G19 -9819493"/>
                <a:gd name="G21" fmla="sin G19 -9819493"/>
                <a:gd name="G22" fmla="+- G20 10800 0"/>
                <a:gd name="G23" fmla="+- G21 10800 0"/>
                <a:gd name="G24" fmla="+- 10800 0 G20"/>
                <a:gd name="G25" fmla="+- 7973 10800 0"/>
                <a:gd name="G26" fmla="?: G9 G17 G25"/>
                <a:gd name="G27" fmla="?: G9 0 21600"/>
                <a:gd name="G28" fmla="cos 10800 -9819493"/>
                <a:gd name="G29" fmla="sin 10800 -9819493"/>
                <a:gd name="G30" fmla="sin 7973 -9819493"/>
                <a:gd name="G31" fmla="+- G28 10800 0"/>
                <a:gd name="G32" fmla="+- G29 10800 0"/>
                <a:gd name="G33" fmla="+- G30 10800 0"/>
                <a:gd name="G34" fmla="?: G4 0 G31"/>
                <a:gd name="G35" fmla="?: -9819493 G34 0"/>
                <a:gd name="G36" fmla="?: G6 G35 G31"/>
                <a:gd name="G37" fmla="+- 21600 0 G36"/>
                <a:gd name="G38" fmla="?: G4 0 G33"/>
                <a:gd name="G39" fmla="?: -9819493 G38 G32"/>
                <a:gd name="G40" fmla="?: G6 G39 0"/>
                <a:gd name="G41" fmla="?: G4 G32 21600"/>
                <a:gd name="G42" fmla="?: G6 G41 G33"/>
                <a:gd name="T12" fmla="*/ 10800 w 21600"/>
                <a:gd name="T13" fmla="*/ 0 h 21600"/>
                <a:gd name="T14" fmla="*/ 2684 w 21600"/>
                <a:gd name="T15" fmla="*/ 6082 h 21600"/>
                <a:gd name="T16" fmla="*/ 10800 w 21600"/>
                <a:gd name="T17" fmla="*/ 2827 h 21600"/>
                <a:gd name="T18" fmla="*/ 18916 w 21600"/>
                <a:gd name="T19" fmla="*/ 6082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906" y="6793"/>
                  </a:moveTo>
                  <a:cubicBezTo>
                    <a:pt x="5334" y="4337"/>
                    <a:pt x="7959" y="2826"/>
                    <a:pt x="10800" y="2827"/>
                  </a:cubicBezTo>
                  <a:cubicBezTo>
                    <a:pt x="13640" y="2827"/>
                    <a:pt x="16265" y="4337"/>
                    <a:pt x="17693" y="6793"/>
                  </a:cubicBezTo>
                  <a:lnTo>
                    <a:pt x="20137" y="5372"/>
                  </a:lnTo>
                  <a:cubicBezTo>
                    <a:pt x="18204" y="2046"/>
                    <a:pt x="14647" y="-1"/>
                    <a:pt x="10799" y="0"/>
                  </a:cubicBezTo>
                  <a:cubicBezTo>
                    <a:pt x="6952" y="0"/>
                    <a:pt x="3395" y="2046"/>
                    <a:pt x="1462" y="5372"/>
                  </a:cubicBezTo>
                  <a:close/>
                </a:path>
              </a:pathLst>
            </a:custGeom>
            <a:ln>
              <a:headEnd/>
              <a:tailEnd/>
            </a:ln>
          </p:spPr>
          <p:style>
            <a:lnRef idx="2">
              <a:schemeClr val="accent4">
                <a:shade val="50000"/>
              </a:schemeClr>
            </a:lnRef>
            <a:fillRef idx="1">
              <a:schemeClr val="accent4"/>
            </a:fillRef>
            <a:effectRef idx="0">
              <a:schemeClr val="accent4"/>
            </a:effectRef>
            <a:fontRef idx="minor">
              <a:schemeClr val="lt1"/>
            </a:fontRef>
          </p:style>
          <p:txBody>
            <a:bodyPr wrap="none" anchor="ctr"/>
            <a:lstStyle/>
            <a:p>
              <a:endParaRPr lang="en-US"/>
            </a:p>
          </p:txBody>
        </p:sp>
        <p:sp>
          <p:nvSpPr>
            <p:cNvPr id="39942" name="AutoShape 6"/>
            <p:cNvSpPr>
              <a:spLocks noChangeArrowheads="1"/>
            </p:cNvSpPr>
            <p:nvPr/>
          </p:nvSpPr>
          <p:spPr bwMode="invGray">
            <a:xfrm rot="10800000">
              <a:off x="1767" y="1520"/>
              <a:ext cx="2078" cy="2078"/>
            </a:xfrm>
            <a:custGeom>
              <a:avLst/>
              <a:gdLst>
                <a:gd name="G0" fmla="+- 7969 0 0"/>
                <a:gd name="G1" fmla="+- -9831808 0 0"/>
                <a:gd name="G2" fmla="+- 0 0 -9831808"/>
                <a:gd name="T0" fmla="*/ 0 256 1"/>
                <a:gd name="T1" fmla="*/ 180 256 1"/>
                <a:gd name="G3" fmla="+- -9831808 T0 T1"/>
                <a:gd name="T2" fmla="*/ 0 256 1"/>
                <a:gd name="T3" fmla="*/ 90 256 1"/>
                <a:gd name="G4" fmla="+- -9831808 T2 T3"/>
                <a:gd name="G5" fmla="*/ G4 2 1"/>
                <a:gd name="T4" fmla="*/ 90 256 1"/>
                <a:gd name="T5" fmla="*/ 0 256 1"/>
                <a:gd name="G6" fmla="+- -9831808 T4 T5"/>
                <a:gd name="G7" fmla="*/ G6 2 1"/>
                <a:gd name="G8" fmla="abs -983180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7969"/>
                <a:gd name="G18" fmla="*/ 7969 1 2"/>
                <a:gd name="G19" fmla="+- G18 5400 0"/>
                <a:gd name="G20" fmla="cos G19 -9831808"/>
                <a:gd name="G21" fmla="sin G19 -9831808"/>
                <a:gd name="G22" fmla="+- G20 10800 0"/>
                <a:gd name="G23" fmla="+- G21 10800 0"/>
                <a:gd name="G24" fmla="+- 10800 0 G20"/>
                <a:gd name="G25" fmla="+- 7969 10800 0"/>
                <a:gd name="G26" fmla="?: G9 G17 G25"/>
                <a:gd name="G27" fmla="?: G9 0 21600"/>
                <a:gd name="G28" fmla="cos 10800 -9831808"/>
                <a:gd name="G29" fmla="sin 10800 -9831808"/>
                <a:gd name="G30" fmla="sin 7969 -9831808"/>
                <a:gd name="G31" fmla="+- G28 10800 0"/>
                <a:gd name="G32" fmla="+- G29 10800 0"/>
                <a:gd name="G33" fmla="+- G30 10800 0"/>
                <a:gd name="G34" fmla="?: G4 0 G31"/>
                <a:gd name="G35" fmla="?: -9831808 G34 0"/>
                <a:gd name="G36" fmla="?: G6 G35 G31"/>
                <a:gd name="G37" fmla="+- 21600 0 G36"/>
                <a:gd name="G38" fmla="?: G4 0 G33"/>
                <a:gd name="G39" fmla="?: -9831808 G38 G32"/>
                <a:gd name="G40" fmla="?: G6 G39 0"/>
                <a:gd name="G41" fmla="?: G4 G32 21600"/>
                <a:gd name="G42" fmla="?: G6 G41 G33"/>
                <a:gd name="T12" fmla="*/ 10800 w 21600"/>
                <a:gd name="T13" fmla="*/ 0 h 21600"/>
                <a:gd name="T14" fmla="*/ 2670 w 21600"/>
                <a:gd name="T15" fmla="*/ 6110 h 21600"/>
                <a:gd name="T16" fmla="*/ 10800 w 21600"/>
                <a:gd name="T17" fmla="*/ 2831 h 21600"/>
                <a:gd name="T18" fmla="*/ 18930 w 21600"/>
                <a:gd name="T19" fmla="*/ 611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897" y="6818"/>
                  </a:moveTo>
                  <a:cubicBezTo>
                    <a:pt x="5320" y="4351"/>
                    <a:pt x="7951" y="2830"/>
                    <a:pt x="10800" y="2831"/>
                  </a:cubicBezTo>
                  <a:cubicBezTo>
                    <a:pt x="13648" y="2831"/>
                    <a:pt x="16279" y="4351"/>
                    <a:pt x="17702" y="6818"/>
                  </a:cubicBezTo>
                  <a:lnTo>
                    <a:pt x="20155" y="5403"/>
                  </a:lnTo>
                  <a:cubicBezTo>
                    <a:pt x="18226" y="2059"/>
                    <a:pt x="14659" y="-1"/>
                    <a:pt x="10799" y="0"/>
                  </a:cubicBezTo>
                  <a:cubicBezTo>
                    <a:pt x="6940" y="0"/>
                    <a:pt x="3373" y="2059"/>
                    <a:pt x="1444" y="5403"/>
                  </a:cubicBezTo>
                  <a:close/>
                </a:path>
              </a:pathLst>
            </a:cu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a:p>
          </p:txBody>
        </p:sp>
      </p:grpSp>
      <p:sp>
        <p:nvSpPr>
          <p:cNvPr id="39943" name="AutoShape 7"/>
          <p:cNvSpPr>
            <a:spLocks noChangeArrowheads="1"/>
          </p:cNvSpPr>
          <p:nvPr/>
        </p:nvSpPr>
        <p:spPr bwMode="gray">
          <a:xfrm>
            <a:off x="4162426" y="1143000"/>
            <a:ext cx="3916364" cy="3791499"/>
          </a:xfrm>
          <a:custGeom>
            <a:avLst/>
            <a:gdLst>
              <a:gd name="G0" fmla="+- 542 0 0"/>
              <a:gd name="G1" fmla="+- 21600 0 542"/>
              <a:gd name="G2" fmla="+- 21600 0 542"/>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2" y="10800"/>
                </a:moveTo>
                <a:cubicBezTo>
                  <a:pt x="542" y="16465"/>
                  <a:pt x="5135" y="21058"/>
                  <a:pt x="10800" y="21058"/>
                </a:cubicBezTo>
                <a:cubicBezTo>
                  <a:pt x="16465" y="21058"/>
                  <a:pt x="21058" y="16465"/>
                  <a:pt x="21058" y="10800"/>
                </a:cubicBezTo>
                <a:cubicBezTo>
                  <a:pt x="21058" y="5135"/>
                  <a:pt x="16465" y="542"/>
                  <a:pt x="10800" y="542"/>
                </a:cubicBezTo>
                <a:cubicBezTo>
                  <a:pt x="5135" y="542"/>
                  <a:pt x="542" y="5135"/>
                  <a:pt x="542" y="10800"/>
                </a:cubicBezTo>
                <a:close/>
              </a:path>
            </a:pathLst>
          </a:custGeom>
          <a:solidFill>
            <a:srgbClr val="C0C0C0">
              <a:alpha val="50195"/>
            </a:srgbClr>
          </a:solidFill>
          <a:ln w="12700" algn="ctr">
            <a:solidFill>
              <a:srgbClr val="C0C0C0"/>
            </a:solidFill>
            <a:round/>
            <a:headEnd/>
            <a:tailEnd/>
          </a:ln>
          <a:effectLst/>
        </p:spPr>
        <p:txBody>
          <a:bodyPr anchor="ctr"/>
          <a:lstStyle/>
          <a:p>
            <a:endParaRPr lang="en-US"/>
          </a:p>
        </p:txBody>
      </p:sp>
      <p:sp>
        <p:nvSpPr>
          <p:cNvPr id="57" name="Rectangle 56"/>
          <p:cNvSpPr>
            <a:spLocks noChangeArrowheads="1"/>
          </p:cNvSpPr>
          <p:nvPr/>
        </p:nvSpPr>
        <p:spPr bwMode="gray">
          <a:xfrm>
            <a:off x="5560028" y="2753410"/>
            <a:ext cx="1147762" cy="646331"/>
          </a:xfrm>
          <a:prstGeom prst="rect">
            <a:avLst/>
          </a:prstGeom>
          <a:noFill/>
          <a:ln w="9525">
            <a:noFill/>
            <a:miter lim="800000"/>
            <a:headEnd/>
            <a:tailEnd/>
          </a:ln>
        </p:spPr>
        <p:txBody>
          <a:bodyPr>
            <a:spAutoFit/>
          </a:bodyPr>
          <a:lstStyle/>
          <a:p>
            <a:pPr algn="ctr"/>
            <a:r>
              <a:rPr lang="vi-VN" b="1" dirty="0">
                <a:latin typeface="Corbel" pitchFamily="34" charset="0"/>
                <a:cs typeface="Arial" charset="0"/>
              </a:rPr>
              <a:t>Năng lực đặc thù</a:t>
            </a:r>
            <a:endParaRPr lang="en-US" b="1" dirty="0">
              <a:latin typeface="Corbel" pitchFamily="34" charset="0"/>
              <a:cs typeface="Arial" charset="0"/>
            </a:endParaRPr>
          </a:p>
        </p:txBody>
      </p:sp>
      <p:sp>
        <p:nvSpPr>
          <p:cNvPr id="39945" name="Oval 9"/>
          <p:cNvSpPr>
            <a:spLocks noChangeArrowheads="1"/>
          </p:cNvSpPr>
          <p:nvPr/>
        </p:nvSpPr>
        <p:spPr bwMode="gray">
          <a:xfrm>
            <a:off x="5476876" y="2409825"/>
            <a:ext cx="1331913" cy="1333500"/>
          </a:xfrm>
          <a:prstGeom prst="ellipse">
            <a:avLst/>
          </a:prstGeom>
          <a:noFill/>
          <a:ln w="25400" algn="ctr">
            <a:solidFill>
              <a:schemeClr val="tx1">
                <a:lumMod val="50000"/>
                <a:lumOff val="50000"/>
              </a:schemeClr>
            </a:solidFill>
            <a:round/>
            <a:headEnd/>
            <a:tailEnd/>
          </a:ln>
          <a:effectLst/>
        </p:spPr>
        <p:txBody>
          <a:bodyPr anchor="ctr"/>
          <a:lstStyle/>
          <a:p>
            <a:endParaRPr lang="en-US"/>
          </a:p>
        </p:txBody>
      </p:sp>
      <p:sp>
        <p:nvSpPr>
          <p:cNvPr id="39946" name="AutoShape 10"/>
          <p:cNvSpPr>
            <a:spLocks noChangeArrowheads="1"/>
          </p:cNvSpPr>
          <p:nvPr/>
        </p:nvSpPr>
        <p:spPr bwMode="gray">
          <a:xfrm>
            <a:off x="5983289" y="3821113"/>
            <a:ext cx="325437" cy="360362"/>
          </a:xfrm>
          <a:prstGeom prst="upArrow">
            <a:avLst>
              <a:gd name="adj1" fmla="val 55046"/>
              <a:gd name="adj2" fmla="val 54448"/>
            </a:avLst>
          </a:prstGeom>
          <a:solidFill>
            <a:srgbClr val="C0C0C0"/>
          </a:solidFill>
          <a:ln w="25400" algn="ctr">
            <a:noFill/>
            <a:miter lim="800000"/>
            <a:headEnd/>
            <a:tailEnd/>
          </a:ln>
          <a:effectLst/>
        </p:spPr>
        <p:txBody>
          <a:bodyPr anchor="ctr"/>
          <a:lstStyle/>
          <a:p>
            <a:endParaRPr lang="en-US"/>
          </a:p>
        </p:txBody>
      </p:sp>
      <p:sp>
        <p:nvSpPr>
          <p:cNvPr id="39947" name="AutoShape 11"/>
          <p:cNvSpPr>
            <a:spLocks noChangeArrowheads="1"/>
          </p:cNvSpPr>
          <p:nvPr/>
        </p:nvSpPr>
        <p:spPr bwMode="gray">
          <a:xfrm rot="-28701237">
            <a:off x="6761957" y="2475707"/>
            <a:ext cx="325437" cy="361950"/>
          </a:xfrm>
          <a:prstGeom prst="upArrow">
            <a:avLst>
              <a:gd name="adj1" fmla="val 55046"/>
              <a:gd name="adj2" fmla="val 54688"/>
            </a:avLst>
          </a:prstGeom>
          <a:solidFill>
            <a:srgbClr val="C0C0C0"/>
          </a:solidFill>
          <a:ln w="25400" algn="ctr">
            <a:noFill/>
            <a:miter lim="800000"/>
            <a:headEnd/>
            <a:tailEnd/>
          </a:ln>
          <a:effectLst/>
        </p:spPr>
        <p:txBody>
          <a:bodyPr anchor="ctr"/>
          <a:lstStyle/>
          <a:p>
            <a:endParaRPr lang="en-US"/>
          </a:p>
        </p:txBody>
      </p:sp>
      <p:sp>
        <p:nvSpPr>
          <p:cNvPr id="39948" name="AutoShape 12"/>
          <p:cNvSpPr>
            <a:spLocks noChangeArrowheads="1"/>
          </p:cNvSpPr>
          <p:nvPr/>
        </p:nvSpPr>
        <p:spPr bwMode="gray">
          <a:xfrm rot="7128661" flipH="1">
            <a:off x="5142707" y="2475707"/>
            <a:ext cx="325437" cy="361950"/>
          </a:xfrm>
          <a:prstGeom prst="upArrow">
            <a:avLst>
              <a:gd name="adj1" fmla="val 55046"/>
              <a:gd name="adj2" fmla="val 54688"/>
            </a:avLst>
          </a:prstGeom>
          <a:solidFill>
            <a:srgbClr val="C0C0C0"/>
          </a:solidFill>
          <a:ln w="25400" algn="ctr">
            <a:noFill/>
            <a:miter lim="800000"/>
            <a:headEnd/>
            <a:tailEnd/>
          </a:ln>
          <a:effectLst/>
        </p:spPr>
        <p:txBody>
          <a:bodyPr anchor="ctr"/>
          <a:lstStyle/>
          <a:p>
            <a:endParaRPr lang="en-US"/>
          </a:p>
        </p:txBody>
      </p:sp>
      <p:sp>
        <p:nvSpPr>
          <p:cNvPr id="119" name="Rectangle 118"/>
          <p:cNvSpPr/>
          <p:nvPr/>
        </p:nvSpPr>
        <p:spPr>
          <a:xfrm>
            <a:off x="8275638" y="1771650"/>
            <a:ext cx="3306762" cy="2400657"/>
          </a:xfrm>
          <a:prstGeom prst="rect">
            <a:avLst/>
          </a:prstGeom>
        </p:spPr>
        <p:txBody>
          <a:bodyPr wrap="square">
            <a:spAutoFit/>
          </a:bodyPr>
          <a:lstStyle/>
          <a:p>
            <a:pPr marL="171450" indent="-171450" algn="just">
              <a:buFont typeface="Arial" panose="020B0604020202020204" pitchFamily="34" charset="0"/>
              <a:buChar char="•"/>
            </a:pPr>
            <a:r>
              <a:rPr lang="en-US" sz="1500" dirty="0" err="1"/>
              <a:t>Đặt</a:t>
            </a:r>
            <a:r>
              <a:rPr lang="en-US" sz="1500" dirty="0"/>
              <a:t> </a:t>
            </a:r>
            <a:r>
              <a:rPr lang="en-US" sz="1500" dirty="0" err="1"/>
              <a:t>mục</a:t>
            </a:r>
            <a:r>
              <a:rPr lang="en-US" sz="1500" dirty="0"/>
              <a:t> </a:t>
            </a:r>
            <a:r>
              <a:rPr lang="en-US" sz="1500" dirty="0" err="1"/>
              <a:t>tiêu</a:t>
            </a:r>
            <a:r>
              <a:rPr lang="en-US" sz="1500" dirty="0"/>
              <a:t> </a:t>
            </a:r>
            <a:r>
              <a:rPr lang="en-US" sz="1500" dirty="0" err="1"/>
              <a:t>và</a:t>
            </a:r>
            <a:r>
              <a:rPr lang="en-US" sz="1500" dirty="0"/>
              <a:t> </a:t>
            </a:r>
            <a:r>
              <a:rPr lang="en-US" sz="1500" dirty="0" err="1"/>
              <a:t>lập</a:t>
            </a:r>
            <a:r>
              <a:rPr lang="en-US" sz="1500" dirty="0"/>
              <a:t> </a:t>
            </a:r>
            <a:r>
              <a:rPr lang="en-US" sz="1500" dirty="0" err="1"/>
              <a:t>kế</a:t>
            </a:r>
            <a:r>
              <a:rPr lang="en-US" sz="1500" dirty="0"/>
              <a:t> </a:t>
            </a:r>
            <a:r>
              <a:rPr lang="en-US" sz="1500" dirty="0" err="1"/>
              <a:t>hoạch</a:t>
            </a:r>
            <a:r>
              <a:rPr lang="en-US" sz="1500" dirty="0"/>
              <a:t/>
            </a:r>
            <a:br>
              <a:rPr lang="en-US" sz="1500" dirty="0"/>
            </a:br>
            <a:r>
              <a:rPr lang="en-US" sz="1500" dirty="0" err="1"/>
              <a:t>hoạt</a:t>
            </a:r>
            <a:r>
              <a:rPr lang="en-US" sz="1500" dirty="0"/>
              <a:t> </a:t>
            </a:r>
            <a:r>
              <a:rPr lang="en-US" sz="1500" dirty="0" err="1"/>
              <a:t>động</a:t>
            </a:r>
            <a:endParaRPr lang="vi-VN" sz="1500" dirty="0"/>
          </a:p>
          <a:p>
            <a:pPr marL="171450" indent="-171450" algn="just">
              <a:buFont typeface="Arial" panose="020B0604020202020204" pitchFamily="34" charset="0"/>
              <a:buChar char="•"/>
            </a:pPr>
            <a:r>
              <a:rPr lang="en-US" sz="1500" dirty="0" err="1"/>
              <a:t>Triển</a:t>
            </a:r>
            <a:r>
              <a:rPr lang="en-US" sz="1500" dirty="0"/>
              <a:t> </a:t>
            </a:r>
            <a:r>
              <a:rPr lang="en-US" sz="1500" dirty="0" err="1"/>
              <a:t>khai</a:t>
            </a:r>
            <a:r>
              <a:rPr lang="en-US" sz="1500" dirty="0"/>
              <a:t>, </a:t>
            </a:r>
            <a:r>
              <a:rPr lang="en-US" sz="1500" dirty="0" err="1"/>
              <a:t>thực</a:t>
            </a:r>
            <a:r>
              <a:rPr lang="en-US" sz="1500" dirty="0"/>
              <a:t> </a:t>
            </a:r>
            <a:r>
              <a:rPr lang="en-US" sz="1500" dirty="0" err="1"/>
              <a:t>hiện</a:t>
            </a:r>
            <a:r>
              <a:rPr lang="en-US" sz="1500" dirty="0"/>
              <a:t> </a:t>
            </a:r>
            <a:r>
              <a:rPr lang="en-US" sz="1500" dirty="0" err="1"/>
              <a:t>công</a:t>
            </a:r>
            <a:r>
              <a:rPr lang="en-US" sz="1500" dirty="0"/>
              <a:t> </a:t>
            </a:r>
            <a:r>
              <a:rPr lang="en-US" sz="1500" dirty="0" err="1"/>
              <a:t>việc</a:t>
            </a:r>
            <a:r>
              <a:rPr lang="en-US" sz="1500" dirty="0"/>
              <a:t> </a:t>
            </a:r>
            <a:r>
              <a:rPr lang="en-US" sz="1500" dirty="0" err="1"/>
              <a:t>theo</a:t>
            </a:r>
            <a:r>
              <a:rPr lang="en-US" sz="1500" dirty="0"/>
              <a:t> </a:t>
            </a:r>
            <a:r>
              <a:rPr lang="en-US" sz="1500" dirty="0" err="1"/>
              <a:t>kế</a:t>
            </a:r>
            <a:r>
              <a:rPr lang="en-US" sz="1500" dirty="0"/>
              <a:t> </a:t>
            </a:r>
            <a:r>
              <a:rPr lang="en-US" sz="1500" dirty="0" err="1"/>
              <a:t>hoạch</a:t>
            </a:r>
            <a:endParaRPr lang="vi-VN" sz="1500" dirty="0"/>
          </a:p>
          <a:p>
            <a:pPr marL="171450" indent="-171450" algn="just">
              <a:buFont typeface="Arial" panose="020B0604020202020204" pitchFamily="34" charset="0"/>
              <a:buChar char="•"/>
            </a:pPr>
            <a:r>
              <a:rPr lang="en-US" sz="1500" dirty="0" err="1"/>
              <a:t>Sáng</a:t>
            </a:r>
            <a:r>
              <a:rPr lang="en-US" sz="1500" dirty="0"/>
              <a:t> </a:t>
            </a:r>
            <a:r>
              <a:rPr lang="en-US" sz="1500" dirty="0" err="1"/>
              <a:t>tạo</a:t>
            </a:r>
            <a:r>
              <a:rPr lang="en-US" sz="1500" dirty="0"/>
              <a:t> </a:t>
            </a:r>
            <a:r>
              <a:rPr lang="en-US" sz="1500" dirty="0" err="1"/>
              <a:t>trong</a:t>
            </a:r>
            <a:r>
              <a:rPr lang="en-US" sz="1500" dirty="0"/>
              <a:t> </a:t>
            </a:r>
            <a:r>
              <a:rPr lang="en-US" sz="1500" dirty="0" err="1"/>
              <a:t>xử</a:t>
            </a:r>
            <a:r>
              <a:rPr lang="en-US" sz="1500" dirty="0"/>
              <a:t> </a:t>
            </a:r>
            <a:r>
              <a:rPr lang="en-US" sz="1500" dirty="0" err="1"/>
              <a:t>lí</a:t>
            </a:r>
            <a:r>
              <a:rPr lang="en-US" sz="1500" dirty="0"/>
              <a:t> </a:t>
            </a:r>
            <a:r>
              <a:rPr lang="en-US" sz="1500" dirty="0" err="1"/>
              <a:t>tình</a:t>
            </a:r>
            <a:r>
              <a:rPr lang="en-US" sz="1500" dirty="0"/>
              <a:t> </a:t>
            </a:r>
            <a:r>
              <a:rPr lang="en-US" sz="1500" dirty="0" err="1"/>
              <a:t>huống</a:t>
            </a:r>
            <a:r>
              <a:rPr lang="en-US" sz="1500" dirty="0"/>
              <a:t>, </a:t>
            </a:r>
            <a:r>
              <a:rPr lang="en-US" sz="1500" dirty="0" err="1"/>
              <a:t>giải</a:t>
            </a:r>
            <a:r>
              <a:rPr lang="en-US" sz="1500" dirty="0"/>
              <a:t> </a:t>
            </a:r>
            <a:r>
              <a:rPr lang="en-US" sz="1500" dirty="0" err="1"/>
              <a:t>quyết</a:t>
            </a:r>
            <a:r>
              <a:rPr lang="en-US" sz="1500" dirty="0"/>
              <a:t> </a:t>
            </a:r>
            <a:r>
              <a:rPr lang="en-US" sz="1500" dirty="0" err="1"/>
              <a:t>vấn</a:t>
            </a:r>
            <a:r>
              <a:rPr lang="en-US" sz="1500" dirty="0"/>
              <a:t> </a:t>
            </a:r>
            <a:r>
              <a:rPr lang="en-US" sz="1500" dirty="0" err="1"/>
              <a:t>đề</a:t>
            </a:r>
            <a:r>
              <a:rPr lang="en-US" sz="1500" dirty="0"/>
              <a:t> </a:t>
            </a:r>
            <a:r>
              <a:rPr lang="en-US" sz="1500" dirty="0" err="1"/>
              <a:t>nảy</a:t>
            </a:r>
            <a:r>
              <a:rPr lang="en-US" sz="1500" dirty="0"/>
              <a:t> </a:t>
            </a:r>
            <a:r>
              <a:rPr lang="en-US" sz="1500" dirty="0" err="1"/>
              <a:t>sinh</a:t>
            </a:r>
            <a:endParaRPr lang="vi-VN" sz="1500" dirty="0"/>
          </a:p>
          <a:p>
            <a:pPr marL="171450" indent="-171450" algn="just">
              <a:buFont typeface="Arial" panose="020B0604020202020204" pitchFamily="34" charset="0"/>
              <a:buChar char="•"/>
            </a:pPr>
            <a:r>
              <a:rPr lang="en-US" sz="1500" dirty="0" err="1"/>
              <a:t>Đánh</a:t>
            </a:r>
            <a:r>
              <a:rPr lang="en-US" sz="1500" dirty="0"/>
              <a:t> </a:t>
            </a:r>
            <a:r>
              <a:rPr lang="en-US" sz="1500" dirty="0" err="1"/>
              <a:t>giá</a:t>
            </a:r>
            <a:r>
              <a:rPr lang="en-US" sz="1500" dirty="0"/>
              <a:t> </a:t>
            </a:r>
            <a:r>
              <a:rPr lang="en-US" sz="1500" dirty="0" err="1"/>
              <a:t>hiệu</a:t>
            </a:r>
            <a:r>
              <a:rPr lang="en-US" sz="1500" dirty="0"/>
              <a:t> </a:t>
            </a:r>
            <a:r>
              <a:rPr lang="en-US" sz="1500" dirty="0" err="1"/>
              <a:t>quả</a:t>
            </a:r>
            <a:r>
              <a:rPr lang="en-US" sz="1500" dirty="0"/>
              <a:t> </a:t>
            </a:r>
            <a:r>
              <a:rPr lang="en-US" sz="1500" dirty="0" err="1"/>
              <a:t>hoạt</a:t>
            </a:r>
            <a:r>
              <a:rPr lang="en-US" sz="1500" dirty="0"/>
              <a:t> </a:t>
            </a:r>
            <a:r>
              <a:rPr lang="en-US" sz="1500" dirty="0" err="1"/>
              <a:t>động</a:t>
            </a:r>
            <a:endParaRPr lang="vi-VN" sz="1500" dirty="0"/>
          </a:p>
          <a:p>
            <a:pPr marL="171450" indent="-171450" algn="just">
              <a:buFont typeface="Arial" panose="020B0604020202020204" pitchFamily="34" charset="0"/>
              <a:buChar char="•"/>
            </a:pPr>
            <a:r>
              <a:rPr lang="en-US" sz="1500" dirty="0"/>
              <a:t> </a:t>
            </a:r>
            <a:r>
              <a:rPr lang="en-US" sz="1500" dirty="0" err="1"/>
              <a:t>Lãnh</a:t>
            </a:r>
            <a:r>
              <a:rPr lang="en-US" sz="1500" dirty="0"/>
              <a:t> </a:t>
            </a:r>
            <a:r>
              <a:rPr lang="en-US" sz="1500" dirty="0" err="1"/>
              <a:t>đạo</a:t>
            </a:r>
            <a:r>
              <a:rPr lang="en-US" sz="1500" dirty="0"/>
              <a:t> </a:t>
            </a:r>
            <a:r>
              <a:rPr lang="en-US" sz="1500" dirty="0" err="1"/>
              <a:t>bản</a:t>
            </a:r>
            <a:r>
              <a:rPr lang="en-US" sz="1500" dirty="0"/>
              <a:t> </a:t>
            </a:r>
            <a:r>
              <a:rPr lang="en-US" sz="1500" dirty="0" err="1"/>
              <a:t>thân</a:t>
            </a:r>
            <a:r>
              <a:rPr lang="en-US" sz="1500" dirty="0"/>
              <a:t>, </a:t>
            </a:r>
            <a:r>
              <a:rPr lang="en-US" sz="1500" dirty="0" err="1"/>
              <a:t>nhóm</a:t>
            </a:r>
            <a:r>
              <a:rPr lang="en-US" sz="1500" dirty="0"/>
              <a:t> </a:t>
            </a:r>
            <a:r>
              <a:rPr lang="en-US" sz="1500" dirty="0" err="1"/>
              <a:t>trong</a:t>
            </a:r>
            <a:r>
              <a:rPr lang="en-US" sz="1500" dirty="0"/>
              <a:t> </a:t>
            </a:r>
            <a:r>
              <a:rPr lang="en-US" sz="1500" dirty="0" err="1"/>
              <a:t>hoạt</a:t>
            </a:r>
            <a:r>
              <a:rPr lang="en-US" sz="1500" dirty="0"/>
              <a:t> </a:t>
            </a:r>
            <a:r>
              <a:rPr lang="en-US" sz="1500" dirty="0" err="1"/>
              <a:t>động</a:t>
            </a:r>
            <a:r>
              <a:rPr lang="en-US" sz="1500" dirty="0"/>
              <a:t>: </a:t>
            </a:r>
            <a:r>
              <a:rPr lang="en-US" sz="1500" dirty="0" err="1"/>
              <a:t>tư</a:t>
            </a:r>
            <a:r>
              <a:rPr lang="en-US" sz="1500" dirty="0"/>
              <a:t> </a:t>
            </a:r>
            <a:r>
              <a:rPr lang="en-US" sz="1500" dirty="0" err="1"/>
              <a:t>duy</a:t>
            </a:r>
            <a:r>
              <a:rPr lang="en-US" sz="1500" dirty="0"/>
              <a:t> </a:t>
            </a:r>
            <a:r>
              <a:rPr lang="en-US" sz="1500" dirty="0" err="1"/>
              <a:t>độc</a:t>
            </a:r>
            <a:r>
              <a:rPr lang="en-US" sz="1500" dirty="0"/>
              <a:t> </a:t>
            </a:r>
            <a:r>
              <a:rPr lang="en-US" sz="1500" dirty="0" err="1"/>
              <a:t>lập</a:t>
            </a:r>
            <a:r>
              <a:rPr lang="en-US" sz="1500" dirty="0"/>
              <a:t>, </a:t>
            </a:r>
            <a:r>
              <a:rPr lang="en-US" sz="1500" dirty="0" err="1"/>
              <a:t>sự</a:t>
            </a:r>
            <a:r>
              <a:rPr lang="en-US" sz="1500" dirty="0"/>
              <a:t> </a:t>
            </a:r>
            <a:r>
              <a:rPr lang="en-US" sz="1500" dirty="0" err="1"/>
              <a:t>thu</a:t>
            </a:r>
            <a:r>
              <a:rPr lang="en-US" sz="1500" dirty="0"/>
              <a:t> </a:t>
            </a:r>
            <a:r>
              <a:rPr lang="en-US" sz="1500" dirty="0" err="1"/>
              <a:t>hút</a:t>
            </a:r>
            <a:r>
              <a:rPr lang="en-US" sz="1500" dirty="0"/>
              <a:t> </a:t>
            </a:r>
            <a:r>
              <a:rPr lang="en-US" sz="1500" dirty="0" err="1"/>
              <a:t>và</a:t>
            </a:r>
            <a:r>
              <a:rPr lang="en-US" sz="1500" dirty="0"/>
              <a:t> </a:t>
            </a:r>
            <a:r>
              <a:rPr lang="en-US" sz="1500" dirty="0" err="1"/>
              <a:t>tạo</a:t>
            </a:r>
            <a:r>
              <a:rPr lang="en-US" sz="1500" dirty="0"/>
              <a:t> </a:t>
            </a:r>
            <a:r>
              <a:rPr lang="en-US" sz="1500" dirty="0" err="1"/>
              <a:t>động</a:t>
            </a:r>
            <a:r>
              <a:rPr lang="en-US" sz="1500" dirty="0"/>
              <a:t> </a:t>
            </a:r>
            <a:r>
              <a:rPr lang="en-US" sz="1500" dirty="0" err="1"/>
              <a:t>lực</a:t>
            </a:r>
            <a:r>
              <a:rPr lang="en-US" sz="1500" dirty="0"/>
              <a:t> </a:t>
            </a:r>
          </a:p>
        </p:txBody>
      </p:sp>
      <p:sp>
        <p:nvSpPr>
          <p:cNvPr id="120" name="Rectangle 119"/>
          <p:cNvSpPr/>
          <p:nvPr/>
        </p:nvSpPr>
        <p:spPr>
          <a:xfrm>
            <a:off x="775736" y="1892627"/>
            <a:ext cx="3086048" cy="2416046"/>
          </a:xfrm>
          <a:prstGeom prst="rect">
            <a:avLst/>
          </a:prstGeom>
        </p:spPr>
        <p:txBody>
          <a:bodyPr wrap="square">
            <a:spAutoFit/>
          </a:bodyPr>
          <a:lstStyle/>
          <a:p>
            <a:pPr marL="171450" indent="-171450" algn="just">
              <a:buFont typeface="Wingdings" panose="05000000000000000000" pitchFamily="2" charset="2"/>
              <a:buChar char="§"/>
            </a:pPr>
            <a:r>
              <a:rPr lang="en-US" sz="1500" b="1" dirty="0"/>
              <a:t> </a:t>
            </a:r>
            <a:r>
              <a:rPr lang="en-US" sz="1500" dirty="0" err="1"/>
              <a:t>Hiểu</a:t>
            </a:r>
            <a:r>
              <a:rPr lang="en-US" sz="1500" dirty="0"/>
              <a:t> </a:t>
            </a:r>
            <a:r>
              <a:rPr lang="en-US" sz="1500" dirty="0" err="1"/>
              <a:t>bản</a:t>
            </a:r>
            <a:r>
              <a:rPr lang="en-US" sz="1500" dirty="0"/>
              <a:t> </a:t>
            </a:r>
            <a:r>
              <a:rPr lang="en-US" sz="1500" dirty="0" err="1"/>
              <a:t>thân</a:t>
            </a:r>
            <a:r>
              <a:rPr lang="en-US" sz="1500" dirty="0"/>
              <a:t> </a:t>
            </a:r>
            <a:r>
              <a:rPr lang="en-US" sz="1500" dirty="0" err="1"/>
              <a:t>và</a:t>
            </a:r>
            <a:r>
              <a:rPr lang="en-US" sz="1500" dirty="0"/>
              <a:t> </a:t>
            </a:r>
            <a:r>
              <a:rPr lang="en-US" sz="1500" dirty="0" err="1"/>
              <a:t>sự</a:t>
            </a:r>
            <a:r>
              <a:rPr lang="en-US" sz="1500" dirty="0"/>
              <a:t> </a:t>
            </a:r>
            <a:r>
              <a:rPr lang="en-US" sz="1500" dirty="0" err="1"/>
              <a:t>thay</a:t>
            </a:r>
            <a:r>
              <a:rPr lang="en-US" sz="1500" dirty="0"/>
              <a:t> </a:t>
            </a:r>
            <a:r>
              <a:rPr lang="en-US" sz="1500" dirty="0" err="1"/>
              <a:t>đổi</a:t>
            </a:r>
            <a:r>
              <a:rPr lang="en-US" sz="1500" dirty="0"/>
              <a:t>, </a:t>
            </a:r>
            <a:r>
              <a:rPr lang="en-US" sz="1500" dirty="0" err="1"/>
              <a:t>có</a:t>
            </a:r>
            <a:r>
              <a:rPr lang="en-US" sz="1500" dirty="0"/>
              <a:t> </a:t>
            </a:r>
            <a:r>
              <a:rPr lang="en-US" sz="1500" dirty="0" err="1"/>
              <a:t>thể</a:t>
            </a:r>
            <a:r>
              <a:rPr lang="en-US" sz="1500" dirty="0"/>
              <a:t> </a:t>
            </a:r>
            <a:r>
              <a:rPr lang="en-US" sz="1500" dirty="0" err="1"/>
              <a:t>thay</a:t>
            </a:r>
            <a:r>
              <a:rPr lang="en-US" sz="1500" dirty="0"/>
              <a:t> </a:t>
            </a:r>
            <a:r>
              <a:rPr lang="en-US" sz="1500" dirty="0" err="1"/>
              <a:t>đổi</a:t>
            </a:r>
            <a:r>
              <a:rPr lang="en-US" sz="1500" dirty="0"/>
              <a:t> </a:t>
            </a:r>
            <a:r>
              <a:rPr lang="en-US" sz="1500" dirty="0" err="1"/>
              <a:t>của</a:t>
            </a:r>
            <a:r>
              <a:rPr lang="en-US" sz="1500" dirty="0"/>
              <a:t> </a:t>
            </a:r>
            <a:r>
              <a:rPr lang="en-US" sz="1500" dirty="0" err="1"/>
              <a:t>bản</a:t>
            </a:r>
            <a:r>
              <a:rPr lang="en-US" sz="1500" dirty="0"/>
              <a:t> </a:t>
            </a:r>
            <a:r>
              <a:rPr lang="en-US" sz="1500" dirty="0" err="1"/>
              <a:t>thân</a:t>
            </a:r>
            <a:r>
              <a:rPr lang="en-US" sz="1500" dirty="0"/>
              <a:t> </a:t>
            </a:r>
            <a:endParaRPr lang="vi-VN" sz="1500" dirty="0"/>
          </a:p>
          <a:p>
            <a:pPr marL="171450" indent="-171450" algn="just">
              <a:buFont typeface="Wingdings" panose="05000000000000000000" pitchFamily="2" charset="2"/>
              <a:buChar char="§"/>
            </a:pPr>
            <a:r>
              <a:rPr lang="en-US" sz="1500" dirty="0" err="1"/>
              <a:t>Hiểu</a:t>
            </a:r>
            <a:r>
              <a:rPr lang="en-US" sz="1500" dirty="0"/>
              <a:t> </a:t>
            </a:r>
            <a:r>
              <a:rPr lang="en-US" sz="1500" dirty="0" err="1"/>
              <a:t>biết</a:t>
            </a:r>
            <a:r>
              <a:rPr lang="en-US" sz="1500" dirty="0"/>
              <a:t> </a:t>
            </a:r>
            <a:r>
              <a:rPr lang="en-US" sz="1500" dirty="0" err="1"/>
              <a:t>về</a:t>
            </a:r>
            <a:r>
              <a:rPr lang="en-US" sz="1500" dirty="0"/>
              <a:t> </a:t>
            </a:r>
            <a:r>
              <a:rPr lang="en-US" sz="1500" dirty="0" err="1"/>
              <a:t>sự</a:t>
            </a:r>
            <a:r>
              <a:rPr lang="en-US" sz="1500" dirty="0"/>
              <a:t> </a:t>
            </a:r>
            <a:r>
              <a:rPr lang="en-US" sz="1500" dirty="0" err="1"/>
              <a:t>đa</a:t>
            </a:r>
            <a:r>
              <a:rPr lang="en-US" sz="1500" dirty="0"/>
              <a:t> </a:t>
            </a:r>
            <a:r>
              <a:rPr lang="en-US" sz="1500" dirty="0" err="1"/>
              <a:t>dạng</a:t>
            </a:r>
            <a:r>
              <a:rPr lang="en-US" sz="1500" dirty="0"/>
              <a:t> </a:t>
            </a:r>
            <a:r>
              <a:rPr lang="en-US" sz="1500" dirty="0" err="1"/>
              <a:t>và</a:t>
            </a:r>
            <a:r>
              <a:rPr lang="en-US" sz="1500" dirty="0"/>
              <a:t> </a:t>
            </a:r>
            <a:r>
              <a:rPr lang="en-US" sz="1500" dirty="0" err="1"/>
              <a:t>sự</a:t>
            </a:r>
            <a:r>
              <a:rPr lang="en-US" sz="1500" dirty="0"/>
              <a:t> </a:t>
            </a:r>
            <a:r>
              <a:rPr lang="en-US" sz="1500" dirty="0" err="1"/>
              <a:t>thay</a:t>
            </a:r>
            <a:r>
              <a:rPr lang="en-US" sz="1500" dirty="0"/>
              <a:t> </a:t>
            </a:r>
            <a:r>
              <a:rPr lang="en-US" sz="1500" dirty="0" err="1"/>
              <a:t>đổi</a:t>
            </a:r>
            <a:r>
              <a:rPr lang="en-US" sz="1500" dirty="0"/>
              <a:t> </a:t>
            </a:r>
            <a:r>
              <a:rPr lang="en-US" sz="1500" dirty="0" err="1"/>
              <a:t>của</a:t>
            </a:r>
            <a:r>
              <a:rPr lang="en-US" sz="1500" dirty="0"/>
              <a:t> </a:t>
            </a:r>
            <a:r>
              <a:rPr lang="en-US" sz="1500" dirty="0" err="1"/>
              <a:t>cuộc</a:t>
            </a:r>
            <a:r>
              <a:rPr lang="en-US" sz="1500" dirty="0"/>
              <a:t> </a:t>
            </a:r>
            <a:r>
              <a:rPr lang="en-US" sz="1500" dirty="0" err="1"/>
              <a:t>sống</a:t>
            </a:r>
            <a:endParaRPr lang="vi-VN" sz="1500" dirty="0"/>
          </a:p>
          <a:p>
            <a:pPr marL="171450" indent="-171450" algn="just">
              <a:buFont typeface="Wingdings" panose="05000000000000000000" pitchFamily="2" charset="2"/>
              <a:buChar char="§"/>
            </a:pPr>
            <a:r>
              <a:rPr lang="en-US" sz="1500" dirty="0" err="1"/>
              <a:t>Chuẩn</a:t>
            </a:r>
            <a:r>
              <a:rPr lang="en-US" sz="1500" dirty="0"/>
              <a:t> </a:t>
            </a:r>
            <a:r>
              <a:rPr lang="en-US" sz="1500" dirty="0" err="1"/>
              <a:t>bị</a:t>
            </a:r>
            <a:r>
              <a:rPr lang="en-US" sz="1500" dirty="0"/>
              <a:t> </a:t>
            </a:r>
            <a:r>
              <a:rPr lang="en-US" sz="1500" dirty="0" err="1"/>
              <a:t>tâm</a:t>
            </a:r>
            <a:r>
              <a:rPr lang="en-US" sz="1500" dirty="0"/>
              <a:t> </a:t>
            </a:r>
            <a:r>
              <a:rPr lang="en-US" sz="1500" dirty="0" err="1"/>
              <a:t>lý</a:t>
            </a:r>
            <a:r>
              <a:rPr lang="en-US" sz="1500" dirty="0"/>
              <a:t> </a:t>
            </a:r>
            <a:r>
              <a:rPr lang="en-US" sz="1500" dirty="0" err="1"/>
              <a:t>và</a:t>
            </a:r>
            <a:r>
              <a:rPr lang="en-US" sz="1500" dirty="0"/>
              <a:t> </a:t>
            </a:r>
            <a:r>
              <a:rPr lang="en-US" sz="1500" dirty="0" err="1"/>
              <a:t>điều</a:t>
            </a:r>
            <a:r>
              <a:rPr lang="en-US" sz="1500" dirty="0"/>
              <a:t> </a:t>
            </a:r>
            <a:r>
              <a:rPr lang="en-US" sz="1500" dirty="0" err="1"/>
              <a:t>chỉnh</a:t>
            </a:r>
            <a:r>
              <a:rPr lang="en-US" sz="1500" dirty="0"/>
              <a:t> </a:t>
            </a:r>
            <a:r>
              <a:rPr lang="en-US" sz="1500" dirty="0" err="1"/>
              <a:t>bản</a:t>
            </a:r>
            <a:r>
              <a:rPr lang="en-US" sz="1500" dirty="0"/>
              <a:t> </a:t>
            </a:r>
            <a:r>
              <a:rPr lang="en-US" sz="1500" dirty="0" err="1"/>
              <a:t>thân</a:t>
            </a:r>
            <a:r>
              <a:rPr lang="en-US" sz="1500" dirty="0"/>
              <a:t> </a:t>
            </a:r>
            <a:r>
              <a:rPr lang="en-US" sz="1500" dirty="0" err="1"/>
              <a:t>sẵn</a:t>
            </a:r>
            <a:r>
              <a:rPr lang="en-US" sz="1500" dirty="0"/>
              <a:t> </a:t>
            </a:r>
            <a:r>
              <a:rPr lang="en-US" sz="1500" dirty="0" err="1"/>
              <a:t>sàng</a:t>
            </a:r>
            <a:r>
              <a:rPr lang="en-US" sz="1500" dirty="0"/>
              <a:t> </a:t>
            </a:r>
            <a:r>
              <a:rPr lang="en-US" sz="1500" dirty="0" err="1"/>
              <a:t>cho</a:t>
            </a:r>
            <a:r>
              <a:rPr lang="en-US" sz="1500" dirty="0"/>
              <a:t> </a:t>
            </a:r>
            <a:r>
              <a:rPr lang="en-US" sz="1500" dirty="0" err="1"/>
              <a:t>sự</a:t>
            </a:r>
            <a:r>
              <a:rPr lang="en-US" sz="1500" dirty="0"/>
              <a:t/>
            </a:r>
            <a:br>
              <a:rPr lang="en-US" sz="1500" dirty="0"/>
            </a:br>
            <a:r>
              <a:rPr lang="en-US" sz="1500" dirty="0" err="1"/>
              <a:t>thay</a:t>
            </a:r>
            <a:r>
              <a:rPr lang="en-US" sz="1500" dirty="0"/>
              <a:t> </a:t>
            </a:r>
            <a:r>
              <a:rPr lang="en-US" sz="1500" dirty="0" err="1"/>
              <a:t>đổi</a:t>
            </a:r>
            <a:r>
              <a:rPr lang="en-US" sz="1500" dirty="0"/>
              <a:t> </a:t>
            </a:r>
            <a:endParaRPr lang="vi-VN" sz="1500" dirty="0"/>
          </a:p>
          <a:p>
            <a:pPr marL="171450" indent="-171450" algn="just">
              <a:buFont typeface="Wingdings" panose="05000000000000000000" pitchFamily="2" charset="2"/>
              <a:buChar char="§"/>
            </a:pPr>
            <a:r>
              <a:rPr lang="en-US" sz="1500" dirty="0" err="1"/>
              <a:t>Hành</a:t>
            </a:r>
            <a:r>
              <a:rPr lang="en-US" sz="1500" dirty="0"/>
              <a:t> </a:t>
            </a:r>
            <a:r>
              <a:rPr lang="en-US" sz="1500" dirty="0" err="1"/>
              <a:t>động</a:t>
            </a:r>
            <a:r>
              <a:rPr lang="en-US" sz="1500" dirty="0"/>
              <a:t> </a:t>
            </a:r>
            <a:r>
              <a:rPr lang="en-US" sz="1500" dirty="0" err="1"/>
              <a:t>thay</a:t>
            </a:r>
            <a:r>
              <a:rPr lang="en-US" sz="1500" dirty="0"/>
              <a:t> </a:t>
            </a:r>
            <a:r>
              <a:rPr lang="en-US" sz="1500" dirty="0" err="1"/>
              <a:t>đổi</a:t>
            </a:r>
            <a:r>
              <a:rPr lang="en-US" sz="1500" dirty="0"/>
              <a:t> </a:t>
            </a:r>
            <a:r>
              <a:rPr lang="en-US" sz="1500" dirty="0" err="1"/>
              <a:t>bản</a:t>
            </a:r>
            <a:r>
              <a:rPr lang="en-US" sz="1500" dirty="0"/>
              <a:t> </a:t>
            </a:r>
            <a:r>
              <a:rPr lang="en-US" sz="1500" dirty="0" err="1"/>
              <a:t>thân</a:t>
            </a:r>
            <a:r>
              <a:rPr lang="en-US" sz="1500" dirty="0"/>
              <a:t>, </a:t>
            </a:r>
            <a:r>
              <a:rPr lang="en-US" sz="1500" dirty="0" err="1"/>
              <a:t>hoàn</a:t>
            </a:r>
            <a:r>
              <a:rPr lang="en-US" sz="1500" dirty="0"/>
              <a:t> </a:t>
            </a:r>
            <a:r>
              <a:rPr lang="en-US" sz="1500" dirty="0" err="1"/>
              <a:t>cảnh</a:t>
            </a:r>
            <a:r>
              <a:rPr lang="en-US" sz="1500" dirty="0"/>
              <a:t> </a:t>
            </a:r>
            <a:r>
              <a:rPr lang="en-US" sz="1500" dirty="0" err="1"/>
              <a:t>để</a:t>
            </a:r>
            <a:r>
              <a:rPr lang="en-US" sz="1500" dirty="0"/>
              <a:t> </a:t>
            </a:r>
            <a:r>
              <a:rPr lang="en-US" sz="1500" dirty="0" err="1"/>
              <a:t>thích</a:t>
            </a:r>
            <a:r>
              <a:rPr lang="en-US" sz="1500" dirty="0"/>
              <a:t> </a:t>
            </a:r>
            <a:r>
              <a:rPr lang="en-US" sz="1500" dirty="0" err="1"/>
              <a:t>ứng</a:t>
            </a:r>
            <a:r>
              <a:rPr lang="en-US" sz="1500" dirty="0"/>
              <a:t> </a:t>
            </a:r>
          </a:p>
          <a:p>
            <a:pPr algn="just"/>
            <a:endParaRPr lang="en-US" sz="1600" b="1" dirty="0"/>
          </a:p>
        </p:txBody>
      </p:sp>
      <p:sp>
        <p:nvSpPr>
          <p:cNvPr id="121" name="Rectangle 120"/>
          <p:cNvSpPr/>
          <p:nvPr/>
        </p:nvSpPr>
        <p:spPr>
          <a:xfrm>
            <a:off x="2145134" y="5230236"/>
            <a:ext cx="9344614" cy="1246495"/>
          </a:xfrm>
          <a:prstGeom prst="rect">
            <a:avLst/>
          </a:prstGeom>
        </p:spPr>
        <p:txBody>
          <a:bodyPr wrap="square">
            <a:spAutoFit/>
          </a:bodyPr>
          <a:lstStyle/>
          <a:p>
            <a:pPr marL="171450" indent="-171450" algn="just">
              <a:buFont typeface="Arial" panose="020B0604020202020204" pitchFamily="34" charset="0"/>
              <a:buChar char="•"/>
            </a:pPr>
            <a:r>
              <a:rPr lang="en-US" sz="1500" dirty="0" err="1"/>
              <a:t>Hiểu</a:t>
            </a:r>
            <a:r>
              <a:rPr lang="en-US" sz="1500" dirty="0"/>
              <a:t> </a:t>
            </a:r>
            <a:r>
              <a:rPr lang="en-US" sz="1500" dirty="0" err="1"/>
              <a:t>biết</a:t>
            </a:r>
            <a:r>
              <a:rPr lang="en-US" sz="1500" dirty="0"/>
              <a:t> </a:t>
            </a:r>
            <a:r>
              <a:rPr lang="en-US" sz="1500" dirty="0" err="1"/>
              <a:t>về</a:t>
            </a:r>
            <a:r>
              <a:rPr lang="en-US" sz="1500" dirty="0"/>
              <a:t> </a:t>
            </a:r>
            <a:r>
              <a:rPr lang="en-US" sz="1500" dirty="0" err="1"/>
              <a:t>thế</a:t>
            </a:r>
            <a:r>
              <a:rPr lang="en-US" sz="1500" dirty="0"/>
              <a:t> </a:t>
            </a:r>
            <a:r>
              <a:rPr lang="en-US" sz="1500" dirty="0" err="1"/>
              <a:t>giới</a:t>
            </a:r>
            <a:r>
              <a:rPr lang="en-US" sz="1500" dirty="0"/>
              <a:t> </a:t>
            </a:r>
            <a:r>
              <a:rPr lang="en-US" sz="1500" dirty="0" err="1"/>
              <a:t>nghề</a:t>
            </a:r>
            <a:r>
              <a:rPr lang="en-US" sz="1500" dirty="0"/>
              <a:t> </a:t>
            </a:r>
            <a:r>
              <a:rPr lang="en-US" sz="1500" dirty="0" err="1"/>
              <a:t>nghiệp</a:t>
            </a:r>
            <a:r>
              <a:rPr lang="en-US" sz="1500" dirty="0"/>
              <a:t>, </a:t>
            </a:r>
            <a:r>
              <a:rPr lang="en-US" sz="1500" dirty="0" err="1"/>
              <a:t>yêu</a:t>
            </a:r>
            <a:r>
              <a:rPr lang="en-US" sz="1500" dirty="0"/>
              <a:t> </a:t>
            </a:r>
            <a:r>
              <a:rPr lang="en-US" sz="1500" dirty="0" err="1"/>
              <a:t>cầu</a:t>
            </a:r>
            <a:r>
              <a:rPr lang="en-US" sz="1500" dirty="0"/>
              <a:t> </a:t>
            </a:r>
            <a:r>
              <a:rPr lang="en-US" sz="1500" dirty="0" err="1"/>
              <a:t>của</a:t>
            </a:r>
            <a:r>
              <a:rPr lang="en-US" sz="1500" dirty="0"/>
              <a:t> </a:t>
            </a:r>
            <a:r>
              <a:rPr lang="en-US" sz="1500" dirty="0" err="1"/>
              <a:t>nghề</a:t>
            </a:r>
            <a:r>
              <a:rPr lang="en-US" sz="1500" dirty="0"/>
              <a:t>, </a:t>
            </a:r>
            <a:r>
              <a:rPr lang="en-US" sz="1500" dirty="0" err="1"/>
              <a:t>nhu</a:t>
            </a:r>
            <a:r>
              <a:rPr lang="en-US" sz="1500" dirty="0"/>
              <a:t> </a:t>
            </a:r>
            <a:r>
              <a:rPr lang="en-US" sz="1500" dirty="0" err="1"/>
              <a:t>cầu</a:t>
            </a:r>
            <a:r>
              <a:rPr lang="en-US" sz="1500" dirty="0"/>
              <a:t> </a:t>
            </a:r>
            <a:r>
              <a:rPr lang="en-US" sz="1500" dirty="0" err="1"/>
              <a:t>và</a:t>
            </a:r>
            <a:r>
              <a:rPr lang="en-US" sz="1500" dirty="0"/>
              <a:t> </a:t>
            </a:r>
            <a:r>
              <a:rPr lang="en-US" sz="1500" dirty="0" err="1"/>
              <a:t>sự</a:t>
            </a:r>
            <a:r>
              <a:rPr lang="en-US" sz="1500" dirty="0"/>
              <a:t> </a:t>
            </a:r>
            <a:r>
              <a:rPr lang="en-US" sz="1500" dirty="0" err="1"/>
              <a:t>phát</a:t>
            </a:r>
            <a:r>
              <a:rPr lang="en-US" sz="1500" dirty="0"/>
              <a:t> </a:t>
            </a:r>
            <a:r>
              <a:rPr lang="en-US" sz="1500" dirty="0" err="1"/>
              <a:t>triển</a:t>
            </a:r>
            <a:r>
              <a:rPr lang="en-US" sz="1500" dirty="0"/>
              <a:t> </a:t>
            </a:r>
            <a:r>
              <a:rPr lang="en-US" sz="1500" dirty="0" err="1"/>
              <a:t>xã</a:t>
            </a:r>
            <a:r>
              <a:rPr lang="en-US" sz="1500" dirty="0"/>
              <a:t> </a:t>
            </a:r>
            <a:r>
              <a:rPr lang="en-US" sz="1500" dirty="0" err="1"/>
              <a:t>hội</a:t>
            </a:r>
            <a:endParaRPr lang="vi-VN" sz="1500" dirty="0"/>
          </a:p>
          <a:p>
            <a:pPr marL="171450" indent="-171450" algn="just">
              <a:buFont typeface="Arial" panose="020B0604020202020204" pitchFamily="34" charset="0"/>
              <a:buChar char="•"/>
            </a:pPr>
            <a:r>
              <a:rPr lang="en-US" sz="1500" dirty="0" err="1"/>
              <a:t>Trải</a:t>
            </a:r>
            <a:r>
              <a:rPr lang="en-US" sz="1500" dirty="0"/>
              <a:t> </a:t>
            </a:r>
            <a:r>
              <a:rPr lang="en-US" sz="1500" dirty="0" err="1"/>
              <a:t>nghiệm</a:t>
            </a:r>
            <a:r>
              <a:rPr lang="en-US" sz="1500" dirty="0"/>
              <a:t> </a:t>
            </a:r>
            <a:r>
              <a:rPr lang="en-US" sz="1500" dirty="0" err="1"/>
              <a:t>một</a:t>
            </a:r>
            <a:r>
              <a:rPr lang="en-US" sz="1500" dirty="0"/>
              <a:t> </a:t>
            </a:r>
            <a:r>
              <a:rPr lang="en-US" sz="1500" dirty="0" err="1"/>
              <a:t>số</a:t>
            </a:r>
            <a:r>
              <a:rPr lang="en-US" sz="1500" dirty="0"/>
              <a:t> </a:t>
            </a:r>
            <a:r>
              <a:rPr lang="en-US" sz="1500" dirty="0" err="1"/>
              <a:t>công</a:t>
            </a:r>
            <a:r>
              <a:rPr lang="en-US" sz="1500" dirty="0"/>
              <a:t> </a:t>
            </a:r>
            <a:r>
              <a:rPr lang="en-US" sz="1500" dirty="0" err="1"/>
              <a:t>việc</a:t>
            </a:r>
            <a:r>
              <a:rPr lang="en-US" sz="1500" dirty="0"/>
              <a:t> </a:t>
            </a:r>
            <a:r>
              <a:rPr lang="en-US" sz="1500" dirty="0" err="1"/>
              <a:t>đặc</a:t>
            </a:r>
            <a:r>
              <a:rPr lang="en-US" sz="1500" dirty="0"/>
              <a:t> </a:t>
            </a:r>
            <a:r>
              <a:rPr lang="en-US" sz="1500" dirty="0" err="1"/>
              <a:t>trưng</a:t>
            </a:r>
            <a:r>
              <a:rPr lang="en-US" sz="1500" dirty="0"/>
              <a:t> </a:t>
            </a:r>
            <a:r>
              <a:rPr lang="en-US" sz="1500" dirty="0" err="1"/>
              <a:t>của</a:t>
            </a:r>
            <a:r>
              <a:rPr lang="en-US" sz="1500" dirty="0"/>
              <a:t> </a:t>
            </a:r>
            <a:r>
              <a:rPr lang="en-US" sz="1500" dirty="0" err="1"/>
              <a:t>nghề</a:t>
            </a:r>
            <a:endParaRPr lang="vi-VN" sz="1500" dirty="0"/>
          </a:p>
          <a:p>
            <a:pPr marL="171450" indent="-171450" algn="just">
              <a:buFont typeface="Arial" panose="020B0604020202020204" pitchFamily="34" charset="0"/>
              <a:buChar char="•"/>
            </a:pPr>
            <a:r>
              <a:rPr lang="en-US" sz="1500" dirty="0" err="1"/>
              <a:t>Đánh</a:t>
            </a:r>
            <a:r>
              <a:rPr lang="en-US" sz="1500" dirty="0"/>
              <a:t> </a:t>
            </a:r>
            <a:r>
              <a:rPr lang="en-US" sz="1500" dirty="0" err="1"/>
              <a:t>giá</a:t>
            </a:r>
            <a:r>
              <a:rPr lang="en-US" sz="1500" dirty="0"/>
              <a:t> NL </a:t>
            </a:r>
            <a:r>
              <a:rPr lang="en-US" sz="1500" dirty="0" err="1"/>
              <a:t>và</a:t>
            </a:r>
            <a:r>
              <a:rPr lang="en-US" sz="1500" dirty="0"/>
              <a:t> PC </a:t>
            </a:r>
            <a:r>
              <a:rPr lang="en-US" sz="1500" dirty="0" err="1"/>
              <a:t>của</a:t>
            </a:r>
            <a:r>
              <a:rPr lang="en-US" sz="1500" dirty="0"/>
              <a:t> </a:t>
            </a:r>
            <a:r>
              <a:rPr lang="en-US" sz="1500" dirty="0" err="1"/>
              <a:t>bản</a:t>
            </a:r>
            <a:r>
              <a:rPr lang="en-US" sz="1500" dirty="0"/>
              <a:t> </a:t>
            </a:r>
            <a:r>
              <a:rPr lang="en-US" sz="1500" dirty="0" err="1"/>
              <a:t>thân</a:t>
            </a:r>
            <a:r>
              <a:rPr lang="en-US" sz="1500" dirty="0"/>
              <a:t> </a:t>
            </a:r>
            <a:r>
              <a:rPr lang="en-US" sz="1500" dirty="0" err="1"/>
              <a:t>phù</a:t>
            </a:r>
            <a:r>
              <a:rPr lang="en-US" sz="1500" dirty="0"/>
              <a:t> </a:t>
            </a:r>
            <a:r>
              <a:rPr lang="en-US" sz="1500" dirty="0" err="1"/>
              <a:t>hợp</a:t>
            </a:r>
            <a:r>
              <a:rPr lang="en-US" sz="1500" dirty="0"/>
              <a:t> </a:t>
            </a:r>
            <a:r>
              <a:rPr lang="en-US" sz="1500" dirty="0" err="1"/>
              <a:t>với</a:t>
            </a:r>
            <a:r>
              <a:rPr lang="en-US" sz="1500" dirty="0"/>
              <a:t> </a:t>
            </a:r>
            <a:r>
              <a:rPr lang="en-US" sz="1500" dirty="0" err="1"/>
              <a:t>nhóm</a:t>
            </a:r>
            <a:r>
              <a:rPr lang="en-US" sz="1500" dirty="0"/>
              <a:t> </a:t>
            </a:r>
            <a:r>
              <a:rPr lang="en-US" sz="1500" dirty="0" err="1"/>
              <a:t>chuyên</a:t>
            </a:r>
            <a:r>
              <a:rPr lang="en-US" sz="1500" dirty="0"/>
              <a:t> </a:t>
            </a:r>
            <a:r>
              <a:rPr lang="en-US" sz="1500" dirty="0" err="1"/>
              <a:t>môn</a:t>
            </a:r>
            <a:r>
              <a:rPr lang="en-US" sz="1500" dirty="0"/>
              <a:t> </a:t>
            </a:r>
            <a:r>
              <a:rPr lang="en-US" sz="1500" dirty="0" err="1"/>
              <a:t>trong</a:t>
            </a:r>
            <a:r>
              <a:rPr lang="en-US" sz="1500" dirty="0"/>
              <a:t> </a:t>
            </a:r>
            <a:r>
              <a:rPr lang="en-US" sz="1500" dirty="0" err="1"/>
              <a:t>học</a:t>
            </a:r>
            <a:r>
              <a:rPr lang="en-US" sz="1500" dirty="0"/>
              <a:t> </a:t>
            </a:r>
            <a:r>
              <a:rPr lang="en-US" sz="1500" dirty="0" err="1"/>
              <a:t>tập</a:t>
            </a:r>
            <a:r>
              <a:rPr lang="en-US" sz="1500" dirty="0"/>
              <a:t> </a:t>
            </a:r>
            <a:r>
              <a:rPr lang="en-US" sz="1500" dirty="0" err="1"/>
              <a:t>định</a:t>
            </a:r>
            <a:r>
              <a:rPr lang="en-US" sz="1500" dirty="0"/>
              <a:t> </a:t>
            </a:r>
            <a:r>
              <a:rPr lang="en-US" sz="1500" dirty="0" err="1"/>
              <a:t>hướng</a:t>
            </a:r>
            <a:r>
              <a:rPr lang="en-US" sz="1500" dirty="0"/>
              <a:t> </a:t>
            </a:r>
            <a:r>
              <a:rPr lang="en-US" sz="1500" dirty="0" err="1"/>
              <a:t>nghề</a:t>
            </a:r>
            <a:r>
              <a:rPr lang="en-US" sz="1500" dirty="0"/>
              <a:t> </a:t>
            </a:r>
            <a:r>
              <a:rPr lang="en-US" sz="1500" dirty="0" err="1"/>
              <a:t>nghiệp</a:t>
            </a:r>
            <a:endParaRPr lang="vi-VN" sz="1500" dirty="0"/>
          </a:p>
          <a:p>
            <a:pPr marL="171450" indent="-171450" algn="just">
              <a:buFont typeface="Arial" panose="020B0604020202020204" pitchFamily="34" charset="0"/>
              <a:buChar char="•"/>
            </a:pPr>
            <a:r>
              <a:rPr lang="en-US" sz="1500" dirty="0"/>
              <a:t>Ra </a:t>
            </a:r>
            <a:r>
              <a:rPr lang="en-US" sz="1500" dirty="0" err="1"/>
              <a:t>quyết</a:t>
            </a:r>
            <a:r>
              <a:rPr lang="en-US" sz="1500" dirty="0"/>
              <a:t> </a:t>
            </a:r>
            <a:r>
              <a:rPr lang="en-US" sz="1500" dirty="0" err="1"/>
              <a:t>định</a:t>
            </a:r>
            <a:r>
              <a:rPr lang="en-US" sz="1500" dirty="0"/>
              <a:t> </a:t>
            </a:r>
            <a:r>
              <a:rPr lang="en-US" sz="1500" dirty="0" err="1"/>
              <a:t>lựa</a:t>
            </a:r>
            <a:r>
              <a:rPr lang="en-US" sz="1500" dirty="0"/>
              <a:t> </a:t>
            </a:r>
            <a:r>
              <a:rPr lang="en-US" sz="1500" dirty="0" err="1"/>
              <a:t>chọn</a:t>
            </a:r>
            <a:r>
              <a:rPr lang="en-US" sz="1500" dirty="0"/>
              <a:t> con </a:t>
            </a:r>
            <a:r>
              <a:rPr lang="en-US" sz="1500" dirty="0" err="1"/>
              <a:t>đường</a:t>
            </a:r>
            <a:r>
              <a:rPr lang="en-US" sz="1500" dirty="0"/>
              <a:t> HT </a:t>
            </a:r>
            <a:r>
              <a:rPr lang="en-US" sz="1500" dirty="0" err="1"/>
              <a:t>và</a:t>
            </a:r>
            <a:r>
              <a:rPr lang="en-US" sz="1500" dirty="0"/>
              <a:t> </a:t>
            </a:r>
            <a:r>
              <a:rPr lang="en-US" sz="1500" dirty="0" err="1"/>
              <a:t>phát</a:t>
            </a:r>
            <a:r>
              <a:rPr lang="en-US" sz="1500" dirty="0"/>
              <a:t> </a:t>
            </a:r>
            <a:r>
              <a:rPr lang="en-US" sz="1500" dirty="0" err="1"/>
              <a:t>triển</a:t>
            </a:r>
            <a:r>
              <a:rPr lang="en-US" sz="1500" dirty="0"/>
              <a:t> </a:t>
            </a:r>
            <a:r>
              <a:rPr lang="en-US" sz="1500" dirty="0" err="1"/>
              <a:t>nghề</a:t>
            </a:r>
            <a:r>
              <a:rPr lang="en-US" sz="1500" dirty="0"/>
              <a:t> </a:t>
            </a:r>
            <a:r>
              <a:rPr lang="en-US" sz="1500" dirty="0" err="1"/>
              <a:t>nghiệp</a:t>
            </a:r>
            <a:endParaRPr lang="vi-VN" sz="1500" dirty="0"/>
          </a:p>
          <a:p>
            <a:pPr marL="171450" indent="-171450" algn="just">
              <a:buFont typeface="Arial" panose="020B0604020202020204" pitchFamily="34" charset="0"/>
              <a:buChar char="•"/>
            </a:pPr>
            <a:r>
              <a:rPr lang="en-US" sz="1500" dirty="0" err="1"/>
              <a:t>Lập</a:t>
            </a:r>
            <a:r>
              <a:rPr lang="en-US" sz="1500" dirty="0"/>
              <a:t> </a:t>
            </a:r>
            <a:r>
              <a:rPr lang="en-US" sz="1500" dirty="0" err="1"/>
              <a:t>kế</a:t>
            </a:r>
            <a:r>
              <a:rPr lang="en-US" sz="1500" dirty="0"/>
              <a:t> </a:t>
            </a:r>
            <a:r>
              <a:rPr lang="en-US" sz="1500" dirty="0" err="1"/>
              <a:t>hoạch</a:t>
            </a:r>
            <a:r>
              <a:rPr lang="en-US" sz="1500" dirty="0"/>
              <a:t> </a:t>
            </a:r>
            <a:r>
              <a:rPr lang="en-US" sz="1500" dirty="0" err="1"/>
              <a:t>phát</a:t>
            </a:r>
            <a:r>
              <a:rPr lang="en-US" sz="1500" dirty="0"/>
              <a:t> </a:t>
            </a:r>
            <a:r>
              <a:rPr lang="en-US" sz="1500" dirty="0" err="1"/>
              <a:t>triển</a:t>
            </a:r>
            <a:r>
              <a:rPr lang="en-US" sz="1500" dirty="0"/>
              <a:t> PC </a:t>
            </a:r>
            <a:r>
              <a:rPr lang="en-US" sz="1500" dirty="0" err="1"/>
              <a:t>và</a:t>
            </a:r>
            <a:r>
              <a:rPr lang="en-US" sz="1500" dirty="0"/>
              <a:t> NL </a:t>
            </a:r>
            <a:r>
              <a:rPr lang="en-US" sz="1500" dirty="0" err="1"/>
              <a:t>phù</a:t>
            </a:r>
            <a:r>
              <a:rPr lang="en-US" sz="1500" dirty="0"/>
              <a:t> </a:t>
            </a:r>
            <a:r>
              <a:rPr lang="en-US" sz="1500" dirty="0" err="1"/>
              <a:t>hợp</a:t>
            </a:r>
            <a:r>
              <a:rPr lang="en-US" sz="1500" dirty="0"/>
              <a:t> </a:t>
            </a:r>
            <a:r>
              <a:rPr lang="en-US" sz="1500" dirty="0" err="1"/>
              <a:t>với</a:t>
            </a:r>
            <a:r>
              <a:rPr lang="en-US" sz="1500" dirty="0"/>
              <a:t> </a:t>
            </a:r>
            <a:r>
              <a:rPr lang="en-US" sz="1500" dirty="0" err="1"/>
              <a:t>nghề</a:t>
            </a:r>
            <a:r>
              <a:rPr lang="en-US" sz="1500" dirty="0"/>
              <a:t> </a:t>
            </a:r>
            <a:r>
              <a:rPr lang="en-US" sz="1500" dirty="0" err="1"/>
              <a:t>và</a:t>
            </a:r>
            <a:r>
              <a:rPr lang="en-US" sz="1500" dirty="0"/>
              <a:t> </a:t>
            </a:r>
            <a:r>
              <a:rPr lang="en-US" sz="1500" dirty="0" err="1"/>
              <a:t>sự</a:t>
            </a:r>
            <a:r>
              <a:rPr lang="en-US" sz="1500" dirty="0"/>
              <a:t> </a:t>
            </a:r>
            <a:r>
              <a:rPr lang="en-US" sz="1500" dirty="0" err="1"/>
              <a:t>chuyển</a:t>
            </a:r>
            <a:r>
              <a:rPr lang="en-US" sz="1500" dirty="0"/>
              <a:t> </a:t>
            </a:r>
            <a:r>
              <a:rPr lang="en-US" sz="1500" dirty="0" err="1"/>
              <a:t>dịch</a:t>
            </a:r>
            <a:r>
              <a:rPr lang="en-US" sz="1500" dirty="0"/>
              <a:t> </a:t>
            </a:r>
            <a:r>
              <a:rPr lang="en-US" sz="1500" dirty="0" err="1"/>
              <a:t>nghề</a:t>
            </a:r>
            <a:r>
              <a:rPr lang="en-US" sz="1500" dirty="0"/>
              <a:t> </a:t>
            </a:r>
          </a:p>
        </p:txBody>
      </p:sp>
      <p:sp>
        <p:nvSpPr>
          <p:cNvPr id="39952" name="WordArt 16"/>
          <p:cNvSpPr>
            <a:spLocks noChangeArrowheads="1" noChangeShapeType="1" noTextEdit="1"/>
          </p:cNvSpPr>
          <p:nvPr/>
        </p:nvSpPr>
        <p:spPr bwMode="gray">
          <a:xfrm rot="-90209692">
            <a:off x="4644232" y="1974057"/>
            <a:ext cx="2130425" cy="1770062"/>
          </a:xfrm>
          <a:prstGeom prst="rect">
            <a:avLst/>
          </a:prstGeom>
        </p:spPr>
        <p:txBody>
          <a:bodyPr spcFirstLastPara="1" wrap="none" fromWordArt="1">
            <a:prstTxWarp prst="textArchUp">
              <a:avLst>
                <a:gd name="adj" fmla="val 12360202"/>
              </a:avLst>
            </a:prstTxWarp>
          </a:bodyPr>
          <a:lstStyle/>
          <a:p>
            <a:pPr algn="ctr"/>
            <a:r>
              <a:rPr lang="vi-VN" sz="1400" kern="10" dirty="0">
                <a:ln w="6350">
                  <a:solidFill>
                    <a:srgbClr val="FFFFFF"/>
                  </a:solidFill>
                  <a:round/>
                  <a:headEnd/>
                  <a:tailEnd/>
                </a:ln>
                <a:solidFill>
                  <a:srgbClr val="FFFFFF"/>
                </a:solidFill>
                <a:latin typeface="Corbel"/>
              </a:rPr>
              <a:t>NL thích ứng với </a:t>
            </a:r>
            <a:r>
              <a:rPr lang="en-US" sz="1400" kern="10" dirty="0" err="1">
                <a:ln w="6350">
                  <a:solidFill>
                    <a:srgbClr val="FFFFFF"/>
                  </a:solidFill>
                  <a:round/>
                  <a:headEnd/>
                  <a:tailEnd/>
                </a:ln>
                <a:solidFill>
                  <a:srgbClr val="FFFFFF"/>
                </a:solidFill>
                <a:latin typeface="Corbel"/>
              </a:rPr>
              <a:t>cuộc</a:t>
            </a:r>
            <a:r>
              <a:rPr lang="en-US" sz="1400" kern="10" dirty="0">
                <a:ln w="6350">
                  <a:solidFill>
                    <a:srgbClr val="FFFFFF"/>
                  </a:solidFill>
                  <a:round/>
                  <a:headEnd/>
                  <a:tailEnd/>
                </a:ln>
                <a:solidFill>
                  <a:srgbClr val="FFFFFF"/>
                </a:solidFill>
                <a:latin typeface="Corbel"/>
              </a:rPr>
              <a:t> </a:t>
            </a:r>
            <a:r>
              <a:rPr lang="en-US" sz="1400" kern="10" dirty="0" err="1">
                <a:ln w="6350">
                  <a:solidFill>
                    <a:srgbClr val="FFFFFF"/>
                  </a:solidFill>
                  <a:round/>
                  <a:headEnd/>
                  <a:tailEnd/>
                </a:ln>
                <a:solidFill>
                  <a:srgbClr val="FFFFFF"/>
                </a:solidFill>
                <a:latin typeface="Corbel"/>
              </a:rPr>
              <a:t>sống</a:t>
            </a:r>
            <a:endParaRPr lang="en-US" sz="1400" kern="10" dirty="0">
              <a:ln w="6350">
                <a:solidFill>
                  <a:srgbClr val="FFFFFF"/>
                </a:solidFill>
                <a:round/>
                <a:headEnd/>
                <a:tailEnd/>
              </a:ln>
              <a:solidFill>
                <a:srgbClr val="FFFFFF"/>
              </a:solidFill>
              <a:latin typeface="Corbel"/>
            </a:endParaRPr>
          </a:p>
        </p:txBody>
      </p:sp>
      <p:sp>
        <p:nvSpPr>
          <p:cNvPr id="39953" name="WordArt 17"/>
          <p:cNvSpPr>
            <a:spLocks noChangeArrowheads="1" noChangeShapeType="1" noTextEdit="1"/>
          </p:cNvSpPr>
          <p:nvPr/>
        </p:nvSpPr>
        <p:spPr bwMode="gray">
          <a:xfrm rot="-82678711">
            <a:off x="5511007" y="1955007"/>
            <a:ext cx="2130425" cy="1770062"/>
          </a:xfrm>
          <a:prstGeom prst="rect">
            <a:avLst/>
          </a:prstGeom>
        </p:spPr>
        <p:txBody>
          <a:bodyPr spcFirstLastPara="1" wrap="none" fromWordArt="1">
            <a:prstTxWarp prst="textArchUp">
              <a:avLst>
                <a:gd name="adj" fmla="val 12360202"/>
              </a:avLst>
            </a:prstTxWarp>
          </a:bodyPr>
          <a:lstStyle/>
          <a:p>
            <a:pPr algn="ctr"/>
            <a:r>
              <a:rPr lang="vi-VN" sz="1400" kern="10" dirty="0">
                <a:ln w="6350">
                  <a:solidFill>
                    <a:srgbClr val="FFFFFF"/>
                  </a:solidFill>
                  <a:round/>
                  <a:headEnd/>
                  <a:tailEnd/>
                </a:ln>
                <a:solidFill>
                  <a:srgbClr val="FFFFFF"/>
                </a:solidFill>
                <a:latin typeface="Corbel"/>
              </a:rPr>
              <a:t>NL thiết kế và tổ chức hoạt động</a:t>
            </a:r>
            <a:endParaRPr lang="en-US" sz="1400" kern="10" dirty="0">
              <a:ln w="6350">
                <a:solidFill>
                  <a:srgbClr val="FFFFFF"/>
                </a:solidFill>
                <a:round/>
                <a:headEnd/>
                <a:tailEnd/>
              </a:ln>
              <a:solidFill>
                <a:srgbClr val="FFFFFF"/>
              </a:solidFill>
              <a:latin typeface="Corbel"/>
            </a:endParaRPr>
          </a:p>
        </p:txBody>
      </p:sp>
      <p:sp>
        <p:nvSpPr>
          <p:cNvPr id="39954" name="WordArt 18"/>
          <p:cNvSpPr>
            <a:spLocks noChangeArrowheads="1" noChangeShapeType="1" noTextEdit="1"/>
          </p:cNvSpPr>
          <p:nvPr/>
        </p:nvSpPr>
        <p:spPr bwMode="gray">
          <a:xfrm>
            <a:off x="5292725" y="3590925"/>
            <a:ext cx="1735138" cy="903288"/>
          </a:xfrm>
          <a:prstGeom prst="rect">
            <a:avLst/>
          </a:prstGeom>
        </p:spPr>
        <p:txBody>
          <a:bodyPr spcFirstLastPara="1" wrap="none" fromWordArt="1">
            <a:prstTxWarp prst="textArchDown">
              <a:avLst>
                <a:gd name="adj" fmla="val 0"/>
              </a:avLst>
            </a:prstTxWarp>
          </a:bodyPr>
          <a:lstStyle/>
          <a:p>
            <a:pPr algn="ctr"/>
            <a:r>
              <a:rPr lang="vi-VN" sz="1400" kern="10" dirty="0">
                <a:ln w="6350">
                  <a:solidFill>
                    <a:srgbClr val="FFFFFF"/>
                  </a:solidFill>
                  <a:round/>
                  <a:headEnd/>
                  <a:tailEnd/>
                </a:ln>
                <a:solidFill>
                  <a:srgbClr val="FFFFFF"/>
                </a:solidFill>
                <a:latin typeface="Corbel"/>
              </a:rPr>
              <a:t>NL định hương nghề nghiệp</a:t>
            </a:r>
            <a:endParaRPr lang="en-US" sz="1400" kern="10" dirty="0">
              <a:ln w="6350">
                <a:solidFill>
                  <a:srgbClr val="FFFFFF"/>
                </a:solidFill>
                <a:round/>
                <a:headEnd/>
                <a:tailEnd/>
              </a:ln>
              <a:solidFill>
                <a:srgbClr val="FFFFFF"/>
              </a:solidFill>
              <a:latin typeface="Corbel"/>
            </a:endParaRPr>
          </a:p>
        </p:txBody>
      </p:sp>
      <p:sp>
        <p:nvSpPr>
          <p:cNvPr id="39955" name="Oval 19"/>
          <p:cNvSpPr>
            <a:spLocks noChangeArrowheads="1"/>
          </p:cNvSpPr>
          <p:nvPr/>
        </p:nvSpPr>
        <p:spPr bwMode="gray">
          <a:xfrm>
            <a:off x="4021138" y="1860550"/>
            <a:ext cx="622300" cy="622300"/>
          </a:xfrm>
          <a:prstGeom prst="ellipse">
            <a:avLst/>
          </a:prstGeom>
          <a:solidFill>
            <a:srgbClr val="FFFFFF"/>
          </a:solidFill>
          <a:ln w="28575" algn="ctr">
            <a:solidFill>
              <a:schemeClr val="accent1"/>
            </a:solidFill>
            <a:round/>
            <a:headEnd/>
            <a:tailEnd/>
          </a:ln>
          <a:effectLst/>
        </p:spPr>
        <p:txBody>
          <a:bodyPr anchor="ctr"/>
          <a:lstStyle/>
          <a:p>
            <a:endParaRPr lang="en-US"/>
          </a:p>
        </p:txBody>
      </p:sp>
      <p:grpSp>
        <p:nvGrpSpPr>
          <p:cNvPr id="3" name="Group 20"/>
          <p:cNvGrpSpPr>
            <a:grpSpLocks/>
          </p:cNvGrpSpPr>
          <p:nvPr/>
        </p:nvGrpSpPr>
        <p:grpSpPr bwMode="auto">
          <a:xfrm>
            <a:off x="4162425" y="1966914"/>
            <a:ext cx="336550" cy="365125"/>
            <a:chOff x="2411" y="2675"/>
            <a:chExt cx="378" cy="414"/>
          </a:xfrm>
        </p:grpSpPr>
        <p:sp>
          <p:nvSpPr>
            <p:cNvPr id="39957" name="Rectangle 21"/>
            <p:cNvSpPr>
              <a:spLocks noChangeArrowheads="1"/>
            </p:cNvSpPr>
            <p:nvPr/>
          </p:nvSpPr>
          <p:spPr bwMode="gray">
            <a:xfrm>
              <a:off x="2525" y="2867"/>
              <a:ext cx="21" cy="45"/>
            </a:xfrm>
            <a:prstGeom prst="rect">
              <a:avLst/>
            </a:prstGeom>
            <a:solidFill>
              <a:schemeClr val="accent1"/>
            </a:solidFill>
            <a:ln w="0">
              <a:noFill/>
              <a:miter lim="800000"/>
              <a:headEnd/>
              <a:tailEnd/>
            </a:ln>
            <a:effectLst/>
          </p:spPr>
          <p:txBody>
            <a:bodyPr/>
            <a:lstStyle/>
            <a:p>
              <a:endParaRPr lang="en-US"/>
            </a:p>
          </p:txBody>
        </p:sp>
        <p:sp>
          <p:nvSpPr>
            <p:cNvPr id="39958" name="Rectangle 22"/>
            <p:cNvSpPr>
              <a:spLocks noChangeArrowheads="1"/>
            </p:cNvSpPr>
            <p:nvPr/>
          </p:nvSpPr>
          <p:spPr bwMode="gray">
            <a:xfrm>
              <a:off x="2655" y="2867"/>
              <a:ext cx="23" cy="45"/>
            </a:xfrm>
            <a:prstGeom prst="rect">
              <a:avLst/>
            </a:prstGeom>
            <a:solidFill>
              <a:schemeClr val="accent1"/>
            </a:solidFill>
            <a:ln w="0">
              <a:noFill/>
              <a:miter lim="800000"/>
              <a:headEnd/>
              <a:tailEnd/>
            </a:ln>
            <a:effectLst/>
          </p:spPr>
          <p:txBody>
            <a:bodyPr/>
            <a:lstStyle/>
            <a:p>
              <a:endParaRPr lang="en-US"/>
            </a:p>
          </p:txBody>
        </p:sp>
        <p:sp>
          <p:nvSpPr>
            <p:cNvPr id="39959" name="Freeform 23"/>
            <p:cNvSpPr>
              <a:spLocks/>
            </p:cNvSpPr>
            <p:nvPr/>
          </p:nvSpPr>
          <p:spPr bwMode="gray">
            <a:xfrm>
              <a:off x="2481" y="2937"/>
              <a:ext cx="239" cy="75"/>
            </a:xfrm>
            <a:custGeom>
              <a:avLst/>
              <a:gdLst/>
              <a:ahLst/>
              <a:cxnLst>
                <a:cxn ang="0">
                  <a:pos x="119" y="56"/>
                </a:cxn>
                <a:cxn ang="0">
                  <a:pos x="93" y="53"/>
                </a:cxn>
                <a:cxn ang="0">
                  <a:pos x="72" y="47"/>
                </a:cxn>
                <a:cxn ang="0">
                  <a:pos x="54" y="39"/>
                </a:cxn>
                <a:cxn ang="0">
                  <a:pos x="41" y="29"/>
                </a:cxn>
                <a:cxn ang="0">
                  <a:pos x="30" y="18"/>
                </a:cxn>
                <a:cxn ang="0">
                  <a:pos x="24" y="9"/>
                </a:cxn>
                <a:cxn ang="0">
                  <a:pos x="20" y="3"/>
                </a:cxn>
                <a:cxn ang="0">
                  <a:pos x="18" y="0"/>
                </a:cxn>
                <a:cxn ang="0">
                  <a:pos x="0" y="8"/>
                </a:cxn>
                <a:cxn ang="0">
                  <a:pos x="2" y="12"/>
                </a:cxn>
                <a:cxn ang="0">
                  <a:pos x="8" y="20"/>
                </a:cxn>
                <a:cxn ang="0">
                  <a:pos x="15" y="30"/>
                </a:cxn>
                <a:cxn ang="0">
                  <a:pos x="27" y="42"/>
                </a:cxn>
                <a:cxn ang="0">
                  <a:pos x="44" y="54"/>
                </a:cxn>
                <a:cxn ang="0">
                  <a:pos x="65" y="65"/>
                </a:cxn>
                <a:cxn ang="0">
                  <a:pos x="89" y="72"/>
                </a:cxn>
                <a:cxn ang="0">
                  <a:pos x="119" y="75"/>
                </a:cxn>
                <a:cxn ang="0">
                  <a:pos x="149" y="72"/>
                </a:cxn>
                <a:cxn ang="0">
                  <a:pos x="174" y="65"/>
                </a:cxn>
                <a:cxn ang="0">
                  <a:pos x="195" y="54"/>
                </a:cxn>
                <a:cxn ang="0">
                  <a:pos x="210" y="42"/>
                </a:cxn>
                <a:cxn ang="0">
                  <a:pos x="222" y="30"/>
                </a:cxn>
                <a:cxn ang="0">
                  <a:pos x="231" y="20"/>
                </a:cxn>
                <a:cxn ang="0">
                  <a:pos x="236" y="12"/>
                </a:cxn>
                <a:cxn ang="0">
                  <a:pos x="239" y="8"/>
                </a:cxn>
                <a:cxn ang="0">
                  <a:pos x="221" y="0"/>
                </a:cxn>
                <a:cxn ang="0">
                  <a:pos x="219" y="3"/>
                </a:cxn>
                <a:cxn ang="0">
                  <a:pos x="215" y="9"/>
                </a:cxn>
                <a:cxn ang="0">
                  <a:pos x="207" y="18"/>
                </a:cxn>
                <a:cxn ang="0">
                  <a:pos x="197" y="29"/>
                </a:cxn>
                <a:cxn ang="0">
                  <a:pos x="183" y="39"/>
                </a:cxn>
                <a:cxn ang="0">
                  <a:pos x="167" y="47"/>
                </a:cxn>
                <a:cxn ang="0">
                  <a:pos x="144" y="53"/>
                </a:cxn>
                <a:cxn ang="0">
                  <a:pos x="119" y="56"/>
                </a:cxn>
              </a:cxnLst>
              <a:rect l="0" t="0" r="r" b="b"/>
              <a:pathLst>
                <a:path w="239" h="75">
                  <a:moveTo>
                    <a:pt x="119" y="56"/>
                  </a:moveTo>
                  <a:lnTo>
                    <a:pt x="93" y="53"/>
                  </a:lnTo>
                  <a:lnTo>
                    <a:pt x="72" y="47"/>
                  </a:lnTo>
                  <a:lnTo>
                    <a:pt x="54" y="39"/>
                  </a:lnTo>
                  <a:lnTo>
                    <a:pt x="41" y="29"/>
                  </a:lnTo>
                  <a:lnTo>
                    <a:pt x="30" y="18"/>
                  </a:lnTo>
                  <a:lnTo>
                    <a:pt x="24" y="9"/>
                  </a:lnTo>
                  <a:lnTo>
                    <a:pt x="20" y="3"/>
                  </a:lnTo>
                  <a:lnTo>
                    <a:pt x="18" y="0"/>
                  </a:lnTo>
                  <a:lnTo>
                    <a:pt x="0" y="8"/>
                  </a:lnTo>
                  <a:lnTo>
                    <a:pt x="2" y="12"/>
                  </a:lnTo>
                  <a:lnTo>
                    <a:pt x="8" y="20"/>
                  </a:lnTo>
                  <a:lnTo>
                    <a:pt x="15" y="30"/>
                  </a:lnTo>
                  <a:lnTo>
                    <a:pt x="27" y="42"/>
                  </a:lnTo>
                  <a:lnTo>
                    <a:pt x="44" y="54"/>
                  </a:lnTo>
                  <a:lnTo>
                    <a:pt x="65" y="65"/>
                  </a:lnTo>
                  <a:lnTo>
                    <a:pt x="89" y="72"/>
                  </a:lnTo>
                  <a:lnTo>
                    <a:pt x="119" y="75"/>
                  </a:lnTo>
                  <a:lnTo>
                    <a:pt x="149" y="72"/>
                  </a:lnTo>
                  <a:lnTo>
                    <a:pt x="174" y="65"/>
                  </a:lnTo>
                  <a:lnTo>
                    <a:pt x="195" y="54"/>
                  </a:lnTo>
                  <a:lnTo>
                    <a:pt x="210" y="42"/>
                  </a:lnTo>
                  <a:lnTo>
                    <a:pt x="222" y="30"/>
                  </a:lnTo>
                  <a:lnTo>
                    <a:pt x="231" y="20"/>
                  </a:lnTo>
                  <a:lnTo>
                    <a:pt x="236" y="12"/>
                  </a:lnTo>
                  <a:lnTo>
                    <a:pt x="239" y="8"/>
                  </a:lnTo>
                  <a:lnTo>
                    <a:pt x="221" y="0"/>
                  </a:lnTo>
                  <a:lnTo>
                    <a:pt x="219" y="3"/>
                  </a:lnTo>
                  <a:lnTo>
                    <a:pt x="215" y="9"/>
                  </a:lnTo>
                  <a:lnTo>
                    <a:pt x="207" y="18"/>
                  </a:lnTo>
                  <a:lnTo>
                    <a:pt x="197" y="29"/>
                  </a:lnTo>
                  <a:lnTo>
                    <a:pt x="183" y="39"/>
                  </a:lnTo>
                  <a:lnTo>
                    <a:pt x="167" y="47"/>
                  </a:lnTo>
                  <a:lnTo>
                    <a:pt x="144" y="53"/>
                  </a:lnTo>
                  <a:lnTo>
                    <a:pt x="119" y="56"/>
                  </a:lnTo>
                  <a:close/>
                </a:path>
              </a:pathLst>
            </a:custGeom>
            <a:solidFill>
              <a:schemeClr val="accent1"/>
            </a:solidFill>
            <a:ln w="0">
              <a:noFill/>
              <a:prstDash val="solid"/>
              <a:round/>
              <a:headEnd/>
              <a:tailEnd/>
            </a:ln>
            <a:effectLst/>
          </p:spPr>
          <p:txBody>
            <a:bodyPr/>
            <a:lstStyle/>
            <a:p>
              <a:endParaRPr lang="en-US"/>
            </a:p>
          </p:txBody>
        </p:sp>
        <p:sp>
          <p:nvSpPr>
            <p:cNvPr id="39960" name="Freeform 24"/>
            <p:cNvSpPr>
              <a:spLocks/>
            </p:cNvSpPr>
            <p:nvPr/>
          </p:nvSpPr>
          <p:spPr bwMode="gray">
            <a:xfrm>
              <a:off x="2411" y="2675"/>
              <a:ext cx="189" cy="414"/>
            </a:xfrm>
            <a:custGeom>
              <a:avLst/>
              <a:gdLst/>
              <a:ahLst/>
              <a:cxnLst>
                <a:cxn ang="0">
                  <a:pos x="49" y="375"/>
                </a:cxn>
                <a:cxn ang="0">
                  <a:pos x="46" y="373"/>
                </a:cxn>
                <a:cxn ang="0">
                  <a:pos x="45" y="370"/>
                </a:cxn>
                <a:cxn ang="0">
                  <a:pos x="43" y="367"/>
                </a:cxn>
                <a:cxn ang="0">
                  <a:pos x="42" y="363"/>
                </a:cxn>
                <a:cxn ang="0">
                  <a:pos x="42" y="150"/>
                </a:cxn>
                <a:cxn ang="0">
                  <a:pos x="43" y="145"/>
                </a:cxn>
                <a:cxn ang="0">
                  <a:pos x="45" y="141"/>
                </a:cxn>
                <a:cxn ang="0">
                  <a:pos x="46" y="139"/>
                </a:cxn>
                <a:cxn ang="0">
                  <a:pos x="49" y="138"/>
                </a:cxn>
                <a:cxn ang="0">
                  <a:pos x="189" y="138"/>
                </a:cxn>
                <a:cxn ang="0">
                  <a:pos x="189" y="97"/>
                </a:cxn>
                <a:cxn ang="0">
                  <a:pos x="153" y="97"/>
                </a:cxn>
                <a:cxn ang="0">
                  <a:pos x="105" y="7"/>
                </a:cxn>
                <a:cxn ang="0">
                  <a:pos x="102" y="4"/>
                </a:cxn>
                <a:cxn ang="0">
                  <a:pos x="97" y="1"/>
                </a:cxn>
                <a:cxn ang="0">
                  <a:pos x="93" y="0"/>
                </a:cxn>
                <a:cxn ang="0">
                  <a:pos x="87" y="0"/>
                </a:cxn>
                <a:cxn ang="0">
                  <a:pos x="82" y="1"/>
                </a:cxn>
                <a:cxn ang="0">
                  <a:pos x="78" y="4"/>
                </a:cxn>
                <a:cxn ang="0">
                  <a:pos x="75" y="9"/>
                </a:cxn>
                <a:cxn ang="0">
                  <a:pos x="73" y="13"/>
                </a:cxn>
                <a:cxn ang="0">
                  <a:pos x="73" y="19"/>
                </a:cxn>
                <a:cxn ang="0">
                  <a:pos x="75" y="24"/>
                </a:cxn>
                <a:cxn ang="0">
                  <a:pos x="114" y="97"/>
                </a:cxn>
                <a:cxn ang="0">
                  <a:pos x="42" y="97"/>
                </a:cxn>
                <a:cxn ang="0">
                  <a:pos x="25" y="102"/>
                </a:cxn>
                <a:cxn ang="0">
                  <a:pos x="13" y="111"/>
                </a:cxn>
                <a:cxn ang="0">
                  <a:pos x="4" y="126"/>
                </a:cxn>
                <a:cxn ang="0">
                  <a:pos x="0" y="144"/>
                </a:cxn>
                <a:cxn ang="0">
                  <a:pos x="0" y="369"/>
                </a:cxn>
                <a:cxn ang="0">
                  <a:pos x="4" y="387"/>
                </a:cxn>
                <a:cxn ang="0">
                  <a:pos x="13" y="400"/>
                </a:cxn>
                <a:cxn ang="0">
                  <a:pos x="25" y="411"/>
                </a:cxn>
                <a:cxn ang="0">
                  <a:pos x="42" y="414"/>
                </a:cxn>
                <a:cxn ang="0">
                  <a:pos x="189" y="414"/>
                </a:cxn>
                <a:cxn ang="0">
                  <a:pos x="189" y="375"/>
                </a:cxn>
                <a:cxn ang="0">
                  <a:pos x="49" y="375"/>
                </a:cxn>
              </a:cxnLst>
              <a:rect l="0" t="0" r="r" b="b"/>
              <a:pathLst>
                <a:path w="189" h="414">
                  <a:moveTo>
                    <a:pt x="49" y="375"/>
                  </a:moveTo>
                  <a:lnTo>
                    <a:pt x="46" y="373"/>
                  </a:lnTo>
                  <a:lnTo>
                    <a:pt x="45" y="370"/>
                  </a:lnTo>
                  <a:lnTo>
                    <a:pt x="43" y="367"/>
                  </a:lnTo>
                  <a:lnTo>
                    <a:pt x="42" y="363"/>
                  </a:lnTo>
                  <a:lnTo>
                    <a:pt x="42" y="150"/>
                  </a:lnTo>
                  <a:lnTo>
                    <a:pt x="43" y="145"/>
                  </a:lnTo>
                  <a:lnTo>
                    <a:pt x="45" y="141"/>
                  </a:lnTo>
                  <a:lnTo>
                    <a:pt x="46" y="139"/>
                  </a:lnTo>
                  <a:lnTo>
                    <a:pt x="49" y="138"/>
                  </a:lnTo>
                  <a:lnTo>
                    <a:pt x="189" y="138"/>
                  </a:lnTo>
                  <a:lnTo>
                    <a:pt x="189" y="97"/>
                  </a:lnTo>
                  <a:lnTo>
                    <a:pt x="153" y="97"/>
                  </a:lnTo>
                  <a:lnTo>
                    <a:pt x="105" y="7"/>
                  </a:lnTo>
                  <a:lnTo>
                    <a:pt x="102" y="4"/>
                  </a:lnTo>
                  <a:lnTo>
                    <a:pt x="97" y="1"/>
                  </a:lnTo>
                  <a:lnTo>
                    <a:pt x="93" y="0"/>
                  </a:lnTo>
                  <a:lnTo>
                    <a:pt x="87" y="0"/>
                  </a:lnTo>
                  <a:lnTo>
                    <a:pt x="82" y="1"/>
                  </a:lnTo>
                  <a:lnTo>
                    <a:pt x="78" y="4"/>
                  </a:lnTo>
                  <a:lnTo>
                    <a:pt x="75" y="9"/>
                  </a:lnTo>
                  <a:lnTo>
                    <a:pt x="73" y="13"/>
                  </a:lnTo>
                  <a:lnTo>
                    <a:pt x="73" y="19"/>
                  </a:lnTo>
                  <a:lnTo>
                    <a:pt x="75" y="24"/>
                  </a:lnTo>
                  <a:lnTo>
                    <a:pt x="114" y="97"/>
                  </a:lnTo>
                  <a:lnTo>
                    <a:pt x="42" y="97"/>
                  </a:lnTo>
                  <a:lnTo>
                    <a:pt x="25" y="102"/>
                  </a:lnTo>
                  <a:lnTo>
                    <a:pt x="13" y="111"/>
                  </a:lnTo>
                  <a:lnTo>
                    <a:pt x="4" y="126"/>
                  </a:lnTo>
                  <a:lnTo>
                    <a:pt x="0" y="144"/>
                  </a:lnTo>
                  <a:lnTo>
                    <a:pt x="0" y="369"/>
                  </a:lnTo>
                  <a:lnTo>
                    <a:pt x="4" y="387"/>
                  </a:lnTo>
                  <a:lnTo>
                    <a:pt x="13" y="400"/>
                  </a:lnTo>
                  <a:lnTo>
                    <a:pt x="25" y="411"/>
                  </a:lnTo>
                  <a:lnTo>
                    <a:pt x="42" y="414"/>
                  </a:lnTo>
                  <a:lnTo>
                    <a:pt x="189" y="414"/>
                  </a:lnTo>
                  <a:lnTo>
                    <a:pt x="189" y="375"/>
                  </a:lnTo>
                  <a:lnTo>
                    <a:pt x="49" y="375"/>
                  </a:lnTo>
                  <a:close/>
                </a:path>
              </a:pathLst>
            </a:custGeom>
            <a:solidFill>
              <a:schemeClr val="accent1"/>
            </a:solidFill>
            <a:ln w="0">
              <a:noFill/>
              <a:prstDash val="solid"/>
              <a:round/>
              <a:headEnd/>
              <a:tailEnd/>
            </a:ln>
            <a:effectLst/>
          </p:spPr>
          <p:txBody>
            <a:bodyPr/>
            <a:lstStyle/>
            <a:p>
              <a:endParaRPr lang="en-US"/>
            </a:p>
          </p:txBody>
        </p:sp>
        <p:sp>
          <p:nvSpPr>
            <p:cNvPr id="39961" name="Freeform 25"/>
            <p:cNvSpPr>
              <a:spLocks/>
            </p:cNvSpPr>
            <p:nvPr/>
          </p:nvSpPr>
          <p:spPr bwMode="gray">
            <a:xfrm>
              <a:off x="2600" y="2675"/>
              <a:ext cx="189" cy="414"/>
            </a:xfrm>
            <a:custGeom>
              <a:avLst/>
              <a:gdLst/>
              <a:ahLst/>
              <a:cxnLst>
                <a:cxn ang="0">
                  <a:pos x="189" y="369"/>
                </a:cxn>
                <a:cxn ang="0">
                  <a:pos x="189" y="144"/>
                </a:cxn>
                <a:cxn ang="0">
                  <a:pos x="186" y="126"/>
                </a:cxn>
                <a:cxn ang="0">
                  <a:pos x="177" y="111"/>
                </a:cxn>
                <a:cxn ang="0">
                  <a:pos x="163" y="102"/>
                </a:cxn>
                <a:cxn ang="0">
                  <a:pos x="147" y="97"/>
                </a:cxn>
                <a:cxn ang="0">
                  <a:pos x="75" y="97"/>
                </a:cxn>
                <a:cxn ang="0">
                  <a:pos x="114" y="24"/>
                </a:cxn>
                <a:cxn ang="0">
                  <a:pos x="115" y="19"/>
                </a:cxn>
                <a:cxn ang="0">
                  <a:pos x="115" y="13"/>
                </a:cxn>
                <a:cxn ang="0">
                  <a:pos x="114" y="9"/>
                </a:cxn>
                <a:cxn ang="0">
                  <a:pos x="111" y="4"/>
                </a:cxn>
                <a:cxn ang="0">
                  <a:pos x="106" y="1"/>
                </a:cxn>
                <a:cxn ang="0">
                  <a:pos x="102" y="0"/>
                </a:cxn>
                <a:cxn ang="0">
                  <a:pos x="97" y="0"/>
                </a:cxn>
                <a:cxn ang="0">
                  <a:pos x="91" y="1"/>
                </a:cxn>
                <a:cxn ang="0">
                  <a:pos x="87" y="4"/>
                </a:cxn>
                <a:cxn ang="0">
                  <a:pos x="84" y="7"/>
                </a:cxn>
                <a:cxn ang="0">
                  <a:pos x="37" y="97"/>
                </a:cxn>
                <a:cxn ang="0">
                  <a:pos x="0" y="97"/>
                </a:cxn>
                <a:cxn ang="0">
                  <a:pos x="0" y="138"/>
                </a:cxn>
                <a:cxn ang="0">
                  <a:pos x="139" y="138"/>
                </a:cxn>
                <a:cxn ang="0">
                  <a:pos x="142" y="139"/>
                </a:cxn>
                <a:cxn ang="0">
                  <a:pos x="145" y="141"/>
                </a:cxn>
                <a:cxn ang="0">
                  <a:pos x="147" y="145"/>
                </a:cxn>
                <a:cxn ang="0">
                  <a:pos x="147" y="150"/>
                </a:cxn>
                <a:cxn ang="0">
                  <a:pos x="147" y="363"/>
                </a:cxn>
                <a:cxn ang="0">
                  <a:pos x="147" y="367"/>
                </a:cxn>
                <a:cxn ang="0">
                  <a:pos x="145" y="370"/>
                </a:cxn>
                <a:cxn ang="0">
                  <a:pos x="142" y="373"/>
                </a:cxn>
                <a:cxn ang="0">
                  <a:pos x="139" y="375"/>
                </a:cxn>
                <a:cxn ang="0">
                  <a:pos x="0" y="375"/>
                </a:cxn>
                <a:cxn ang="0">
                  <a:pos x="0" y="414"/>
                </a:cxn>
                <a:cxn ang="0">
                  <a:pos x="147" y="414"/>
                </a:cxn>
                <a:cxn ang="0">
                  <a:pos x="163" y="411"/>
                </a:cxn>
                <a:cxn ang="0">
                  <a:pos x="177" y="400"/>
                </a:cxn>
                <a:cxn ang="0">
                  <a:pos x="186" y="387"/>
                </a:cxn>
                <a:cxn ang="0">
                  <a:pos x="189" y="369"/>
                </a:cxn>
              </a:cxnLst>
              <a:rect l="0" t="0" r="r" b="b"/>
              <a:pathLst>
                <a:path w="189" h="414">
                  <a:moveTo>
                    <a:pt x="189" y="369"/>
                  </a:moveTo>
                  <a:lnTo>
                    <a:pt x="189" y="144"/>
                  </a:lnTo>
                  <a:lnTo>
                    <a:pt x="186" y="126"/>
                  </a:lnTo>
                  <a:lnTo>
                    <a:pt x="177" y="111"/>
                  </a:lnTo>
                  <a:lnTo>
                    <a:pt x="163" y="102"/>
                  </a:lnTo>
                  <a:lnTo>
                    <a:pt x="147" y="97"/>
                  </a:lnTo>
                  <a:lnTo>
                    <a:pt x="75" y="97"/>
                  </a:lnTo>
                  <a:lnTo>
                    <a:pt x="114" y="24"/>
                  </a:lnTo>
                  <a:lnTo>
                    <a:pt x="115" y="19"/>
                  </a:lnTo>
                  <a:lnTo>
                    <a:pt x="115" y="13"/>
                  </a:lnTo>
                  <a:lnTo>
                    <a:pt x="114" y="9"/>
                  </a:lnTo>
                  <a:lnTo>
                    <a:pt x="111" y="4"/>
                  </a:lnTo>
                  <a:lnTo>
                    <a:pt x="106" y="1"/>
                  </a:lnTo>
                  <a:lnTo>
                    <a:pt x="102" y="0"/>
                  </a:lnTo>
                  <a:lnTo>
                    <a:pt x="97" y="0"/>
                  </a:lnTo>
                  <a:lnTo>
                    <a:pt x="91" y="1"/>
                  </a:lnTo>
                  <a:lnTo>
                    <a:pt x="87" y="4"/>
                  </a:lnTo>
                  <a:lnTo>
                    <a:pt x="84" y="7"/>
                  </a:lnTo>
                  <a:lnTo>
                    <a:pt x="37" y="97"/>
                  </a:lnTo>
                  <a:lnTo>
                    <a:pt x="0" y="97"/>
                  </a:lnTo>
                  <a:lnTo>
                    <a:pt x="0" y="138"/>
                  </a:lnTo>
                  <a:lnTo>
                    <a:pt x="139" y="138"/>
                  </a:lnTo>
                  <a:lnTo>
                    <a:pt x="142" y="139"/>
                  </a:lnTo>
                  <a:lnTo>
                    <a:pt x="145" y="141"/>
                  </a:lnTo>
                  <a:lnTo>
                    <a:pt x="147" y="145"/>
                  </a:lnTo>
                  <a:lnTo>
                    <a:pt x="147" y="150"/>
                  </a:lnTo>
                  <a:lnTo>
                    <a:pt x="147" y="363"/>
                  </a:lnTo>
                  <a:lnTo>
                    <a:pt x="147" y="367"/>
                  </a:lnTo>
                  <a:lnTo>
                    <a:pt x="145" y="370"/>
                  </a:lnTo>
                  <a:lnTo>
                    <a:pt x="142" y="373"/>
                  </a:lnTo>
                  <a:lnTo>
                    <a:pt x="139" y="375"/>
                  </a:lnTo>
                  <a:lnTo>
                    <a:pt x="0" y="375"/>
                  </a:lnTo>
                  <a:lnTo>
                    <a:pt x="0" y="414"/>
                  </a:lnTo>
                  <a:lnTo>
                    <a:pt x="147" y="414"/>
                  </a:lnTo>
                  <a:lnTo>
                    <a:pt x="163" y="411"/>
                  </a:lnTo>
                  <a:lnTo>
                    <a:pt x="177" y="400"/>
                  </a:lnTo>
                  <a:lnTo>
                    <a:pt x="186" y="387"/>
                  </a:lnTo>
                  <a:lnTo>
                    <a:pt x="189" y="369"/>
                  </a:lnTo>
                  <a:close/>
                </a:path>
              </a:pathLst>
            </a:custGeom>
            <a:solidFill>
              <a:schemeClr val="accent1"/>
            </a:solidFill>
            <a:ln w="0">
              <a:noFill/>
              <a:prstDash val="solid"/>
              <a:round/>
              <a:headEnd/>
              <a:tailEnd/>
            </a:ln>
            <a:effectLst/>
          </p:spPr>
          <p:txBody>
            <a:bodyPr/>
            <a:lstStyle/>
            <a:p>
              <a:endParaRPr lang="en-US"/>
            </a:p>
          </p:txBody>
        </p:sp>
      </p:grpSp>
      <p:sp>
        <p:nvSpPr>
          <p:cNvPr id="39962" name="Oval 26"/>
          <p:cNvSpPr>
            <a:spLocks noChangeArrowheads="1"/>
          </p:cNvSpPr>
          <p:nvPr/>
        </p:nvSpPr>
        <p:spPr bwMode="gray">
          <a:xfrm>
            <a:off x="5854167" y="4648200"/>
            <a:ext cx="622300" cy="591204"/>
          </a:xfrm>
          <a:prstGeom prst="ellipse">
            <a:avLst/>
          </a:prstGeom>
          <a:solidFill>
            <a:srgbClr val="FFFFFF"/>
          </a:solidFill>
          <a:ln w="28575" algn="ctr">
            <a:solidFill>
              <a:schemeClr val="accent2"/>
            </a:solidFill>
            <a:round/>
            <a:headEnd/>
            <a:tailEnd/>
          </a:ln>
          <a:effectLst/>
        </p:spPr>
        <p:txBody>
          <a:bodyPr anchor="ctr"/>
          <a:lstStyle/>
          <a:p>
            <a:endParaRPr lang="en-US"/>
          </a:p>
        </p:txBody>
      </p:sp>
      <p:grpSp>
        <p:nvGrpSpPr>
          <p:cNvPr id="4" name="Group 27"/>
          <p:cNvGrpSpPr>
            <a:grpSpLocks/>
          </p:cNvGrpSpPr>
          <p:nvPr/>
        </p:nvGrpSpPr>
        <p:grpSpPr bwMode="auto">
          <a:xfrm>
            <a:off x="5911483" y="4765951"/>
            <a:ext cx="508000" cy="323850"/>
            <a:chOff x="3824" y="1835"/>
            <a:chExt cx="491" cy="312"/>
          </a:xfrm>
        </p:grpSpPr>
        <p:grpSp>
          <p:nvGrpSpPr>
            <p:cNvPr id="5" name="Group 28"/>
            <p:cNvGrpSpPr>
              <a:grpSpLocks/>
            </p:cNvGrpSpPr>
            <p:nvPr/>
          </p:nvGrpSpPr>
          <p:grpSpPr bwMode="auto">
            <a:xfrm>
              <a:off x="3824" y="1835"/>
              <a:ext cx="491" cy="312"/>
              <a:chOff x="347" y="2022"/>
              <a:chExt cx="491" cy="312"/>
            </a:xfrm>
          </p:grpSpPr>
          <p:sp>
            <p:nvSpPr>
              <p:cNvPr id="39965" name="Freeform 29"/>
              <p:cNvSpPr>
                <a:spLocks/>
              </p:cNvSpPr>
              <p:nvPr/>
            </p:nvSpPr>
            <p:spPr bwMode="gray">
              <a:xfrm>
                <a:off x="347" y="2022"/>
                <a:ext cx="491" cy="312"/>
              </a:xfrm>
              <a:custGeom>
                <a:avLst/>
                <a:gdLst/>
                <a:ahLst/>
                <a:cxnLst>
                  <a:cxn ang="0">
                    <a:pos x="9" y="96"/>
                  </a:cxn>
                  <a:cxn ang="0">
                    <a:pos x="10" y="159"/>
                  </a:cxn>
                  <a:cxn ang="0">
                    <a:pos x="288" y="312"/>
                  </a:cxn>
                  <a:cxn ang="0">
                    <a:pos x="486" y="184"/>
                  </a:cxn>
                  <a:cxn ang="0">
                    <a:pos x="303" y="302"/>
                  </a:cxn>
                  <a:cxn ang="0">
                    <a:pos x="283" y="246"/>
                  </a:cxn>
                  <a:cxn ang="0">
                    <a:pos x="480" y="128"/>
                  </a:cxn>
                  <a:cxn ang="0">
                    <a:pos x="202" y="0"/>
                  </a:cxn>
                  <a:cxn ang="0">
                    <a:pos x="9" y="96"/>
                  </a:cxn>
                </a:cxnLst>
                <a:rect l="0" t="0" r="r" b="b"/>
                <a:pathLst>
                  <a:path w="491" h="312">
                    <a:moveTo>
                      <a:pt x="9" y="96"/>
                    </a:moveTo>
                    <a:cubicBezTo>
                      <a:pt x="0" y="133"/>
                      <a:pt x="1" y="139"/>
                      <a:pt x="10" y="159"/>
                    </a:cubicBezTo>
                    <a:cubicBezTo>
                      <a:pt x="57" y="195"/>
                      <a:pt x="255" y="300"/>
                      <a:pt x="288" y="312"/>
                    </a:cubicBezTo>
                    <a:cubicBezTo>
                      <a:pt x="346" y="289"/>
                      <a:pt x="457" y="207"/>
                      <a:pt x="486" y="184"/>
                    </a:cubicBezTo>
                    <a:cubicBezTo>
                      <a:pt x="491" y="173"/>
                      <a:pt x="337" y="292"/>
                      <a:pt x="303" y="302"/>
                    </a:cubicBezTo>
                    <a:cubicBezTo>
                      <a:pt x="296" y="310"/>
                      <a:pt x="254" y="274"/>
                      <a:pt x="283" y="246"/>
                    </a:cubicBezTo>
                    <a:cubicBezTo>
                      <a:pt x="338" y="217"/>
                      <a:pt x="378" y="180"/>
                      <a:pt x="480" y="128"/>
                    </a:cubicBezTo>
                    <a:cubicBezTo>
                      <a:pt x="343" y="66"/>
                      <a:pt x="288" y="30"/>
                      <a:pt x="202" y="0"/>
                    </a:cubicBezTo>
                    <a:cubicBezTo>
                      <a:pt x="100" y="33"/>
                      <a:pt x="46" y="75"/>
                      <a:pt x="9" y="96"/>
                    </a:cubicBezTo>
                    <a:close/>
                  </a:path>
                </a:pathLst>
              </a:custGeom>
              <a:solidFill>
                <a:schemeClr val="accent2"/>
              </a:solidFill>
              <a:ln w="19050" cap="flat" cmpd="sng">
                <a:solidFill>
                  <a:srgbClr val="FFFFFF"/>
                </a:solidFill>
                <a:prstDash val="solid"/>
                <a:round/>
                <a:headEnd/>
                <a:tailEnd/>
              </a:ln>
              <a:effectLst/>
            </p:spPr>
            <p:txBody>
              <a:bodyPr wrap="none" anchor="ctr"/>
              <a:lstStyle/>
              <a:p>
                <a:endParaRPr lang="en-US"/>
              </a:p>
            </p:txBody>
          </p:sp>
          <p:sp>
            <p:nvSpPr>
              <p:cNvPr id="39966" name="Freeform 30"/>
              <p:cNvSpPr>
                <a:spLocks/>
              </p:cNvSpPr>
              <p:nvPr/>
            </p:nvSpPr>
            <p:spPr bwMode="gray">
              <a:xfrm>
                <a:off x="615" y="2154"/>
                <a:ext cx="215" cy="171"/>
              </a:xfrm>
              <a:custGeom>
                <a:avLst/>
                <a:gdLst/>
                <a:ahLst/>
                <a:cxnLst>
                  <a:cxn ang="0">
                    <a:pos x="15" y="117"/>
                  </a:cxn>
                  <a:cxn ang="0">
                    <a:pos x="23" y="171"/>
                  </a:cxn>
                  <a:cxn ang="0">
                    <a:pos x="215" y="48"/>
                  </a:cxn>
                  <a:cxn ang="0">
                    <a:pos x="203" y="0"/>
                  </a:cxn>
                  <a:cxn ang="0">
                    <a:pos x="15" y="117"/>
                  </a:cxn>
                </a:cxnLst>
                <a:rect l="0" t="0" r="r" b="b"/>
                <a:pathLst>
                  <a:path w="215" h="171">
                    <a:moveTo>
                      <a:pt x="15" y="117"/>
                    </a:moveTo>
                    <a:cubicBezTo>
                      <a:pt x="9" y="129"/>
                      <a:pt x="0" y="154"/>
                      <a:pt x="23" y="171"/>
                    </a:cubicBezTo>
                    <a:cubicBezTo>
                      <a:pt x="45" y="166"/>
                      <a:pt x="185" y="77"/>
                      <a:pt x="215" y="48"/>
                    </a:cubicBezTo>
                    <a:cubicBezTo>
                      <a:pt x="215" y="32"/>
                      <a:pt x="207" y="32"/>
                      <a:pt x="203" y="0"/>
                    </a:cubicBezTo>
                    <a:cubicBezTo>
                      <a:pt x="125" y="42"/>
                      <a:pt x="56" y="87"/>
                      <a:pt x="15" y="117"/>
                    </a:cubicBezTo>
                    <a:close/>
                  </a:path>
                </a:pathLst>
              </a:custGeom>
              <a:solidFill>
                <a:schemeClr val="accent2"/>
              </a:solidFill>
              <a:ln w="19050" cap="flat" cmpd="sng">
                <a:solidFill>
                  <a:srgbClr val="FFFFFF"/>
                </a:solidFill>
                <a:prstDash val="solid"/>
                <a:round/>
                <a:headEnd/>
                <a:tailEnd/>
              </a:ln>
              <a:effectLst/>
            </p:spPr>
            <p:txBody>
              <a:bodyPr wrap="none" anchor="ctr"/>
              <a:lstStyle/>
              <a:p>
                <a:endParaRPr lang="en-US"/>
              </a:p>
            </p:txBody>
          </p:sp>
          <p:sp>
            <p:nvSpPr>
              <p:cNvPr id="39967" name="Line 31"/>
              <p:cNvSpPr>
                <a:spLocks noChangeShapeType="1"/>
              </p:cNvSpPr>
              <p:nvPr/>
            </p:nvSpPr>
            <p:spPr bwMode="gray">
              <a:xfrm>
                <a:off x="368" y="2128"/>
                <a:ext cx="253" cy="137"/>
              </a:xfrm>
              <a:prstGeom prst="line">
                <a:avLst/>
              </a:prstGeom>
              <a:noFill/>
              <a:ln w="19050">
                <a:solidFill>
                  <a:srgbClr val="FFFFFF"/>
                </a:solidFill>
                <a:round/>
                <a:headEnd/>
                <a:tailEnd/>
              </a:ln>
              <a:effectLst/>
            </p:spPr>
            <p:txBody>
              <a:bodyPr wrap="none" anchor="ctr"/>
              <a:lstStyle/>
              <a:p>
                <a:endParaRPr lang="en-US"/>
              </a:p>
            </p:txBody>
          </p:sp>
        </p:grpSp>
        <p:sp>
          <p:nvSpPr>
            <p:cNvPr id="39968" name="Freeform 32"/>
            <p:cNvSpPr>
              <a:spLocks/>
            </p:cNvSpPr>
            <p:nvPr/>
          </p:nvSpPr>
          <p:spPr bwMode="gray">
            <a:xfrm>
              <a:off x="4169" y="2067"/>
              <a:ext cx="48" cy="44"/>
            </a:xfrm>
            <a:custGeom>
              <a:avLst/>
              <a:gdLst/>
              <a:ahLst/>
              <a:cxnLst>
                <a:cxn ang="0">
                  <a:pos x="0" y="14"/>
                </a:cxn>
                <a:cxn ang="0">
                  <a:pos x="18" y="0"/>
                </a:cxn>
                <a:cxn ang="0">
                  <a:pos x="48" y="26"/>
                </a:cxn>
                <a:cxn ang="0">
                  <a:pos x="27" y="44"/>
                </a:cxn>
                <a:cxn ang="0">
                  <a:pos x="0" y="14"/>
                </a:cxn>
              </a:cxnLst>
              <a:rect l="0" t="0" r="r" b="b"/>
              <a:pathLst>
                <a:path w="48" h="44">
                  <a:moveTo>
                    <a:pt x="0" y="14"/>
                  </a:moveTo>
                  <a:lnTo>
                    <a:pt x="18" y="0"/>
                  </a:lnTo>
                  <a:lnTo>
                    <a:pt x="48" y="26"/>
                  </a:lnTo>
                  <a:lnTo>
                    <a:pt x="27" y="44"/>
                  </a:lnTo>
                  <a:lnTo>
                    <a:pt x="0" y="14"/>
                  </a:lnTo>
                  <a:close/>
                </a:path>
              </a:pathLst>
            </a:custGeom>
            <a:solidFill>
              <a:schemeClr val="accent2"/>
            </a:solidFill>
            <a:ln w="19050" cap="flat" cmpd="sng">
              <a:noFill/>
              <a:prstDash val="solid"/>
              <a:round/>
              <a:headEnd/>
              <a:tailEnd/>
            </a:ln>
            <a:effectLst/>
          </p:spPr>
          <p:txBody>
            <a:bodyPr wrap="none" anchor="ctr"/>
            <a:lstStyle/>
            <a:p>
              <a:endParaRPr lang="en-US"/>
            </a:p>
          </p:txBody>
        </p:sp>
      </p:grpSp>
      <p:sp>
        <p:nvSpPr>
          <p:cNvPr id="39969" name="Oval 33"/>
          <p:cNvSpPr>
            <a:spLocks noChangeArrowheads="1"/>
          </p:cNvSpPr>
          <p:nvPr/>
        </p:nvSpPr>
        <p:spPr bwMode="gray">
          <a:xfrm>
            <a:off x="7645400" y="1846263"/>
            <a:ext cx="622300" cy="622300"/>
          </a:xfrm>
          <a:prstGeom prst="ellipse">
            <a:avLst/>
          </a:prstGeom>
          <a:solidFill>
            <a:srgbClr val="FFFFFF"/>
          </a:solidFill>
          <a:ln w="28575" algn="ctr">
            <a:solidFill>
              <a:schemeClr val="accent4"/>
            </a:solidFill>
            <a:round/>
            <a:headEnd/>
            <a:tailEnd/>
          </a:ln>
          <a:effectLst/>
        </p:spPr>
        <p:txBody>
          <a:bodyPr anchor="ctr"/>
          <a:lstStyle/>
          <a:p>
            <a:endParaRPr lang="en-US"/>
          </a:p>
        </p:txBody>
      </p:sp>
      <p:grpSp>
        <p:nvGrpSpPr>
          <p:cNvPr id="6" name="Group 34"/>
          <p:cNvGrpSpPr>
            <a:grpSpLocks/>
          </p:cNvGrpSpPr>
          <p:nvPr/>
        </p:nvGrpSpPr>
        <p:grpSpPr bwMode="auto">
          <a:xfrm>
            <a:off x="7769225" y="1963738"/>
            <a:ext cx="381000" cy="323850"/>
            <a:chOff x="3689" y="1652"/>
            <a:chExt cx="355" cy="304"/>
          </a:xfrm>
        </p:grpSpPr>
        <p:sp>
          <p:nvSpPr>
            <p:cNvPr id="39971" name="AutoShape 35"/>
            <p:cNvSpPr>
              <a:spLocks noChangeArrowheads="1"/>
            </p:cNvSpPr>
            <p:nvPr/>
          </p:nvSpPr>
          <p:spPr bwMode="gray">
            <a:xfrm>
              <a:off x="3761" y="1652"/>
              <a:ext cx="213" cy="210"/>
            </a:xfrm>
            <a:prstGeom prst="roundRect">
              <a:avLst>
                <a:gd name="adj" fmla="val 6250"/>
              </a:avLst>
            </a:prstGeom>
            <a:noFill/>
            <a:ln w="19050" algn="ctr">
              <a:solidFill>
                <a:schemeClr val="accent4"/>
              </a:solidFill>
              <a:round/>
              <a:headEnd/>
              <a:tailEnd/>
            </a:ln>
            <a:effectLst/>
          </p:spPr>
          <p:txBody>
            <a:bodyPr wrap="none" anchor="ctr"/>
            <a:lstStyle/>
            <a:p>
              <a:endParaRPr lang="en-US"/>
            </a:p>
          </p:txBody>
        </p:sp>
        <p:sp>
          <p:nvSpPr>
            <p:cNvPr id="39972" name="AutoShape 36"/>
            <p:cNvSpPr>
              <a:spLocks noChangeArrowheads="1"/>
            </p:cNvSpPr>
            <p:nvPr/>
          </p:nvSpPr>
          <p:spPr bwMode="gray">
            <a:xfrm>
              <a:off x="3689" y="1889"/>
              <a:ext cx="355" cy="67"/>
            </a:xfrm>
            <a:prstGeom prst="roundRect">
              <a:avLst>
                <a:gd name="adj" fmla="val 16667"/>
              </a:avLst>
            </a:prstGeom>
            <a:noFill/>
            <a:ln w="19050" algn="ctr">
              <a:solidFill>
                <a:schemeClr val="accent4"/>
              </a:solidFill>
              <a:round/>
              <a:headEnd/>
              <a:tailEnd/>
            </a:ln>
            <a:effectLst/>
          </p:spPr>
          <p:txBody>
            <a:bodyPr wrap="none" anchor="ctr"/>
            <a:lstStyle/>
            <a:p>
              <a:endParaRPr lang="en-US"/>
            </a:p>
          </p:txBody>
        </p:sp>
        <p:sp>
          <p:nvSpPr>
            <p:cNvPr id="39973" name="Line 37"/>
            <p:cNvSpPr>
              <a:spLocks noChangeShapeType="1"/>
            </p:cNvSpPr>
            <p:nvPr/>
          </p:nvSpPr>
          <p:spPr bwMode="gray">
            <a:xfrm flipH="1">
              <a:off x="3939" y="1917"/>
              <a:ext cx="54" cy="0"/>
            </a:xfrm>
            <a:prstGeom prst="line">
              <a:avLst/>
            </a:prstGeom>
            <a:noFill/>
            <a:ln w="19050">
              <a:solidFill>
                <a:schemeClr val="accent4"/>
              </a:solidFill>
              <a:round/>
              <a:headEnd/>
              <a:tailEnd/>
            </a:ln>
            <a:effectLst/>
          </p:spPr>
          <p:txBody>
            <a:bodyPr/>
            <a:lstStyle/>
            <a:p>
              <a:endParaRPr lang="en-US"/>
            </a:p>
          </p:txBody>
        </p:sp>
        <p:sp>
          <p:nvSpPr>
            <p:cNvPr id="39974" name="AutoShape 38"/>
            <p:cNvSpPr>
              <a:spLocks noChangeArrowheads="1"/>
            </p:cNvSpPr>
            <p:nvPr/>
          </p:nvSpPr>
          <p:spPr bwMode="gray">
            <a:xfrm>
              <a:off x="3782" y="1676"/>
              <a:ext cx="171" cy="163"/>
            </a:xfrm>
            <a:prstGeom prst="roundRect">
              <a:avLst>
                <a:gd name="adj" fmla="val 6250"/>
              </a:avLst>
            </a:prstGeom>
            <a:solidFill>
              <a:schemeClr val="accent4">
                <a:lumMod val="60000"/>
                <a:lumOff val="40000"/>
                <a:alpha val="50000"/>
              </a:schemeClr>
            </a:solidFill>
            <a:ln w="19050" algn="ctr">
              <a:noFill/>
              <a:round/>
              <a:headEnd/>
              <a:tailEnd/>
            </a:ln>
            <a:effectLst/>
          </p:spPr>
          <p:txBody>
            <a:bodyPr wrap="none" anchor="ctr"/>
            <a:lstStyle/>
            <a:p>
              <a:endParaRPr lang="en-US"/>
            </a:p>
          </p:txBody>
        </p:sp>
      </p:grpSp>
      <p:sp>
        <p:nvSpPr>
          <p:cNvPr id="39975" name="Rectangle 39"/>
          <p:cNvSpPr>
            <a:spLocks noGrp="1" noChangeArrowheads="1"/>
          </p:cNvSpPr>
          <p:nvPr>
            <p:ph type="title"/>
          </p:nvPr>
        </p:nvSpPr>
        <p:spPr>
          <a:xfrm>
            <a:off x="2729894" y="637933"/>
            <a:ext cx="7721600" cy="514157"/>
          </a:xfrm>
        </p:spPr>
        <p:txBody>
          <a:bodyPr>
            <a:normAutofit/>
          </a:bodyPr>
          <a:lstStyle/>
          <a:p>
            <a:r>
              <a:rPr lang="vi-VN" sz="1800" b="1" dirty="0"/>
              <a:t>NĂNG LỰC ĐẶC THÙ TRONG HOẠT ĐỘNG TRẢI NGHIỆM</a:t>
            </a:r>
            <a:endParaRPr lang="en-US" sz="1800" b="1" dirty="0"/>
          </a:p>
        </p:txBody>
      </p:sp>
      <p:sp>
        <p:nvSpPr>
          <p:cNvPr id="8" name="Slide Number Placeholder 7">
            <a:extLst>
              <a:ext uri="{FF2B5EF4-FFF2-40B4-BE49-F238E27FC236}">
                <a16:creationId xmlns:a16="http://schemas.microsoft.com/office/drawing/2014/main" id="{1EA39FF2-3B89-4807-B975-BB93D7345C04}"/>
              </a:ext>
            </a:extLst>
          </p:cNvPr>
          <p:cNvSpPr>
            <a:spLocks noGrp="1"/>
          </p:cNvSpPr>
          <p:nvPr>
            <p:ph type="sldNum" sz="quarter" idx="12"/>
          </p:nvPr>
        </p:nvSpPr>
        <p:spPr/>
        <p:txBody>
          <a:bodyPr/>
          <a:lstStyle/>
          <a:p>
            <a:fld id="{1B9DC291-02C8-42FE-8C27-4569C3BE8CBB}" type="slidenum">
              <a:rPr lang="en-US" altLang="en-US" smtClean="0"/>
              <a:pPr/>
              <a:t>10</a:t>
            </a:fld>
            <a:endParaRPr lang="en-US" altLang="en-US"/>
          </a:p>
        </p:txBody>
      </p:sp>
    </p:spTree>
    <p:extLst>
      <p:ext uri="{BB962C8B-B14F-4D97-AF65-F5344CB8AC3E}">
        <p14:creationId xmlns:p14="http://schemas.microsoft.com/office/powerpoint/2010/main" val="202147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circle(in)">
                                      <p:cBhvr>
                                        <p:cTn id="7" dur="500"/>
                                        <p:tgtEl>
                                          <p:spTgt spid="12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9"/>
                                        </p:tgtEl>
                                        <p:attrNameLst>
                                          <p:attrName>style.visibility</p:attrName>
                                        </p:attrNameLst>
                                      </p:cBhvr>
                                      <p:to>
                                        <p:strVal val="visible"/>
                                      </p:to>
                                    </p:set>
                                    <p:animEffect transition="in" filter="circle(in)">
                                      <p:cBhvr>
                                        <p:cTn id="12" dur="500"/>
                                        <p:tgtEl>
                                          <p:spTgt spid="11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1"/>
                                        </p:tgtEl>
                                        <p:attrNameLst>
                                          <p:attrName>style.visibility</p:attrName>
                                        </p:attrNameLst>
                                      </p:cBhvr>
                                      <p:to>
                                        <p:strVal val="visible"/>
                                      </p:to>
                                    </p:set>
                                    <p:animEffect transition="in" filter="circle(in)">
                                      <p:cBhvr>
                                        <p:cTn id="17"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20" grpId="0"/>
      <p:bldP spid="1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4AFA7-8E77-465D-9E0D-3ECAAD21FAE7}"/>
              </a:ext>
            </a:extLst>
          </p:cNvPr>
          <p:cNvSpPr>
            <a:spLocks noGrp="1"/>
          </p:cNvSpPr>
          <p:nvPr>
            <p:ph type="title"/>
          </p:nvPr>
        </p:nvSpPr>
        <p:spPr>
          <a:xfrm>
            <a:off x="3021844" y="-40943"/>
            <a:ext cx="6572534" cy="1084953"/>
          </a:xfrm>
        </p:spPr>
        <p:txBody>
          <a:bodyPr/>
          <a:lstStyle/>
          <a:p>
            <a:pPr algn="ctr">
              <a:defRPr/>
            </a:pPr>
            <a:r>
              <a:rPr lang="en-US" sz="2000" b="1" dirty="0">
                <a:solidFill>
                  <a:srgbClr val="C00000"/>
                </a:solidFill>
                <a:effectLst/>
              </a:rPr>
              <a:t>NỘI DUNG CHƯƠNG TRÌNH VÀ YÊU CẦU CẦN ĐẠT CỦA HOẠT ĐỘNG TRẢI NGHIỆM 4</a:t>
            </a:r>
            <a:endParaRPr lang="en-US" sz="2400" b="1" dirty="0">
              <a:solidFill>
                <a:srgbClr val="C00000"/>
              </a:solidFill>
              <a:effectLst/>
            </a:endParaRPr>
          </a:p>
        </p:txBody>
      </p:sp>
      <p:graphicFrame>
        <p:nvGraphicFramePr>
          <p:cNvPr id="3" name="Table 2">
            <a:extLst>
              <a:ext uri="{FF2B5EF4-FFF2-40B4-BE49-F238E27FC236}">
                <a16:creationId xmlns:a16="http://schemas.microsoft.com/office/drawing/2014/main" id="{A097255E-8A22-499B-8BB1-59D1B188FA6E}"/>
              </a:ext>
            </a:extLst>
          </p:cNvPr>
          <p:cNvGraphicFramePr>
            <a:graphicFrameLocks noGrp="1"/>
          </p:cNvGraphicFramePr>
          <p:nvPr/>
        </p:nvGraphicFramePr>
        <p:xfrm>
          <a:off x="560695" y="909851"/>
          <a:ext cx="10896600" cy="3573928"/>
        </p:xfrm>
        <a:graphic>
          <a:graphicData uri="http://schemas.openxmlformats.org/drawingml/2006/table">
            <a:tbl>
              <a:tblPr firstRow="1" bandRow="1">
                <a:tableStyleId>{B301B821-A1FF-4177-AEE7-76D212191A09}</a:tableStyleId>
              </a:tblPr>
              <a:tblGrid>
                <a:gridCol w="1295401">
                  <a:extLst>
                    <a:ext uri="{9D8B030D-6E8A-4147-A177-3AD203B41FA5}">
                      <a16:colId xmlns:a16="http://schemas.microsoft.com/office/drawing/2014/main" val="20000"/>
                    </a:ext>
                  </a:extLst>
                </a:gridCol>
                <a:gridCol w="9601199">
                  <a:extLst>
                    <a:ext uri="{9D8B030D-6E8A-4147-A177-3AD203B41FA5}">
                      <a16:colId xmlns:a16="http://schemas.microsoft.com/office/drawing/2014/main" val="20001"/>
                    </a:ext>
                  </a:extLst>
                </a:gridCol>
              </a:tblGrid>
              <a:tr h="509516">
                <a:tc rowSpan="2">
                  <a:txBody>
                    <a:bodyPr/>
                    <a:lstStyle/>
                    <a:p>
                      <a:pPr algn="ctr"/>
                      <a:endParaRPr lang="en-US" sz="1000" b="1" kern="1200" dirty="0">
                        <a:solidFill>
                          <a:schemeClr val="tx2"/>
                        </a:solidFill>
                        <a:effectLst/>
                        <a:latin typeface="Arial" panose="020B0604020202020204" pitchFamily="34" charset="0"/>
                        <a:ea typeface="+mn-ea"/>
                        <a:cs typeface="Arial" panose="020B0604020202020204" pitchFamily="34" charset="0"/>
                      </a:endParaRPr>
                    </a:p>
                    <a:p>
                      <a:pPr algn="ctr"/>
                      <a:r>
                        <a:rPr lang="en-US" sz="1000" b="1" kern="1200" dirty="0" err="1">
                          <a:solidFill>
                            <a:schemeClr val="tx2"/>
                          </a:solidFill>
                          <a:effectLst/>
                          <a:latin typeface="Arial" panose="020B0604020202020204" pitchFamily="34" charset="0"/>
                          <a:ea typeface="+mn-ea"/>
                          <a:cs typeface="Arial" panose="020B0604020202020204" pitchFamily="34" charset="0"/>
                        </a:rPr>
                        <a:t>Hoạt</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động</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hướng</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vào</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bản</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thân</a:t>
                      </a:r>
                      <a:r>
                        <a:rPr lang="en-US" sz="1000" b="1" kern="1200" dirty="0">
                          <a:solidFill>
                            <a:schemeClr val="tx2"/>
                          </a:solidFill>
                          <a:effectLst/>
                          <a:latin typeface="Arial" panose="020B0604020202020204" pitchFamily="34" charset="0"/>
                          <a:ea typeface="+mn-ea"/>
                          <a:cs typeface="Arial" panose="020B0604020202020204" pitchFamily="34" charset="0"/>
                        </a:rPr>
                        <a:t> (60%)</a:t>
                      </a:r>
                    </a:p>
                  </a:txBody>
                  <a:tcPr marL="91432" marR="91432"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000" kern="1200" dirty="0" err="1">
                          <a:solidFill>
                            <a:schemeClr val="tx2"/>
                          </a:solidFill>
                          <a:effectLst/>
                          <a:latin typeface="Arial" panose="020B0604020202020204" pitchFamily="34" charset="0"/>
                          <a:ea typeface="+mn-ea"/>
                          <a:cs typeface="Arial" panose="020B0604020202020204" pitchFamily="34" charset="0"/>
                        </a:rPr>
                        <a:t>Hoạt</a:t>
                      </a:r>
                      <a:r>
                        <a:rPr lang="en-US" sz="1000" kern="1200" dirty="0">
                          <a:solidFill>
                            <a:schemeClr val="tx2"/>
                          </a:solidFill>
                          <a:effectLst/>
                          <a:latin typeface="Arial" panose="020B0604020202020204" pitchFamily="34" charset="0"/>
                          <a:ea typeface="+mn-ea"/>
                          <a:cs typeface="Arial" panose="020B0604020202020204" pitchFamily="34" charset="0"/>
                        </a:rPr>
                        <a:t> </a:t>
                      </a:r>
                      <a:r>
                        <a:rPr lang="en-US" sz="1000" kern="1200" dirty="0" err="1">
                          <a:solidFill>
                            <a:schemeClr val="tx2"/>
                          </a:solidFill>
                          <a:effectLst/>
                          <a:latin typeface="Arial" panose="020B0604020202020204" pitchFamily="34" charset="0"/>
                          <a:ea typeface="+mn-ea"/>
                          <a:cs typeface="Arial" panose="020B0604020202020204" pitchFamily="34" charset="0"/>
                        </a:rPr>
                        <a:t>động</a:t>
                      </a:r>
                      <a:r>
                        <a:rPr lang="en-US" sz="1000" kern="1200" dirty="0">
                          <a:solidFill>
                            <a:schemeClr val="tx2"/>
                          </a:solidFill>
                          <a:effectLst/>
                          <a:latin typeface="Arial" panose="020B0604020202020204" pitchFamily="34" charset="0"/>
                          <a:ea typeface="+mn-ea"/>
                          <a:cs typeface="Arial" panose="020B0604020202020204" pitchFamily="34" charset="0"/>
                        </a:rPr>
                        <a:t> </a:t>
                      </a:r>
                      <a:r>
                        <a:rPr lang="en-US" sz="1000" kern="1200" dirty="0" err="1">
                          <a:solidFill>
                            <a:schemeClr val="tx2"/>
                          </a:solidFill>
                          <a:effectLst/>
                          <a:latin typeface="Arial" panose="020B0604020202020204" pitchFamily="34" charset="0"/>
                          <a:ea typeface="+mn-ea"/>
                          <a:cs typeface="Arial" panose="020B0604020202020204" pitchFamily="34" charset="0"/>
                        </a:rPr>
                        <a:t>khám</a:t>
                      </a:r>
                      <a:r>
                        <a:rPr lang="en-US" sz="1000" kern="1200" dirty="0">
                          <a:solidFill>
                            <a:schemeClr val="tx2"/>
                          </a:solidFill>
                          <a:effectLst/>
                          <a:latin typeface="Arial" panose="020B0604020202020204" pitchFamily="34" charset="0"/>
                          <a:ea typeface="+mn-ea"/>
                          <a:cs typeface="Arial" panose="020B0604020202020204" pitchFamily="34" charset="0"/>
                        </a:rPr>
                        <a:t> </a:t>
                      </a:r>
                      <a:r>
                        <a:rPr lang="en-US" sz="1000" kern="1200" dirty="0" err="1">
                          <a:solidFill>
                            <a:schemeClr val="tx2"/>
                          </a:solidFill>
                          <a:effectLst/>
                          <a:latin typeface="Arial" panose="020B0604020202020204" pitchFamily="34" charset="0"/>
                          <a:ea typeface="+mn-ea"/>
                          <a:cs typeface="Arial" panose="020B0604020202020204" pitchFamily="34" charset="0"/>
                        </a:rPr>
                        <a:t>phá</a:t>
                      </a:r>
                      <a:r>
                        <a:rPr lang="en-US" sz="1000" kern="1200" dirty="0">
                          <a:solidFill>
                            <a:schemeClr val="tx2"/>
                          </a:solidFill>
                          <a:effectLst/>
                          <a:latin typeface="Arial" panose="020B0604020202020204" pitchFamily="34" charset="0"/>
                          <a:ea typeface="+mn-ea"/>
                          <a:cs typeface="Arial" panose="020B0604020202020204" pitchFamily="34" charset="0"/>
                        </a:rPr>
                        <a:t> </a:t>
                      </a:r>
                      <a:r>
                        <a:rPr lang="en-US" sz="1000" kern="1200" dirty="0" err="1">
                          <a:solidFill>
                            <a:schemeClr val="tx2"/>
                          </a:solidFill>
                          <a:effectLst/>
                          <a:latin typeface="Arial" panose="020B0604020202020204" pitchFamily="34" charset="0"/>
                          <a:ea typeface="+mn-ea"/>
                          <a:cs typeface="Arial" panose="020B0604020202020204" pitchFamily="34" charset="0"/>
                        </a:rPr>
                        <a:t>bản</a:t>
                      </a:r>
                      <a:r>
                        <a:rPr lang="en-US" sz="1000" kern="1200" dirty="0">
                          <a:solidFill>
                            <a:schemeClr val="tx2"/>
                          </a:solidFill>
                          <a:effectLst/>
                          <a:latin typeface="Arial" panose="020B0604020202020204" pitchFamily="34" charset="0"/>
                          <a:ea typeface="+mn-ea"/>
                          <a:cs typeface="Arial" panose="020B0604020202020204" pitchFamily="34" charset="0"/>
                        </a:rPr>
                        <a:t> </a:t>
                      </a:r>
                      <a:r>
                        <a:rPr lang="en-US" sz="1000" kern="1200" dirty="0" err="1">
                          <a:solidFill>
                            <a:schemeClr val="tx2"/>
                          </a:solidFill>
                          <a:effectLst/>
                          <a:latin typeface="Arial" panose="020B0604020202020204" pitchFamily="34" charset="0"/>
                          <a:ea typeface="+mn-ea"/>
                          <a:cs typeface="Arial" panose="020B0604020202020204" pitchFamily="34" charset="0"/>
                        </a:rPr>
                        <a:t>thân</a:t>
                      </a:r>
                      <a:r>
                        <a:rPr lang="en-US" sz="1000" kern="1200" dirty="0">
                          <a:solidFill>
                            <a:schemeClr val="tx2"/>
                          </a:solidFill>
                          <a:effectLst/>
                          <a:latin typeface="Arial" panose="020B0604020202020204" pitchFamily="34" charset="0"/>
                          <a:ea typeface="+mn-ea"/>
                          <a:cs typeface="Arial" panose="020B0604020202020204" pitchFamily="34" charset="0"/>
                        </a:rPr>
                        <a:t>: </a:t>
                      </a:r>
                    </a:p>
                    <a:p>
                      <a:pPr marL="0" lvl="0" algn="l" defTabSz="914400" rtl="0" eaLnBrk="1" latinLnBrk="0" hangingPunct="1"/>
                      <a:r>
                        <a:rPr lang="vi-VN"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Giới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thiệu</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đặc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điểm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những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việc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làm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đáng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tự</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hào</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của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bản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thân</a:t>
                      </a:r>
                      <a:r>
                        <a:rPr lang="en-US" sz="10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Nhận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diện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khả</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năng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điều</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chỉnh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cảm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xúc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và</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suy</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nghĩ</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của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bản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thân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trong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một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số</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tình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huống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đơn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giản</a:t>
                      </a:r>
                      <a:r>
                        <a:rPr lang="vi-VN" sz="1000" b="0" kern="1200" dirty="0">
                          <a:solidFill>
                            <a:schemeClr val="tx2"/>
                          </a:solidFill>
                          <a:effectLst/>
                          <a:latin typeface="Arial" panose="020B0604020202020204" pitchFamily="34" charset="0"/>
                          <a:ea typeface="+mn-ea"/>
                          <a:cs typeface="Arial" panose="020B0604020202020204" pitchFamily="34" charset="0"/>
                        </a:rPr>
                        <a:t>.</a:t>
                      </a:r>
                      <a:endParaRPr lang="en-US" sz="1000" b="0" kern="1200" dirty="0">
                        <a:solidFill>
                          <a:schemeClr val="tx2"/>
                        </a:solidFill>
                        <a:effectLst/>
                        <a:latin typeface="Arial" panose="020B0604020202020204" pitchFamily="34" charset="0"/>
                        <a:ea typeface="+mn-ea"/>
                        <a:cs typeface="Arial" panose="020B0604020202020204" pitchFamily="34" charset="0"/>
                      </a:endParaRPr>
                    </a:p>
                  </a:txBody>
                  <a:tcPr marL="91432" marR="91432"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819115">
                <a:tc vMerge="1">
                  <a:txBody>
                    <a:bodyPr/>
                    <a:lstStyle/>
                    <a:p>
                      <a:endParaRPr lang="en-US" dirty="0">
                        <a:solidFill>
                          <a:schemeClr val="tx2"/>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err="1">
                          <a:solidFill>
                            <a:schemeClr val="tx2"/>
                          </a:solidFill>
                          <a:effectLst/>
                          <a:latin typeface="Arial" panose="020B0604020202020204" pitchFamily="34" charset="0"/>
                          <a:ea typeface="+mn-ea"/>
                          <a:cs typeface="Arial" panose="020B0604020202020204" pitchFamily="34" charset="0"/>
                        </a:rPr>
                        <a:t>Hoạt</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động</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rèn</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luyện</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bản</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thân</a:t>
                      </a:r>
                      <a:r>
                        <a:rPr lang="en-US" sz="1000" b="1"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vi-VN" sz="100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Thể</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hiện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nền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nếp</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sinh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hoạt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bước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đầu</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hình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thành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thói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quen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tư</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duy</a:t>
                      </a:r>
                      <a:r>
                        <a:rPr lang="en-US" sz="1000" b="0" kern="1200" dirty="0">
                          <a:solidFill>
                            <a:schemeClr val="tx2"/>
                          </a:solidFill>
                          <a:effectLst/>
                          <a:latin typeface="Arial" panose="020B0604020202020204" pitchFamily="34" charset="0"/>
                          <a:ea typeface="+mn-ea"/>
                          <a:cs typeface="Arial" panose="020B0604020202020204" pitchFamily="34" charset="0"/>
                        </a:rPr>
                        <a:t> khoa </a:t>
                      </a:r>
                      <a:r>
                        <a:rPr lang="en-US" sz="1000" b="0" kern="1200" dirty="0" err="1">
                          <a:solidFill>
                            <a:schemeClr val="tx2"/>
                          </a:solidFill>
                          <a:effectLst/>
                          <a:latin typeface="Arial" panose="020B0604020202020204" pitchFamily="34" charset="0"/>
                          <a:ea typeface="+mn-ea"/>
                          <a:cs typeface="Arial" panose="020B0604020202020204" pitchFamily="34" charset="0"/>
                        </a:rPr>
                        <a:t>học</a:t>
                      </a:r>
                      <a:r>
                        <a:rPr lang="en-US" sz="10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000" b="0" kern="1200" dirty="0" err="1">
                          <a:solidFill>
                            <a:schemeClr val="tx2"/>
                          </a:solidFill>
                          <a:effectLst/>
                          <a:latin typeface="Arial" panose="020B0604020202020204" pitchFamily="34" charset="0"/>
                          <a:ea typeface="+mn-ea"/>
                          <a:cs typeface="Arial" panose="020B0604020202020204" pitchFamily="34" charset="0"/>
                        </a:rPr>
                        <a:t>Tự</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lực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thực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hiện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nhiệm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vụ</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của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mình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theo</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sự</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phân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công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hướng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dẫn</a:t>
                      </a:r>
                      <a:r>
                        <a:rPr lang="en-US" sz="10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000" b="0" kern="1200" dirty="0" err="1">
                          <a:solidFill>
                            <a:schemeClr val="tx2"/>
                          </a:solidFill>
                          <a:effectLst/>
                          <a:latin typeface="Arial" panose="020B0604020202020204" pitchFamily="34" charset="0"/>
                          <a:ea typeface="+mn-ea"/>
                          <a:cs typeface="Arial" panose="020B0604020202020204" pitchFamily="34" charset="0"/>
                        </a:rPr>
                        <a:t>Nhận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biết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nguy</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cơ</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bị</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xâm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hại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và</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thực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hiện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những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hành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động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để</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phòng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tránh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bị</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xâm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hại</a:t>
                      </a:r>
                      <a:r>
                        <a:rPr lang="en-US" sz="10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000" b="0" kern="1200" dirty="0" err="1">
                          <a:solidFill>
                            <a:schemeClr val="tx2"/>
                          </a:solidFill>
                          <a:effectLst/>
                          <a:latin typeface="Arial" panose="020B0604020202020204" pitchFamily="34" charset="0"/>
                          <a:ea typeface="+mn-ea"/>
                          <a:cs typeface="Arial" panose="020B0604020202020204" pitchFamily="34" charset="0"/>
                        </a:rPr>
                        <a:t>Lựa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chọn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mặt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hàng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muốn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mua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phù</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hợp</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với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khả</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năng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tài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chính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của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bản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thân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và</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gia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đình</a:t>
                      </a:r>
                      <a:r>
                        <a:rPr lang="vi-VN" sz="1000" b="0" kern="1200" dirty="0">
                          <a:solidFill>
                            <a:schemeClr val="tx2"/>
                          </a:solidFill>
                          <a:effectLst/>
                          <a:latin typeface="Arial" panose="020B0604020202020204" pitchFamily="34" charset="0"/>
                          <a:ea typeface="+mn-ea"/>
                          <a:cs typeface="Arial" panose="020B0604020202020204" pitchFamily="34" charset="0"/>
                        </a:rPr>
                        <a:t>.</a:t>
                      </a:r>
                      <a:endParaRPr lang="en-US" sz="1000" b="0" kern="1200" dirty="0">
                        <a:solidFill>
                          <a:schemeClr val="tx2"/>
                        </a:solidFill>
                        <a:effectLst/>
                        <a:latin typeface="Arial" panose="020B0604020202020204" pitchFamily="34" charset="0"/>
                        <a:ea typeface="+mn-ea"/>
                        <a:cs typeface="Arial" panose="020B0604020202020204" pitchFamily="34" charset="0"/>
                      </a:endParaRPr>
                    </a:p>
                  </a:txBody>
                  <a:tcPr marL="91432" marR="91432"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14866">
                <a:tc rowSpan="3">
                  <a:txBody>
                    <a:bodyPr/>
                    <a:lstStyle/>
                    <a:p>
                      <a:pPr algn="ctr"/>
                      <a:endParaRPr lang="en-US" sz="1000" b="1" kern="1200" dirty="0">
                        <a:solidFill>
                          <a:schemeClr val="tx2"/>
                        </a:solidFill>
                        <a:effectLst/>
                        <a:latin typeface="Arial" panose="020B0604020202020204" pitchFamily="34" charset="0"/>
                        <a:ea typeface="+mn-ea"/>
                        <a:cs typeface="Arial" panose="020B0604020202020204" pitchFamily="34" charset="0"/>
                      </a:endParaRPr>
                    </a:p>
                    <a:p>
                      <a:pPr algn="ctr"/>
                      <a:endParaRPr lang="en-US" sz="1000" b="1" kern="1200" dirty="0">
                        <a:solidFill>
                          <a:schemeClr val="tx2"/>
                        </a:solidFill>
                        <a:effectLst/>
                        <a:latin typeface="Arial" panose="020B0604020202020204" pitchFamily="34" charset="0"/>
                        <a:ea typeface="+mn-ea"/>
                        <a:cs typeface="Arial" panose="020B0604020202020204" pitchFamily="34" charset="0"/>
                      </a:endParaRPr>
                    </a:p>
                    <a:p>
                      <a:pPr algn="ctr"/>
                      <a:r>
                        <a:rPr lang="en-US" sz="1000" b="1" kern="1200" dirty="0" err="1">
                          <a:solidFill>
                            <a:schemeClr val="tx2"/>
                          </a:solidFill>
                          <a:effectLst/>
                          <a:latin typeface="Arial" panose="020B0604020202020204" pitchFamily="34" charset="0"/>
                          <a:ea typeface="+mn-ea"/>
                          <a:cs typeface="Arial" panose="020B0604020202020204" pitchFamily="34" charset="0"/>
                        </a:rPr>
                        <a:t>Hoạt</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động</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hướng</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đến</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xã</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hội</a:t>
                      </a:r>
                      <a:endParaRPr lang="en-US" sz="1000" b="1" kern="1200" dirty="0">
                        <a:solidFill>
                          <a:schemeClr val="tx2"/>
                        </a:solidFill>
                        <a:effectLst/>
                        <a:latin typeface="Arial" panose="020B0604020202020204" pitchFamily="34" charset="0"/>
                        <a:ea typeface="+mn-ea"/>
                        <a:cs typeface="Arial" panose="020B0604020202020204" pitchFamily="34" charset="0"/>
                      </a:endParaRPr>
                    </a:p>
                    <a:p>
                      <a:pPr algn="ctr"/>
                      <a:r>
                        <a:rPr lang="en-US" sz="1000" b="1" kern="1200" dirty="0">
                          <a:solidFill>
                            <a:schemeClr val="tx2"/>
                          </a:solidFill>
                          <a:effectLst/>
                          <a:latin typeface="Arial" panose="020B0604020202020204" pitchFamily="34" charset="0"/>
                          <a:ea typeface="+mn-ea"/>
                          <a:cs typeface="Arial" panose="020B0604020202020204" pitchFamily="34" charset="0"/>
                        </a:rPr>
                        <a:t>(20%) </a:t>
                      </a:r>
                      <a:endParaRPr lang="en-US" sz="1000" b="1" dirty="0">
                        <a:solidFill>
                          <a:schemeClr val="tx2"/>
                        </a:solidFill>
                        <a:latin typeface="Arial" panose="020B0604020202020204" pitchFamily="34" charset="0"/>
                        <a:cs typeface="Arial" panose="020B0604020202020204" pitchFamily="34" charset="0"/>
                      </a:endParaRPr>
                    </a:p>
                  </a:txBody>
                  <a:tcPr marL="91432" marR="91432"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err="1">
                          <a:solidFill>
                            <a:schemeClr val="tx2"/>
                          </a:solidFill>
                          <a:effectLst/>
                          <a:latin typeface="Arial" panose="020B0604020202020204" pitchFamily="34" charset="0"/>
                          <a:ea typeface="+mn-ea"/>
                          <a:cs typeface="Arial" panose="020B0604020202020204" pitchFamily="34" charset="0"/>
                        </a:rPr>
                        <a:t>Hoạt</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động</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chăm</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sóc</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gia</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đình</a:t>
                      </a:r>
                      <a:r>
                        <a:rPr lang="en-US" sz="100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vi-VN" sz="100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Biết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tạo</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sự</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gắn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kết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yêu</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thương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giữa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các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thành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viên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trong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gia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đình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bằng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các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cách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khác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nhau</a:t>
                      </a:r>
                      <a:r>
                        <a:rPr lang="en-US" sz="10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000" b="0" kern="1200" dirty="0">
                          <a:solidFill>
                            <a:schemeClr val="tx2"/>
                          </a:solidFill>
                          <a:effectLst/>
                          <a:latin typeface="Arial" panose="020B0604020202020204" pitchFamily="34" charset="0"/>
                          <a:ea typeface="+mn-ea"/>
                          <a:cs typeface="Arial" panose="020B0604020202020204" pitchFamily="34" charset="0"/>
                        </a:rPr>
                        <a:t>So </a:t>
                      </a:r>
                      <a:r>
                        <a:rPr lang="en-US" sz="1000" b="0" kern="1200" dirty="0" err="1">
                          <a:solidFill>
                            <a:schemeClr val="tx2"/>
                          </a:solidFill>
                          <a:effectLst/>
                          <a:latin typeface="Arial" panose="020B0604020202020204" pitchFamily="34" charset="0"/>
                          <a:ea typeface="+mn-ea"/>
                          <a:cs typeface="Arial" panose="020B0604020202020204" pitchFamily="34" charset="0"/>
                        </a:rPr>
                        <a:t>sánh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giá</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của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các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mặt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hàng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phổ</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biến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trong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sinh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hoạt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hằng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ngày</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của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gia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đình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và</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có</a:t>
                      </a:r>
                      <a:r>
                        <a:rPr lang="en-US" sz="1000" b="0" kern="1200" dirty="0">
                          <a:solidFill>
                            <a:schemeClr val="tx2"/>
                          </a:solidFill>
                          <a:effectLst/>
                          <a:latin typeface="Arial" panose="020B0604020202020204" pitchFamily="34" charset="0"/>
                          <a:ea typeface="+mn-ea"/>
                          <a:cs typeface="Arial" panose="020B0604020202020204" pitchFamily="34" charset="0"/>
                        </a:rPr>
                        <a:t> ý </a:t>
                      </a:r>
                      <a:r>
                        <a:rPr lang="en-US" sz="1000" b="0" kern="1200" dirty="0" err="1">
                          <a:solidFill>
                            <a:schemeClr val="tx2"/>
                          </a:solidFill>
                          <a:effectLst/>
                          <a:latin typeface="Arial" panose="020B0604020202020204" pitchFamily="34" charset="0"/>
                          <a:ea typeface="+mn-ea"/>
                          <a:cs typeface="Arial" panose="020B0604020202020204" pitchFamily="34" charset="0"/>
                        </a:rPr>
                        <a:t>thức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tiết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kiệm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cho</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gia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đình</a:t>
                      </a:r>
                      <a:r>
                        <a:rPr lang="vi-VN" sz="1000" b="0" kern="1200" dirty="0">
                          <a:solidFill>
                            <a:schemeClr val="tx2"/>
                          </a:solidFill>
                          <a:effectLst/>
                          <a:latin typeface="Arial" panose="020B0604020202020204" pitchFamily="34" charset="0"/>
                          <a:ea typeface="+mn-ea"/>
                          <a:cs typeface="Arial" panose="020B0604020202020204" pitchFamily="34" charset="0"/>
                        </a:rPr>
                        <a:t>.</a:t>
                      </a:r>
                      <a:endParaRPr lang="en-US" sz="1000" b="0" kern="1200" dirty="0">
                        <a:solidFill>
                          <a:schemeClr val="tx2"/>
                        </a:solidFill>
                        <a:effectLst/>
                        <a:latin typeface="Arial" panose="020B0604020202020204" pitchFamily="34" charset="0"/>
                        <a:ea typeface="+mn-ea"/>
                        <a:cs typeface="Arial" panose="020B0604020202020204" pitchFamily="34" charset="0"/>
                      </a:endParaRPr>
                    </a:p>
                  </a:txBody>
                  <a:tcPr marL="91432" marR="91432"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856008">
                <a:tc vMerge="1">
                  <a:txBody>
                    <a:bodyPr/>
                    <a:lstStyle/>
                    <a:p>
                      <a:endParaRPr lang="en-US" dirty="0">
                        <a:solidFill>
                          <a:schemeClr val="tx2"/>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err="1">
                          <a:solidFill>
                            <a:schemeClr val="tx2"/>
                          </a:solidFill>
                          <a:effectLst/>
                          <a:latin typeface="Arial" panose="020B0604020202020204" pitchFamily="34" charset="0"/>
                          <a:ea typeface="+mn-ea"/>
                          <a:cs typeface="Arial" panose="020B0604020202020204" pitchFamily="34" charset="0"/>
                        </a:rPr>
                        <a:t>Hoạt</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động</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xây</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dựng</a:t>
                      </a:r>
                      <a:r>
                        <a:rPr lang="vi-VN" sz="1000" b="1" kern="1200" dirty="0">
                          <a:solidFill>
                            <a:schemeClr val="tx2"/>
                          </a:solidFill>
                          <a:effectLst/>
                          <a:latin typeface="Arial" panose="020B0604020202020204" pitchFamily="34" charset="0"/>
                          <a:ea typeface="+mn-ea"/>
                          <a:cs typeface="Arial" panose="020B0604020202020204" pitchFamily="34" charset="0"/>
                        </a:rPr>
                        <a:t> nhà trường</a:t>
                      </a:r>
                      <a:r>
                        <a:rPr lang="en-US" sz="1000" b="1"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vi-VN" sz="100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Thực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hiện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những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lời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nói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việc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làm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để</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duy</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trì</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và</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phát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triển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quan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hệ</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với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bạn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bè</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thầy</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cô</a:t>
                      </a:r>
                      <a:r>
                        <a:rPr lang="en-US" sz="10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000" b="0" kern="1200" dirty="0" err="1">
                          <a:solidFill>
                            <a:schemeClr val="tx2"/>
                          </a:solidFill>
                          <a:effectLst/>
                          <a:latin typeface="Arial" panose="020B0604020202020204" pitchFamily="34" charset="0"/>
                          <a:ea typeface="+mn-ea"/>
                          <a:cs typeface="Arial" panose="020B0604020202020204" pitchFamily="34" charset="0"/>
                        </a:rPr>
                        <a:t>Nêu</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một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số</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vấn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đề</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thường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xảy</a:t>
                      </a:r>
                      <a:r>
                        <a:rPr lang="en-US" sz="1000" b="0" kern="1200" dirty="0">
                          <a:solidFill>
                            <a:schemeClr val="tx2"/>
                          </a:solidFill>
                          <a:effectLst/>
                          <a:latin typeface="Arial" panose="020B0604020202020204" pitchFamily="34" charset="0"/>
                          <a:ea typeface="+mn-ea"/>
                          <a:cs typeface="Arial" panose="020B0604020202020204" pitchFamily="34" charset="0"/>
                        </a:rPr>
                        <a:t> ra </a:t>
                      </a:r>
                      <a:r>
                        <a:rPr lang="en-US" sz="1000" b="0" kern="1200" dirty="0" err="1">
                          <a:solidFill>
                            <a:schemeClr val="tx2"/>
                          </a:solidFill>
                          <a:effectLst/>
                          <a:latin typeface="Arial" panose="020B0604020202020204" pitchFamily="34" charset="0"/>
                          <a:ea typeface="+mn-ea"/>
                          <a:cs typeface="Arial" panose="020B0604020202020204" pitchFamily="34" charset="0"/>
                        </a:rPr>
                        <a:t>trong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quan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hệ</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với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bạn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bè</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và</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đề</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xuất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cách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giải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quyết</a:t>
                      </a:r>
                      <a:r>
                        <a:rPr lang="en-US" sz="10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000" b="0" kern="1200" dirty="0" err="1">
                          <a:solidFill>
                            <a:schemeClr val="tx2"/>
                          </a:solidFill>
                          <a:effectLst/>
                          <a:latin typeface="Arial" panose="020B0604020202020204" pitchFamily="34" charset="0"/>
                          <a:ea typeface="+mn-ea"/>
                          <a:cs typeface="Arial" panose="020B0604020202020204" pitchFamily="34" charset="0"/>
                        </a:rPr>
                        <a:t>Lập</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và</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thực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hiện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kế</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hoạch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lao</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động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trong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nhà</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trường</a:t>
                      </a:r>
                      <a:r>
                        <a:rPr lang="en-US" sz="10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000" b="0" kern="1200" dirty="0" err="1">
                          <a:solidFill>
                            <a:schemeClr val="tx2"/>
                          </a:solidFill>
                          <a:effectLst/>
                          <a:latin typeface="Arial" panose="020B0604020202020204" pitchFamily="34" charset="0"/>
                          <a:ea typeface="+mn-ea"/>
                          <a:cs typeface="Arial" panose="020B0604020202020204" pitchFamily="34" charset="0"/>
                        </a:rPr>
                        <a:t>Tham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gia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hoạt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động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giáo</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dục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theo</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chủ</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đề</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của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Đội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Thiếu</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niên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Tiền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phong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Hồ</a:t>
                      </a:r>
                      <a:r>
                        <a:rPr lang="en-US" sz="1000" b="0" kern="1200" dirty="0">
                          <a:solidFill>
                            <a:schemeClr val="tx2"/>
                          </a:solidFill>
                          <a:effectLst/>
                          <a:latin typeface="Arial" panose="020B0604020202020204" pitchFamily="34" charset="0"/>
                          <a:ea typeface="+mn-ea"/>
                          <a:cs typeface="Arial" panose="020B0604020202020204" pitchFamily="34" charset="0"/>
                        </a:rPr>
                        <a:t> Ch</a:t>
                      </a:r>
                      <a:r>
                        <a:rPr lang="vi-VN" sz="1000" b="0" kern="1200" dirty="0">
                          <a:solidFill>
                            <a:schemeClr val="tx2"/>
                          </a:solidFill>
                          <a:effectLst/>
                          <a:latin typeface="Arial" panose="020B0604020202020204" pitchFamily="34" charset="0"/>
                          <a:ea typeface="+mn-ea"/>
                          <a:cs typeface="Arial" panose="020B0604020202020204" pitchFamily="34" charset="0"/>
                        </a:rPr>
                        <a:t>í Minh </a:t>
                      </a:r>
                      <a:r>
                        <a:rPr lang="vi-VN" sz="1000" kern="1200" dirty="0">
                          <a:solidFill>
                            <a:schemeClr val="tx2"/>
                          </a:solidFill>
                          <a:effectLst/>
                          <a:latin typeface="Arial" panose="020B0604020202020204" pitchFamily="34" charset="0"/>
                          <a:ea typeface="+mn-ea"/>
                          <a:cs typeface="Arial" panose="020B0604020202020204" pitchFamily="34" charset="0"/>
                        </a:rPr>
                        <a:t>và của nhà trường.</a:t>
                      </a:r>
                      <a:endParaRPr lang="en-US" sz="1000" kern="1200" dirty="0">
                        <a:solidFill>
                          <a:schemeClr val="tx2"/>
                        </a:solidFill>
                        <a:effectLst/>
                        <a:latin typeface="Arial" panose="020B0604020202020204" pitchFamily="34" charset="0"/>
                        <a:ea typeface="+mn-ea"/>
                        <a:cs typeface="Arial" panose="020B0604020202020204" pitchFamily="34" charset="0"/>
                      </a:endParaRPr>
                    </a:p>
                  </a:txBody>
                  <a:tcPr marL="91432" marR="91432"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vMerge="1">
                  <a:txBody>
                    <a:bodyPr/>
                    <a:lstStyle/>
                    <a:p>
                      <a:endParaRPr lang="en-US" dirty="0">
                        <a:solidFill>
                          <a:schemeClr val="tx2"/>
                        </a:solidFill>
                      </a:endParaRPr>
                    </a:p>
                  </a:txBody>
                  <a:tcPr/>
                </a:tc>
                <a:tc>
                  <a:txBody>
                    <a:bodyPr/>
                    <a:lstStyle/>
                    <a:p>
                      <a:pPr marL="0" lvl="0" algn="l" defTabSz="914400" rtl="0" eaLnBrk="1" latinLnBrk="0" hangingPunct="1"/>
                      <a:r>
                        <a:rPr lang="en-US" sz="1000" b="1" kern="1200" dirty="0" err="1">
                          <a:solidFill>
                            <a:schemeClr val="tx2"/>
                          </a:solidFill>
                          <a:effectLst/>
                          <a:latin typeface="Arial" panose="020B0604020202020204" pitchFamily="34" charset="0"/>
                          <a:ea typeface="+mn-ea"/>
                          <a:cs typeface="Arial" panose="020B0604020202020204" pitchFamily="34" charset="0"/>
                        </a:rPr>
                        <a:t>Hoạt</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động</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xây</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dựng</a:t>
                      </a:r>
                      <a:r>
                        <a:rPr lang="vi-VN" sz="1000" b="1" kern="1200" dirty="0">
                          <a:solidFill>
                            <a:schemeClr val="tx2"/>
                          </a:solidFill>
                          <a:effectLst/>
                          <a:latin typeface="Arial" panose="020B0604020202020204" pitchFamily="34" charset="0"/>
                          <a:ea typeface="+mn-ea"/>
                          <a:cs typeface="Arial" panose="020B0604020202020204" pitchFamily="34" charset="0"/>
                        </a:rPr>
                        <a:t> cộng đồng</a:t>
                      </a:r>
                      <a:r>
                        <a:rPr lang="en-US" sz="1000" b="1"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vi-VN" sz="100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Thực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hiện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hành</a:t>
                      </a:r>
                      <a:r>
                        <a:rPr lang="en-US" sz="1000" b="0" kern="1200" dirty="0">
                          <a:solidFill>
                            <a:schemeClr val="tx2"/>
                          </a:solidFill>
                          <a:effectLst/>
                          <a:latin typeface="Arial" panose="020B0604020202020204" pitchFamily="34" charset="0"/>
                          <a:ea typeface="+mn-ea"/>
                          <a:cs typeface="Arial" panose="020B0604020202020204" pitchFamily="34" charset="0"/>
                        </a:rPr>
                        <a:t> vi </a:t>
                      </a:r>
                      <a:r>
                        <a:rPr lang="en-US" sz="1000" b="0" kern="1200" dirty="0" err="1">
                          <a:solidFill>
                            <a:schemeClr val="tx2"/>
                          </a:solidFill>
                          <a:effectLst/>
                          <a:latin typeface="Arial" panose="020B0604020202020204" pitchFamily="34" charset="0"/>
                          <a:ea typeface="+mn-ea"/>
                          <a:cs typeface="Arial" panose="020B0604020202020204" pitchFamily="34" charset="0"/>
                        </a:rPr>
                        <a:t>có</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văn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hoá</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nơi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công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cộng</a:t>
                      </a:r>
                      <a:r>
                        <a:rPr lang="en-US" sz="10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Đề</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xuất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một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số</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hoạt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động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kết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nối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những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người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sống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xung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quanh</a:t>
                      </a:r>
                      <a:r>
                        <a:rPr lang="en-US" sz="10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000" b="0" kern="1200" dirty="0" err="1">
                          <a:solidFill>
                            <a:schemeClr val="tx2"/>
                          </a:solidFill>
                          <a:effectLst/>
                          <a:latin typeface="Arial" panose="020B0604020202020204" pitchFamily="34" charset="0"/>
                          <a:ea typeface="+mn-ea"/>
                          <a:cs typeface="Arial" panose="020B0604020202020204" pitchFamily="34" charset="0"/>
                        </a:rPr>
                        <a:t>Tham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gia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tích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cực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vào</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các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hoạt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động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đền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ơn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đáp</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nghĩa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và</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hoạt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động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giáo</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dục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truyền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thống</a:t>
                      </a:r>
                      <a:r>
                        <a:rPr lang="en-US" sz="1000" b="0" kern="1200" dirty="0">
                          <a:solidFill>
                            <a:schemeClr val="tx2"/>
                          </a:solidFill>
                          <a:effectLst/>
                          <a:latin typeface="Arial" panose="020B0604020202020204" pitchFamily="34" charset="0"/>
                          <a:ea typeface="+mn-ea"/>
                          <a:cs typeface="Arial" panose="020B0604020202020204" pitchFamily="34" charset="0"/>
                        </a:rPr>
                        <a:t> ở </a:t>
                      </a:r>
                      <a:r>
                        <a:rPr lang="en-US" sz="1000" b="0" kern="1200" dirty="0" err="1">
                          <a:solidFill>
                            <a:schemeClr val="tx2"/>
                          </a:solidFill>
                          <a:effectLst/>
                          <a:latin typeface="Arial" panose="020B0604020202020204" pitchFamily="34" charset="0"/>
                          <a:ea typeface="+mn-ea"/>
                          <a:cs typeface="Arial" panose="020B0604020202020204" pitchFamily="34" charset="0"/>
                        </a:rPr>
                        <a:t>địa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phương</a:t>
                      </a:r>
                      <a:r>
                        <a:rPr lang="vi-VN" sz="1000" kern="1200" dirty="0">
                          <a:solidFill>
                            <a:schemeClr val="tx2"/>
                          </a:solidFill>
                          <a:effectLst/>
                          <a:latin typeface="Arial" panose="020B0604020202020204" pitchFamily="34" charset="0"/>
                          <a:ea typeface="+mn-ea"/>
                          <a:cs typeface="Arial" panose="020B0604020202020204" pitchFamily="34" charset="0"/>
                        </a:rPr>
                        <a:t>.</a:t>
                      </a:r>
                      <a:endParaRPr lang="en-US" sz="1000" kern="1200" dirty="0">
                        <a:solidFill>
                          <a:schemeClr val="tx2"/>
                        </a:solidFill>
                        <a:effectLst/>
                        <a:latin typeface="Arial" panose="020B0604020202020204" pitchFamily="34" charset="0"/>
                        <a:ea typeface="+mn-ea"/>
                        <a:cs typeface="Arial" panose="020B0604020202020204" pitchFamily="34" charset="0"/>
                      </a:endParaRPr>
                    </a:p>
                  </a:txBody>
                  <a:tcPr marL="91432" marR="91432"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graphicFrame>
        <p:nvGraphicFramePr>
          <p:cNvPr id="14" name="Table 13">
            <a:extLst>
              <a:ext uri="{FF2B5EF4-FFF2-40B4-BE49-F238E27FC236}">
                <a16:creationId xmlns:a16="http://schemas.microsoft.com/office/drawing/2014/main" id="{3D797B12-950E-4E5A-B383-E8CFC5325D77}"/>
              </a:ext>
            </a:extLst>
          </p:cNvPr>
          <p:cNvGraphicFramePr>
            <a:graphicFrameLocks noGrp="1"/>
          </p:cNvGraphicFramePr>
          <p:nvPr/>
        </p:nvGraphicFramePr>
        <p:xfrm>
          <a:off x="560696" y="4502119"/>
          <a:ext cx="10896600" cy="1798368"/>
        </p:xfrm>
        <a:graphic>
          <a:graphicData uri="http://schemas.openxmlformats.org/drawingml/2006/table">
            <a:tbl>
              <a:tblPr firstRow="1" bandRow="1">
                <a:tableStyleId>{B301B821-A1FF-4177-AEE7-76D212191A09}</a:tableStyleId>
              </a:tblPr>
              <a:tblGrid>
                <a:gridCol w="1295400">
                  <a:extLst>
                    <a:ext uri="{9D8B030D-6E8A-4147-A177-3AD203B41FA5}">
                      <a16:colId xmlns:a16="http://schemas.microsoft.com/office/drawing/2014/main" val="304362387"/>
                    </a:ext>
                  </a:extLst>
                </a:gridCol>
                <a:gridCol w="9601200">
                  <a:extLst>
                    <a:ext uri="{9D8B030D-6E8A-4147-A177-3AD203B41FA5}">
                      <a16:colId xmlns:a16="http://schemas.microsoft.com/office/drawing/2014/main" val="239965446"/>
                    </a:ext>
                  </a:extLst>
                </a:gridCol>
              </a:tblGrid>
              <a:tr h="530837">
                <a:tc rowSpan="2">
                  <a:txBody>
                    <a:bodyPr/>
                    <a:lstStyle/>
                    <a:p>
                      <a:pPr algn="ctr"/>
                      <a:endParaRPr lang="en-US" sz="1100" b="1" kern="1200" dirty="0">
                        <a:solidFill>
                          <a:schemeClr val="tx2"/>
                        </a:solidFill>
                        <a:effectLst/>
                        <a:latin typeface="+mn-lt"/>
                        <a:ea typeface="+mn-ea"/>
                        <a:cs typeface="+mn-cs"/>
                      </a:endParaRPr>
                    </a:p>
                    <a:p>
                      <a:pPr algn="ctr"/>
                      <a:r>
                        <a:rPr lang="en-US" sz="1100" b="1" kern="1200" dirty="0" err="1">
                          <a:solidFill>
                            <a:schemeClr val="tx2"/>
                          </a:solidFill>
                          <a:effectLst/>
                          <a:latin typeface="+mn-lt"/>
                          <a:ea typeface="+mn-ea"/>
                          <a:cs typeface="+mn-cs"/>
                        </a:rPr>
                        <a:t>Hoạt</a:t>
                      </a:r>
                      <a:r>
                        <a:rPr lang="en-US" sz="1100" b="1" kern="1200" dirty="0">
                          <a:solidFill>
                            <a:schemeClr val="tx2"/>
                          </a:solidFill>
                          <a:effectLst/>
                          <a:latin typeface="+mn-lt"/>
                          <a:ea typeface="+mn-ea"/>
                          <a:cs typeface="+mn-cs"/>
                        </a:rPr>
                        <a:t> </a:t>
                      </a:r>
                      <a:r>
                        <a:rPr lang="en-US" sz="1100" b="1" kern="1200" dirty="0" err="1">
                          <a:solidFill>
                            <a:schemeClr val="tx2"/>
                          </a:solidFill>
                          <a:effectLst/>
                          <a:latin typeface="+mn-lt"/>
                          <a:ea typeface="+mn-ea"/>
                          <a:cs typeface="+mn-cs"/>
                        </a:rPr>
                        <a:t>động</a:t>
                      </a:r>
                      <a:r>
                        <a:rPr lang="en-US" sz="1100" b="1" kern="1200" dirty="0">
                          <a:solidFill>
                            <a:schemeClr val="tx2"/>
                          </a:solidFill>
                          <a:effectLst/>
                          <a:latin typeface="+mn-lt"/>
                          <a:ea typeface="+mn-ea"/>
                          <a:cs typeface="+mn-cs"/>
                        </a:rPr>
                        <a:t> </a:t>
                      </a:r>
                      <a:r>
                        <a:rPr lang="en-US" sz="1100" b="1" kern="1200" dirty="0" err="1">
                          <a:solidFill>
                            <a:schemeClr val="tx2"/>
                          </a:solidFill>
                          <a:effectLst/>
                          <a:latin typeface="+mn-lt"/>
                          <a:ea typeface="+mn-ea"/>
                          <a:cs typeface="+mn-cs"/>
                        </a:rPr>
                        <a:t>hướng</a:t>
                      </a:r>
                      <a:r>
                        <a:rPr lang="en-US" sz="1100" b="1" kern="1200" dirty="0">
                          <a:solidFill>
                            <a:schemeClr val="tx2"/>
                          </a:solidFill>
                          <a:effectLst/>
                          <a:latin typeface="+mn-lt"/>
                          <a:ea typeface="+mn-ea"/>
                          <a:cs typeface="+mn-cs"/>
                        </a:rPr>
                        <a:t> </a:t>
                      </a:r>
                      <a:r>
                        <a:rPr lang="en-US" sz="1100" b="1" kern="1200" dirty="0" err="1">
                          <a:solidFill>
                            <a:schemeClr val="tx2"/>
                          </a:solidFill>
                          <a:effectLst/>
                          <a:latin typeface="+mn-lt"/>
                          <a:ea typeface="+mn-ea"/>
                          <a:cs typeface="+mn-cs"/>
                        </a:rPr>
                        <a:t>đến</a:t>
                      </a:r>
                      <a:r>
                        <a:rPr lang="en-US" sz="1100" b="1" kern="1200" dirty="0">
                          <a:solidFill>
                            <a:schemeClr val="tx2"/>
                          </a:solidFill>
                          <a:effectLst/>
                          <a:latin typeface="+mn-lt"/>
                          <a:ea typeface="+mn-ea"/>
                          <a:cs typeface="+mn-cs"/>
                        </a:rPr>
                        <a:t> </a:t>
                      </a:r>
                      <a:r>
                        <a:rPr lang="en-US" sz="1100" b="1" kern="1200" dirty="0" err="1">
                          <a:solidFill>
                            <a:schemeClr val="tx2"/>
                          </a:solidFill>
                          <a:effectLst/>
                          <a:latin typeface="+mn-lt"/>
                          <a:ea typeface="+mn-ea"/>
                          <a:cs typeface="+mn-cs"/>
                        </a:rPr>
                        <a:t>tự</a:t>
                      </a:r>
                      <a:r>
                        <a:rPr lang="en-US" sz="1100" b="1" kern="1200" dirty="0">
                          <a:solidFill>
                            <a:schemeClr val="tx2"/>
                          </a:solidFill>
                          <a:effectLst/>
                          <a:latin typeface="+mn-lt"/>
                          <a:ea typeface="+mn-ea"/>
                          <a:cs typeface="+mn-cs"/>
                        </a:rPr>
                        <a:t> </a:t>
                      </a:r>
                      <a:r>
                        <a:rPr lang="en-US" sz="1100" b="1" kern="1200" dirty="0" err="1">
                          <a:solidFill>
                            <a:schemeClr val="tx2"/>
                          </a:solidFill>
                          <a:effectLst/>
                          <a:latin typeface="+mn-lt"/>
                          <a:ea typeface="+mn-ea"/>
                          <a:cs typeface="+mn-cs"/>
                        </a:rPr>
                        <a:t>nhiên</a:t>
                      </a:r>
                      <a:r>
                        <a:rPr lang="en-US" sz="1100" b="1" kern="1200" dirty="0">
                          <a:solidFill>
                            <a:schemeClr val="tx2"/>
                          </a:solidFill>
                          <a:effectLst/>
                          <a:latin typeface="+mn-lt"/>
                          <a:ea typeface="+mn-ea"/>
                          <a:cs typeface="+mn-cs"/>
                        </a:rPr>
                        <a:t> (10%)</a:t>
                      </a:r>
                      <a:endParaRPr lang="en-US" sz="1100" b="1" dirty="0">
                        <a:solidFill>
                          <a:schemeClr val="tx2"/>
                        </a:solidFill>
                      </a:endParaRPr>
                    </a:p>
                  </a:txBody>
                  <a:tcPr marL="91443" marR="91443"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err="1">
                          <a:solidFill>
                            <a:schemeClr val="tx2"/>
                          </a:solidFill>
                          <a:effectLst/>
                          <a:latin typeface="Arial" panose="020B0604020202020204" pitchFamily="34" charset="0"/>
                          <a:ea typeface="+mn-ea"/>
                          <a:cs typeface="Arial" panose="020B0604020202020204" pitchFamily="34" charset="0"/>
                        </a:rPr>
                        <a:t>Hoạt</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động</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tìm</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hiểu</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và</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bảo</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tồn</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cảnh</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quan</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thiên</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nhiên</a:t>
                      </a:r>
                      <a:r>
                        <a:rPr lang="en-US" sz="1000" b="1"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vi-VN"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Giới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thiệu</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với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bạn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bè</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người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thân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về</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cảnh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quan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thiên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nhiên</a:t>
                      </a:r>
                      <a:r>
                        <a:rPr lang="en-US" sz="1000" b="0" kern="1200" dirty="0">
                          <a:solidFill>
                            <a:schemeClr val="tx2"/>
                          </a:solidFill>
                          <a:effectLst/>
                          <a:latin typeface="Arial" panose="020B0604020202020204" pitchFamily="34" charset="0"/>
                          <a:ea typeface="+mn-ea"/>
                          <a:cs typeface="Arial" panose="020B0604020202020204" pitchFamily="34" charset="0"/>
                        </a:rPr>
                        <a:t> ở </a:t>
                      </a:r>
                      <a:r>
                        <a:rPr lang="en-US" sz="1000" b="0" kern="1200" dirty="0" err="1">
                          <a:solidFill>
                            <a:schemeClr val="tx2"/>
                          </a:solidFill>
                          <a:effectLst/>
                          <a:latin typeface="Arial" panose="020B0604020202020204" pitchFamily="34" charset="0"/>
                          <a:ea typeface="+mn-ea"/>
                          <a:cs typeface="Arial" panose="020B0604020202020204" pitchFamily="34" charset="0"/>
                        </a:rPr>
                        <a:t>địa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phương</a:t>
                      </a:r>
                      <a:r>
                        <a:rPr lang="en-US" sz="10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000" b="0" kern="1200" dirty="0" err="1">
                          <a:solidFill>
                            <a:schemeClr val="tx2"/>
                          </a:solidFill>
                          <a:effectLst/>
                          <a:latin typeface="Arial" panose="020B0604020202020204" pitchFamily="34" charset="0"/>
                          <a:ea typeface="+mn-ea"/>
                          <a:cs typeface="Arial" panose="020B0604020202020204" pitchFamily="34" charset="0"/>
                        </a:rPr>
                        <a:t>Thực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hiện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một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số</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việc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làm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cụ</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thể</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để</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chăm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sóc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bảo</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vệ</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cảnh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quan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thiên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nhiên</a:t>
                      </a:r>
                      <a:endParaRPr lang="en-US" sz="1000" b="0" kern="1200" dirty="0">
                        <a:solidFill>
                          <a:schemeClr val="tx2"/>
                        </a:solidFill>
                        <a:effectLst/>
                        <a:latin typeface="Arial" panose="020B0604020202020204" pitchFamily="34" charset="0"/>
                        <a:ea typeface="+mn-ea"/>
                        <a:cs typeface="Arial" panose="020B0604020202020204" pitchFamily="34" charset="0"/>
                      </a:endParaRPr>
                    </a:p>
                  </a:txBody>
                  <a:tcPr marL="91443" marR="91443"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42564586"/>
                  </a:ext>
                </a:extLst>
              </a:tr>
              <a:tr h="530837">
                <a:tc vMerge="1">
                  <a:txBody>
                    <a:bodyPr/>
                    <a:lstStyle/>
                    <a:p>
                      <a:endParaRPr lang="en-US" b="1"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err="1">
                          <a:solidFill>
                            <a:schemeClr val="tx2"/>
                          </a:solidFill>
                          <a:effectLst/>
                          <a:latin typeface="Arial" panose="020B0604020202020204" pitchFamily="34" charset="0"/>
                          <a:ea typeface="+mn-ea"/>
                          <a:cs typeface="Arial" panose="020B0604020202020204" pitchFamily="34" charset="0"/>
                        </a:rPr>
                        <a:t>Hoạt</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động</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tìm</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hiểu</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và</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bảo</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vệ</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môi</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trường</a:t>
                      </a:r>
                      <a:r>
                        <a:rPr lang="en-US" sz="1000" b="1"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vi-VN"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Tìm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hiểu</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thực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trạng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vệ</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sinh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trường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lớp</a:t>
                      </a:r>
                      <a:r>
                        <a:rPr lang="en-US" sz="10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000" b="0" kern="1200" dirty="0" err="1">
                          <a:solidFill>
                            <a:schemeClr val="tx2"/>
                          </a:solidFill>
                          <a:effectLst/>
                          <a:latin typeface="Arial" panose="020B0604020202020204" pitchFamily="34" charset="0"/>
                          <a:ea typeface="+mn-ea"/>
                          <a:cs typeface="Arial" panose="020B0604020202020204" pitchFamily="34" charset="0"/>
                        </a:rPr>
                        <a:t>Thực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hiện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những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việc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làm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cụ</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thể</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để</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giữ</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gìn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trường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học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xanh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sạch</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đẹp</a:t>
                      </a:r>
                      <a:endParaRPr lang="en-US" sz="1000" b="0" kern="1200" dirty="0">
                        <a:solidFill>
                          <a:schemeClr val="tx2"/>
                        </a:solidFill>
                        <a:effectLst/>
                        <a:latin typeface="Arial" panose="020B0604020202020204" pitchFamily="34" charset="0"/>
                        <a:ea typeface="+mn-ea"/>
                        <a:cs typeface="Arial" panose="020B0604020202020204" pitchFamily="34" charset="0"/>
                      </a:endParaRPr>
                    </a:p>
                  </a:txBody>
                  <a:tcPr marL="91443" marR="91443"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2130529"/>
                  </a:ext>
                </a:extLst>
              </a:tr>
              <a:tr h="6304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100" b="1" kern="1200" dirty="0">
                          <a:solidFill>
                            <a:schemeClr val="tx2"/>
                          </a:solidFill>
                          <a:effectLst/>
                          <a:latin typeface="+mn-lt"/>
                          <a:ea typeface="+mn-ea"/>
                          <a:cs typeface="+mn-cs"/>
                        </a:rPr>
                        <a:t>Hoạt động hướng nghiệp</a:t>
                      </a:r>
                      <a:r>
                        <a:rPr lang="en-US" sz="1100" b="1" kern="1200" dirty="0">
                          <a:solidFill>
                            <a:schemeClr val="tx2"/>
                          </a:solidFill>
                          <a:effectLst/>
                          <a:latin typeface="+mn-lt"/>
                          <a:ea typeface="+mn-ea"/>
                          <a:cs typeface="+mn-cs"/>
                        </a:rPr>
                        <a:t> (10%)</a:t>
                      </a:r>
                      <a:endParaRPr lang="en-US" sz="1100" b="1" dirty="0">
                        <a:solidFill>
                          <a:schemeClr val="tx2"/>
                        </a:solidFill>
                      </a:endParaRPr>
                    </a:p>
                  </a:txBody>
                  <a:tcPr marL="91443" marR="91443"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tx2"/>
                          </a:solidFill>
                          <a:effectLst/>
                          <a:latin typeface="Arial" panose="020B0604020202020204" pitchFamily="34" charset="0"/>
                          <a:ea typeface="+mn-ea"/>
                          <a:cs typeface="Arial" panose="020B0604020202020204" pitchFamily="34" charset="0"/>
                        </a:rPr>
                        <a:t>H</a:t>
                      </a:r>
                      <a:r>
                        <a:rPr lang="vi-VN" sz="1000" b="1" kern="1200" dirty="0">
                          <a:solidFill>
                            <a:schemeClr val="tx2"/>
                          </a:solidFill>
                          <a:effectLst/>
                          <a:latin typeface="Arial" panose="020B0604020202020204" pitchFamily="34" charset="0"/>
                          <a:ea typeface="+mn-ea"/>
                          <a:cs typeface="Arial" panose="020B0604020202020204" pitchFamily="34" charset="0"/>
                        </a:rPr>
                        <a:t>o</a:t>
                      </a:r>
                      <a:r>
                        <a:rPr lang="en-US" sz="1000" b="1" kern="1200" dirty="0" err="1">
                          <a:solidFill>
                            <a:schemeClr val="tx2"/>
                          </a:solidFill>
                          <a:effectLst/>
                          <a:latin typeface="Arial" panose="020B0604020202020204" pitchFamily="34" charset="0"/>
                          <a:ea typeface="+mn-ea"/>
                          <a:cs typeface="Arial" panose="020B0604020202020204" pitchFamily="34" charset="0"/>
                        </a:rPr>
                        <a:t>ạt</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động</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tìm</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hiểu</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về</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nghề</a:t>
                      </a:r>
                      <a:r>
                        <a:rPr lang="en-US" sz="1000" b="1" kern="1200" dirty="0">
                          <a:solidFill>
                            <a:schemeClr val="tx2"/>
                          </a:solidFill>
                          <a:effectLst/>
                          <a:latin typeface="Arial" panose="020B0604020202020204" pitchFamily="34" charset="0"/>
                          <a:ea typeface="+mn-ea"/>
                          <a:cs typeface="Arial" panose="020B0604020202020204" pitchFamily="34" charset="0"/>
                        </a:rPr>
                        <a:t> </a:t>
                      </a:r>
                      <a:r>
                        <a:rPr lang="en-US" sz="1000" b="1" kern="1200" dirty="0" err="1">
                          <a:solidFill>
                            <a:schemeClr val="tx2"/>
                          </a:solidFill>
                          <a:effectLst/>
                          <a:latin typeface="Arial" panose="020B0604020202020204" pitchFamily="34" charset="0"/>
                          <a:ea typeface="+mn-ea"/>
                          <a:cs typeface="Arial" panose="020B0604020202020204" pitchFamily="34" charset="0"/>
                        </a:rPr>
                        <a:t>nghiệp</a:t>
                      </a:r>
                      <a:endParaRPr lang="en-US" sz="1000" b="1" kern="1200" dirty="0">
                        <a:solidFill>
                          <a:schemeClr val="tx2"/>
                        </a:solidFill>
                        <a:effectLst/>
                        <a:latin typeface="Arial" panose="020B0604020202020204" pitchFamily="34" charset="0"/>
                        <a:ea typeface="+mn-ea"/>
                        <a:cs typeface="Arial" panose="020B0604020202020204" pitchFamily="34" charset="0"/>
                      </a:endParaRPr>
                    </a:p>
                    <a:p>
                      <a:pPr marL="0" lvl="0" algn="l" defTabSz="914400" rtl="0" eaLnBrk="1" latinLnBrk="0" hangingPunct="1"/>
                      <a:r>
                        <a:rPr lang="en-US" sz="1000" b="0" kern="1200" dirty="0" err="1">
                          <a:solidFill>
                            <a:schemeClr val="tx2"/>
                          </a:solidFill>
                          <a:effectLst/>
                          <a:latin typeface="Arial" panose="020B0604020202020204" pitchFamily="34" charset="0"/>
                          <a:ea typeface="+mn-ea"/>
                          <a:cs typeface="Arial" panose="020B0604020202020204" pitchFamily="34" charset="0"/>
                        </a:rPr>
                        <a:t>Tìm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hiểu</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những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thông</a:t>
                      </a:r>
                      <a:r>
                        <a:rPr lang="en-US" sz="1000" b="0" kern="1200" dirty="0">
                          <a:solidFill>
                            <a:schemeClr val="tx2"/>
                          </a:solidFill>
                          <a:effectLst/>
                          <a:latin typeface="Arial" panose="020B0604020202020204" pitchFamily="34" charset="0"/>
                          <a:ea typeface="+mn-ea"/>
                          <a:cs typeface="Arial" panose="020B0604020202020204" pitchFamily="34" charset="0"/>
                        </a:rPr>
                        <a:t> tin </a:t>
                      </a:r>
                      <a:r>
                        <a:rPr lang="en-US" sz="1000" b="0" kern="1200" dirty="0" err="1">
                          <a:solidFill>
                            <a:schemeClr val="tx2"/>
                          </a:solidFill>
                          <a:effectLst/>
                          <a:latin typeface="Arial" panose="020B0604020202020204" pitchFamily="34" charset="0"/>
                          <a:ea typeface="+mn-ea"/>
                          <a:cs typeface="Arial" panose="020B0604020202020204" pitchFamily="34" charset="0"/>
                        </a:rPr>
                        <a:t>cơ</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bản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về</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nghề</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truyền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thống</a:t>
                      </a:r>
                      <a:r>
                        <a:rPr lang="en-US" sz="1000" b="0" kern="1200" dirty="0">
                          <a:solidFill>
                            <a:schemeClr val="tx2"/>
                          </a:solidFill>
                          <a:effectLst/>
                          <a:latin typeface="Arial" panose="020B0604020202020204" pitchFamily="34" charset="0"/>
                          <a:ea typeface="+mn-ea"/>
                          <a:cs typeface="Arial" panose="020B0604020202020204" pitchFamily="34" charset="0"/>
                        </a:rPr>
                        <a:t> ở </a:t>
                      </a:r>
                      <a:r>
                        <a:rPr lang="en-US" sz="1000" b="0" kern="1200" dirty="0" err="1">
                          <a:solidFill>
                            <a:schemeClr val="tx2"/>
                          </a:solidFill>
                          <a:effectLst/>
                          <a:latin typeface="Arial" panose="020B0604020202020204" pitchFamily="34" charset="0"/>
                          <a:ea typeface="+mn-ea"/>
                          <a:cs typeface="Arial" panose="020B0604020202020204" pitchFamily="34" charset="0"/>
                        </a:rPr>
                        <a:t>địa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phương</a:t>
                      </a:r>
                      <a:r>
                        <a:rPr lang="en-US" sz="10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000" b="0" kern="1200" dirty="0" err="1">
                          <a:solidFill>
                            <a:schemeClr val="tx2"/>
                          </a:solidFill>
                          <a:effectLst/>
                          <a:latin typeface="Arial" panose="020B0604020202020204" pitchFamily="34" charset="0"/>
                          <a:ea typeface="+mn-ea"/>
                          <a:cs typeface="Arial" panose="020B0604020202020204" pitchFamily="34" charset="0"/>
                        </a:rPr>
                        <a:t>Trải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nghiệm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một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số</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công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việc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của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nghề</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truyền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thống</a:t>
                      </a:r>
                      <a:r>
                        <a:rPr lang="en-US" sz="1000" b="0" kern="1200" dirty="0">
                          <a:solidFill>
                            <a:schemeClr val="tx2"/>
                          </a:solidFill>
                          <a:effectLst/>
                          <a:latin typeface="Arial" panose="020B0604020202020204" pitchFamily="34" charset="0"/>
                          <a:ea typeface="+mn-ea"/>
                          <a:cs typeface="Arial" panose="020B0604020202020204" pitchFamily="34" charset="0"/>
                        </a:rPr>
                        <a:t> ở </a:t>
                      </a:r>
                      <a:r>
                        <a:rPr lang="en-US" sz="1000" b="0" kern="1200" dirty="0" err="1">
                          <a:solidFill>
                            <a:schemeClr val="tx2"/>
                          </a:solidFill>
                          <a:effectLst/>
                          <a:latin typeface="Arial" panose="020B0604020202020204" pitchFamily="34" charset="0"/>
                          <a:ea typeface="+mn-ea"/>
                          <a:cs typeface="Arial" panose="020B0604020202020204" pitchFamily="34" charset="0"/>
                        </a:rPr>
                        <a:t>địa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phương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và</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thể</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hiện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được</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hứng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thú</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với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nghề</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truyền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thống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của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địa</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phương</a:t>
                      </a:r>
                      <a:r>
                        <a:rPr lang="en-US" sz="10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000" b="0" kern="1200" dirty="0" err="1">
                          <a:solidFill>
                            <a:schemeClr val="tx2"/>
                          </a:solidFill>
                          <a:effectLst/>
                          <a:latin typeface="Arial" panose="020B0604020202020204" pitchFamily="34" charset="0"/>
                          <a:ea typeface="+mn-ea"/>
                          <a:cs typeface="Arial" panose="020B0604020202020204" pitchFamily="34" charset="0"/>
                        </a:rPr>
                        <a:t>Biết</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giữ</a:t>
                      </a:r>
                      <a:r>
                        <a:rPr lang="en-US" sz="1000" b="0" kern="1200" dirty="0">
                          <a:solidFill>
                            <a:schemeClr val="tx2"/>
                          </a:solidFill>
                          <a:effectLst/>
                          <a:latin typeface="Arial" panose="020B0604020202020204" pitchFamily="34" charset="0"/>
                          <a:ea typeface="+mn-ea"/>
                          <a:cs typeface="Arial" panose="020B0604020202020204" pitchFamily="34" charset="0"/>
                        </a:rPr>
                        <a:t> an </a:t>
                      </a:r>
                      <a:r>
                        <a:rPr lang="en-US" sz="1000" b="0" kern="1200" dirty="0" err="1">
                          <a:solidFill>
                            <a:schemeClr val="tx2"/>
                          </a:solidFill>
                          <a:effectLst/>
                          <a:latin typeface="Arial" panose="020B0604020202020204" pitchFamily="34" charset="0"/>
                          <a:ea typeface="+mn-ea"/>
                          <a:cs typeface="Arial" panose="020B0604020202020204" pitchFamily="34" charset="0"/>
                        </a:rPr>
                        <a:t>toàn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trong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lao</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động</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khi</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làm</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nghề</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truyền</a:t>
                      </a:r>
                      <a:r>
                        <a:rPr lang="en-US" sz="1000" b="0" kern="1200" dirty="0">
                          <a:solidFill>
                            <a:schemeClr val="tx2"/>
                          </a:solidFill>
                          <a:effectLst/>
                          <a:latin typeface="Arial" panose="020B0604020202020204" pitchFamily="34" charset="0"/>
                          <a:ea typeface="+mn-ea"/>
                          <a:cs typeface="Arial" panose="020B0604020202020204" pitchFamily="34" charset="0"/>
                        </a:rPr>
                        <a:t> </a:t>
                      </a:r>
                      <a:r>
                        <a:rPr lang="en-US" sz="1000" b="0" kern="1200" dirty="0" err="1">
                          <a:solidFill>
                            <a:schemeClr val="tx2"/>
                          </a:solidFill>
                          <a:effectLst/>
                          <a:latin typeface="Arial" panose="020B0604020202020204" pitchFamily="34" charset="0"/>
                          <a:ea typeface="+mn-ea"/>
                          <a:cs typeface="Arial" panose="020B0604020202020204" pitchFamily="34" charset="0"/>
                        </a:rPr>
                        <a:t>thống</a:t>
                      </a:r>
                      <a:r>
                        <a:rPr lang="vi-VN" sz="1000" b="0" kern="1200" dirty="0">
                          <a:solidFill>
                            <a:schemeClr val="tx2"/>
                          </a:solidFill>
                          <a:effectLst/>
                          <a:latin typeface="Arial" panose="020B0604020202020204" pitchFamily="34" charset="0"/>
                          <a:ea typeface="+mn-ea"/>
                          <a:cs typeface="Arial" panose="020B0604020202020204" pitchFamily="34" charset="0"/>
                        </a:rPr>
                        <a:t>.</a:t>
                      </a:r>
                      <a:endParaRPr lang="en-US" sz="1000" b="0" kern="1200" dirty="0">
                        <a:solidFill>
                          <a:schemeClr val="tx2"/>
                        </a:solidFill>
                        <a:effectLst/>
                        <a:latin typeface="Arial" panose="020B0604020202020204" pitchFamily="34" charset="0"/>
                        <a:ea typeface="+mn-ea"/>
                        <a:cs typeface="Arial" panose="020B0604020202020204" pitchFamily="34" charset="0"/>
                      </a:endParaRPr>
                    </a:p>
                  </a:txBody>
                  <a:tcPr marL="91443" marR="91443"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4025510"/>
                  </a:ext>
                </a:extLst>
              </a:tr>
            </a:tbl>
          </a:graphicData>
        </a:graphic>
      </p:graphicFrame>
    </p:spTree>
    <p:extLst>
      <p:ext uri="{BB962C8B-B14F-4D97-AF65-F5344CB8AC3E}">
        <p14:creationId xmlns:p14="http://schemas.microsoft.com/office/powerpoint/2010/main" val="2110697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0D62752E-5C67-436E-93E2-3D670FA30A22}"/>
              </a:ext>
            </a:extLst>
          </p:cNvPr>
          <p:cNvSpPr>
            <a:spLocks noGrp="1"/>
          </p:cNvSpPr>
          <p:nvPr>
            <p:ph type="title"/>
          </p:nvPr>
        </p:nvSpPr>
        <p:spPr/>
        <p:txBody>
          <a:bodyPr/>
          <a:lstStyle/>
          <a:p>
            <a:r>
              <a:rPr lang="en-US"/>
              <a:t>Các loại hình hoạt động</a:t>
            </a:r>
            <a:endParaRPr lang="en-US" altLang="en-US" dirty="0"/>
          </a:p>
        </p:txBody>
      </p:sp>
      <p:graphicFrame>
        <p:nvGraphicFramePr>
          <p:cNvPr id="4" name="Content Placeholder 3">
            <a:extLst>
              <a:ext uri="{FF2B5EF4-FFF2-40B4-BE49-F238E27FC236}">
                <a16:creationId xmlns:a16="http://schemas.microsoft.com/office/drawing/2014/main" id="{D0AA1D6F-2CCF-44FF-A598-7E902CBE401B}"/>
              </a:ext>
            </a:extLst>
          </p:cNvPr>
          <p:cNvGraphicFramePr>
            <a:graphicFrameLocks noGrp="1"/>
          </p:cNvGraphicFramePr>
          <p:nvPr>
            <p:ph idx="1"/>
          </p:nvPr>
        </p:nvGraphicFramePr>
        <p:xfrm>
          <a:off x="473075" y="1825625"/>
          <a:ext cx="1147445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itle 1">
            <a:extLst>
              <a:ext uri="{FF2B5EF4-FFF2-40B4-BE49-F238E27FC236}">
                <a16:creationId xmlns:a16="http://schemas.microsoft.com/office/drawing/2014/main" id="{0D62752E-5C67-436E-93E2-3D670FA30A22}"/>
              </a:ext>
            </a:extLst>
          </p:cNvPr>
          <p:cNvSpPr txBox="1">
            <a:spLocks/>
          </p:cNvSpPr>
          <p:nvPr/>
        </p:nvSpPr>
        <p:spPr bwMode="auto">
          <a:xfrm>
            <a:off x="406400" y="1028770"/>
            <a:ext cx="7518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800" b="1">
                <a:solidFill>
                  <a:schemeClr val="tx2"/>
                </a:solidFill>
                <a:latin typeface="+mj-lt"/>
                <a:ea typeface="+mj-ea"/>
                <a:cs typeface="+mj-cs"/>
              </a:defRPr>
            </a:lvl1pPr>
            <a:lvl2pPr algn="l" rtl="0" eaLnBrk="1" fontAlgn="base" hangingPunct="1">
              <a:spcBef>
                <a:spcPct val="0"/>
              </a:spcBef>
              <a:spcAft>
                <a:spcPct val="0"/>
              </a:spcAft>
              <a:defRPr sz="3800" b="1">
                <a:solidFill>
                  <a:schemeClr val="tx2"/>
                </a:solidFill>
                <a:latin typeface="Arial" charset="0"/>
              </a:defRPr>
            </a:lvl2pPr>
            <a:lvl3pPr algn="l" rtl="0" eaLnBrk="1" fontAlgn="base" hangingPunct="1">
              <a:spcBef>
                <a:spcPct val="0"/>
              </a:spcBef>
              <a:spcAft>
                <a:spcPct val="0"/>
              </a:spcAft>
              <a:defRPr sz="3800" b="1">
                <a:solidFill>
                  <a:schemeClr val="tx2"/>
                </a:solidFill>
                <a:latin typeface="Arial" charset="0"/>
              </a:defRPr>
            </a:lvl3pPr>
            <a:lvl4pPr algn="l" rtl="0" eaLnBrk="1" fontAlgn="base" hangingPunct="1">
              <a:spcBef>
                <a:spcPct val="0"/>
              </a:spcBef>
              <a:spcAft>
                <a:spcPct val="0"/>
              </a:spcAft>
              <a:defRPr sz="3800" b="1">
                <a:solidFill>
                  <a:schemeClr val="tx2"/>
                </a:solidFill>
                <a:latin typeface="Arial" charset="0"/>
              </a:defRPr>
            </a:lvl4pPr>
            <a:lvl5pPr algn="l" rtl="0" eaLnBrk="1" fontAlgn="base" hangingPunct="1">
              <a:spcBef>
                <a:spcPct val="0"/>
              </a:spcBef>
              <a:spcAft>
                <a:spcPct val="0"/>
              </a:spcAft>
              <a:defRPr sz="3800" b="1">
                <a:solidFill>
                  <a:schemeClr val="tx2"/>
                </a:solidFill>
                <a:latin typeface="Arial" charset="0"/>
              </a:defRPr>
            </a:lvl5pPr>
            <a:lvl6pPr marL="457200" algn="l" rtl="0" eaLnBrk="1" fontAlgn="base" hangingPunct="1">
              <a:spcBef>
                <a:spcPct val="0"/>
              </a:spcBef>
              <a:spcAft>
                <a:spcPct val="0"/>
              </a:spcAft>
              <a:defRPr sz="3800" b="1">
                <a:solidFill>
                  <a:schemeClr val="tx2"/>
                </a:solidFill>
                <a:latin typeface="Arial" charset="0"/>
              </a:defRPr>
            </a:lvl6pPr>
            <a:lvl7pPr marL="914400" algn="l" rtl="0" eaLnBrk="1" fontAlgn="base" hangingPunct="1">
              <a:spcBef>
                <a:spcPct val="0"/>
              </a:spcBef>
              <a:spcAft>
                <a:spcPct val="0"/>
              </a:spcAft>
              <a:defRPr sz="3800" b="1">
                <a:solidFill>
                  <a:schemeClr val="tx2"/>
                </a:solidFill>
                <a:latin typeface="Arial" charset="0"/>
              </a:defRPr>
            </a:lvl7pPr>
            <a:lvl8pPr marL="1371600" algn="l" rtl="0" eaLnBrk="1" fontAlgn="base" hangingPunct="1">
              <a:spcBef>
                <a:spcPct val="0"/>
              </a:spcBef>
              <a:spcAft>
                <a:spcPct val="0"/>
              </a:spcAft>
              <a:defRPr sz="3800" b="1">
                <a:solidFill>
                  <a:schemeClr val="tx2"/>
                </a:solidFill>
                <a:latin typeface="Arial" charset="0"/>
              </a:defRPr>
            </a:lvl8pPr>
            <a:lvl9pPr marL="1828800" algn="l" rtl="0" eaLnBrk="1" fontAlgn="base" hangingPunct="1">
              <a:spcBef>
                <a:spcPct val="0"/>
              </a:spcBef>
              <a:spcAft>
                <a:spcPct val="0"/>
              </a:spcAft>
              <a:defRPr sz="3800" b="1">
                <a:solidFill>
                  <a:schemeClr val="tx2"/>
                </a:solidFill>
                <a:latin typeface="Arial" charset="0"/>
              </a:defRPr>
            </a:lvl9pPr>
          </a:lstStyle>
          <a:p>
            <a:endParaRPr lang="en-US" altLang="en-US" sz="1600" kern="0" dirty="0">
              <a:solidFill>
                <a:schemeClr val="accent1">
                  <a:lumMod val="50000"/>
                </a:schemeClr>
              </a:solidFill>
            </a:endParaRPr>
          </a:p>
        </p:txBody>
      </p:sp>
      <p:sp>
        <p:nvSpPr>
          <p:cNvPr id="17" name="Slide Number 04">
            <a:extLst>
              <a:ext uri="{FF2B5EF4-FFF2-40B4-BE49-F238E27FC236}">
                <a16:creationId xmlns:a16="http://schemas.microsoft.com/office/drawing/2014/main" id="{979C3E78-CF44-41DC-A57F-A9DFA28E5F1F}"/>
              </a:ext>
            </a:extLst>
          </p:cNvPr>
          <p:cNvSpPr txBox="1">
            <a:spLocks/>
          </p:cNvSpPr>
          <p:nvPr/>
        </p:nvSpPr>
        <p:spPr>
          <a:xfrm>
            <a:off x="10919584" y="441326"/>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rPr>
              <a:pPr/>
              <a:t>12</a:t>
            </a:fld>
            <a:endParaRPr lang="en-US" sz="1000" dirty="0">
              <a:solidFill>
                <a:schemeClr val="bg1">
                  <a:alpha val="50000"/>
                </a:schemeClr>
              </a:solidFill>
            </a:endParaRPr>
          </a:p>
        </p:txBody>
      </p:sp>
      <p:sp>
        <p:nvSpPr>
          <p:cNvPr id="2" name="Date Placeholder 1"/>
          <p:cNvSpPr>
            <a:spLocks noGrp="1"/>
          </p:cNvSpPr>
          <p:nvPr>
            <p:ph type="dt" sz="half" idx="2"/>
          </p:nvPr>
        </p:nvSpPr>
        <p:spPr/>
        <p:txBody>
          <a:bodyPr/>
          <a:lstStyle/>
          <a:p>
            <a:fld id="{DC151761-0C90-4D71-8C00-6CC372AF16F8}" type="datetime1">
              <a:rPr lang="en-US" smtClean="0"/>
              <a:t>5/18/2023</a:t>
            </a:fld>
            <a:endParaRPr lang="en-US"/>
          </a:p>
        </p:txBody>
      </p:sp>
      <p:sp>
        <p:nvSpPr>
          <p:cNvPr id="3" name="Slide Number Placeholder 2"/>
          <p:cNvSpPr>
            <a:spLocks noGrp="1"/>
          </p:cNvSpPr>
          <p:nvPr>
            <p:ph type="sldNum" sz="quarter" idx="4"/>
          </p:nvPr>
        </p:nvSpPr>
        <p:spPr/>
        <p:txBody>
          <a:bodyPr/>
          <a:lstStyle/>
          <a:p>
            <a:fld id="{74A3404E-108D-4C83-932E-0A353F71BD4D}" type="slidenum">
              <a:rPr lang="en-US" smtClean="0"/>
              <a:pPr/>
              <a:t>12</a:t>
            </a:fld>
            <a:endParaRPr lang="en-US"/>
          </a:p>
        </p:txBody>
      </p:sp>
    </p:spTree>
    <p:extLst>
      <p:ext uri="{BB962C8B-B14F-4D97-AF65-F5344CB8AC3E}">
        <p14:creationId xmlns:p14="http://schemas.microsoft.com/office/powerpoint/2010/main" val="312522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oogle Shape;409;p40">
            <a:extLst>
              <a:ext uri="{FF2B5EF4-FFF2-40B4-BE49-F238E27FC236}">
                <a16:creationId xmlns:a16="http://schemas.microsoft.com/office/drawing/2014/main" id="{1679A5CE-F06B-41E3-8E8B-347383A3042B}"/>
              </a:ext>
            </a:extLst>
          </p:cNvPr>
          <p:cNvGrpSpPr/>
          <p:nvPr/>
        </p:nvGrpSpPr>
        <p:grpSpPr>
          <a:xfrm>
            <a:off x="544513" y="4805268"/>
            <a:ext cx="619058" cy="570778"/>
            <a:chOff x="6660750" y="298550"/>
            <a:chExt cx="396900" cy="396300"/>
          </a:xfrm>
        </p:grpSpPr>
        <p:sp>
          <p:nvSpPr>
            <p:cNvPr id="13" name="Google Shape;410;p40">
              <a:extLst>
                <a:ext uri="{FF2B5EF4-FFF2-40B4-BE49-F238E27FC236}">
                  <a16:creationId xmlns:a16="http://schemas.microsoft.com/office/drawing/2014/main" id="{C4E4724B-5D2F-4748-BEC1-3DCD2915D1AE}"/>
                </a:ext>
              </a:extLst>
            </p:cNvPr>
            <p:cNvSpPr/>
            <p:nvPr/>
          </p:nvSpPr>
          <p:spPr>
            <a:xfrm>
              <a:off x="6660750" y="298550"/>
              <a:ext cx="396900" cy="396300"/>
            </a:xfrm>
            <a:custGeom>
              <a:avLst/>
              <a:gdLst/>
              <a:ahLst/>
              <a:cxnLst/>
              <a:rect l="l" t="t" r="r" b="b"/>
              <a:pathLst>
                <a:path w="15876" h="15852" extrusionOk="0">
                  <a:moveTo>
                    <a:pt x="8304" y="978"/>
                  </a:moveTo>
                  <a:lnTo>
                    <a:pt x="8646" y="1002"/>
                  </a:lnTo>
                  <a:lnTo>
                    <a:pt x="8988" y="1051"/>
                  </a:lnTo>
                  <a:lnTo>
                    <a:pt x="9330" y="1100"/>
                  </a:lnTo>
                  <a:lnTo>
                    <a:pt x="9672" y="1198"/>
                  </a:lnTo>
                  <a:lnTo>
                    <a:pt x="10014" y="1271"/>
                  </a:lnTo>
                  <a:lnTo>
                    <a:pt x="10332" y="1393"/>
                  </a:lnTo>
                  <a:lnTo>
                    <a:pt x="10649" y="1515"/>
                  </a:lnTo>
                  <a:lnTo>
                    <a:pt x="10942" y="1662"/>
                  </a:lnTo>
                  <a:lnTo>
                    <a:pt x="11260" y="1808"/>
                  </a:lnTo>
                  <a:lnTo>
                    <a:pt x="11553" y="1979"/>
                  </a:lnTo>
                  <a:lnTo>
                    <a:pt x="11821" y="2150"/>
                  </a:lnTo>
                  <a:lnTo>
                    <a:pt x="12090" y="2346"/>
                  </a:lnTo>
                  <a:lnTo>
                    <a:pt x="12359" y="2565"/>
                  </a:lnTo>
                  <a:lnTo>
                    <a:pt x="12603" y="2785"/>
                  </a:lnTo>
                  <a:lnTo>
                    <a:pt x="12847" y="3005"/>
                  </a:lnTo>
                  <a:lnTo>
                    <a:pt x="13091" y="3249"/>
                  </a:lnTo>
                  <a:lnTo>
                    <a:pt x="13311" y="3493"/>
                  </a:lnTo>
                  <a:lnTo>
                    <a:pt x="13507" y="3762"/>
                  </a:lnTo>
                  <a:lnTo>
                    <a:pt x="13702" y="4031"/>
                  </a:lnTo>
                  <a:lnTo>
                    <a:pt x="13897" y="4324"/>
                  </a:lnTo>
                  <a:lnTo>
                    <a:pt x="14044" y="4617"/>
                  </a:lnTo>
                  <a:lnTo>
                    <a:pt x="14215" y="4910"/>
                  </a:lnTo>
                  <a:lnTo>
                    <a:pt x="14337" y="5227"/>
                  </a:lnTo>
                  <a:lnTo>
                    <a:pt x="14483" y="5545"/>
                  </a:lnTo>
                  <a:lnTo>
                    <a:pt x="14581" y="5862"/>
                  </a:lnTo>
                  <a:lnTo>
                    <a:pt x="14679" y="6180"/>
                  </a:lnTo>
                  <a:lnTo>
                    <a:pt x="14752" y="6522"/>
                  </a:lnTo>
                  <a:lnTo>
                    <a:pt x="14825" y="6864"/>
                  </a:lnTo>
                  <a:lnTo>
                    <a:pt x="14850" y="7206"/>
                  </a:lnTo>
                  <a:lnTo>
                    <a:pt x="14899" y="7572"/>
                  </a:lnTo>
                  <a:lnTo>
                    <a:pt x="14899" y="7938"/>
                  </a:lnTo>
                  <a:lnTo>
                    <a:pt x="14899" y="8280"/>
                  </a:lnTo>
                  <a:lnTo>
                    <a:pt x="14850" y="8647"/>
                  </a:lnTo>
                  <a:lnTo>
                    <a:pt x="14825" y="8989"/>
                  </a:lnTo>
                  <a:lnTo>
                    <a:pt x="14752" y="9331"/>
                  </a:lnTo>
                  <a:lnTo>
                    <a:pt x="14679" y="9672"/>
                  </a:lnTo>
                  <a:lnTo>
                    <a:pt x="14581" y="9990"/>
                  </a:lnTo>
                  <a:lnTo>
                    <a:pt x="14483" y="10307"/>
                  </a:lnTo>
                  <a:lnTo>
                    <a:pt x="14337" y="10625"/>
                  </a:lnTo>
                  <a:lnTo>
                    <a:pt x="14215" y="10942"/>
                  </a:lnTo>
                  <a:lnTo>
                    <a:pt x="14044" y="11236"/>
                  </a:lnTo>
                  <a:lnTo>
                    <a:pt x="13897" y="11529"/>
                  </a:lnTo>
                  <a:lnTo>
                    <a:pt x="13702" y="11822"/>
                  </a:lnTo>
                  <a:lnTo>
                    <a:pt x="13507" y="12090"/>
                  </a:lnTo>
                  <a:lnTo>
                    <a:pt x="13311" y="12359"/>
                  </a:lnTo>
                  <a:lnTo>
                    <a:pt x="13091" y="12603"/>
                  </a:lnTo>
                  <a:lnTo>
                    <a:pt x="12847" y="12847"/>
                  </a:lnTo>
                  <a:lnTo>
                    <a:pt x="12603" y="13067"/>
                  </a:lnTo>
                  <a:lnTo>
                    <a:pt x="12359" y="13287"/>
                  </a:lnTo>
                  <a:lnTo>
                    <a:pt x="12090" y="13507"/>
                  </a:lnTo>
                  <a:lnTo>
                    <a:pt x="11821" y="13702"/>
                  </a:lnTo>
                  <a:lnTo>
                    <a:pt x="11553" y="13873"/>
                  </a:lnTo>
                  <a:lnTo>
                    <a:pt x="11260" y="14044"/>
                  </a:lnTo>
                  <a:lnTo>
                    <a:pt x="10942" y="14191"/>
                  </a:lnTo>
                  <a:lnTo>
                    <a:pt x="10649" y="14337"/>
                  </a:lnTo>
                  <a:lnTo>
                    <a:pt x="10332" y="14459"/>
                  </a:lnTo>
                  <a:lnTo>
                    <a:pt x="10014" y="14581"/>
                  </a:lnTo>
                  <a:lnTo>
                    <a:pt x="9672" y="14655"/>
                  </a:lnTo>
                  <a:lnTo>
                    <a:pt x="9330" y="14752"/>
                  </a:lnTo>
                  <a:lnTo>
                    <a:pt x="8988" y="14801"/>
                  </a:lnTo>
                  <a:lnTo>
                    <a:pt x="8646" y="14850"/>
                  </a:lnTo>
                  <a:lnTo>
                    <a:pt x="8304" y="14875"/>
                  </a:lnTo>
                  <a:lnTo>
                    <a:pt x="7572" y="14875"/>
                  </a:lnTo>
                  <a:lnTo>
                    <a:pt x="7230" y="14850"/>
                  </a:lnTo>
                  <a:lnTo>
                    <a:pt x="6888" y="14801"/>
                  </a:lnTo>
                  <a:lnTo>
                    <a:pt x="6546" y="14752"/>
                  </a:lnTo>
                  <a:lnTo>
                    <a:pt x="6204" y="14655"/>
                  </a:lnTo>
                  <a:lnTo>
                    <a:pt x="5862" y="14581"/>
                  </a:lnTo>
                  <a:lnTo>
                    <a:pt x="5545" y="14459"/>
                  </a:lnTo>
                  <a:lnTo>
                    <a:pt x="5227" y="14337"/>
                  </a:lnTo>
                  <a:lnTo>
                    <a:pt x="4934" y="14191"/>
                  </a:lnTo>
                  <a:lnTo>
                    <a:pt x="4617" y="14044"/>
                  </a:lnTo>
                  <a:lnTo>
                    <a:pt x="4324" y="13873"/>
                  </a:lnTo>
                  <a:lnTo>
                    <a:pt x="4055" y="13702"/>
                  </a:lnTo>
                  <a:lnTo>
                    <a:pt x="3786" y="13507"/>
                  </a:lnTo>
                  <a:lnTo>
                    <a:pt x="3518" y="13287"/>
                  </a:lnTo>
                  <a:lnTo>
                    <a:pt x="3273" y="13067"/>
                  </a:lnTo>
                  <a:lnTo>
                    <a:pt x="3029" y="12847"/>
                  </a:lnTo>
                  <a:lnTo>
                    <a:pt x="2785" y="12603"/>
                  </a:lnTo>
                  <a:lnTo>
                    <a:pt x="2565" y="12359"/>
                  </a:lnTo>
                  <a:lnTo>
                    <a:pt x="2370" y="12090"/>
                  </a:lnTo>
                  <a:lnTo>
                    <a:pt x="2174" y="11822"/>
                  </a:lnTo>
                  <a:lnTo>
                    <a:pt x="1979" y="11529"/>
                  </a:lnTo>
                  <a:lnTo>
                    <a:pt x="1832" y="11236"/>
                  </a:lnTo>
                  <a:lnTo>
                    <a:pt x="1661" y="10942"/>
                  </a:lnTo>
                  <a:lnTo>
                    <a:pt x="1539" y="10625"/>
                  </a:lnTo>
                  <a:lnTo>
                    <a:pt x="1393" y="10307"/>
                  </a:lnTo>
                  <a:lnTo>
                    <a:pt x="1295" y="9990"/>
                  </a:lnTo>
                  <a:lnTo>
                    <a:pt x="1197" y="9672"/>
                  </a:lnTo>
                  <a:lnTo>
                    <a:pt x="1124" y="9331"/>
                  </a:lnTo>
                  <a:lnTo>
                    <a:pt x="1051" y="8989"/>
                  </a:lnTo>
                  <a:lnTo>
                    <a:pt x="1026" y="8647"/>
                  </a:lnTo>
                  <a:lnTo>
                    <a:pt x="978" y="8280"/>
                  </a:lnTo>
                  <a:lnTo>
                    <a:pt x="978" y="7938"/>
                  </a:lnTo>
                  <a:lnTo>
                    <a:pt x="978" y="7572"/>
                  </a:lnTo>
                  <a:lnTo>
                    <a:pt x="1026" y="7206"/>
                  </a:lnTo>
                  <a:lnTo>
                    <a:pt x="1051" y="6864"/>
                  </a:lnTo>
                  <a:lnTo>
                    <a:pt x="1124" y="6522"/>
                  </a:lnTo>
                  <a:lnTo>
                    <a:pt x="1197" y="6180"/>
                  </a:lnTo>
                  <a:lnTo>
                    <a:pt x="1295" y="5862"/>
                  </a:lnTo>
                  <a:lnTo>
                    <a:pt x="1393" y="5545"/>
                  </a:lnTo>
                  <a:lnTo>
                    <a:pt x="1539" y="5227"/>
                  </a:lnTo>
                  <a:lnTo>
                    <a:pt x="1661" y="4910"/>
                  </a:lnTo>
                  <a:lnTo>
                    <a:pt x="1832" y="4617"/>
                  </a:lnTo>
                  <a:lnTo>
                    <a:pt x="1979" y="4324"/>
                  </a:lnTo>
                  <a:lnTo>
                    <a:pt x="2174" y="4031"/>
                  </a:lnTo>
                  <a:lnTo>
                    <a:pt x="2370" y="3762"/>
                  </a:lnTo>
                  <a:lnTo>
                    <a:pt x="2565" y="3493"/>
                  </a:lnTo>
                  <a:lnTo>
                    <a:pt x="2785" y="3249"/>
                  </a:lnTo>
                  <a:lnTo>
                    <a:pt x="3029" y="3005"/>
                  </a:lnTo>
                  <a:lnTo>
                    <a:pt x="3273" y="2785"/>
                  </a:lnTo>
                  <a:lnTo>
                    <a:pt x="3518" y="2565"/>
                  </a:lnTo>
                  <a:lnTo>
                    <a:pt x="3786" y="2346"/>
                  </a:lnTo>
                  <a:lnTo>
                    <a:pt x="4055" y="2150"/>
                  </a:lnTo>
                  <a:lnTo>
                    <a:pt x="4324" y="1979"/>
                  </a:lnTo>
                  <a:lnTo>
                    <a:pt x="4617" y="1808"/>
                  </a:lnTo>
                  <a:lnTo>
                    <a:pt x="4934" y="1662"/>
                  </a:lnTo>
                  <a:lnTo>
                    <a:pt x="5227" y="1515"/>
                  </a:lnTo>
                  <a:lnTo>
                    <a:pt x="5545" y="1393"/>
                  </a:lnTo>
                  <a:lnTo>
                    <a:pt x="5862" y="1271"/>
                  </a:lnTo>
                  <a:lnTo>
                    <a:pt x="6204" y="1198"/>
                  </a:lnTo>
                  <a:lnTo>
                    <a:pt x="6546" y="1100"/>
                  </a:lnTo>
                  <a:lnTo>
                    <a:pt x="6888" y="1051"/>
                  </a:lnTo>
                  <a:lnTo>
                    <a:pt x="7230" y="1002"/>
                  </a:lnTo>
                  <a:lnTo>
                    <a:pt x="7572" y="978"/>
                  </a:lnTo>
                  <a:close/>
                  <a:moveTo>
                    <a:pt x="7523" y="1"/>
                  </a:moveTo>
                  <a:lnTo>
                    <a:pt x="7132" y="25"/>
                  </a:lnTo>
                  <a:lnTo>
                    <a:pt x="6741" y="74"/>
                  </a:lnTo>
                  <a:lnTo>
                    <a:pt x="6351" y="147"/>
                  </a:lnTo>
                  <a:lnTo>
                    <a:pt x="5960" y="245"/>
                  </a:lnTo>
                  <a:lnTo>
                    <a:pt x="5569" y="343"/>
                  </a:lnTo>
                  <a:lnTo>
                    <a:pt x="5203" y="465"/>
                  </a:lnTo>
                  <a:lnTo>
                    <a:pt x="4861" y="611"/>
                  </a:lnTo>
                  <a:lnTo>
                    <a:pt x="4494" y="782"/>
                  </a:lnTo>
                  <a:lnTo>
                    <a:pt x="4153" y="953"/>
                  </a:lnTo>
                  <a:lnTo>
                    <a:pt x="3835" y="1149"/>
                  </a:lnTo>
                  <a:lnTo>
                    <a:pt x="3493" y="1344"/>
                  </a:lnTo>
                  <a:lnTo>
                    <a:pt x="3200" y="1564"/>
                  </a:lnTo>
                  <a:lnTo>
                    <a:pt x="2883" y="1808"/>
                  </a:lnTo>
                  <a:lnTo>
                    <a:pt x="2614" y="2052"/>
                  </a:lnTo>
                  <a:lnTo>
                    <a:pt x="2321" y="2321"/>
                  </a:lnTo>
                  <a:lnTo>
                    <a:pt x="2077" y="2590"/>
                  </a:lnTo>
                  <a:lnTo>
                    <a:pt x="1808" y="2883"/>
                  </a:lnTo>
                  <a:lnTo>
                    <a:pt x="1588" y="3176"/>
                  </a:lnTo>
                  <a:lnTo>
                    <a:pt x="1368" y="3493"/>
                  </a:lnTo>
                  <a:lnTo>
                    <a:pt x="1149" y="3811"/>
                  </a:lnTo>
                  <a:lnTo>
                    <a:pt x="953" y="4153"/>
                  </a:lnTo>
                  <a:lnTo>
                    <a:pt x="782" y="4495"/>
                  </a:lnTo>
                  <a:lnTo>
                    <a:pt x="636" y="4837"/>
                  </a:lnTo>
                  <a:lnTo>
                    <a:pt x="489" y="5203"/>
                  </a:lnTo>
                  <a:lnTo>
                    <a:pt x="367" y="5569"/>
                  </a:lnTo>
                  <a:lnTo>
                    <a:pt x="245" y="5936"/>
                  </a:lnTo>
                  <a:lnTo>
                    <a:pt x="172" y="6326"/>
                  </a:lnTo>
                  <a:lnTo>
                    <a:pt x="98" y="6717"/>
                  </a:lnTo>
                  <a:lnTo>
                    <a:pt x="49" y="7108"/>
                  </a:lnTo>
                  <a:lnTo>
                    <a:pt x="25" y="7523"/>
                  </a:lnTo>
                  <a:lnTo>
                    <a:pt x="1" y="7938"/>
                  </a:lnTo>
                  <a:lnTo>
                    <a:pt x="25" y="8329"/>
                  </a:lnTo>
                  <a:lnTo>
                    <a:pt x="49" y="8744"/>
                  </a:lnTo>
                  <a:lnTo>
                    <a:pt x="98" y="9135"/>
                  </a:lnTo>
                  <a:lnTo>
                    <a:pt x="172" y="9526"/>
                  </a:lnTo>
                  <a:lnTo>
                    <a:pt x="245" y="9917"/>
                  </a:lnTo>
                  <a:lnTo>
                    <a:pt x="367" y="10283"/>
                  </a:lnTo>
                  <a:lnTo>
                    <a:pt x="489" y="10649"/>
                  </a:lnTo>
                  <a:lnTo>
                    <a:pt x="636" y="11016"/>
                  </a:lnTo>
                  <a:lnTo>
                    <a:pt x="782" y="11358"/>
                  </a:lnTo>
                  <a:lnTo>
                    <a:pt x="953" y="11700"/>
                  </a:lnTo>
                  <a:lnTo>
                    <a:pt x="1149" y="12041"/>
                  </a:lnTo>
                  <a:lnTo>
                    <a:pt x="1368" y="12359"/>
                  </a:lnTo>
                  <a:lnTo>
                    <a:pt x="1588" y="12676"/>
                  </a:lnTo>
                  <a:lnTo>
                    <a:pt x="1808" y="12970"/>
                  </a:lnTo>
                  <a:lnTo>
                    <a:pt x="2077" y="13263"/>
                  </a:lnTo>
                  <a:lnTo>
                    <a:pt x="2321" y="13531"/>
                  </a:lnTo>
                  <a:lnTo>
                    <a:pt x="2614" y="13800"/>
                  </a:lnTo>
                  <a:lnTo>
                    <a:pt x="2883" y="14044"/>
                  </a:lnTo>
                  <a:lnTo>
                    <a:pt x="3200" y="14288"/>
                  </a:lnTo>
                  <a:lnTo>
                    <a:pt x="3493" y="14508"/>
                  </a:lnTo>
                  <a:lnTo>
                    <a:pt x="3835" y="14704"/>
                  </a:lnTo>
                  <a:lnTo>
                    <a:pt x="4153" y="14899"/>
                  </a:lnTo>
                  <a:lnTo>
                    <a:pt x="4494" y="15070"/>
                  </a:lnTo>
                  <a:lnTo>
                    <a:pt x="4861" y="15241"/>
                  </a:lnTo>
                  <a:lnTo>
                    <a:pt x="5203" y="15387"/>
                  </a:lnTo>
                  <a:lnTo>
                    <a:pt x="5569" y="15510"/>
                  </a:lnTo>
                  <a:lnTo>
                    <a:pt x="5960" y="15607"/>
                  </a:lnTo>
                  <a:lnTo>
                    <a:pt x="6351" y="15705"/>
                  </a:lnTo>
                  <a:lnTo>
                    <a:pt x="6741" y="15778"/>
                  </a:lnTo>
                  <a:lnTo>
                    <a:pt x="7132" y="15827"/>
                  </a:lnTo>
                  <a:lnTo>
                    <a:pt x="7523" y="15851"/>
                  </a:lnTo>
                  <a:lnTo>
                    <a:pt x="8353" y="15851"/>
                  </a:lnTo>
                  <a:lnTo>
                    <a:pt x="8744" y="15827"/>
                  </a:lnTo>
                  <a:lnTo>
                    <a:pt x="9135" y="15778"/>
                  </a:lnTo>
                  <a:lnTo>
                    <a:pt x="9526" y="15705"/>
                  </a:lnTo>
                  <a:lnTo>
                    <a:pt x="9916" y="15607"/>
                  </a:lnTo>
                  <a:lnTo>
                    <a:pt x="10307" y="15510"/>
                  </a:lnTo>
                  <a:lnTo>
                    <a:pt x="10673" y="15387"/>
                  </a:lnTo>
                  <a:lnTo>
                    <a:pt x="11015" y="15241"/>
                  </a:lnTo>
                  <a:lnTo>
                    <a:pt x="11382" y="15070"/>
                  </a:lnTo>
                  <a:lnTo>
                    <a:pt x="11724" y="14899"/>
                  </a:lnTo>
                  <a:lnTo>
                    <a:pt x="12041" y="14704"/>
                  </a:lnTo>
                  <a:lnTo>
                    <a:pt x="12383" y="14508"/>
                  </a:lnTo>
                  <a:lnTo>
                    <a:pt x="12676" y="14288"/>
                  </a:lnTo>
                  <a:lnTo>
                    <a:pt x="12994" y="14044"/>
                  </a:lnTo>
                  <a:lnTo>
                    <a:pt x="13262" y="13800"/>
                  </a:lnTo>
                  <a:lnTo>
                    <a:pt x="13555" y="13531"/>
                  </a:lnTo>
                  <a:lnTo>
                    <a:pt x="13800" y="13263"/>
                  </a:lnTo>
                  <a:lnTo>
                    <a:pt x="14068" y="12970"/>
                  </a:lnTo>
                  <a:lnTo>
                    <a:pt x="14288" y="12676"/>
                  </a:lnTo>
                  <a:lnTo>
                    <a:pt x="14508" y="12359"/>
                  </a:lnTo>
                  <a:lnTo>
                    <a:pt x="14728" y="12041"/>
                  </a:lnTo>
                  <a:lnTo>
                    <a:pt x="14923" y="11700"/>
                  </a:lnTo>
                  <a:lnTo>
                    <a:pt x="15094" y="11358"/>
                  </a:lnTo>
                  <a:lnTo>
                    <a:pt x="15241" y="11016"/>
                  </a:lnTo>
                  <a:lnTo>
                    <a:pt x="15387" y="10649"/>
                  </a:lnTo>
                  <a:lnTo>
                    <a:pt x="15509" y="10283"/>
                  </a:lnTo>
                  <a:lnTo>
                    <a:pt x="15631" y="9917"/>
                  </a:lnTo>
                  <a:lnTo>
                    <a:pt x="15705" y="9526"/>
                  </a:lnTo>
                  <a:lnTo>
                    <a:pt x="15778" y="9135"/>
                  </a:lnTo>
                  <a:lnTo>
                    <a:pt x="15827" y="8744"/>
                  </a:lnTo>
                  <a:lnTo>
                    <a:pt x="15851" y="8329"/>
                  </a:lnTo>
                  <a:lnTo>
                    <a:pt x="15876" y="7938"/>
                  </a:lnTo>
                  <a:lnTo>
                    <a:pt x="15851" y="7523"/>
                  </a:lnTo>
                  <a:lnTo>
                    <a:pt x="15827" y="7108"/>
                  </a:lnTo>
                  <a:lnTo>
                    <a:pt x="15778" y="6717"/>
                  </a:lnTo>
                  <a:lnTo>
                    <a:pt x="15705" y="6326"/>
                  </a:lnTo>
                  <a:lnTo>
                    <a:pt x="15631" y="5936"/>
                  </a:lnTo>
                  <a:lnTo>
                    <a:pt x="15509" y="5569"/>
                  </a:lnTo>
                  <a:lnTo>
                    <a:pt x="15387" y="5203"/>
                  </a:lnTo>
                  <a:lnTo>
                    <a:pt x="15241" y="4837"/>
                  </a:lnTo>
                  <a:lnTo>
                    <a:pt x="15094" y="4495"/>
                  </a:lnTo>
                  <a:lnTo>
                    <a:pt x="14923" y="4153"/>
                  </a:lnTo>
                  <a:lnTo>
                    <a:pt x="14728" y="3811"/>
                  </a:lnTo>
                  <a:lnTo>
                    <a:pt x="14508" y="3493"/>
                  </a:lnTo>
                  <a:lnTo>
                    <a:pt x="14288" y="3176"/>
                  </a:lnTo>
                  <a:lnTo>
                    <a:pt x="14068" y="2883"/>
                  </a:lnTo>
                  <a:lnTo>
                    <a:pt x="13800" y="2590"/>
                  </a:lnTo>
                  <a:lnTo>
                    <a:pt x="13555" y="2321"/>
                  </a:lnTo>
                  <a:lnTo>
                    <a:pt x="13262" y="2052"/>
                  </a:lnTo>
                  <a:lnTo>
                    <a:pt x="12994" y="1808"/>
                  </a:lnTo>
                  <a:lnTo>
                    <a:pt x="12676" y="1564"/>
                  </a:lnTo>
                  <a:lnTo>
                    <a:pt x="12383" y="1344"/>
                  </a:lnTo>
                  <a:lnTo>
                    <a:pt x="12041" y="1149"/>
                  </a:lnTo>
                  <a:lnTo>
                    <a:pt x="11724" y="953"/>
                  </a:lnTo>
                  <a:lnTo>
                    <a:pt x="11382" y="782"/>
                  </a:lnTo>
                  <a:lnTo>
                    <a:pt x="11015" y="611"/>
                  </a:lnTo>
                  <a:lnTo>
                    <a:pt x="10673" y="465"/>
                  </a:lnTo>
                  <a:lnTo>
                    <a:pt x="10307" y="343"/>
                  </a:lnTo>
                  <a:lnTo>
                    <a:pt x="9916" y="245"/>
                  </a:lnTo>
                  <a:lnTo>
                    <a:pt x="9526" y="147"/>
                  </a:lnTo>
                  <a:lnTo>
                    <a:pt x="9135" y="74"/>
                  </a:lnTo>
                  <a:lnTo>
                    <a:pt x="8744" y="25"/>
                  </a:lnTo>
                  <a:lnTo>
                    <a:pt x="83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11;p40">
              <a:extLst>
                <a:ext uri="{FF2B5EF4-FFF2-40B4-BE49-F238E27FC236}">
                  <a16:creationId xmlns:a16="http://schemas.microsoft.com/office/drawing/2014/main" id="{AB273846-4FE4-46E8-97E3-F8360D294D08}"/>
                </a:ext>
              </a:extLst>
            </p:cNvPr>
            <p:cNvSpPr/>
            <p:nvPr/>
          </p:nvSpPr>
          <p:spPr>
            <a:xfrm>
              <a:off x="6697400" y="335200"/>
              <a:ext cx="323625" cy="323025"/>
            </a:xfrm>
            <a:custGeom>
              <a:avLst/>
              <a:gdLst/>
              <a:ahLst/>
              <a:cxnLst/>
              <a:rect l="l" t="t" r="r" b="b"/>
              <a:pathLst>
                <a:path w="12945" h="12921" extrusionOk="0">
                  <a:moveTo>
                    <a:pt x="6472" y="1319"/>
                  </a:moveTo>
                  <a:lnTo>
                    <a:pt x="6545" y="1344"/>
                  </a:lnTo>
                  <a:lnTo>
                    <a:pt x="6619" y="1368"/>
                  </a:lnTo>
                  <a:lnTo>
                    <a:pt x="6741" y="1441"/>
                  </a:lnTo>
                  <a:lnTo>
                    <a:pt x="6838" y="1563"/>
                  </a:lnTo>
                  <a:lnTo>
                    <a:pt x="6863" y="1637"/>
                  </a:lnTo>
                  <a:lnTo>
                    <a:pt x="6863" y="1710"/>
                  </a:lnTo>
                  <a:lnTo>
                    <a:pt x="6863" y="6301"/>
                  </a:lnTo>
                  <a:lnTo>
                    <a:pt x="9061" y="8475"/>
                  </a:lnTo>
                  <a:lnTo>
                    <a:pt x="9110" y="8548"/>
                  </a:lnTo>
                  <a:lnTo>
                    <a:pt x="9134" y="8622"/>
                  </a:lnTo>
                  <a:lnTo>
                    <a:pt x="9159" y="8768"/>
                  </a:lnTo>
                  <a:lnTo>
                    <a:pt x="9134" y="8915"/>
                  </a:lnTo>
                  <a:lnTo>
                    <a:pt x="9110" y="8988"/>
                  </a:lnTo>
                  <a:lnTo>
                    <a:pt x="9061" y="9037"/>
                  </a:lnTo>
                  <a:lnTo>
                    <a:pt x="8988" y="9086"/>
                  </a:lnTo>
                  <a:lnTo>
                    <a:pt x="8914" y="9135"/>
                  </a:lnTo>
                  <a:lnTo>
                    <a:pt x="8768" y="9159"/>
                  </a:lnTo>
                  <a:lnTo>
                    <a:pt x="8621" y="9135"/>
                  </a:lnTo>
                  <a:lnTo>
                    <a:pt x="8548" y="9086"/>
                  </a:lnTo>
                  <a:lnTo>
                    <a:pt x="8499" y="9037"/>
                  </a:lnTo>
                  <a:lnTo>
                    <a:pt x="6203" y="6741"/>
                  </a:lnTo>
                  <a:lnTo>
                    <a:pt x="6130" y="6595"/>
                  </a:lnTo>
                  <a:lnTo>
                    <a:pt x="6081" y="6472"/>
                  </a:lnTo>
                  <a:lnTo>
                    <a:pt x="6081" y="1710"/>
                  </a:lnTo>
                  <a:lnTo>
                    <a:pt x="6081" y="1637"/>
                  </a:lnTo>
                  <a:lnTo>
                    <a:pt x="6106" y="1563"/>
                  </a:lnTo>
                  <a:lnTo>
                    <a:pt x="6203" y="1441"/>
                  </a:lnTo>
                  <a:lnTo>
                    <a:pt x="6326" y="1368"/>
                  </a:lnTo>
                  <a:lnTo>
                    <a:pt x="6399" y="1344"/>
                  </a:lnTo>
                  <a:lnTo>
                    <a:pt x="6472" y="1319"/>
                  </a:lnTo>
                  <a:close/>
                  <a:moveTo>
                    <a:pt x="6228" y="0"/>
                  </a:moveTo>
                  <a:lnTo>
                    <a:pt x="5862" y="25"/>
                  </a:lnTo>
                  <a:lnTo>
                    <a:pt x="5495" y="74"/>
                  </a:lnTo>
                  <a:lnTo>
                    <a:pt x="5129" y="122"/>
                  </a:lnTo>
                  <a:lnTo>
                    <a:pt x="4787" y="220"/>
                  </a:lnTo>
                  <a:lnTo>
                    <a:pt x="4445" y="318"/>
                  </a:lnTo>
                  <a:lnTo>
                    <a:pt x="4103" y="440"/>
                  </a:lnTo>
                  <a:lnTo>
                    <a:pt x="3761" y="586"/>
                  </a:lnTo>
                  <a:lnTo>
                    <a:pt x="3444" y="733"/>
                  </a:lnTo>
                  <a:lnTo>
                    <a:pt x="3639" y="1050"/>
                  </a:lnTo>
                  <a:lnTo>
                    <a:pt x="3663" y="1148"/>
                  </a:lnTo>
                  <a:lnTo>
                    <a:pt x="3663" y="1246"/>
                  </a:lnTo>
                  <a:lnTo>
                    <a:pt x="3615" y="1344"/>
                  </a:lnTo>
                  <a:lnTo>
                    <a:pt x="3541" y="1392"/>
                  </a:lnTo>
                  <a:lnTo>
                    <a:pt x="3493" y="1417"/>
                  </a:lnTo>
                  <a:lnTo>
                    <a:pt x="3370" y="1417"/>
                  </a:lnTo>
                  <a:lnTo>
                    <a:pt x="3297" y="1392"/>
                  </a:lnTo>
                  <a:lnTo>
                    <a:pt x="3248" y="1368"/>
                  </a:lnTo>
                  <a:lnTo>
                    <a:pt x="3224" y="1295"/>
                  </a:lnTo>
                  <a:lnTo>
                    <a:pt x="3028" y="977"/>
                  </a:lnTo>
                  <a:lnTo>
                    <a:pt x="2735" y="1197"/>
                  </a:lnTo>
                  <a:lnTo>
                    <a:pt x="2442" y="1417"/>
                  </a:lnTo>
                  <a:lnTo>
                    <a:pt x="2174" y="1637"/>
                  </a:lnTo>
                  <a:lnTo>
                    <a:pt x="1905" y="1881"/>
                  </a:lnTo>
                  <a:lnTo>
                    <a:pt x="1661" y="2150"/>
                  </a:lnTo>
                  <a:lnTo>
                    <a:pt x="1417" y="2418"/>
                  </a:lnTo>
                  <a:lnTo>
                    <a:pt x="1197" y="2711"/>
                  </a:lnTo>
                  <a:lnTo>
                    <a:pt x="1001" y="3029"/>
                  </a:lnTo>
                  <a:lnTo>
                    <a:pt x="1319" y="3200"/>
                  </a:lnTo>
                  <a:lnTo>
                    <a:pt x="1392" y="3273"/>
                  </a:lnTo>
                  <a:lnTo>
                    <a:pt x="1441" y="3346"/>
                  </a:lnTo>
                  <a:lnTo>
                    <a:pt x="1441" y="3444"/>
                  </a:lnTo>
                  <a:lnTo>
                    <a:pt x="1417" y="3542"/>
                  </a:lnTo>
                  <a:lnTo>
                    <a:pt x="1368" y="3590"/>
                  </a:lnTo>
                  <a:lnTo>
                    <a:pt x="1319" y="3639"/>
                  </a:lnTo>
                  <a:lnTo>
                    <a:pt x="1246" y="3664"/>
                  </a:lnTo>
                  <a:lnTo>
                    <a:pt x="1123" y="3664"/>
                  </a:lnTo>
                  <a:lnTo>
                    <a:pt x="1075" y="3639"/>
                  </a:lnTo>
                  <a:lnTo>
                    <a:pt x="757" y="3444"/>
                  </a:lnTo>
                  <a:lnTo>
                    <a:pt x="586" y="3761"/>
                  </a:lnTo>
                  <a:lnTo>
                    <a:pt x="464" y="4079"/>
                  </a:lnTo>
                  <a:lnTo>
                    <a:pt x="342" y="4421"/>
                  </a:lnTo>
                  <a:lnTo>
                    <a:pt x="220" y="4763"/>
                  </a:lnTo>
                  <a:lnTo>
                    <a:pt x="147" y="5129"/>
                  </a:lnTo>
                  <a:lnTo>
                    <a:pt x="73" y="5471"/>
                  </a:lnTo>
                  <a:lnTo>
                    <a:pt x="24" y="5837"/>
                  </a:lnTo>
                  <a:lnTo>
                    <a:pt x="0" y="6228"/>
                  </a:lnTo>
                  <a:lnTo>
                    <a:pt x="659" y="6228"/>
                  </a:lnTo>
                  <a:lnTo>
                    <a:pt x="757" y="6277"/>
                  </a:lnTo>
                  <a:lnTo>
                    <a:pt x="806" y="6375"/>
                  </a:lnTo>
                  <a:lnTo>
                    <a:pt x="806" y="6472"/>
                  </a:lnTo>
                  <a:lnTo>
                    <a:pt x="806" y="6546"/>
                  </a:lnTo>
                  <a:lnTo>
                    <a:pt x="757" y="6643"/>
                  </a:lnTo>
                  <a:lnTo>
                    <a:pt x="659" y="6692"/>
                  </a:lnTo>
                  <a:lnTo>
                    <a:pt x="562" y="6717"/>
                  </a:lnTo>
                  <a:lnTo>
                    <a:pt x="0" y="6717"/>
                  </a:lnTo>
                  <a:lnTo>
                    <a:pt x="24" y="7083"/>
                  </a:lnTo>
                  <a:lnTo>
                    <a:pt x="73" y="7449"/>
                  </a:lnTo>
                  <a:lnTo>
                    <a:pt x="147" y="7791"/>
                  </a:lnTo>
                  <a:lnTo>
                    <a:pt x="220" y="8158"/>
                  </a:lnTo>
                  <a:lnTo>
                    <a:pt x="342" y="8500"/>
                  </a:lnTo>
                  <a:lnTo>
                    <a:pt x="464" y="8841"/>
                  </a:lnTo>
                  <a:lnTo>
                    <a:pt x="586" y="9159"/>
                  </a:lnTo>
                  <a:lnTo>
                    <a:pt x="757" y="9476"/>
                  </a:lnTo>
                  <a:lnTo>
                    <a:pt x="1075" y="9305"/>
                  </a:lnTo>
                  <a:lnTo>
                    <a:pt x="1172" y="9257"/>
                  </a:lnTo>
                  <a:lnTo>
                    <a:pt x="1270" y="9281"/>
                  </a:lnTo>
                  <a:lnTo>
                    <a:pt x="1343" y="9305"/>
                  </a:lnTo>
                  <a:lnTo>
                    <a:pt x="1417" y="9379"/>
                  </a:lnTo>
                  <a:lnTo>
                    <a:pt x="1441" y="9476"/>
                  </a:lnTo>
                  <a:lnTo>
                    <a:pt x="1441" y="9574"/>
                  </a:lnTo>
                  <a:lnTo>
                    <a:pt x="1392" y="9647"/>
                  </a:lnTo>
                  <a:lnTo>
                    <a:pt x="1319" y="9721"/>
                  </a:lnTo>
                  <a:lnTo>
                    <a:pt x="1001" y="9892"/>
                  </a:lnTo>
                  <a:lnTo>
                    <a:pt x="1197" y="10209"/>
                  </a:lnTo>
                  <a:lnTo>
                    <a:pt x="1417" y="10502"/>
                  </a:lnTo>
                  <a:lnTo>
                    <a:pt x="1661" y="10771"/>
                  </a:lnTo>
                  <a:lnTo>
                    <a:pt x="1905" y="11040"/>
                  </a:lnTo>
                  <a:lnTo>
                    <a:pt x="2174" y="11284"/>
                  </a:lnTo>
                  <a:lnTo>
                    <a:pt x="2442" y="11504"/>
                  </a:lnTo>
                  <a:lnTo>
                    <a:pt x="2735" y="11723"/>
                  </a:lnTo>
                  <a:lnTo>
                    <a:pt x="3028" y="11943"/>
                  </a:lnTo>
                  <a:lnTo>
                    <a:pt x="3224" y="11626"/>
                  </a:lnTo>
                  <a:lnTo>
                    <a:pt x="3273" y="11552"/>
                  </a:lnTo>
                  <a:lnTo>
                    <a:pt x="3370" y="11504"/>
                  </a:lnTo>
                  <a:lnTo>
                    <a:pt x="3468" y="11504"/>
                  </a:lnTo>
                  <a:lnTo>
                    <a:pt x="3541" y="11528"/>
                  </a:lnTo>
                  <a:lnTo>
                    <a:pt x="3615" y="11601"/>
                  </a:lnTo>
                  <a:lnTo>
                    <a:pt x="3663" y="11675"/>
                  </a:lnTo>
                  <a:lnTo>
                    <a:pt x="3663" y="11772"/>
                  </a:lnTo>
                  <a:lnTo>
                    <a:pt x="3639" y="11870"/>
                  </a:lnTo>
                  <a:lnTo>
                    <a:pt x="3444" y="12187"/>
                  </a:lnTo>
                  <a:lnTo>
                    <a:pt x="3761" y="12334"/>
                  </a:lnTo>
                  <a:lnTo>
                    <a:pt x="4103" y="12480"/>
                  </a:lnTo>
                  <a:lnTo>
                    <a:pt x="4445" y="12603"/>
                  </a:lnTo>
                  <a:lnTo>
                    <a:pt x="4787" y="12700"/>
                  </a:lnTo>
                  <a:lnTo>
                    <a:pt x="5129" y="12798"/>
                  </a:lnTo>
                  <a:lnTo>
                    <a:pt x="5495" y="12847"/>
                  </a:lnTo>
                  <a:lnTo>
                    <a:pt x="5862" y="12896"/>
                  </a:lnTo>
                  <a:lnTo>
                    <a:pt x="6228" y="12920"/>
                  </a:lnTo>
                  <a:lnTo>
                    <a:pt x="6228" y="12358"/>
                  </a:lnTo>
                  <a:lnTo>
                    <a:pt x="6252" y="12261"/>
                  </a:lnTo>
                  <a:lnTo>
                    <a:pt x="6301" y="12187"/>
                  </a:lnTo>
                  <a:lnTo>
                    <a:pt x="6374" y="12139"/>
                  </a:lnTo>
                  <a:lnTo>
                    <a:pt x="6472" y="12114"/>
                  </a:lnTo>
                  <a:lnTo>
                    <a:pt x="6570" y="12139"/>
                  </a:lnTo>
                  <a:lnTo>
                    <a:pt x="6643" y="12187"/>
                  </a:lnTo>
                  <a:lnTo>
                    <a:pt x="6692" y="12261"/>
                  </a:lnTo>
                  <a:lnTo>
                    <a:pt x="6716" y="12358"/>
                  </a:lnTo>
                  <a:lnTo>
                    <a:pt x="6716" y="12920"/>
                  </a:lnTo>
                  <a:lnTo>
                    <a:pt x="7083" y="12896"/>
                  </a:lnTo>
                  <a:lnTo>
                    <a:pt x="7449" y="12847"/>
                  </a:lnTo>
                  <a:lnTo>
                    <a:pt x="7815" y="12798"/>
                  </a:lnTo>
                  <a:lnTo>
                    <a:pt x="8157" y="12700"/>
                  </a:lnTo>
                  <a:lnTo>
                    <a:pt x="8499" y="12603"/>
                  </a:lnTo>
                  <a:lnTo>
                    <a:pt x="8841" y="12480"/>
                  </a:lnTo>
                  <a:lnTo>
                    <a:pt x="9183" y="12334"/>
                  </a:lnTo>
                  <a:lnTo>
                    <a:pt x="9501" y="12187"/>
                  </a:lnTo>
                  <a:lnTo>
                    <a:pt x="9305" y="11870"/>
                  </a:lnTo>
                  <a:lnTo>
                    <a:pt x="9281" y="11772"/>
                  </a:lnTo>
                  <a:lnTo>
                    <a:pt x="9281" y="11675"/>
                  </a:lnTo>
                  <a:lnTo>
                    <a:pt x="9330" y="11601"/>
                  </a:lnTo>
                  <a:lnTo>
                    <a:pt x="9403" y="11528"/>
                  </a:lnTo>
                  <a:lnTo>
                    <a:pt x="9476" y="11504"/>
                  </a:lnTo>
                  <a:lnTo>
                    <a:pt x="9574" y="11504"/>
                  </a:lnTo>
                  <a:lnTo>
                    <a:pt x="9672" y="11552"/>
                  </a:lnTo>
                  <a:lnTo>
                    <a:pt x="9720" y="11626"/>
                  </a:lnTo>
                  <a:lnTo>
                    <a:pt x="9916" y="11943"/>
                  </a:lnTo>
                  <a:lnTo>
                    <a:pt x="10209" y="11723"/>
                  </a:lnTo>
                  <a:lnTo>
                    <a:pt x="10502" y="11504"/>
                  </a:lnTo>
                  <a:lnTo>
                    <a:pt x="10771" y="11284"/>
                  </a:lnTo>
                  <a:lnTo>
                    <a:pt x="11039" y="11040"/>
                  </a:lnTo>
                  <a:lnTo>
                    <a:pt x="11283" y="10771"/>
                  </a:lnTo>
                  <a:lnTo>
                    <a:pt x="11528" y="10502"/>
                  </a:lnTo>
                  <a:lnTo>
                    <a:pt x="11747" y="10209"/>
                  </a:lnTo>
                  <a:lnTo>
                    <a:pt x="11943" y="9892"/>
                  </a:lnTo>
                  <a:lnTo>
                    <a:pt x="11625" y="9721"/>
                  </a:lnTo>
                  <a:lnTo>
                    <a:pt x="11552" y="9647"/>
                  </a:lnTo>
                  <a:lnTo>
                    <a:pt x="11503" y="9574"/>
                  </a:lnTo>
                  <a:lnTo>
                    <a:pt x="11503" y="9476"/>
                  </a:lnTo>
                  <a:lnTo>
                    <a:pt x="11528" y="9379"/>
                  </a:lnTo>
                  <a:lnTo>
                    <a:pt x="11601" y="9305"/>
                  </a:lnTo>
                  <a:lnTo>
                    <a:pt x="11674" y="9281"/>
                  </a:lnTo>
                  <a:lnTo>
                    <a:pt x="11772" y="9257"/>
                  </a:lnTo>
                  <a:lnTo>
                    <a:pt x="11870" y="9305"/>
                  </a:lnTo>
                  <a:lnTo>
                    <a:pt x="12187" y="9476"/>
                  </a:lnTo>
                  <a:lnTo>
                    <a:pt x="12358" y="9159"/>
                  </a:lnTo>
                  <a:lnTo>
                    <a:pt x="12480" y="8841"/>
                  </a:lnTo>
                  <a:lnTo>
                    <a:pt x="12602" y="8500"/>
                  </a:lnTo>
                  <a:lnTo>
                    <a:pt x="12724" y="8158"/>
                  </a:lnTo>
                  <a:lnTo>
                    <a:pt x="12798" y="7791"/>
                  </a:lnTo>
                  <a:lnTo>
                    <a:pt x="12871" y="7449"/>
                  </a:lnTo>
                  <a:lnTo>
                    <a:pt x="12920" y="7083"/>
                  </a:lnTo>
                  <a:lnTo>
                    <a:pt x="12944" y="6717"/>
                  </a:lnTo>
                  <a:lnTo>
                    <a:pt x="12382" y="6717"/>
                  </a:lnTo>
                  <a:lnTo>
                    <a:pt x="12285" y="6692"/>
                  </a:lnTo>
                  <a:lnTo>
                    <a:pt x="12187" y="6643"/>
                  </a:lnTo>
                  <a:lnTo>
                    <a:pt x="12138" y="6546"/>
                  </a:lnTo>
                  <a:lnTo>
                    <a:pt x="12138" y="6472"/>
                  </a:lnTo>
                  <a:lnTo>
                    <a:pt x="12138" y="6375"/>
                  </a:lnTo>
                  <a:lnTo>
                    <a:pt x="12187" y="6277"/>
                  </a:lnTo>
                  <a:lnTo>
                    <a:pt x="12285" y="6228"/>
                  </a:lnTo>
                  <a:lnTo>
                    <a:pt x="12944" y="6228"/>
                  </a:lnTo>
                  <a:lnTo>
                    <a:pt x="12920" y="5837"/>
                  </a:lnTo>
                  <a:lnTo>
                    <a:pt x="12871" y="5471"/>
                  </a:lnTo>
                  <a:lnTo>
                    <a:pt x="12798" y="5129"/>
                  </a:lnTo>
                  <a:lnTo>
                    <a:pt x="12724" y="4763"/>
                  </a:lnTo>
                  <a:lnTo>
                    <a:pt x="12602" y="4421"/>
                  </a:lnTo>
                  <a:lnTo>
                    <a:pt x="12480" y="4079"/>
                  </a:lnTo>
                  <a:lnTo>
                    <a:pt x="12358" y="3761"/>
                  </a:lnTo>
                  <a:lnTo>
                    <a:pt x="12187" y="3444"/>
                  </a:lnTo>
                  <a:lnTo>
                    <a:pt x="11870" y="3639"/>
                  </a:lnTo>
                  <a:lnTo>
                    <a:pt x="11821" y="3664"/>
                  </a:lnTo>
                  <a:lnTo>
                    <a:pt x="11699" y="3664"/>
                  </a:lnTo>
                  <a:lnTo>
                    <a:pt x="11625" y="3639"/>
                  </a:lnTo>
                  <a:lnTo>
                    <a:pt x="11577" y="3590"/>
                  </a:lnTo>
                  <a:lnTo>
                    <a:pt x="11528" y="3542"/>
                  </a:lnTo>
                  <a:lnTo>
                    <a:pt x="11503" y="3444"/>
                  </a:lnTo>
                  <a:lnTo>
                    <a:pt x="11503" y="3346"/>
                  </a:lnTo>
                  <a:lnTo>
                    <a:pt x="11552" y="3273"/>
                  </a:lnTo>
                  <a:lnTo>
                    <a:pt x="11625" y="3200"/>
                  </a:lnTo>
                  <a:lnTo>
                    <a:pt x="11943" y="3029"/>
                  </a:lnTo>
                  <a:lnTo>
                    <a:pt x="11747" y="2711"/>
                  </a:lnTo>
                  <a:lnTo>
                    <a:pt x="11528" y="2418"/>
                  </a:lnTo>
                  <a:lnTo>
                    <a:pt x="11283" y="2150"/>
                  </a:lnTo>
                  <a:lnTo>
                    <a:pt x="11039" y="1881"/>
                  </a:lnTo>
                  <a:lnTo>
                    <a:pt x="10771" y="1637"/>
                  </a:lnTo>
                  <a:lnTo>
                    <a:pt x="10502" y="1417"/>
                  </a:lnTo>
                  <a:lnTo>
                    <a:pt x="10209" y="1197"/>
                  </a:lnTo>
                  <a:lnTo>
                    <a:pt x="9916" y="977"/>
                  </a:lnTo>
                  <a:lnTo>
                    <a:pt x="9720" y="1295"/>
                  </a:lnTo>
                  <a:lnTo>
                    <a:pt x="9696" y="1368"/>
                  </a:lnTo>
                  <a:lnTo>
                    <a:pt x="9647" y="1392"/>
                  </a:lnTo>
                  <a:lnTo>
                    <a:pt x="9574" y="1417"/>
                  </a:lnTo>
                  <a:lnTo>
                    <a:pt x="9452" y="1417"/>
                  </a:lnTo>
                  <a:lnTo>
                    <a:pt x="9403" y="1392"/>
                  </a:lnTo>
                  <a:lnTo>
                    <a:pt x="9330" y="1344"/>
                  </a:lnTo>
                  <a:lnTo>
                    <a:pt x="9281" y="1246"/>
                  </a:lnTo>
                  <a:lnTo>
                    <a:pt x="9281" y="1148"/>
                  </a:lnTo>
                  <a:lnTo>
                    <a:pt x="9305" y="1050"/>
                  </a:lnTo>
                  <a:lnTo>
                    <a:pt x="9501" y="733"/>
                  </a:lnTo>
                  <a:lnTo>
                    <a:pt x="9183" y="586"/>
                  </a:lnTo>
                  <a:lnTo>
                    <a:pt x="8841" y="440"/>
                  </a:lnTo>
                  <a:lnTo>
                    <a:pt x="8499" y="318"/>
                  </a:lnTo>
                  <a:lnTo>
                    <a:pt x="8157" y="220"/>
                  </a:lnTo>
                  <a:lnTo>
                    <a:pt x="7815" y="122"/>
                  </a:lnTo>
                  <a:lnTo>
                    <a:pt x="7449" y="74"/>
                  </a:lnTo>
                  <a:lnTo>
                    <a:pt x="7083" y="25"/>
                  </a:lnTo>
                  <a:lnTo>
                    <a:pt x="6716" y="0"/>
                  </a:lnTo>
                  <a:lnTo>
                    <a:pt x="6716" y="562"/>
                  </a:lnTo>
                  <a:lnTo>
                    <a:pt x="6692" y="660"/>
                  </a:lnTo>
                  <a:lnTo>
                    <a:pt x="6643" y="733"/>
                  </a:lnTo>
                  <a:lnTo>
                    <a:pt x="6570" y="782"/>
                  </a:lnTo>
                  <a:lnTo>
                    <a:pt x="6472" y="806"/>
                  </a:lnTo>
                  <a:lnTo>
                    <a:pt x="6374" y="782"/>
                  </a:lnTo>
                  <a:lnTo>
                    <a:pt x="6301" y="733"/>
                  </a:lnTo>
                  <a:lnTo>
                    <a:pt x="6252" y="660"/>
                  </a:lnTo>
                  <a:lnTo>
                    <a:pt x="6228" y="562"/>
                  </a:lnTo>
                  <a:lnTo>
                    <a:pt x="62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388;p40">
            <a:extLst>
              <a:ext uri="{FF2B5EF4-FFF2-40B4-BE49-F238E27FC236}">
                <a16:creationId xmlns:a16="http://schemas.microsoft.com/office/drawing/2014/main" id="{8D1C16D0-2AA7-4B14-8A5F-B6CB1227ECF2}"/>
              </a:ext>
            </a:extLst>
          </p:cNvPr>
          <p:cNvGrpSpPr/>
          <p:nvPr/>
        </p:nvGrpSpPr>
        <p:grpSpPr>
          <a:xfrm>
            <a:off x="599661" y="1910706"/>
            <a:ext cx="457200" cy="482662"/>
            <a:chOff x="5983625" y="301625"/>
            <a:chExt cx="403000" cy="395050"/>
          </a:xfrm>
        </p:grpSpPr>
        <p:sp>
          <p:nvSpPr>
            <p:cNvPr id="16" name="Google Shape;389;p40">
              <a:extLst>
                <a:ext uri="{FF2B5EF4-FFF2-40B4-BE49-F238E27FC236}">
                  <a16:creationId xmlns:a16="http://schemas.microsoft.com/office/drawing/2014/main" id="{ED9DF7FD-5DD8-4818-A373-8C7AD4D2A708}"/>
                </a:ext>
              </a:extLst>
            </p:cNvPr>
            <p:cNvSpPr/>
            <p:nvPr/>
          </p:nvSpPr>
          <p:spPr>
            <a:xfrm>
              <a:off x="5983625" y="319925"/>
              <a:ext cx="403000" cy="67200"/>
            </a:xfrm>
            <a:custGeom>
              <a:avLst/>
              <a:gdLst/>
              <a:ahLst/>
              <a:cxnLst/>
              <a:rect l="l" t="t" r="r" b="b"/>
              <a:pathLst>
                <a:path w="16120" h="2688" extrusionOk="0">
                  <a:moveTo>
                    <a:pt x="3102" y="416"/>
                  </a:moveTo>
                  <a:lnTo>
                    <a:pt x="3273" y="465"/>
                  </a:lnTo>
                  <a:lnTo>
                    <a:pt x="3444" y="562"/>
                  </a:lnTo>
                  <a:lnTo>
                    <a:pt x="3566" y="660"/>
                  </a:lnTo>
                  <a:lnTo>
                    <a:pt x="3688" y="807"/>
                  </a:lnTo>
                  <a:lnTo>
                    <a:pt x="3762" y="953"/>
                  </a:lnTo>
                  <a:lnTo>
                    <a:pt x="3810" y="1124"/>
                  </a:lnTo>
                  <a:lnTo>
                    <a:pt x="3835" y="1320"/>
                  </a:lnTo>
                  <a:lnTo>
                    <a:pt x="3810" y="1491"/>
                  </a:lnTo>
                  <a:lnTo>
                    <a:pt x="3762" y="1661"/>
                  </a:lnTo>
                  <a:lnTo>
                    <a:pt x="3688" y="1808"/>
                  </a:lnTo>
                  <a:lnTo>
                    <a:pt x="3566" y="1955"/>
                  </a:lnTo>
                  <a:lnTo>
                    <a:pt x="3444" y="2052"/>
                  </a:lnTo>
                  <a:lnTo>
                    <a:pt x="3273" y="2150"/>
                  </a:lnTo>
                  <a:lnTo>
                    <a:pt x="3102" y="2199"/>
                  </a:lnTo>
                  <a:lnTo>
                    <a:pt x="2931" y="2223"/>
                  </a:lnTo>
                  <a:lnTo>
                    <a:pt x="2760" y="2199"/>
                  </a:lnTo>
                  <a:lnTo>
                    <a:pt x="2589" y="2150"/>
                  </a:lnTo>
                  <a:lnTo>
                    <a:pt x="2418" y="2052"/>
                  </a:lnTo>
                  <a:lnTo>
                    <a:pt x="2296" y="1955"/>
                  </a:lnTo>
                  <a:lnTo>
                    <a:pt x="2174" y="1808"/>
                  </a:lnTo>
                  <a:lnTo>
                    <a:pt x="2101" y="1661"/>
                  </a:lnTo>
                  <a:lnTo>
                    <a:pt x="2052" y="1491"/>
                  </a:lnTo>
                  <a:lnTo>
                    <a:pt x="2028" y="1320"/>
                  </a:lnTo>
                  <a:lnTo>
                    <a:pt x="2052" y="1124"/>
                  </a:lnTo>
                  <a:lnTo>
                    <a:pt x="2101" y="953"/>
                  </a:lnTo>
                  <a:lnTo>
                    <a:pt x="2174" y="807"/>
                  </a:lnTo>
                  <a:lnTo>
                    <a:pt x="2296" y="660"/>
                  </a:lnTo>
                  <a:lnTo>
                    <a:pt x="2418" y="562"/>
                  </a:lnTo>
                  <a:lnTo>
                    <a:pt x="2589" y="465"/>
                  </a:lnTo>
                  <a:lnTo>
                    <a:pt x="2760" y="416"/>
                  </a:lnTo>
                  <a:close/>
                  <a:moveTo>
                    <a:pt x="13360" y="416"/>
                  </a:moveTo>
                  <a:lnTo>
                    <a:pt x="13531" y="465"/>
                  </a:lnTo>
                  <a:lnTo>
                    <a:pt x="13702" y="562"/>
                  </a:lnTo>
                  <a:lnTo>
                    <a:pt x="13824" y="660"/>
                  </a:lnTo>
                  <a:lnTo>
                    <a:pt x="13946" y="807"/>
                  </a:lnTo>
                  <a:lnTo>
                    <a:pt x="14019" y="953"/>
                  </a:lnTo>
                  <a:lnTo>
                    <a:pt x="14068" y="1124"/>
                  </a:lnTo>
                  <a:lnTo>
                    <a:pt x="14093" y="1320"/>
                  </a:lnTo>
                  <a:lnTo>
                    <a:pt x="14068" y="1491"/>
                  </a:lnTo>
                  <a:lnTo>
                    <a:pt x="14019" y="1661"/>
                  </a:lnTo>
                  <a:lnTo>
                    <a:pt x="13946" y="1808"/>
                  </a:lnTo>
                  <a:lnTo>
                    <a:pt x="13824" y="1955"/>
                  </a:lnTo>
                  <a:lnTo>
                    <a:pt x="13702" y="2052"/>
                  </a:lnTo>
                  <a:lnTo>
                    <a:pt x="13531" y="2150"/>
                  </a:lnTo>
                  <a:lnTo>
                    <a:pt x="13360" y="2199"/>
                  </a:lnTo>
                  <a:lnTo>
                    <a:pt x="13189" y="2223"/>
                  </a:lnTo>
                  <a:lnTo>
                    <a:pt x="13018" y="2199"/>
                  </a:lnTo>
                  <a:lnTo>
                    <a:pt x="12847" y="2150"/>
                  </a:lnTo>
                  <a:lnTo>
                    <a:pt x="12676" y="2052"/>
                  </a:lnTo>
                  <a:lnTo>
                    <a:pt x="12554" y="1955"/>
                  </a:lnTo>
                  <a:lnTo>
                    <a:pt x="12432" y="1808"/>
                  </a:lnTo>
                  <a:lnTo>
                    <a:pt x="12359" y="1661"/>
                  </a:lnTo>
                  <a:lnTo>
                    <a:pt x="12310" y="1491"/>
                  </a:lnTo>
                  <a:lnTo>
                    <a:pt x="12285" y="1320"/>
                  </a:lnTo>
                  <a:lnTo>
                    <a:pt x="12310" y="1124"/>
                  </a:lnTo>
                  <a:lnTo>
                    <a:pt x="12359" y="953"/>
                  </a:lnTo>
                  <a:lnTo>
                    <a:pt x="12432" y="807"/>
                  </a:lnTo>
                  <a:lnTo>
                    <a:pt x="12554" y="660"/>
                  </a:lnTo>
                  <a:lnTo>
                    <a:pt x="12676" y="562"/>
                  </a:lnTo>
                  <a:lnTo>
                    <a:pt x="12847" y="465"/>
                  </a:lnTo>
                  <a:lnTo>
                    <a:pt x="13018" y="416"/>
                  </a:lnTo>
                  <a:close/>
                  <a:moveTo>
                    <a:pt x="0" y="1"/>
                  </a:moveTo>
                  <a:lnTo>
                    <a:pt x="0" y="2687"/>
                  </a:lnTo>
                  <a:lnTo>
                    <a:pt x="16120" y="2687"/>
                  </a:lnTo>
                  <a:lnTo>
                    <a:pt x="16120" y="1"/>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90;p40">
              <a:extLst>
                <a:ext uri="{FF2B5EF4-FFF2-40B4-BE49-F238E27FC236}">
                  <a16:creationId xmlns:a16="http://schemas.microsoft.com/office/drawing/2014/main" id="{2C4977C9-E7EA-4327-A02E-E5571F09AEEB}"/>
                </a:ext>
              </a:extLst>
            </p:cNvPr>
            <p:cNvSpPr/>
            <p:nvPr/>
          </p:nvSpPr>
          <p:spPr>
            <a:xfrm>
              <a:off x="5983625" y="664900"/>
              <a:ext cx="403000" cy="31775"/>
            </a:xfrm>
            <a:custGeom>
              <a:avLst/>
              <a:gdLst/>
              <a:ahLst/>
              <a:cxnLst/>
              <a:rect l="l" t="t" r="r" b="b"/>
              <a:pathLst>
                <a:path w="16120" h="1271" extrusionOk="0">
                  <a:moveTo>
                    <a:pt x="0" y="1"/>
                  </a:moveTo>
                  <a:lnTo>
                    <a:pt x="0" y="489"/>
                  </a:lnTo>
                  <a:lnTo>
                    <a:pt x="25" y="660"/>
                  </a:lnTo>
                  <a:lnTo>
                    <a:pt x="74" y="807"/>
                  </a:lnTo>
                  <a:lnTo>
                    <a:pt x="147" y="929"/>
                  </a:lnTo>
                  <a:lnTo>
                    <a:pt x="220" y="1051"/>
                  </a:lnTo>
                  <a:lnTo>
                    <a:pt x="342" y="1149"/>
                  </a:lnTo>
                  <a:lnTo>
                    <a:pt x="489" y="1222"/>
                  </a:lnTo>
                  <a:lnTo>
                    <a:pt x="635" y="1271"/>
                  </a:lnTo>
                  <a:lnTo>
                    <a:pt x="15485" y="1271"/>
                  </a:lnTo>
                  <a:lnTo>
                    <a:pt x="15631" y="1222"/>
                  </a:lnTo>
                  <a:lnTo>
                    <a:pt x="15778" y="1149"/>
                  </a:lnTo>
                  <a:lnTo>
                    <a:pt x="15900" y="1051"/>
                  </a:lnTo>
                  <a:lnTo>
                    <a:pt x="15973" y="929"/>
                  </a:lnTo>
                  <a:lnTo>
                    <a:pt x="16046" y="807"/>
                  </a:lnTo>
                  <a:lnTo>
                    <a:pt x="16095" y="660"/>
                  </a:lnTo>
                  <a:lnTo>
                    <a:pt x="16120" y="489"/>
                  </a:lnTo>
                  <a:lnTo>
                    <a:pt x="16120" y="1"/>
                  </a:lnTo>
                  <a:lnTo>
                    <a:pt x="16095" y="172"/>
                  </a:lnTo>
                  <a:lnTo>
                    <a:pt x="16046" y="318"/>
                  </a:lnTo>
                  <a:lnTo>
                    <a:pt x="15973" y="440"/>
                  </a:lnTo>
                  <a:lnTo>
                    <a:pt x="15900" y="562"/>
                  </a:lnTo>
                  <a:lnTo>
                    <a:pt x="15778" y="660"/>
                  </a:lnTo>
                  <a:lnTo>
                    <a:pt x="15631" y="733"/>
                  </a:lnTo>
                  <a:lnTo>
                    <a:pt x="15485" y="782"/>
                  </a:lnTo>
                  <a:lnTo>
                    <a:pt x="635" y="782"/>
                  </a:lnTo>
                  <a:lnTo>
                    <a:pt x="489" y="733"/>
                  </a:lnTo>
                  <a:lnTo>
                    <a:pt x="342" y="660"/>
                  </a:lnTo>
                  <a:lnTo>
                    <a:pt x="220" y="562"/>
                  </a:lnTo>
                  <a:lnTo>
                    <a:pt x="147" y="440"/>
                  </a:lnTo>
                  <a:lnTo>
                    <a:pt x="74" y="318"/>
                  </a:lnTo>
                  <a:lnTo>
                    <a:pt x="25" y="172"/>
                  </a:lnTo>
                  <a:lnTo>
                    <a:pt x="0" y="1"/>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91;p40">
              <a:extLst>
                <a:ext uri="{FF2B5EF4-FFF2-40B4-BE49-F238E27FC236}">
                  <a16:creationId xmlns:a16="http://schemas.microsoft.com/office/drawing/2014/main" id="{1228A1DC-2C8C-4A59-AE8C-36AE288C974A}"/>
                </a:ext>
              </a:extLst>
            </p:cNvPr>
            <p:cNvSpPr/>
            <p:nvPr/>
          </p:nvSpPr>
          <p:spPr>
            <a:xfrm>
              <a:off x="6041025" y="301625"/>
              <a:ext cx="29325" cy="63500"/>
            </a:xfrm>
            <a:custGeom>
              <a:avLst/>
              <a:gdLst/>
              <a:ahLst/>
              <a:cxnLst/>
              <a:rect l="l" t="t" r="r" b="b"/>
              <a:pathLst>
                <a:path w="1173" h="2540" extrusionOk="0">
                  <a:moveTo>
                    <a:pt x="391" y="0"/>
                  </a:moveTo>
                  <a:lnTo>
                    <a:pt x="293"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3" y="2491"/>
                  </a:lnTo>
                  <a:lnTo>
                    <a:pt x="391" y="2540"/>
                  </a:lnTo>
                  <a:lnTo>
                    <a:pt x="782" y="2540"/>
                  </a:lnTo>
                  <a:lnTo>
                    <a:pt x="879"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79" y="49"/>
                  </a:lnTo>
                  <a:lnTo>
                    <a:pt x="782" y="0"/>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92;p40">
              <a:extLst>
                <a:ext uri="{FF2B5EF4-FFF2-40B4-BE49-F238E27FC236}">
                  <a16:creationId xmlns:a16="http://schemas.microsoft.com/office/drawing/2014/main" id="{ECAA71AB-74D5-4FC3-8F75-98F5F66233C0}"/>
                </a:ext>
              </a:extLst>
            </p:cNvPr>
            <p:cNvSpPr/>
            <p:nvPr/>
          </p:nvSpPr>
          <p:spPr>
            <a:xfrm>
              <a:off x="6297450" y="301625"/>
              <a:ext cx="29350" cy="63500"/>
            </a:xfrm>
            <a:custGeom>
              <a:avLst/>
              <a:gdLst/>
              <a:ahLst/>
              <a:cxnLst/>
              <a:rect l="l" t="t" r="r" b="b"/>
              <a:pathLst>
                <a:path w="1174" h="2540" extrusionOk="0">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93;p40">
              <a:extLst>
                <a:ext uri="{FF2B5EF4-FFF2-40B4-BE49-F238E27FC236}">
                  <a16:creationId xmlns:a16="http://schemas.microsoft.com/office/drawing/2014/main" id="{F2A249EC-7974-4F57-B9DF-329351C15536}"/>
                </a:ext>
              </a:extLst>
            </p:cNvPr>
            <p:cNvSpPr/>
            <p:nvPr/>
          </p:nvSpPr>
          <p:spPr>
            <a:xfrm>
              <a:off x="6097200" y="509200"/>
              <a:ext cx="50700" cy="53775"/>
            </a:xfrm>
            <a:custGeom>
              <a:avLst/>
              <a:gdLst/>
              <a:ahLst/>
              <a:cxnLst/>
              <a:rect l="l" t="t" r="r" b="b"/>
              <a:pathLst>
                <a:path w="2028" h="2151" extrusionOk="0">
                  <a:moveTo>
                    <a:pt x="0" y="1"/>
                  </a:moveTo>
                  <a:lnTo>
                    <a:pt x="0" y="2150"/>
                  </a:lnTo>
                  <a:lnTo>
                    <a:pt x="2027" y="2150"/>
                  </a:lnTo>
                  <a:lnTo>
                    <a:pt x="2027" y="1"/>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94;p40">
              <a:extLst>
                <a:ext uri="{FF2B5EF4-FFF2-40B4-BE49-F238E27FC236}">
                  <a16:creationId xmlns:a16="http://schemas.microsoft.com/office/drawing/2014/main" id="{15E30E3A-8305-4086-B013-C55B73472840}"/>
                </a:ext>
              </a:extLst>
            </p:cNvPr>
            <p:cNvSpPr/>
            <p:nvPr/>
          </p:nvSpPr>
          <p:spPr>
            <a:xfrm>
              <a:off x="6097200" y="448150"/>
              <a:ext cx="50700" cy="48875"/>
            </a:xfrm>
            <a:custGeom>
              <a:avLst/>
              <a:gdLst/>
              <a:ahLst/>
              <a:cxnLst/>
              <a:rect l="l" t="t" r="r" b="b"/>
              <a:pathLst>
                <a:path w="2028" h="1955" extrusionOk="0">
                  <a:moveTo>
                    <a:pt x="0" y="1"/>
                  </a:moveTo>
                  <a:lnTo>
                    <a:pt x="0" y="1954"/>
                  </a:lnTo>
                  <a:lnTo>
                    <a:pt x="2027" y="1954"/>
                  </a:lnTo>
                  <a:lnTo>
                    <a:pt x="2027" y="1"/>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95;p40">
              <a:extLst>
                <a:ext uri="{FF2B5EF4-FFF2-40B4-BE49-F238E27FC236}">
                  <a16:creationId xmlns:a16="http://schemas.microsoft.com/office/drawing/2014/main" id="{C52A9FD1-F7C3-4AE1-81E7-0F31EDA76328}"/>
                </a:ext>
              </a:extLst>
            </p:cNvPr>
            <p:cNvSpPr/>
            <p:nvPr/>
          </p:nvSpPr>
          <p:spPr>
            <a:xfrm>
              <a:off x="6097200" y="575150"/>
              <a:ext cx="50700" cy="48875"/>
            </a:xfrm>
            <a:custGeom>
              <a:avLst/>
              <a:gdLst/>
              <a:ahLst/>
              <a:cxnLst/>
              <a:rect l="l" t="t" r="r" b="b"/>
              <a:pathLst>
                <a:path w="2028" h="1955" extrusionOk="0">
                  <a:moveTo>
                    <a:pt x="0" y="1"/>
                  </a:moveTo>
                  <a:lnTo>
                    <a:pt x="0" y="1954"/>
                  </a:lnTo>
                  <a:lnTo>
                    <a:pt x="2027" y="1954"/>
                  </a:lnTo>
                  <a:lnTo>
                    <a:pt x="2027" y="1"/>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96;p40">
              <a:extLst>
                <a:ext uri="{FF2B5EF4-FFF2-40B4-BE49-F238E27FC236}">
                  <a16:creationId xmlns:a16="http://schemas.microsoft.com/office/drawing/2014/main" id="{F1901402-ACE2-4BEE-B772-AA4978F610FE}"/>
                </a:ext>
              </a:extLst>
            </p:cNvPr>
            <p:cNvSpPr/>
            <p:nvPr/>
          </p:nvSpPr>
          <p:spPr>
            <a:xfrm>
              <a:off x="6160075" y="575150"/>
              <a:ext cx="50100" cy="48875"/>
            </a:xfrm>
            <a:custGeom>
              <a:avLst/>
              <a:gdLst/>
              <a:ahLst/>
              <a:cxnLst/>
              <a:rect l="l" t="t" r="r" b="b"/>
              <a:pathLst>
                <a:path w="2004" h="1955" extrusionOk="0">
                  <a:moveTo>
                    <a:pt x="1" y="1"/>
                  </a:moveTo>
                  <a:lnTo>
                    <a:pt x="1" y="1954"/>
                  </a:lnTo>
                  <a:lnTo>
                    <a:pt x="2003" y="1954"/>
                  </a:lnTo>
                  <a:lnTo>
                    <a:pt x="2003" y="1"/>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7;p40">
              <a:extLst>
                <a:ext uri="{FF2B5EF4-FFF2-40B4-BE49-F238E27FC236}">
                  <a16:creationId xmlns:a16="http://schemas.microsoft.com/office/drawing/2014/main" id="{E78903EC-9631-4102-AB79-F298381358D4}"/>
                </a:ext>
              </a:extLst>
            </p:cNvPr>
            <p:cNvSpPr/>
            <p:nvPr/>
          </p:nvSpPr>
          <p:spPr>
            <a:xfrm>
              <a:off x="6034300" y="509200"/>
              <a:ext cx="50700" cy="53775"/>
            </a:xfrm>
            <a:custGeom>
              <a:avLst/>
              <a:gdLst/>
              <a:ahLst/>
              <a:cxnLst/>
              <a:rect l="l" t="t" r="r" b="b"/>
              <a:pathLst>
                <a:path w="2028" h="2151" extrusionOk="0">
                  <a:moveTo>
                    <a:pt x="1" y="1"/>
                  </a:moveTo>
                  <a:lnTo>
                    <a:pt x="1" y="2150"/>
                  </a:lnTo>
                  <a:lnTo>
                    <a:pt x="2028" y="2150"/>
                  </a:lnTo>
                  <a:lnTo>
                    <a:pt x="2028" y="1"/>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98;p40">
              <a:extLst>
                <a:ext uri="{FF2B5EF4-FFF2-40B4-BE49-F238E27FC236}">
                  <a16:creationId xmlns:a16="http://schemas.microsoft.com/office/drawing/2014/main" id="{4F9B13A6-9CD6-4875-BAC6-EA93BE5B5949}"/>
                </a:ext>
              </a:extLst>
            </p:cNvPr>
            <p:cNvSpPr/>
            <p:nvPr/>
          </p:nvSpPr>
          <p:spPr>
            <a:xfrm>
              <a:off x="6034300" y="575150"/>
              <a:ext cx="50700" cy="48875"/>
            </a:xfrm>
            <a:custGeom>
              <a:avLst/>
              <a:gdLst/>
              <a:ahLst/>
              <a:cxnLst/>
              <a:rect l="l" t="t" r="r" b="b"/>
              <a:pathLst>
                <a:path w="2028" h="1955" extrusionOk="0">
                  <a:moveTo>
                    <a:pt x="1" y="1"/>
                  </a:moveTo>
                  <a:lnTo>
                    <a:pt x="1" y="1954"/>
                  </a:lnTo>
                  <a:lnTo>
                    <a:pt x="2028" y="1954"/>
                  </a:lnTo>
                  <a:lnTo>
                    <a:pt x="2028" y="1"/>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99;p40">
              <a:extLst>
                <a:ext uri="{FF2B5EF4-FFF2-40B4-BE49-F238E27FC236}">
                  <a16:creationId xmlns:a16="http://schemas.microsoft.com/office/drawing/2014/main" id="{BD8FC258-E34B-434B-BFDB-C00934192A3D}"/>
                </a:ext>
              </a:extLst>
            </p:cNvPr>
            <p:cNvSpPr/>
            <p:nvPr/>
          </p:nvSpPr>
          <p:spPr>
            <a:xfrm>
              <a:off x="6034300" y="448150"/>
              <a:ext cx="50700" cy="48875"/>
            </a:xfrm>
            <a:custGeom>
              <a:avLst/>
              <a:gdLst/>
              <a:ahLst/>
              <a:cxnLst/>
              <a:rect l="l" t="t" r="r" b="b"/>
              <a:pathLst>
                <a:path w="2028" h="1955" extrusionOk="0">
                  <a:moveTo>
                    <a:pt x="1" y="1"/>
                  </a:moveTo>
                  <a:lnTo>
                    <a:pt x="1" y="1954"/>
                  </a:lnTo>
                  <a:lnTo>
                    <a:pt x="2028" y="1954"/>
                  </a:lnTo>
                  <a:lnTo>
                    <a:pt x="2028" y="1"/>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0;p40">
              <a:extLst>
                <a:ext uri="{FF2B5EF4-FFF2-40B4-BE49-F238E27FC236}">
                  <a16:creationId xmlns:a16="http://schemas.microsoft.com/office/drawing/2014/main" id="{652C6D75-808A-4B65-9FC2-A77218600118}"/>
                </a:ext>
              </a:extLst>
            </p:cNvPr>
            <p:cNvSpPr/>
            <p:nvPr/>
          </p:nvSpPr>
          <p:spPr>
            <a:xfrm>
              <a:off x="6160075" y="509200"/>
              <a:ext cx="50100" cy="53775"/>
            </a:xfrm>
            <a:custGeom>
              <a:avLst/>
              <a:gdLst/>
              <a:ahLst/>
              <a:cxnLst/>
              <a:rect l="l" t="t" r="r" b="b"/>
              <a:pathLst>
                <a:path w="2004" h="2151" extrusionOk="0">
                  <a:moveTo>
                    <a:pt x="1" y="1"/>
                  </a:moveTo>
                  <a:lnTo>
                    <a:pt x="1" y="2150"/>
                  </a:lnTo>
                  <a:lnTo>
                    <a:pt x="2003" y="2150"/>
                  </a:lnTo>
                  <a:lnTo>
                    <a:pt x="2003" y="1"/>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1;p40">
              <a:extLst>
                <a:ext uri="{FF2B5EF4-FFF2-40B4-BE49-F238E27FC236}">
                  <a16:creationId xmlns:a16="http://schemas.microsoft.com/office/drawing/2014/main" id="{AE8FCD48-DB78-402A-8C7D-BF39F7407066}"/>
                </a:ext>
              </a:extLst>
            </p:cNvPr>
            <p:cNvSpPr/>
            <p:nvPr/>
          </p:nvSpPr>
          <p:spPr>
            <a:xfrm>
              <a:off x="5983625" y="399300"/>
              <a:ext cx="403000" cy="272950"/>
            </a:xfrm>
            <a:custGeom>
              <a:avLst/>
              <a:gdLst/>
              <a:ahLst/>
              <a:cxnLst/>
              <a:rect l="l" t="t" r="r" b="b"/>
              <a:pathLst>
                <a:path w="16120" h="10918" extrusionOk="0">
                  <a:moveTo>
                    <a:pt x="14434" y="1466"/>
                  </a:moveTo>
                  <a:lnTo>
                    <a:pt x="14508" y="1515"/>
                  </a:lnTo>
                  <a:lnTo>
                    <a:pt x="14557" y="1613"/>
                  </a:lnTo>
                  <a:lnTo>
                    <a:pt x="14581" y="1710"/>
                  </a:lnTo>
                  <a:lnTo>
                    <a:pt x="14581" y="9233"/>
                  </a:lnTo>
                  <a:lnTo>
                    <a:pt x="14557" y="9330"/>
                  </a:lnTo>
                  <a:lnTo>
                    <a:pt x="14508" y="9404"/>
                  </a:lnTo>
                  <a:lnTo>
                    <a:pt x="14434" y="9452"/>
                  </a:lnTo>
                  <a:lnTo>
                    <a:pt x="14337" y="9477"/>
                  </a:lnTo>
                  <a:lnTo>
                    <a:pt x="1783" y="9477"/>
                  </a:lnTo>
                  <a:lnTo>
                    <a:pt x="1686" y="9452"/>
                  </a:lnTo>
                  <a:lnTo>
                    <a:pt x="1612" y="9404"/>
                  </a:lnTo>
                  <a:lnTo>
                    <a:pt x="1564" y="9330"/>
                  </a:lnTo>
                  <a:lnTo>
                    <a:pt x="1539" y="9233"/>
                  </a:lnTo>
                  <a:lnTo>
                    <a:pt x="1539" y="1710"/>
                  </a:lnTo>
                  <a:lnTo>
                    <a:pt x="1564" y="1613"/>
                  </a:lnTo>
                  <a:lnTo>
                    <a:pt x="1612" y="1515"/>
                  </a:lnTo>
                  <a:lnTo>
                    <a:pt x="1686" y="1466"/>
                  </a:lnTo>
                  <a:close/>
                  <a:moveTo>
                    <a:pt x="0" y="1"/>
                  </a:moveTo>
                  <a:lnTo>
                    <a:pt x="0" y="10332"/>
                  </a:lnTo>
                  <a:lnTo>
                    <a:pt x="25" y="10429"/>
                  </a:lnTo>
                  <a:lnTo>
                    <a:pt x="74" y="10527"/>
                  </a:lnTo>
                  <a:lnTo>
                    <a:pt x="147" y="10625"/>
                  </a:lnTo>
                  <a:lnTo>
                    <a:pt x="220" y="10722"/>
                  </a:lnTo>
                  <a:lnTo>
                    <a:pt x="342" y="10796"/>
                  </a:lnTo>
                  <a:lnTo>
                    <a:pt x="489" y="10869"/>
                  </a:lnTo>
                  <a:lnTo>
                    <a:pt x="635" y="10918"/>
                  </a:lnTo>
                  <a:lnTo>
                    <a:pt x="15485" y="10918"/>
                  </a:lnTo>
                  <a:lnTo>
                    <a:pt x="15631" y="10869"/>
                  </a:lnTo>
                  <a:lnTo>
                    <a:pt x="15778" y="10796"/>
                  </a:lnTo>
                  <a:lnTo>
                    <a:pt x="15900" y="10698"/>
                  </a:lnTo>
                  <a:lnTo>
                    <a:pt x="15973" y="10576"/>
                  </a:lnTo>
                  <a:lnTo>
                    <a:pt x="16046" y="10454"/>
                  </a:lnTo>
                  <a:lnTo>
                    <a:pt x="16095" y="10307"/>
                  </a:lnTo>
                  <a:lnTo>
                    <a:pt x="16120" y="10136"/>
                  </a:lnTo>
                  <a:lnTo>
                    <a:pt x="16120" y="1"/>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2;p40">
              <a:extLst>
                <a:ext uri="{FF2B5EF4-FFF2-40B4-BE49-F238E27FC236}">
                  <a16:creationId xmlns:a16="http://schemas.microsoft.com/office/drawing/2014/main" id="{78963F1C-EC06-446D-A788-5FDB637C3403}"/>
                </a:ext>
              </a:extLst>
            </p:cNvPr>
            <p:cNvSpPr/>
            <p:nvPr/>
          </p:nvSpPr>
          <p:spPr>
            <a:xfrm>
              <a:off x="6285250" y="575150"/>
              <a:ext cx="50700" cy="48875"/>
            </a:xfrm>
            <a:custGeom>
              <a:avLst/>
              <a:gdLst/>
              <a:ahLst/>
              <a:cxnLst/>
              <a:rect l="l" t="t" r="r" b="b"/>
              <a:pathLst>
                <a:path w="2028" h="1955" extrusionOk="0">
                  <a:moveTo>
                    <a:pt x="0" y="1"/>
                  </a:moveTo>
                  <a:lnTo>
                    <a:pt x="0" y="1954"/>
                  </a:lnTo>
                  <a:lnTo>
                    <a:pt x="2028" y="1954"/>
                  </a:lnTo>
                  <a:lnTo>
                    <a:pt x="2028" y="1"/>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3;p40">
              <a:extLst>
                <a:ext uri="{FF2B5EF4-FFF2-40B4-BE49-F238E27FC236}">
                  <a16:creationId xmlns:a16="http://schemas.microsoft.com/office/drawing/2014/main" id="{A69DBA0D-41B0-4FA4-B349-80C5B6624BD9}"/>
                </a:ext>
              </a:extLst>
            </p:cNvPr>
            <p:cNvSpPr/>
            <p:nvPr/>
          </p:nvSpPr>
          <p:spPr>
            <a:xfrm>
              <a:off x="6285250" y="509200"/>
              <a:ext cx="50700" cy="53775"/>
            </a:xfrm>
            <a:custGeom>
              <a:avLst/>
              <a:gdLst/>
              <a:ahLst/>
              <a:cxnLst/>
              <a:rect l="l" t="t" r="r" b="b"/>
              <a:pathLst>
                <a:path w="2028" h="2151" extrusionOk="0">
                  <a:moveTo>
                    <a:pt x="0" y="1"/>
                  </a:moveTo>
                  <a:lnTo>
                    <a:pt x="0" y="2150"/>
                  </a:lnTo>
                  <a:lnTo>
                    <a:pt x="2028" y="2150"/>
                  </a:lnTo>
                  <a:lnTo>
                    <a:pt x="2028" y="1"/>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4;p40">
              <a:extLst>
                <a:ext uri="{FF2B5EF4-FFF2-40B4-BE49-F238E27FC236}">
                  <a16:creationId xmlns:a16="http://schemas.microsoft.com/office/drawing/2014/main" id="{69695259-53A2-44E6-AA72-1E6CECAAABBF}"/>
                </a:ext>
              </a:extLst>
            </p:cNvPr>
            <p:cNvSpPr/>
            <p:nvPr/>
          </p:nvSpPr>
          <p:spPr>
            <a:xfrm>
              <a:off x="6285250" y="448150"/>
              <a:ext cx="50700" cy="48875"/>
            </a:xfrm>
            <a:custGeom>
              <a:avLst/>
              <a:gdLst/>
              <a:ahLst/>
              <a:cxnLst/>
              <a:rect l="l" t="t" r="r" b="b"/>
              <a:pathLst>
                <a:path w="2028" h="1955" extrusionOk="0">
                  <a:moveTo>
                    <a:pt x="0" y="1"/>
                  </a:moveTo>
                  <a:lnTo>
                    <a:pt x="0" y="1954"/>
                  </a:lnTo>
                  <a:lnTo>
                    <a:pt x="2028" y="1954"/>
                  </a:lnTo>
                  <a:lnTo>
                    <a:pt x="2028" y="1"/>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5;p40">
              <a:extLst>
                <a:ext uri="{FF2B5EF4-FFF2-40B4-BE49-F238E27FC236}">
                  <a16:creationId xmlns:a16="http://schemas.microsoft.com/office/drawing/2014/main" id="{C2C9F918-70EF-4221-97C8-75BF02A49C29}"/>
                </a:ext>
              </a:extLst>
            </p:cNvPr>
            <p:cNvSpPr/>
            <p:nvPr/>
          </p:nvSpPr>
          <p:spPr>
            <a:xfrm>
              <a:off x="6222350" y="575150"/>
              <a:ext cx="50700" cy="48875"/>
            </a:xfrm>
            <a:custGeom>
              <a:avLst/>
              <a:gdLst/>
              <a:ahLst/>
              <a:cxnLst/>
              <a:rect l="l" t="t" r="r" b="b"/>
              <a:pathLst>
                <a:path w="2028" h="1955" extrusionOk="0">
                  <a:moveTo>
                    <a:pt x="1" y="1"/>
                  </a:moveTo>
                  <a:lnTo>
                    <a:pt x="1" y="1954"/>
                  </a:lnTo>
                  <a:lnTo>
                    <a:pt x="2028" y="1954"/>
                  </a:lnTo>
                  <a:lnTo>
                    <a:pt x="2028" y="1"/>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6;p40">
              <a:extLst>
                <a:ext uri="{FF2B5EF4-FFF2-40B4-BE49-F238E27FC236}">
                  <a16:creationId xmlns:a16="http://schemas.microsoft.com/office/drawing/2014/main" id="{C149EEAD-75AF-4D3D-A549-8B1CAB3B1143}"/>
                </a:ext>
              </a:extLst>
            </p:cNvPr>
            <p:cNvSpPr/>
            <p:nvPr/>
          </p:nvSpPr>
          <p:spPr>
            <a:xfrm>
              <a:off x="6160075" y="448150"/>
              <a:ext cx="50100" cy="48875"/>
            </a:xfrm>
            <a:custGeom>
              <a:avLst/>
              <a:gdLst/>
              <a:ahLst/>
              <a:cxnLst/>
              <a:rect l="l" t="t" r="r" b="b"/>
              <a:pathLst>
                <a:path w="2004" h="1955" extrusionOk="0">
                  <a:moveTo>
                    <a:pt x="1" y="1"/>
                  </a:moveTo>
                  <a:lnTo>
                    <a:pt x="1" y="1954"/>
                  </a:lnTo>
                  <a:lnTo>
                    <a:pt x="2003" y="1954"/>
                  </a:lnTo>
                  <a:lnTo>
                    <a:pt x="2003" y="1"/>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407;p40">
              <a:extLst>
                <a:ext uri="{FF2B5EF4-FFF2-40B4-BE49-F238E27FC236}">
                  <a16:creationId xmlns:a16="http://schemas.microsoft.com/office/drawing/2014/main" id="{02643185-6241-4CCB-86D7-99038C402519}"/>
                </a:ext>
              </a:extLst>
            </p:cNvPr>
            <p:cNvSpPr/>
            <p:nvPr/>
          </p:nvSpPr>
          <p:spPr>
            <a:xfrm>
              <a:off x="6222350" y="509200"/>
              <a:ext cx="50700" cy="53775"/>
            </a:xfrm>
            <a:custGeom>
              <a:avLst/>
              <a:gdLst/>
              <a:ahLst/>
              <a:cxnLst/>
              <a:rect l="l" t="t" r="r" b="b"/>
              <a:pathLst>
                <a:path w="2028" h="2151" extrusionOk="0">
                  <a:moveTo>
                    <a:pt x="1" y="1"/>
                  </a:moveTo>
                  <a:lnTo>
                    <a:pt x="1" y="2150"/>
                  </a:lnTo>
                  <a:lnTo>
                    <a:pt x="2028" y="2150"/>
                  </a:lnTo>
                  <a:lnTo>
                    <a:pt x="2028" y="1"/>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408;p40">
              <a:extLst>
                <a:ext uri="{FF2B5EF4-FFF2-40B4-BE49-F238E27FC236}">
                  <a16:creationId xmlns:a16="http://schemas.microsoft.com/office/drawing/2014/main" id="{6E70C657-8948-4BD5-BAC3-A1FD1CF3C59E}"/>
                </a:ext>
              </a:extLst>
            </p:cNvPr>
            <p:cNvSpPr/>
            <p:nvPr/>
          </p:nvSpPr>
          <p:spPr>
            <a:xfrm>
              <a:off x="6222350" y="448150"/>
              <a:ext cx="50700" cy="48875"/>
            </a:xfrm>
            <a:custGeom>
              <a:avLst/>
              <a:gdLst/>
              <a:ahLst/>
              <a:cxnLst/>
              <a:rect l="l" t="t" r="r" b="b"/>
              <a:pathLst>
                <a:path w="2028" h="1955" extrusionOk="0">
                  <a:moveTo>
                    <a:pt x="1" y="1"/>
                  </a:moveTo>
                  <a:lnTo>
                    <a:pt x="1" y="1954"/>
                  </a:lnTo>
                  <a:lnTo>
                    <a:pt x="2028" y="1954"/>
                  </a:lnTo>
                  <a:lnTo>
                    <a:pt x="2028" y="1"/>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73FCAF54-A552-4FE5-B099-EAAFE0A69ACE}"/>
              </a:ext>
            </a:extLst>
          </p:cNvPr>
          <p:cNvSpPr txBox="1"/>
          <p:nvPr/>
        </p:nvSpPr>
        <p:spPr>
          <a:xfrm>
            <a:off x="1285460" y="1854368"/>
            <a:ext cx="9806610" cy="707886"/>
          </a:xfrm>
          <a:prstGeom prst="rect">
            <a:avLst/>
          </a:prstGeom>
          <a:noFill/>
        </p:spPr>
        <p:txBody>
          <a:bodyPr wrap="square" rtlCol="0">
            <a:spAutoFit/>
          </a:bodyPr>
          <a:lstStyle/>
          <a:p>
            <a:pPr algn="just"/>
            <a:r>
              <a:rPr lang="vi-VN" altLang="en-US" sz="2000" dirty="0">
                <a:latin typeface="Myriad Pro" pitchFamily="34" charset="0"/>
              </a:rPr>
              <a:t>Thời lượng quy định cho </a:t>
            </a:r>
            <a:r>
              <a:rPr lang="en-US" altLang="en-US" sz="2000" dirty="0">
                <a:latin typeface="Myriad Pro" pitchFamily="34" charset="0"/>
              </a:rPr>
              <a:t>HĐTN </a:t>
            </a:r>
            <a:r>
              <a:rPr lang="vi-VN" altLang="en-US" sz="2000" dirty="0">
                <a:latin typeface="Myriad Pro" pitchFamily="34" charset="0"/>
              </a:rPr>
              <a:t>là 3 tiết/tuần, trong đó 2 tiết dành cho sinh hoạt</a:t>
            </a:r>
            <a:r>
              <a:rPr lang="en-US" altLang="en-US" sz="2000" dirty="0">
                <a:latin typeface="Myriad Pro" pitchFamily="34" charset="0"/>
              </a:rPr>
              <a:t/>
            </a:r>
            <a:br>
              <a:rPr lang="en-US" altLang="en-US" sz="2000" dirty="0">
                <a:latin typeface="Myriad Pro" pitchFamily="34" charset="0"/>
              </a:rPr>
            </a:br>
            <a:r>
              <a:rPr lang="vi-VN" altLang="en-US" sz="2000" dirty="0">
                <a:latin typeface="Myriad Pro" pitchFamily="34" charset="0"/>
              </a:rPr>
              <a:t>dưới cờ và sinh hoạt lớp, 1 tiết dành cho </a:t>
            </a:r>
            <a:r>
              <a:rPr lang="en-US" altLang="en-US" sz="2000" dirty="0" err="1">
                <a:latin typeface="Myriad Pro" pitchFamily="34" charset="0"/>
              </a:rPr>
              <a:t>Hoạt</a:t>
            </a:r>
            <a:r>
              <a:rPr lang="en-US" altLang="en-US" sz="2000" dirty="0">
                <a:latin typeface="Myriad Pro" pitchFamily="34" charset="0"/>
              </a:rPr>
              <a:t> </a:t>
            </a:r>
            <a:r>
              <a:rPr lang="en-US" altLang="en-US" sz="2000" dirty="0" err="1">
                <a:latin typeface="Myriad Pro" pitchFamily="34" charset="0"/>
              </a:rPr>
              <a:t>động</a:t>
            </a:r>
            <a:r>
              <a:rPr lang="en-US" altLang="en-US" sz="2000" dirty="0">
                <a:latin typeface="Myriad Pro" pitchFamily="34" charset="0"/>
              </a:rPr>
              <a:t> </a:t>
            </a:r>
            <a:r>
              <a:rPr lang="en-US" altLang="en-US" sz="2000" dirty="0" err="1">
                <a:latin typeface="Myriad Pro" pitchFamily="34" charset="0"/>
              </a:rPr>
              <a:t>giáo</a:t>
            </a:r>
            <a:r>
              <a:rPr lang="en-US" altLang="en-US" sz="2000" dirty="0">
                <a:latin typeface="Myriad Pro" pitchFamily="34" charset="0"/>
              </a:rPr>
              <a:t> </a:t>
            </a:r>
            <a:r>
              <a:rPr lang="en-US" altLang="en-US" sz="2000" dirty="0" err="1">
                <a:latin typeface="Myriad Pro" pitchFamily="34" charset="0"/>
              </a:rPr>
              <a:t>dục</a:t>
            </a:r>
            <a:r>
              <a:rPr lang="en-US" altLang="en-US" sz="2000" dirty="0">
                <a:latin typeface="Myriad Pro" pitchFamily="34" charset="0"/>
              </a:rPr>
              <a:t> </a:t>
            </a:r>
            <a:r>
              <a:rPr lang="vi-VN" altLang="en-US" sz="2000" dirty="0">
                <a:latin typeface="Myriad Pro" pitchFamily="34" charset="0"/>
              </a:rPr>
              <a:t>theo chủ đề</a:t>
            </a:r>
            <a:r>
              <a:rPr lang="en-US" altLang="en-US" sz="2000" dirty="0">
                <a:latin typeface="Myriad Pro" pitchFamily="34" charset="0"/>
              </a:rPr>
              <a:t>.</a:t>
            </a:r>
            <a:endParaRPr lang="en-US" sz="2000" dirty="0">
              <a:latin typeface="Myriad Pro" pitchFamily="34" charset="0"/>
            </a:endParaRPr>
          </a:p>
        </p:txBody>
      </p:sp>
      <p:sp>
        <p:nvSpPr>
          <p:cNvPr id="3" name="Rectangle 2">
            <a:extLst>
              <a:ext uri="{FF2B5EF4-FFF2-40B4-BE49-F238E27FC236}">
                <a16:creationId xmlns:a16="http://schemas.microsoft.com/office/drawing/2014/main" id="{CE2E1F12-C695-4EBC-AD4E-B7BE09237490}"/>
              </a:ext>
            </a:extLst>
          </p:cNvPr>
          <p:cNvSpPr/>
          <p:nvPr/>
        </p:nvSpPr>
        <p:spPr>
          <a:xfrm>
            <a:off x="1274540" y="4890775"/>
            <a:ext cx="9818238" cy="677108"/>
          </a:xfrm>
          <a:prstGeom prst="rect">
            <a:avLst/>
          </a:prstGeom>
        </p:spPr>
        <p:txBody>
          <a:bodyPr wrap="square">
            <a:spAutoFit/>
          </a:bodyPr>
          <a:lstStyle/>
          <a:p>
            <a:r>
              <a:rPr lang="en-US" altLang="en-US" dirty="0">
                <a:latin typeface="Myriad Pro" pitchFamily="34" charset="0"/>
              </a:rPr>
              <a:t> </a:t>
            </a:r>
            <a:r>
              <a:rPr lang="en-US" altLang="en-US" sz="2000" dirty="0" err="1">
                <a:latin typeface="Myriad Pro" pitchFamily="34" charset="0"/>
              </a:rPr>
              <a:t>Các</a:t>
            </a:r>
            <a:r>
              <a:rPr lang="en-US" altLang="en-US" sz="2000" dirty="0">
                <a:latin typeface="Myriad Pro" pitchFamily="34" charset="0"/>
              </a:rPr>
              <a:t> </a:t>
            </a:r>
            <a:r>
              <a:rPr lang="en-US" altLang="en-US" sz="2000" dirty="0" err="1">
                <a:latin typeface="Myriad Pro" pitchFamily="34" charset="0"/>
              </a:rPr>
              <a:t>hoạt</a:t>
            </a:r>
            <a:r>
              <a:rPr lang="en-US" altLang="en-US" sz="2000" dirty="0">
                <a:latin typeface="Myriad Pro" pitchFamily="34" charset="0"/>
              </a:rPr>
              <a:t> </a:t>
            </a:r>
            <a:r>
              <a:rPr lang="en-US" altLang="en-US" sz="2000" dirty="0" err="1">
                <a:latin typeface="Myriad Pro" pitchFamily="34" charset="0"/>
              </a:rPr>
              <a:t>động</a:t>
            </a:r>
            <a:r>
              <a:rPr lang="en-US" altLang="en-US" sz="2000" dirty="0">
                <a:latin typeface="Myriad Pro" pitchFamily="34" charset="0"/>
              </a:rPr>
              <a:t> </a:t>
            </a:r>
            <a:r>
              <a:rPr lang="en-US" altLang="en-US" sz="2000" dirty="0" err="1">
                <a:latin typeface="Myriad Pro" pitchFamily="34" charset="0"/>
              </a:rPr>
              <a:t>câu</a:t>
            </a:r>
            <a:r>
              <a:rPr lang="en-US" altLang="en-US" sz="2000" dirty="0">
                <a:latin typeface="Myriad Pro" pitchFamily="34" charset="0"/>
              </a:rPr>
              <a:t> </a:t>
            </a:r>
            <a:r>
              <a:rPr lang="en-US" altLang="en-US" sz="2000" dirty="0" err="1">
                <a:latin typeface="Myriad Pro" pitchFamily="34" charset="0"/>
              </a:rPr>
              <a:t>lạc</a:t>
            </a:r>
            <a:r>
              <a:rPr lang="en-US" altLang="en-US" sz="2000" dirty="0">
                <a:latin typeface="Myriad Pro" pitchFamily="34" charset="0"/>
              </a:rPr>
              <a:t> </a:t>
            </a:r>
            <a:r>
              <a:rPr lang="en-US" altLang="en-US" sz="2000" dirty="0" err="1">
                <a:latin typeface="Myriad Pro" pitchFamily="34" charset="0"/>
              </a:rPr>
              <a:t>bộ</a:t>
            </a:r>
            <a:r>
              <a:rPr lang="en-US" altLang="en-US" sz="2000" dirty="0">
                <a:latin typeface="Myriad Pro" pitchFamily="34" charset="0"/>
              </a:rPr>
              <a:t> </a:t>
            </a:r>
            <a:r>
              <a:rPr lang="en-US" altLang="en-US" sz="2000" dirty="0" err="1">
                <a:latin typeface="Myriad Pro" pitchFamily="34" charset="0"/>
              </a:rPr>
              <a:t>được</a:t>
            </a:r>
            <a:r>
              <a:rPr lang="en-US" altLang="en-US" sz="2000" dirty="0">
                <a:latin typeface="Myriad Pro" pitchFamily="34" charset="0"/>
              </a:rPr>
              <a:t> </a:t>
            </a:r>
            <a:r>
              <a:rPr lang="en-US" altLang="en-US" sz="2000" dirty="0" err="1">
                <a:latin typeface="Myriad Pro" pitchFamily="34" charset="0"/>
              </a:rPr>
              <a:t>bố</a:t>
            </a:r>
            <a:r>
              <a:rPr lang="en-US" altLang="en-US" sz="2000" dirty="0">
                <a:latin typeface="Myriad Pro" pitchFamily="34" charset="0"/>
              </a:rPr>
              <a:t> </a:t>
            </a:r>
            <a:r>
              <a:rPr lang="en-US" altLang="en-US" sz="2000" dirty="0" err="1">
                <a:latin typeface="Myriad Pro" pitchFamily="34" charset="0"/>
              </a:rPr>
              <a:t>trí</a:t>
            </a:r>
            <a:r>
              <a:rPr lang="en-US" altLang="en-US" sz="2000" dirty="0">
                <a:latin typeface="Myriad Pro" pitchFamily="34" charset="0"/>
              </a:rPr>
              <a:t> </a:t>
            </a:r>
            <a:r>
              <a:rPr lang="en-US" altLang="en-US" sz="2000" dirty="0" err="1">
                <a:latin typeface="Myriad Pro" pitchFamily="34" charset="0"/>
              </a:rPr>
              <a:t>ngoài</a:t>
            </a:r>
            <a:r>
              <a:rPr lang="en-US" altLang="en-US" sz="2000" dirty="0">
                <a:latin typeface="Myriad Pro" pitchFamily="34" charset="0"/>
              </a:rPr>
              <a:t> </a:t>
            </a:r>
            <a:r>
              <a:rPr lang="en-US" altLang="en-US" sz="2000" dirty="0" err="1">
                <a:latin typeface="Myriad Pro" pitchFamily="34" charset="0"/>
              </a:rPr>
              <a:t>giờ</a:t>
            </a:r>
            <a:r>
              <a:rPr lang="en-US" altLang="en-US" sz="2000" dirty="0">
                <a:latin typeface="Myriad Pro" pitchFamily="34" charset="0"/>
              </a:rPr>
              <a:t> </a:t>
            </a:r>
            <a:r>
              <a:rPr lang="en-US" altLang="en-US" sz="2000" dirty="0" err="1">
                <a:latin typeface="Myriad Pro" pitchFamily="34" charset="0"/>
              </a:rPr>
              <a:t>học</a:t>
            </a:r>
            <a:r>
              <a:rPr lang="en-US" altLang="en-US" sz="2000" dirty="0">
                <a:latin typeface="Myriad Pro" pitchFamily="34" charset="0"/>
              </a:rPr>
              <a:t> </a:t>
            </a:r>
            <a:r>
              <a:rPr lang="en-US" altLang="en-US" sz="2000" dirty="0" err="1">
                <a:latin typeface="Myriad Pro" pitchFamily="34" charset="0"/>
              </a:rPr>
              <a:t>chính</a:t>
            </a:r>
            <a:r>
              <a:rPr lang="en-US" altLang="en-US" sz="2000" dirty="0">
                <a:latin typeface="Myriad Pro" pitchFamily="34" charset="0"/>
              </a:rPr>
              <a:t> </a:t>
            </a:r>
            <a:r>
              <a:rPr lang="en-US" altLang="en-US" sz="2000" dirty="0" err="1">
                <a:latin typeface="Myriad Pro" pitchFamily="34" charset="0"/>
              </a:rPr>
              <a:t>khoá</a:t>
            </a:r>
            <a:r>
              <a:rPr lang="en-US" altLang="en-US" sz="2000" dirty="0">
                <a:latin typeface="Myriad Pro" pitchFamily="34" charset="0"/>
              </a:rPr>
              <a:t>. </a:t>
            </a:r>
            <a:r>
              <a:rPr lang="en-US" altLang="en-US" dirty="0">
                <a:latin typeface="Myriad Pro" pitchFamily="34" charset="0"/>
              </a:rPr>
              <a:t/>
            </a:r>
            <a:br>
              <a:rPr lang="en-US" altLang="en-US" dirty="0">
                <a:latin typeface="Myriad Pro" pitchFamily="34" charset="0"/>
              </a:rPr>
            </a:br>
            <a:endParaRPr lang="en-US" dirty="0">
              <a:latin typeface="Myriad Pro" pitchFamily="34" charset="0"/>
            </a:endParaRPr>
          </a:p>
        </p:txBody>
      </p:sp>
      <p:sp>
        <p:nvSpPr>
          <p:cNvPr id="4" name="Rectangle 3">
            <a:extLst>
              <a:ext uri="{FF2B5EF4-FFF2-40B4-BE49-F238E27FC236}">
                <a16:creationId xmlns:a16="http://schemas.microsoft.com/office/drawing/2014/main" id="{BEEEDAE4-C056-415E-9472-2DCC3A0E2847}"/>
              </a:ext>
            </a:extLst>
          </p:cNvPr>
          <p:cNvSpPr/>
          <p:nvPr/>
        </p:nvSpPr>
        <p:spPr>
          <a:xfrm>
            <a:off x="1285460" y="2987252"/>
            <a:ext cx="9806610" cy="1631216"/>
          </a:xfrm>
          <a:prstGeom prst="rect">
            <a:avLst/>
          </a:prstGeom>
        </p:spPr>
        <p:txBody>
          <a:bodyPr wrap="square">
            <a:spAutoFit/>
          </a:bodyPr>
          <a:lstStyle/>
          <a:p>
            <a:pPr algn="just"/>
            <a:r>
              <a:rPr lang="vi-VN" altLang="en-US" sz="2000" dirty="0">
                <a:latin typeface="Myriad Pro" pitchFamily="34" charset="0"/>
              </a:rPr>
              <a:t>Nhà trường có thể </a:t>
            </a:r>
            <a:r>
              <a:rPr lang="en-US" altLang="en-US" sz="2000" dirty="0" err="1">
                <a:latin typeface="Myriad Pro" pitchFamily="34" charset="0"/>
              </a:rPr>
              <a:t>linh</a:t>
            </a:r>
            <a:r>
              <a:rPr lang="en-US" altLang="en-US" sz="2000" dirty="0">
                <a:latin typeface="Myriad Pro" pitchFamily="34" charset="0"/>
              </a:rPr>
              <a:t> </a:t>
            </a:r>
            <a:r>
              <a:rPr lang="en-US" altLang="en-US" sz="2000" dirty="0" err="1">
                <a:latin typeface="Myriad Pro" pitchFamily="34" charset="0"/>
              </a:rPr>
              <a:t>hoạt</a:t>
            </a:r>
            <a:r>
              <a:rPr lang="en-US" altLang="en-US" sz="2000" dirty="0">
                <a:latin typeface="Myriad Pro" pitchFamily="34" charset="0"/>
              </a:rPr>
              <a:t> </a:t>
            </a:r>
            <a:r>
              <a:rPr lang="en-US" altLang="en-US" sz="2000" dirty="0" err="1">
                <a:latin typeface="Myriad Pro" pitchFamily="34" charset="0"/>
              </a:rPr>
              <a:t>trong</a:t>
            </a:r>
            <a:r>
              <a:rPr lang="en-US" altLang="en-US" sz="2000" dirty="0">
                <a:latin typeface="Myriad Pro" pitchFamily="34" charset="0"/>
              </a:rPr>
              <a:t> </a:t>
            </a:r>
            <a:r>
              <a:rPr lang="en-US" altLang="en-US" sz="2000" dirty="0" err="1">
                <a:latin typeface="Myriad Pro" pitchFamily="34" charset="0"/>
              </a:rPr>
              <a:t>việc</a:t>
            </a:r>
            <a:r>
              <a:rPr lang="en-US" altLang="en-US" sz="2000" dirty="0">
                <a:latin typeface="Myriad Pro" pitchFamily="34" charset="0"/>
              </a:rPr>
              <a:t> </a:t>
            </a:r>
            <a:r>
              <a:rPr lang="en-US" altLang="en-US" sz="2000" dirty="0" err="1">
                <a:latin typeface="Myriad Pro" pitchFamily="34" charset="0"/>
              </a:rPr>
              <a:t>xây</a:t>
            </a:r>
            <a:r>
              <a:rPr lang="en-US" altLang="en-US" sz="2000" dirty="0">
                <a:latin typeface="Myriad Pro" pitchFamily="34" charset="0"/>
              </a:rPr>
              <a:t> </a:t>
            </a:r>
            <a:r>
              <a:rPr lang="en-US" altLang="en-US" sz="2000" dirty="0" err="1">
                <a:latin typeface="Myriad Pro" pitchFamily="34" charset="0"/>
              </a:rPr>
              <a:t>dựng</a:t>
            </a:r>
            <a:r>
              <a:rPr lang="en-US" altLang="en-US" sz="2000" dirty="0">
                <a:latin typeface="Myriad Pro" pitchFamily="34" charset="0"/>
              </a:rPr>
              <a:t> </a:t>
            </a:r>
            <a:r>
              <a:rPr lang="en-US" altLang="en-US" sz="2000" dirty="0" err="1">
                <a:latin typeface="Myriad Pro" pitchFamily="34" charset="0"/>
              </a:rPr>
              <a:t>các</a:t>
            </a:r>
            <a:r>
              <a:rPr lang="en-US" altLang="en-US" sz="2000" dirty="0">
                <a:latin typeface="Myriad Pro" pitchFamily="34" charset="0"/>
              </a:rPr>
              <a:t> </a:t>
            </a:r>
            <a:r>
              <a:rPr lang="en-US" altLang="en-US" sz="2000" dirty="0" err="1">
                <a:latin typeface="Myriad Pro" pitchFamily="34" charset="0"/>
              </a:rPr>
              <a:t>kế</a:t>
            </a:r>
            <a:r>
              <a:rPr lang="en-US" altLang="en-US" sz="2000" dirty="0">
                <a:latin typeface="Myriad Pro" pitchFamily="34" charset="0"/>
              </a:rPr>
              <a:t> </a:t>
            </a:r>
            <a:r>
              <a:rPr lang="en-US" altLang="en-US" sz="2000" dirty="0" err="1">
                <a:latin typeface="Myriad Pro" pitchFamily="34" charset="0"/>
              </a:rPr>
              <a:t>hoạch</a:t>
            </a:r>
            <a:r>
              <a:rPr lang="en-US" altLang="en-US" sz="2000" dirty="0">
                <a:latin typeface="Myriad Pro" pitchFamily="34" charset="0"/>
              </a:rPr>
              <a:t> </a:t>
            </a:r>
            <a:r>
              <a:rPr lang="en-US" altLang="en-US" sz="2000" dirty="0" err="1">
                <a:latin typeface="Myriad Pro" pitchFamily="34" charset="0"/>
              </a:rPr>
              <a:t>tổ</a:t>
            </a:r>
            <a:r>
              <a:rPr lang="en-US" altLang="en-US" sz="2000" dirty="0">
                <a:latin typeface="Myriad Pro" pitchFamily="34" charset="0"/>
              </a:rPr>
              <a:t> </a:t>
            </a:r>
            <a:r>
              <a:rPr lang="en-US" altLang="en-US" sz="2000" dirty="0" err="1">
                <a:latin typeface="Myriad Pro" pitchFamily="34" charset="0"/>
              </a:rPr>
              <a:t>chức</a:t>
            </a:r>
            <a:r>
              <a:rPr lang="en-US" altLang="en-US" sz="2000" dirty="0">
                <a:latin typeface="Myriad Pro" pitchFamily="34" charset="0"/>
              </a:rPr>
              <a:t> </a:t>
            </a:r>
            <a:r>
              <a:rPr lang="en-US" altLang="en-US" sz="2000" dirty="0" err="1">
                <a:latin typeface="Myriad Pro" pitchFamily="34" charset="0"/>
              </a:rPr>
              <a:t>hoạt</a:t>
            </a:r>
            <a:r>
              <a:rPr lang="en-US" altLang="en-US" sz="2000" dirty="0">
                <a:latin typeface="Myriad Pro" pitchFamily="34" charset="0"/>
              </a:rPr>
              <a:t> </a:t>
            </a:r>
            <a:r>
              <a:rPr lang="en-US" altLang="en-US" sz="2000" dirty="0" err="1">
                <a:latin typeface="Myriad Pro" pitchFamily="34" charset="0"/>
              </a:rPr>
              <a:t>động</a:t>
            </a:r>
            <a:r>
              <a:rPr lang="en-US" altLang="en-US" sz="2000" dirty="0">
                <a:latin typeface="Myriad Pro" pitchFamily="34" charset="0"/>
              </a:rPr>
              <a:t> </a:t>
            </a:r>
            <a:r>
              <a:rPr lang="en-US" altLang="en-US" sz="2000" dirty="0" err="1">
                <a:latin typeface="Myriad Pro" pitchFamily="34" charset="0"/>
              </a:rPr>
              <a:t>trải</a:t>
            </a:r>
            <a:r>
              <a:rPr lang="en-US" altLang="en-US" sz="2000" dirty="0">
                <a:latin typeface="Myriad Pro" pitchFamily="34" charset="0"/>
              </a:rPr>
              <a:t> </a:t>
            </a:r>
            <a:r>
              <a:rPr lang="en-US" altLang="en-US" sz="2000" dirty="0" err="1">
                <a:latin typeface="Myriad Pro" pitchFamily="34" charset="0"/>
              </a:rPr>
              <a:t>nghiệm</a:t>
            </a:r>
            <a:r>
              <a:rPr lang="en-US" altLang="en-US" sz="2000" dirty="0">
                <a:latin typeface="Myriad Pro" pitchFamily="34" charset="0"/>
              </a:rPr>
              <a:t> (3 </a:t>
            </a:r>
            <a:r>
              <a:rPr lang="en-US" altLang="en-US" sz="2000" dirty="0" err="1">
                <a:latin typeface="Myriad Pro" pitchFamily="34" charset="0"/>
              </a:rPr>
              <a:t>loại</a:t>
            </a:r>
            <a:r>
              <a:rPr lang="en-US" altLang="en-US" sz="2000" dirty="0">
                <a:latin typeface="Myriad Pro" pitchFamily="34" charset="0"/>
              </a:rPr>
              <a:t> </a:t>
            </a:r>
            <a:r>
              <a:rPr lang="en-US" altLang="en-US" sz="2000" dirty="0" err="1">
                <a:latin typeface="Myriad Pro" pitchFamily="34" charset="0"/>
              </a:rPr>
              <a:t>hình</a:t>
            </a:r>
            <a:r>
              <a:rPr lang="en-US" altLang="en-US" sz="2000" dirty="0">
                <a:latin typeface="Myriad Pro" pitchFamily="34" charset="0"/>
              </a:rPr>
              <a:t> </a:t>
            </a:r>
            <a:r>
              <a:rPr lang="en-US" altLang="en-US" sz="2000" dirty="0" err="1">
                <a:latin typeface="Myriad Pro" pitchFamily="34" charset="0"/>
              </a:rPr>
              <a:t>hoạt</a:t>
            </a:r>
            <a:r>
              <a:rPr lang="en-US" altLang="en-US" sz="2000" dirty="0">
                <a:latin typeface="Myriad Pro" pitchFamily="34" charset="0"/>
              </a:rPr>
              <a:t> </a:t>
            </a:r>
            <a:r>
              <a:rPr lang="en-US" altLang="en-US" sz="2000" dirty="0" err="1">
                <a:latin typeface="Myriad Pro" pitchFamily="34" charset="0"/>
              </a:rPr>
              <a:t>động</a:t>
            </a:r>
            <a:r>
              <a:rPr lang="en-US" altLang="en-US" sz="2000" dirty="0">
                <a:latin typeface="Myriad Pro" pitchFamily="34" charset="0"/>
              </a:rPr>
              <a:t> </a:t>
            </a:r>
            <a:r>
              <a:rPr lang="en-US" altLang="en-US" sz="2000" dirty="0" err="1">
                <a:latin typeface="Myriad Pro" pitchFamily="34" charset="0"/>
              </a:rPr>
              <a:t>trải</a:t>
            </a:r>
            <a:r>
              <a:rPr lang="en-US" altLang="en-US" sz="2000" dirty="0">
                <a:latin typeface="Myriad Pro" pitchFamily="34" charset="0"/>
              </a:rPr>
              <a:t> </a:t>
            </a:r>
            <a:r>
              <a:rPr lang="en-US" altLang="en-US" sz="2000" dirty="0" err="1">
                <a:latin typeface="Myriad Pro" pitchFamily="34" charset="0"/>
              </a:rPr>
              <a:t>nghiệm</a:t>
            </a:r>
            <a:r>
              <a:rPr lang="en-US" altLang="en-US" sz="2000" dirty="0">
                <a:latin typeface="Myriad Pro" pitchFamily="34" charset="0"/>
              </a:rPr>
              <a:t> </a:t>
            </a:r>
            <a:r>
              <a:rPr lang="en-US" altLang="en-US" sz="2000" dirty="0" err="1">
                <a:latin typeface="Myriad Pro" pitchFamily="34" charset="0"/>
              </a:rPr>
              <a:t>và</a:t>
            </a:r>
            <a:r>
              <a:rPr lang="en-US" altLang="en-US" sz="2000" dirty="0">
                <a:latin typeface="Myriad Pro" pitchFamily="34" charset="0"/>
              </a:rPr>
              <a:t> </a:t>
            </a:r>
            <a:r>
              <a:rPr lang="en-US" altLang="en-US" sz="2000" dirty="0" err="1">
                <a:latin typeface="Myriad Pro" pitchFamily="34" charset="0"/>
              </a:rPr>
              <a:t>các</a:t>
            </a:r>
            <a:r>
              <a:rPr lang="en-US" altLang="en-US" sz="2000" dirty="0">
                <a:latin typeface="Myriad Pro" pitchFamily="34" charset="0"/>
              </a:rPr>
              <a:t> </a:t>
            </a:r>
            <a:r>
              <a:rPr lang="en-US" altLang="en-US" sz="2000" dirty="0" err="1">
                <a:latin typeface="Myriad Pro" pitchFamily="34" charset="0"/>
              </a:rPr>
              <a:t>hoạt</a:t>
            </a:r>
            <a:r>
              <a:rPr lang="en-US" altLang="en-US" sz="2000" dirty="0">
                <a:latin typeface="Myriad Pro" pitchFamily="34" charset="0"/>
              </a:rPr>
              <a:t> </a:t>
            </a:r>
            <a:r>
              <a:rPr lang="en-US" altLang="en-US" sz="2000" dirty="0" err="1">
                <a:latin typeface="Myriad Pro" pitchFamily="34" charset="0"/>
              </a:rPr>
              <a:t>động</a:t>
            </a:r>
            <a:r>
              <a:rPr lang="en-US" altLang="en-US" sz="2000" dirty="0">
                <a:latin typeface="Myriad Pro" pitchFamily="34" charset="0"/>
              </a:rPr>
              <a:t> </a:t>
            </a:r>
            <a:r>
              <a:rPr lang="en-US" altLang="en-US" sz="2000" dirty="0" err="1">
                <a:latin typeface="Myriad Pro" pitchFamily="34" charset="0"/>
              </a:rPr>
              <a:t>khác</a:t>
            </a:r>
            <a:r>
              <a:rPr lang="en-US" altLang="en-US" sz="2000" dirty="0">
                <a:latin typeface="Myriad Pro" pitchFamily="34" charset="0"/>
              </a:rPr>
              <a:t> </a:t>
            </a:r>
            <a:r>
              <a:rPr lang="en-US" altLang="en-US" sz="2000" dirty="0" err="1">
                <a:latin typeface="Myriad Pro" pitchFamily="34" charset="0"/>
              </a:rPr>
              <a:t>như</a:t>
            </a:r>
            <a:r>
              <a:rPr lang="en-US" altLang="en-US" sz="2000" dirty="0">
                <a:latin typeface="Myriad Pro" pitchFamily="34" charset="0"/>
              </a:rPr>
              <a:t>: </a:t>
            </a:r>
            <a:r>
              <a:rPr lang="en-US" altLang="en-US" sz="2000" dirty="0" err="1">
                <a:latin typeface="Myriad Pro" pitchFamily="34" charset="0"/>
              </a:rPr>
              <a:t>tham</a:t>
            </a:r>
            <a:r>
              <a:rPr lang="en-US" altLang="en-US" sz="2000" dirty="0">
                <a:latin typeface="Myriad Pro" pitchFamily="34" charset="0"/>
              </a:rPr>
              <a:t> </a:t>
            </a:r>
            <a:r>
              <a:rPr lang="en-US" altLang="en-US" sz="2000" dirty="0" err="1">
                <a:latin typeface="Myriad Pro" pitchFamily="34" charset="0"/>
              </a:rPr>
              <a:t>quan</a:t>
            </a:r>
            <a:r>
              <a:rPr lang="en-US" altLang="en-US" sz="2000" dirty="0">
                <a:latin typeface="Myriad Pro" pitchFamily="34" charset="0"/>
              </a:rPr>
              <a:t>, </a:t>
            </a:r>
            <a:r>
              <a:rPr lang="en-US" altLang="en-US" sz="2000" dirty="0" err="1">
                <a:latin typeface="Myriad Pro" pitchFamily="34" charset="0"/>
              </a:rPr>
              <a:t>tổ</a:t>
            </a:r>
            <a:r>
              <a:rPr lang="en-US" altLang="en-US" sz="2000" dirty="0">
                <a:latin typeface="Myriad Pro" pitchFamily="34" charset="0"/>
              </a:rPr>
              <a:t> </a:t>
            </a:r>
            <a:r>
              <a:rPr lang="en-US" altLang="en-US" sz="2000" dirty="0" err="1">
                <a:latin typeface="Myriad Pro" pitchFamily="34" charset="0"/>
              </a:rPr>
              <a:t>chức</a:t>
            </a:r>
            <a:r>
              <a:rPr lang="en-US" altLang="en-US" sz="2000" dirty="0">
                <a:latin typeface="Myriad Pro" pitchFamily="34" charset="0"/>
              </a:rPr>
              <a:t> </a:t>
            </a:r>
            <a:r>
              <a:rPr lang="en-US" altLang="en-US" sz="2000" dirty="0" err="1">
                <a:latin typeface="Myriad Pro" pitchFamily="34" charset="0"/>
              </a:rPr>
              <a:t>sự</a:t>
            </a:r>
            <a:r>
              <a:rPr lang="en-US" altLang="en-US" sz="2000" dirty="0">
                <a:latin typeface="Myriad Pro" pitchFamily="34" charset="0"/>
              </a:rPr>
              <a:t> </a:t>
            </a:r>
            <a:r>
              <a:rPr lang="en-US" altLang="en-US" sz="2000" dirty="0" err="1">
                <a:latin typeface="Myriad Pro" pitchFamily="34" charset="0"/>
              </a:rPr>
              <a:t>kiện</a:t>
            </a:r>
            <a:r>
              <a:rPr lang="en-US" altLang="en-US" sz="2000" dirty="0">
                <a:latin typeface="Myriad Pro" pitchFamily="34" charset="0"/>
              </a:rPr>
              <a:t>, </a:t>
            </a:r>
            <a:r>
              <a:rPr lang="en-US" altLang="en-US" sz="2000" dirty="0" err="1">
                <a:latin typeface="Myriad Pro" pitchFamily="34" charset="0"/>
              </a:rPr>
              <a:t>hoạt</a:t>
            </a:r>
            <a:r>
              <a:rPr lang="en-US" altLang="en-US" sz="2000" dirty="0">
                <a:latin typeface="Myriad Pro" pitchFamily="34" charset="0"/>
              </a:rPr>
              <a:t> </a:t>
            </a:r>
            <a:r>
              <a:rPr lang="en-US" altLang="en-US" sz="2000" dirty="0" err="1">
                <a:latin typeface="Myriad Pro" pitchFamily="34" charset="0"/>
              </a:rPr>
              <a:t>động</a:t>
            </a:r>
            <a:r>
              <a:rPr lang="en-US" altLang="en-US" sz="2000" dirty="0">
                <a:latin typeface="Myriad Pro" pitchFamily="34" charset="0"/>
              </a:rPr>
              <a:t> </a:t>
            </a:r>
            <a:r>
              <a:rPr lang="en-US" altLang="en-US" sz="2000" dirty="0" err="1">
                <a:latin typeface="Myriad Pro" pitchFamily="34" charset="0"/>
              </a:rPr>
              <a:t>thiện</a:t>
            </a:r>
            <a:r>
              <a:rPr lang="en-US" altLang="en-US" sz="2000" dirty="0">
                <a:latin typeface="Myriad Pro" pitchFamily="34" charset="0"/>
              </a:rPr>
              <a:t> </a:t>
            </a:r>
            <a:r>
              <a:rPr lang="en-US" altLang="en-US" sz="2000" dirty="0" err="1">
                <a:latin typeface="Myriad Pro" pitchFamily="34" charset="0"/>
              </a:rPr>
              <a:t>nguyện</a:t>
            </a:r>
            <a:r>
              <a:rPr lang="en-US" altLang="en-US" sz="2000" dirty="0">
                <a:latin typeface="Myriad Pro" pitchFamily="34" charset="0"/>
              </a:rPr>
              <a:t>,…) </a:t>
            </a:r>
            <a:r>
              <a:rPr lang="en-US" altLang="en-US" sz="2000" dirty="0" err="1">
                <a:latin typeface="Myriad Pro" pitchFamily="34" charset="0"/>
              </a:rPr>
              <a:t>phù</a:t>
            </a:r>
            <a:r>
              <a:rPr lang="en-US" altLang="en-US" sz="2000" dirty="0">
                <a:latin typeface="Myriad Pro" pitchFamily="34" charset="0"/>
              </a:rPr>
              <a:t> </a:t>
            </a:r>
            <a:r>
              <a:rPr lang="en-US" altLang="en-US" sz="2000" dirty="0" err="1">
                <a:latin typeface="Myriad Pro" pitchFamily="34" charset="0"/>
              </a:rPr>
              <a:t>hợp</a:t>
            </a:r>
            <a:r>
              <a:rPr lang="en-US" altLang="en-US" sz="2000" dirty="0">
                <a:latin typeface="Myriad Pro" pitchFamily="34" charset="0"/>
              </a:rPr>
              <a:t> </a:t>
            </a:r>
            <a:r>
              <a:rPr lang="en-US" altLang="en-US" sz="2000" dirty="0" err="1">
                <a:latin typeface="Myriad Pro" pitchFamily="34" charset="0"/>
              </a:rPr>
              <a:t>với</a:t>
            </a:r>
            <a:r>
              <a:rPr lang="en-US" altLang="en-US" sz="2000" dirty="0">
                <a:latin typeface="Myriad Pro" pitchFamily="34" charset="0"/>
              </a:rPr>
              <a:t> </a:t>
            </a:r>
            <a:r>
              <a:rPr lang="en-US" altLang="en-US" sz="2000" dirty="0" err="1">
                <a:latin typeface="Myriad Pro" pitchFamily="34" charset="0"/>
              </a:rPr>
              <a:t>điều</a:t>
            </a:r>
            <a:r>
              <a:rPr lang="en-US" altLang="en-US" sz="2000" dirty="0">
                <a:latin typeface="Myriad Pro" pitchFamily="34" charset="0"/>
              </a:rPr>
              <a:t> </a:t>
            </a:r>
            <a:r>
              <a:rPr lang="en-US" altLang="en-US" sz="2000" dirty="0" err="1">
                <a:latin typeface="Myriad Pro" pitchFamily="34" charset="0"/>
              </a:rPr>
              <a:t>kiện</a:t>
            </a:r>
            <a:r>
              <a:rPr lang="en-US" altLang="en-US" sz="2000" dirty="0">
                <a:latin typeface="Myriad Pro" pitchFamily="34" charset="0"/>
              </a:rPr>
              <a:t> </a:t>
            </a:r>
            <a:r>
              <a:rPr lang="en-US" altLang="en-US" sz="2000" dirty="0" err="1">
                <a:latin typeface="Myriad Pro" pitchFamily="34" charset="0"/>
              </a:rPr>
              <a:t>thực</a:t>
            </a:r>
            <a:r>
              <a:rPr lang="en-US" altLang="en-US" sz="2000" dirty="0">
                <a:latin typeface="Myriad Pro" pitchFamily="34" charset="0"/>
              </a:rPr>
              <a:t> </a:t>
            </a:r>
            <a:r>
              <a:rPr lang="en-US" altLang="en-US" sz="2000" dirty="0" err="1">
                <a:latin typeface="Myriad Pro" pitchFamily="34" charset="0"/>
              </a:rPr>
              <a:t>tế</a:t>
            </a:r>
            <a:r>
              <a:rPr lang="en-US" altLang="en-US" sz="2000" dirty="0">
                <a:latin typeface="Myriad Pro" pitchFamily="34" charset="0"/>
              </a:rPr>
              <a:t> </a:t>
            </a:r>
            <a:r>
              <a:rPr lang="en-US" altLang="en-US" sz="2000" dirty="0" err="1">
                <a:latin typeface="Myriad Pro" pitchFamily="34" charset="0"/>
              </a:rPr>
              <a:t>của</a:t>
            </a:r>
            <a:r>
              <a:rPr lang="en-US" altLang="en-US" sz="2000" dirty="0">
                <a:latin typeface="Myriad Pro" pitchFamily="34" charset="0"/>
              </a:rPr>
              <a:t> </a:t>
            </a:r>
            <a:r>
              <a:rPr lang="en-US" altLang="en-US" sz="2000" dirty="0" err="1">
                <a:latin typeface="Myriad Pro" pitchFamily="34" charset="0"/>
              </a:rPr>
              <a:t>địa</a:t>
            </a:r>
            <a:r>
              <a:rPr lang="en-US" altLang="en-US" sz="2000" dirty="0">
                <a:latin typeface="Myriad Pro" pitchFamily="34" charset="0"/>
              </a:rPr>
              <a:t> </a:t>
            </a:r>
            <a:r>
              <a:rPr lang="en-US" altLang="en-US" sz="2000" dirty="0" err="1">
                <a:latin typeface="Myriad Pro" pitchFamily="34" charset="0"/>
              </a:rPr>
              <a:t>phương</a:t>
            </a:r>
            <a:r>
              <a:rPr lang="en-US" altLang="en-US" sz="2000" dirty="0">
                <a:latin typeface="Myriad Pro" pitchFamily="34" charset="0"/>
              </a:rPr>
              <a:t>. </a:t>
            </a:r>
            <a:r>
              <a:rPr lang="en-US" altLang="en-US" sz="2000" dirty="0" err="1">
                <a:latin typeface="Myriad Pro" pitchFamily="34" charset="0"/>
              </a:rPr>
              <a:t>Tuy</a:t>
            </a:r>
            <a:r>
              <a:rPr lang="en-US" altLang="en-US" sz="2000" dirty="0">
                <a:latin typeface="Myriad Pro" pitchFamily="34" charset="0"/>
              </a:rPr>
              <a:t> </a:t>
            </a:r>
            <a:r>
              <a:rPr lang="en-US" altLang="en-US" sz="2000" dirty="0" err="1">
                <a:latin typeface="Myriad Pro" pitchFamily="34" charset="0"/>
              </a:rPr>
              <a:t>nhiên</a:t>
            </a:r>
            <a:r>
              <a:rPr lang="en-US" altLang="en-US" sz="2000" dirty="0">
                <a:latin typeface="Myriad Pro" pitchFamily="34" charset="0"/>
              </a:rPr>
              <a:t>, </a:t>
            </a:r>
            <a:r>
              <a:rPr lang="en-US" altLang="en-US" sz="2000" dirty="0" err="1">
                <a:latin typeface="Myriad Pro" pitchFamily="34" charset="0"/>
              </a:rPr>
              <a:t>cần</a:t>
            </a:r>
            <a:r>
              <a:rPr lang="en-US" altLang="en-US" sz="2000" dirty="0">
                <a:latin typeface="Myriad Pro" pitchFamily="34" charset="0"/>
              </a:rPr>
              <a:t> </a:t>
            </a:r>
            <a:r>
              <a:rPr lang="en-US" altLang="en-US" sz="2000" dirty="0" err="1">
                <a:latin typeface="Myriad Pro" pitchFamily="34" charset="0"/>
              </a:rPr>
              <a:t>đảm</a:t>
            </a:r>
            <a:r>
              <a:rPr lang="en-US" altLang="en-US" sz="2000" dirty="0">
                <a:latin typeface="Myriad Pro" pitchFamily="34" charset="0"/>
              </a:rPr>
              <a:t> </a:t>
            </a:r>
            <a:r>
              <a:rPr lang="en-US" altLang="en-US" sz="2000" dirty="0" err="1">
                <a:latin typeface="Myriad Pro" pitchFamily="34" charset="0"/>
              </a:rPr>
              <a:t>bảo</a:t>
            </a:r>
            <a:r>
              <a:rPr lang="en-US" altLang="en-US" sz="2000" dirty="0">
                <a:latin typeface="Myriad Pro" pitchFamily="34" charset="0"/>
              </a:rPr>
              <a:t> </a:t>
            </a:r>
            <a:r>
              <a:rPr lang="en-US" altLang="en-US" sz="2000" dirty="0" err="1">
                <a:latin typeface="Myriad Pro" pitchFamily="34" charset="0"/>
              </a:rPr>
              <a:t>thực</a:t>
            </a:r>
            <a:r>
              <a:rPr lang="en-US" altLang="en-US" sz="2000" dirty="0">
                <a:latin typeface="Myriad Pro" pitchFamily="34" charset="0"/>
              </a:rPr>
              <a:t> </a:t>
            </a:r>
            <a:r>
              <a:rPr lang="en-US" altLang="en-US" sz="2000" dirty="0" err="1">
                <a:latin typeface="Myriad Pro" pitchFamily="34" charset="0"/>
              </a:rPr>
              <a:t>hiện</a:t>
            </a:r>
            <a:r>
              <a:rPr lang="en-US" altLang="en-US" sz="2000" dirty="0">
                <a:latin typeface="Myriad Pro" pitchFamily="34" charset="0"/>
              </a:rPr>
              <a:t> </a:t>
            </a:r>
            <a:r>
              <a:rPr lang="en-US" altLang="en-US" sz="2000" dirty="0" err="1">
                <a:latin typeface="Myriad Pro" pitchFamily="34" charset="0"/>
              </a:rPr>
              <a:t>đầy</a:t>
            </a:r>
            <a:r>
              <a:rPr lang="en-US" altLang="en-US" sz="2000" dirty="0">
                <a:latin typeface="Myriad Pro" pitchFamily="34" charset="0"/>
              </a:rPr>
              <a:t> </a:t>
            </a:r>
            <a:r>
              <a:rPr lang="en-US" altLang="en-US" sz="2000" dirty="0" err="1">
                <a:latin typeface="Myriad Pro" pitchFamily="34" charset="0"/>
              </a:rPr>
              <a:t>đủ</a:t>
            </a:r>
            <a:r>
              <a:rPr lang="en-US" altLang="en-US" sz="2000" dirty="0">
                <a:latin typeface="Myriad Pro" pitchFamily="34" charset="0"/>
              </a:rPr>
              <a:t> </a:t>
            </a:r>
            <a:r>
              <a:rPr lang="en-US" altLang="en-US" sz="2000" dirty="0" err="1">
                <a:latin typeface="Myriad Pro" pitchFamily="34" charset="0"/>
              </a:rPr>
              <a:t>yêu</a:t>
            </a:r>
            <a:r>
              <a:rPr lang="en-US" altLang="en-US" sz="2000" dirty="0">
                <a:latin typeface="Myriad Pro" pitchFamily="34" charset="0"/>
              </a:rPr>
              <a:t> </a:t>
            </a:r>
            <a:r>
              <a:rPr lang="en-US" altLang="en-US" sz="2000" dirty="0" err="1">
                <a:latin typeface="Myriad Pro" pitchFamily="34" charset="0"/>
              </a:rPr>
              <a:t>cầu</a:t>
            </a:r>
            <a:r>
              <a:rPr lang="en-US" altLang="en-US" sz="2000" dirty="0">
                <a:latin typeface="Myriad Pro" pitchFamily="34" charset="0"/>
              </a:rPr>
              <a:t> </a:t>
            </a:r>
            <a:r>
              <a:rPr lang="en-US" altLang="en-US" sz="2000" dirty="0" err="1">
                <a:latin typeface="Myriad Pro" pitchFamily="34" charset="0"/>
              </a:rPr>
              <a:t>cần</a:t>
            </a:r>
            <a:r>
              <a:rPr lang="en-US" altLang="en-US" sz="2000" dirty="0">
                <a:latin typeface="Myriad Pro" pitchFamily="34" charset="0"/>
              </a:rPr>
              <a:t> </a:t>
            </a:r>
            <a:r>
              <a:rPr lang="en-US" altLang="en-US" sz="2000" dirty="0" err="1">
                <a:latin typeface="Myriad Pro" pitchFamily="34" charset="0"/>
              </a:rPr>
              <a:t>đạt</a:t>
            </a:r>
            <a:r>
              <a:rPr lang="en-US" altLang="en-US" sz="2000" dirty="0">
                <a:latin typeface="Myriad Pro" pitchFamily="34" charset="0"/>
              </a:rPr>
              <a:t> </a:t>
            </a:r>
            <a:r>
              <a:rPr lang="en-US" altLang="en-US" sz="2000" dirty="0" err="1">
                <a:latin typeface="Myriad Pro" pitchFamily="34" charset="0"/>
              </a:rPr>
              <a:t>của</a:t>
            </a:r>
            <a:r>
              <a:rPr lang="en-US" altLang="en-US" sz="2000" dirty="0">
                <a:latin typeface="Myriad Pro" pitchFamily="34" charset="0"/>
              </a:rPr>
              <a:t> </a:t>
            </a:r>
            <a:r>
              <a:rPr lang="en-US" altLang="en-US" sz="2000" dirty="0" err="1">
                <a:latin typeface="Myriad Pro" pitchFamily="34" charset="0"/>
              </a:rPr>
              <a:t>chương</a:t>
            </a:r>
            <a:r>
              <a:rPr lang="en-US" altLang="en-US" sz="2000" dirty="0">
                <a:latin typeface="Myriad Pro" pitchFamily="34" charset="0"/>
              </a:rPr>
              <a:t> </a:t>
            </a:r>
            <a:r>
              <a:rPr lang="en-US" altLang="en-US" sz="2000" dirty="0" err="1">
                <a:latin typeface="Myriad Pro" pitchFamily="34" charset="0"/>
              </a:rPr>
              <a:t>trình</a:t>
            </a:r>
            <a:r>
              <a:rPr lang="en-US" altLang="en-US" sz="2000" dirty="0">
                <a:latin typeface="Myriad Pro" pitchFamily="34" charset="0"/>
              </a:rPr>
              <a:t> </a:t>
            </a:r>
            <a:r>
              <a:rPr lang="en-US" altLang="en-US" sz="2000" dirty="0" err="1">
                <a:latin typeface="Myriad Pro" pitchFamily="34" charset="0"/>
              </a:rPr>
              <a:t>và</a:t>
            </a:r>
            <a:r>
              <a:rPr lang="en-US" altLang="en-US" sz="2000" dirty="0">
                <a:latin typeface="Myriad Pro" pitchFamily="34" charset="0"/>
              </a:rPr>
              <a:t> </a:t>
            </a:r>
            <a:r>
              <a:rPr lang="en-US" altLang="en-US" sz="2000" dirty="0" err="1">
                <a:latin typeface="Myriad Pro" pitchFamily="34" charset="0"/>
              </a:rPr>
              <a:t>đảm</a:t>
            </a:r>
            <a:r>
              <a:rPr lang="en-US" altLang="en-US" sz="2000" dirty="0">
                <a:latin typeface="Myriad Pro" pitchFamily="34" charset="0"/>
              </a:rPr>
              <a:t> </a:t>
            </a:r>
            <a:r>
              <a:rPr lang="en-US" altLang="en-US" sz="2000" dirty="0" err="1">
                <a:latin typeface="Myriad Pro" pitchFamily="34" charset="0"/>
              </a:rPr>
              <a:t>bảo</a:t>
            </a:r>
            <a:r>
              <a:rPr lang="en-US" altLang="en-US" sz="2000" dirty="0">
                <a:latin typeface="Myriad Pro" pitchFamily="34" charset="0"/>
              </a:rPr>
              <a:t> </a:t>
            </a:r>
            <a:r>
              <a:rPr lang="en-US" altLang="en-US" sz="2000" dirty="0" err="1">
                <a:latin typeface="Myriad Pro" pitchFamily="34" charset="0"/>
              </a:rPr>
              <a:t>tính</a:t>
            </a:r>
            <a:r>
              <a:rPr lang="en-US" altLang="en-US" sz="2000" dirty="0">
                <a:latin typeface="Myriad Pro" pitchFamily="34" charset="0"/>
              </a:rPr>
              <a:t> </a:t>
            </a:r>
            <a:r>
              <a:rPr lang="en-US" altLang="en-US" sz="2000" dirty="0" err="1">
                <a:latin typeface="Myriad Pro" pitchFamily="34" charset="0"/>
              </a:rPr>
              <a:t>thường</a:t>
            </a:r>
            <a:r>
              <a:rPr lang="en-US" altLang="en-US" sz="2000" dirty="0">
                <a:latin typeface="Myriad Pro" pitchFamily="34" charset="0"/>
              </a:rPr>
              <a:t> </a:t>
            </a:r>
            <a:r>
              <a:rPr lang="en-US" altLang="en-US" sz="2000" dirty="0" err="1">
                <a:latin typeface="Myriad Pro" pitchFamily="34" charset="0"/>
              </a:rPr>
              <a:t>xuyên</a:t>
            </a:r>
            <a:r>
              <a:rPr lang="en-US" altLang="en-US" sz="2000" dirty="0">
                <a:latin typeface="Myriad Pro" pitchFamily="34" charset="0"/>
              </a:rPr>
              <a:t>, </a:t>
            </a:r>
            <a:r>
              <a:rPr lang="en-US" altLang="en-US" sz="2000" dirty="0" err="1">
                <a:latin typeface="Myriad Pro" pitchFamily="34" charset="0"/>
              </a:rPr>
              <a:t>liên</a:t>
            </a:r>
            <a:r>
              <a:rPr lang="en-US" altLang="en-US" sz="2000" dirty="0">
                <a:latin typeface="Myriad Pro" pitchFamily="34" charset="0"/>
              </a:rPr>
              <a:t> </a:t>
            </a:r>
            <a:r>
              <a:rPr lang="en-US" altLang="en-US" sz="2000" dirty="0" err="1">
                <a:latin typeface="Myriad Pro" pitchFamily="34" charset="0"/>
              </a:rPr>
              <a:t>tục</a:t>
            </a:r>
            <a:r>
              <a:rPr lang="en-US" altLang="en-US" sz="2000" dirty="0">
                <a:latin typeface="Myriad Pro" pitchFamily="34" charset="0"/>
              </a:rPr>
              <a:t> </a:t>
            </a:r>
            <a:r>
              <a:rPr lang="en-US" altLang="en-US" sz="2000" dirty="0" err="1">
                <a:latin typeface="Myriad Pro" pitchFamily="34" charset="0"/>
              </a:rPr>
              <a:t>của</a:t>
            </a:r>
            <a:r>
              <a:rPr lang="en-US" altLang="en-US" sz="2000" dirty="0">
                <a:latin typeface="Myriad Pro" pitchFamily="34" charset="0"/>
              </a:rPr>
              <a:t> </a:t>
            </a:r>
            <a:r>
              <a:rPr lang="en-US" altLang="en-US" sz="2000" dirty="0" err="1">
                <a:latin typeface="Myriad Pro" pitchFamily="34" charset="0"/>
              </a:rPr>
              <a:t>các</a:t>
            </a:r>
            <a:r>
              <a:rPr lang="en-US" altLang="en-US" sz="2000" dirty="0">
                <a:latin typeface="Myriad Pro" pitchFamily="34" charset="0"/>
              </a:rPr>
              <a:t> </a:t>
            </a:r>
            <a:r>
              <a:rPr lang="en-US" altLang="en-US" sz="2000" dirty="0" err="1">
                <a:latin typeface="Myriad Pro" pitchFamily="34" charset="0"/>
              </a:rPr>
              <a:t>Hoạt</a:t>
            </a:r>
            <a:r>
              <a:rPr lang="en-US" altLang="en-US" sz="2000" dirty="0">
                <a:latin typeface="Myriad Pro" pitchFamily="34" charset="0"/>
              </a:rPr>
              <a:t> </a:t>
            </a:r>
            <a:r>
              <a:rPr lang="en-US" altLang="en-US" sz="2000" dirty="0" err="1">
                <a:latin typeface="Myriad Pro" pitchFamily="34" charset="0"/>
              </a:rPr>
              <a:t>động</a:t>
            </a:r>
            <a:r>
              <a:rPr lang="en-US" altLang="en-US" sz="2000" dirty="0">
                <a:latin typeface="Myriad Pro" pitchFamily="34" charset="0"/>
              </a:rPr>
              <a:t> </a:t>
            </a:r>
            <a:r>
              <a:rPr lang="en-US" altLang="en-US" sz="2000" dirty="0" err="1">
                <a:latin typeface="Myriad Pro" pitchFamily="34" charset="0"/>
              </a:rPr>
              <a:t>giáo</a:t>
            </a:r>
            <a:r>
              <a:rPr lang="en-US" altLang="en-US" sz="2000" dirty="0">
                <a:latin typeface="Myriad Pro" pitchFamily="34" charset="0"/>
              </a:rPr>
              <a:t> </a:t>
            </a:r>
            <a:r>
              <a:rPr lang="en-US" altLang="en-US" sz="2000" dirty="0" err="1">
                <a:latin typeface="Myriad Pro" pitchFamily="34" charset="0"/>
              </a:rPr>
              <a:t>dục</a:t>
            </a:r>
            <a:r>
              <a:rPr lang="en-US" altLang="en-US" sz="2000" dirty="0">
                <a:latin typeface="Myriad Pro" pitchFamily="34" charset="0"/>
              </a:rPr>
              <a:t> </a:t>
            </a:r>
            <a:r>
              <a:rPr lang="en-US" altLang="en-US" sz="2000" dirty="0" err="1">
                <a:latin typeface="Myriad Pro" pitchFamily="34" charset="0"/>
              </a:rPr>
              <a:t>theo</a:t>
            </a:r>
            <a:r>
              <a:rPr lang="en-US" altLang="en-US" sz="2000" dirty="0">
                <a:latin typeface="Myriad Pro" pitchFamily="34" charset="0"/>
              </a:rPr>
              <a:t> </a:t>
            </a:r>
            <a:r>
              <a:rPr lang="en-US" altLang="en-US" sz="2000" dirty="0" err="1">
                <a:latin typeface="Myriad Pro" pitchFamily="34" charset="0"/>
              </a:rPr>
              <a:t>chủ</a:t>
            </a:r>
            <a:r>
              <a:rPr lang="en-US" altLang="en-US" sz="2000" dirty="0">
                <a:latin typeface="Myriad Pro" pitchFamily="34" charset="0"/>
              </a:rPr>
              <a:t> </a:t>
            </a:r>
            <a:r>
              <a:rPr lang="en-US" altLang="en-US" sz="2000" dirty="0" err="1">
                <a:latin typeface="Myriad Pro" pitchFamily="34" charset="0"/>
              </a:rPr>
              <a:t>đề</a:t>
            </a:r>
            <a:r>
              <a:rPr lang="en-US" altLang="en-US" sz="2000" dirty="0">
                <a:latin typeface="Myriad Pro" pitchFamily="34" charset="0"/>
              </a:rPr>
              <a:t>. </a:t>
            </a:r>
            <a:endParaRPr lang="en-US" sz="2000" dirty="0">
              <a:latin typeface="Myriad Pro" pitchFamily="34" charset="0"/>
            </a:endParaRPr>
          </a:p>
        </p:txBody>
      </p:sp>
      <p:grpSp>
        <p:nvGrpSpPr>
          <p:cNvPr id="38" name="Google Shape;363;p40">
            <a:extLst>
              <a:ext uri="{FF2B5EF4-FFF2-40B4-BE49-F238E27FC236}">
                <a16:creationId xmlns:a16="http://schemas.microsoft.com/office/drawing/2014/main" id="{1A8E7877-7E45-4F85-9478-2D9B1C9A7B43}"/>
              </a:ext>
            </a:extLst>
          </p:cNvPr>
          <p:cNvGrpSpPr/>
          <p:nvPr/>
        </p:nvGrpSpPr>
        <p:grpSpPr>
          <a:xfrm>
            <a:off x="596978" y="3037828"/>
            <a:ext cx="457199" cy="535918"/>
            <a:chOff x="584925" y="238125"/>
            <a:chExt cx="415200" cy="525100"/>
          </a:xfrm>
        </p:grpSpPr>
        <p:sp>
          <p:nvSpPr>
            <p:cNvPr id="39" name="Google Shape;364;p40">
              <a:extLst>
                <a:ext uri="{FF2B5EF4-FFF2-40B4-BE49-F238E27FC236}">
                  <a16:creationId xmlns:a16="http://schemas.microsoft.com/office/drawing/2014/main" id="{463EA355-5C61-4BBD-BD5A-118DEA0F6DDD}"/>
                </a:ext>
              </a:extLst>
            </p:cNvPr>
            <p:cNvSpPr/>
            <p:nvPr/>
          </p:nvSpPr>
          <p:spPr>
            <a:xfrm>
              <a:off x="621550" y="299175"/>
              <a:ext cx="378575" cy="464050"/>
            </a:xfrm>
            <a:custGeom>
              <a:avLst/>
              <a:gdLst/>
              <a:ahLst/>
              <a:cxnLst/>
              <a:rect l="l" t="t" r="r" b="b"/>
              <a:pathLst>
                <a:path w="15143" h="18562" extrusionOk="0">
                  <a:moveTo>
                    <a:pt x="14166" y="0"/>
                  </a:moveTo>
                  <a:lnTo>
                    <a:pt x="14166" y="16755"/>
                  </a:lnTo>
                  <a:lnTo>
                    <a:pt x="14141" y="16926"/>
                  </a:lnTo>
                  <a:lnTo>
                    <a:pt x="14093" y="17072"/>
                  </a:lnTo>
                  <a:lnTo>
                    <a:pt x="14044" y="17194"/>
                  </a:lnTo>
                  <a:lnTo>
                    <a:pt x="13946" y="17341"/>
                  </a:lnTo>
                  <a:lnTo>
                    <a:pt x="13824" y="17438"/>
                  </a:lnTo>
                  <a:lnTo>
                    <a:pt x="13677" y="17512"/>
                  </a:lnTo>
                  <a:lnTo>
                    <a:pt x="13531" y="17561"/>
                  </a:lnTo>
                  <a:lnTo>
                    <a:pt x="13384" y="17585"/>
                  </a:lnTo>
                  <a:lnTo>
                    <a:pt x="0" y="17585"/>
                  </a:lnTo>
                  <a:lnTo>
                    <a:pt x="0" y="17731"/>
                  </a:lnTo>
                  <a:lnTo>
                    <a:pt x="25" y="17902"/>
                  </a:lnTo>
                  <a:lnTo>
                    <a:pt x="74" y="18049"/>
                  </a:lnTo>
                  <a:lnTo>
                    <a:pt x="123" y="18171"/>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71"/>
                  </a:lnTo>
                  <a:lnTo>
                    <a:pt x="15069" y="18049"/>
                  </a:lnTo>
                  <a:lnTo>
                    <a:pt x="15118" y="17902"/>
                  </a:lnTo>
                  <a:lnTo>
                    <a:pt x="15143" y="17731"/>
                  </a:lnTo>
                  <a:lnTo>
                    <a:pt x="15143" y="733"/>
                  </a:lnTo>
                  <a:lnTo>
                    <a:pt x="15118" y="586"/>
                  </a:lnTo>
                  <a:lnTo>
                    <a:pt x="15069" y="440"/>
                  </a:lnTo>
                  <a:lnTo>
                    <a:pt x="15021" y="318"/>
                  </a:lnTo>
                  <a:lnTo>
                    <a:pt x="14923" y="196"/>
                  </a:lnTo>
                  <a:lnTo>
                    <a:pt x="14801" y="122"/>
                  </a:lnTo>
                  <a:lnTo>
                    <a:pt x="14654" y="49"/>
                  </a:lnTo>
                  <a:lnTo>
                    <a:pt x="14508" y="25"/>
                  </a:lnTo>
                  <a:lnTo>
                    <a:pt x="14361" y="0"/>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65;p40">
              <a:extLst>
                <a:ext uri="{FF2B5EF4-FFF2-40B4-BE49-F238E27FC236}">
                  <a16:creationId xmlns:a16="http://schemas.microsoft.com/office/drawing/2014/main" id="{28912C9D-D8F8-478F-83E9-5325588F295E}"/>
                </a:ext>
              </a:extLst>
            </p:cNvPr>
            <p:cNvSpPr/>
            <p:nvPr/>
          </p:nvSpPr>
          <p:spPr>
            <a:xfrm>
              <a:off x="633750" y="238125"/>
              <a:ext cx="29350" cy="63500"/>
            </a:xfrm>
            <a:custGeom>
              <a:avLst/>
              <a:gdLst/>
              <a:ahLst/>
              <a:cxnLst/>
              <a:rect l="l" t="t" r="r" b="b"/>
              <a:pathLst>
                <a:path w="1174" h="2540" extrusionOk="0">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66;p40">
              <a:extLst>
                <a:ext uri="{FF2B5EF4-FFF2-40B4-BE49-F238E27FC236}">
                  <a16:creationId xmlns:a16="http://schemas.microsoft.com/office/drawing/2014/main" id="{6026B31A-E8D8-4D32-8664-30B36914E954}"/>
                </a:ext>
              </a:extLst>
            </p:cNvPr>
            <p:cNvSpPr/>
            <p:nvPr/>
          </p:nvSpPr>
          <p:spPr>
            <a:xfrm>
              <a:off x="716800" y="238125"/>
              <a:ext cx="29325" cy="63500"/>
            </a:xfrm>
            <a:custGeom>
              <a:avLst/>
              <a:gdLst/>
              <a:ahLst/>
              <a:cxnLst/>
              <a:rect l="l" t="t" r="r" b="b"/>
              <a:pathLst>
                <a:path w="1173" h="2540" extrusionOk="0">
                  <a:moveTo>
                    <a:pt x="391" y="0"/>
                  </a:moveTo>
                  <a:lnTo>
                    <a:pt x="294"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80" y="49"/>
                  </a:lnTo>
                  <a:lnTo>
                    <a:pt x="782" y="0"/>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67;p40">
              <a:extLst>
                <a:ext uri="{FF2B5EF4-FFF2-40B4-BE49-F238E27FC236}">
                  <a16:creationId xmlns:a16="http://schemas.microsoft.com/office/drawing/2014/main" id="{9FE452B4-C1E7-47F4-8170-2ACBA29FB425}"/>
                </a:ext>
              </a:extLst>
            </p:cNvPr>
            <p:cNvSpPr/>
            <p:nvPr/>
          </p:nvSpPr>
          <p:spPr>
            <a:xfrm>
              <a:off x="799825" y="238125"/>
              <a:ext cx="29350" cy="63500"/>
            </a:xfrm>
            <a:custGeom>
              <a:avLst/>
              <a:gdLst/>
              <a:ahLst/>
              <a:cxnLst/>
              <a:rect l="l" t="t" r="r" b="b"/>
              <a:pathLst>
                <a:path w="1174" h="2540" extrusionOk="0">
                  <a:moveTo>
                    <a:pt x="392" y="0"/>
                  </a:moveTo>
                  <a:lnTo>
                    <a:pt x="294" y="49"/>
                  </a:lnTo>
                  <a:lnTo>
                    <a:pt x="221" y="73"/>
                  </a:lnTo>
                  <a:lnTo>
                    <a:pt x="148" y="147"/>
                  </a:lnTo>
                  <a:lnTo>
                    <a:pt x="74" y="220"/>
                  </a:lnTo>
                  <a:lnTo>
                    <a:pt x="50" y="293"/>
                  </a:lnTo>
                  <a:lnTo>
                    <a:pt x="1" y="391"/>
                  </a:lnTo>
                  <a:lnTo>
                    <a:pt x="1" y="488"/>
                  </a:lnTo>
                  <a:lnTo>
                    <a:pt x="1" y="2052"/>
                  </a:lnTo>
                  <a:lnTo>
                    <a:pt x="1" y="2149"/>
                  </a:lnTo>
                  <a:lnTo>
                    <a:pt x="50" y="2247"/>
                  </a:lnTo>
                  <a:lnTo>
                    <a:pt x="74" y="2320"/>
                  </a:lnTo>
                  <a:lnTo>
                    <a:pt x="148" y="2393"/>
                  </a:lnTo>
                  <a:lnTo>
                    <a:pt x="221" y="2467"/>
                  </a:lnTo>
                  <a:lnTo>
                    <a:pt x="294" y="2491"/>
                  </a:lnTo>
                  <a:lnTo>
                    <a:pt x="392" y="2540"/>
                  </a:lnTo>
                  <a:lnTo>
                    <a:pt x="783"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3" y="0"/>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68;p40">
              <a:extLst>
                <a:ext uri="{FF2B5EF4-FFF2-40B4-BE49-F238E27FC236}">
                  <a16:creationId xmlns:a16="http://schemas.microsoft.com/office/drawing/2014/main" id="{9ECFC4D1-A77C-4DB5-A28E-3AB280F41D69}"/>
                </a:ext>
              </a:extLst>
            </p:cNvPr>
            <p:cNvSpPr/>
            <p:nvPr/>
          </p:nvSpPr>
          <p:spPr>
            <a:xfrm>
              <a:off x="882875" y="238125"/>
              <a:ext cx="29325" cy="63500"/>
            </a:xfrm>
            <a:custGeom>
              <a:avLst/>
              <a:gdLst/>
              <a:ahLst/>
              <a:cxnLst/>
              <a:rect l="l" t="t" r="r" b="b"/>
              <a:pathLst>
                <a:path w="1173" h="2540" extrusionOk="0">
                  <a:moveTo>
                    <a:pt x="391" y="0"/>
                  </a:moveTo>
                  <a:lnTo>
                    <a:pt x="294" y="49"/>
                  </a:lnTo>
                  <a:lnTo>
                    <a:pt x="220" y="73"/>
                  </a:lnTo>
                  <a:lnTo>
                    <a:pt x="147" y="147"/>
                  </a:lnTo>
                  <a:lnTo>
                    <a:pt x="74" y="220"/>
                  </a:lnTo>
                  <a:lnTo>
                    <a:pt x="49" y="293"/>
                  </a:lnTo>
                  <a:lnTo>
                    <a:pt x="1" y="391"/>
                  </a:lnTo>
                  <a:lnTo>
                    <a:pt x="1" y="488"/>
                  </a:lnTo>
                  <a:lnTo>
                    <a:pt x="1" y="2052"/>
                  </a:lnTo>
                  <a:lnTo>
                    <a:pt x="1"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100" y="2320"/>
                  </a:lnTo>
                  <a:lnTo>
                    <a:pt x="1124" y="2247"/>
                  </a:lnTo>
                  <a:lnTo>
                    <a:pt x="1173" y="2149"/>
                  </a:lnTo>
                  <a:lnTo>
                    <a:pt x="1173" y="2052"/>
                  </a:lnTo>
                  <a:lnTo>
                    <a:pt x="1173" y="488"/>
                  </a:lnTo>
                  <a:lnTo>
                    <a:pt x="1173" y="391"/>
                  </a:lnTo>
                  <a:lnTo>
                    <a:pt x="1124" y="293"/>
                  </a:lnTo>
                  <a:lnTo>
                    <a:pt x="1100" y="220"/>
                  </a:lnTo>
                  <a:lnTo>
                    <a:pt x="1026" y="147"/>
                  </a:lnTo>
                  <a:lnTo>
                    <a:pt x="953" y="73"/>
                  </a:lnTo>
                  <a:lnTo>
                    <a:pt x="880" y="49"/>
                  </a:lnTo>
                  <a:lnTo>
                    <a:pt x="782" y="0"/>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69;p40">
              <a:extLst>
                <a:ext uri="{FF2B5EF4-FFF2-40B4-BE49-F238E27FC236}">
                  <a16:creationId xmlns:a16="http://schemas.microsoft.com/office/drawing/2014/main" id="{81B9ED56-AC3C-466E-974C-611D1223A701}"/>
                </a:ext>
              </a:extLst>
            </p:cNvPr>
            <p:cNvSpPr/>
            <p:nvPr/>
          </p:nvSpPr>
          <p:spPr>
            <a:xfrm>
              <a:off x="584925" y="261325"/>
              <a:ext cx="378575" cy="464050"/>
            </a:xfrm>
            <a:custGeom>
              <a:avLst/>
              <a:gdLst/>
              <a:ahLst/>
              <a:cxnLst/>
              <a:rect l="l" t="t" r="r" b="b"/>
              <a:pathLst>
                <a:path w="15143" h="18562" extrusionOk="0">
                  <a:moveTo>
                    <a:pt x="2540" y="171"/>
                  </a:moveTo>
                  <a:lnTo>
                    <a:pt x="2711" y="195"/>
                  </a:lnTo>
                  <a:lnTo>
                    <a:pt x="2882" y="244"/>
                  </a:lnTo>
                  <a:lnTo>
                    <a:pt x="3053" y="318"/>
                  </a:lnTo>
                  <a:lnTo>
                    <a:pt x="3175" y="440"/>
                  </a:lnTo>
                  <a:lnTo>
                    <a:pt x="3297" y="562"/>
                  </a:lnTo>
                  <a:lnTo>
                    <a:pt x="3370" y="733"/>
                  </a:lnTo>
                  <a:lnTo>
                    <a:pt x="3419" y="904"/>
                  </a:lnTo>
                  <a:lnTo>
                    <a:pt x="3444" y="1075"/>
                  </a:lnTo>
                  <a:lnTo>
                    <a:pt x="3419" y="1246"/>
                  </a:lnTo>
                  <a:lnTo>
                    <a:pt x="3370" y="1417"/>
                  </a:lnTo>
                  <a:lnTo>
                    <a:pt x="3297" y="1588"/>
                  </a:lnTo>
                  <a:lnTo>
                    <a:pt x="3175" y="1710"/>
                  </a:lnTo>
                  <a:lnTo>
                    <a:pt x="3053" y="1832"/>
                  </a:lnTo>
                  <a:lnTo>
                    <a:pt x="2882" y="1905"/>
                  </a:lnTo>
                  <a:lnTo>
                    <a:pt x="2711" y="1954"/>
                  </a:lnTo>
                  <a:lnTo>
                    <a:pt x="2540" y="1978"/>
                  </a:lnTo>
                  <a:lnTo>
                    <a:pt x="2369" y="1954"/>
                  </a:lnTo>
                  <a:lnTo>
                    <a:pt x="2198" y="1905"/>
                  </a:lnTo>
                  <a:lnTo>
                    <a:pt x="2027" y="1832"/>
                  </a:lnTo>
                  <a:lnTo>
                    <a:pt x="1905" y="1710"/>
                  </a:lnTo>
                  <a:lnTo>
                    <a:pt x="1783" y="1588"/>
                  </a:lnTo>
                  <a:lnTo>
                    <a:pt x="1710" y="1417"/>
                  </a:lnTo>
                  <a:lnTo>
                    <a:pt x="1661" y="1246"/>
                  </a:lnTo>
                  <a:lnTo>
                    <a:pt x="1636" y="1075"/>
                  </a:lnTo>
                  <a:lnTo>
                    <a:pt x="1661" y="904"/>
                  </a:lnTo>
                  <a:lnTo>
                    <a:pt x="1710" y="733"/>
                  </a:lnTo>
                  <a:lnTo>
                    <a:pt x="1783" y="562"/>
                  </a:lnTo>
                  <a:lnTo>
                    <a:pt x="1905" y="440"/>
                  </a:lnTo>
                  <a:lnTo>
                    <a:pt x="2027" y="318"/>
                  </a:lnTo>
                  <a:lnTo>
                    <a:pt x="2198" y="244"/>
                  </a:lnTo>
                  <a:lnTo>
                    <a:pt x="2369" y="195"/>
                  </a:lnTo>
                  <a:lnTo>
                    <a:pt x="2540" y="171"/>
                  </a:lnTo>
                  <a:close/>
                  <a:moveTo>
                    <a:pt x="5862" y="171"/>
                  </a:moveTo>
                  <a:lnTo>
                    <a:pt x="6033" y="195"/>
                  </a:lnTo>
                  <a:lnTo>
                    <a:pt x="6204" y="244"/>
                  </a:lnTo>
                  <a:lnTo>
                    <a:pt x="6374" y="318"/>
                  </a:lnTo>
                  <a:lnTo>
                    <a:pt x="6497" y="440"/>
                  </a:lnTo>
                  <a:lnTo>
                    <a:pt x="6619" y="562"/>
                  </a:lnTo>
                  <a:lnTo>
                    <a:pt x="6692" y="733"/>
                  </a:lnTo>
                  <a:lnTo>
                    <a:pt x="6741" y="904"/>
                  </a:lnTo>
                  <a:lnTo>
                    <a:pt x="6765" y="1075"/>
                  </a:lnTo>
                  <a:lnTo>
                    <a:pt x="6741" y="1246"/>
                  </a:lnTo>
                  <a:lnTo>
                    <a:pt x="6692" y="1417"/>
                  </a:lnTo>
                  <a:lnTo>
                    <a:pt x="6619" y="1588"/>
                  </a:lnTo>
                  <a:lnTo>
                    <a:pt x="6497" y="1710"/>
                  </a:lnTo>
                  <a:lnTo>
                    <a:pt x="6374" y="1832"/>
                  </a:lnTo>
                  <a:lnTo>
                    <a:pt x="6204" y="1905"/>
                  </a:lnTo>
                  <a:lnTo>
                    <a:pt x="6033" y="1954"/>
                  </a:lnTo>
                  <a:lnTo>
                    <a:pt x="5862" y="1978"/>
                  </a:lnTo>
                  <a:lnTo>
                    <a:pt x="5691" y="1954"/>
                  </a:lnTo>
                  <a:lnTo>
                    <a:pt x="5520" y="1905"/>
                  </a:lnTo>
                  <a:lnTo>
                    <a:pt x="5349" y="1832"/>
                  </a:lnTo>
                  <a:lnTo>
                    <a:pt x="5227" y="1710"/>
                  </a:lnTo>
                  <a:lnTo>
                    <a:pt x="5104" y="1588"/>
                  </a:lnTo>
                  <a:lnTo>
                    <a:pt x="5031" y="1417"/>
                  </a:lnTo>
                  <a:lnTo>
                    <a:pt x="4982" y="1246"/>
                  </a:lnTo>
                  <a:lnTo>
                    <a:pt x="4958" y="1075"/>
                  </a:lnTo>
                  <a:lnTo>
                    <a:pt x="4982" y="904"/>
                  </a:lnTo>
                  <a:lnTo>
                    <a:pt x="5031" y="733"/>
                  </a:lnTo>
                  <a:lnTo>
                    <a:pt x="5104" y="562"/>
                  </a:lnTo>
                  <a:lnTo>
                    <a:pt x="5227" y="440"/>
                  </a:lnTo>
                  <a:lnTo>
                    <a:pt x="5349" y="318"/>
                  </a:lnTo>
                  <a:lnTo>
                    <a:pt x="5520" y="244"/>
                  </a:lnTo>
                  <a:lnTo>
                    <a:pt x="5691" y="195"/>
                  </a:lnTo>
                  <a:lnTo>
                    <a:pt x="5862" y="171"/>
                  </a:lnTo>
                  <a:close/>
                  <a:moveTo>
                    <a:pt x="9183" y="171"/>
                  </a:moveTo>
                  <a:lnTo>
                    <a:pt x="9354" y="195"/>
                  </a:lnTo>
                  <a:lnTo>
                    <a:pt x="9525" y="244"/>
                  </a:lnTo>
                  <a:lnTo>
                    <a:pt x="9696" y="318"/>
                  </a:lnTo>
                  <a:lnTo>
                    <a:pt x="9818" y="440"/>
                  </a:lnTo>
                  <a:lnTo>
                    <a:pt x="9940" y="562"/>
                  </a:lnTo>
                  <a:lnTo>
                    <a:pt x="10014" y="733"/>
                  </a:lnTo>
                  <a:lnTo>
                    <a:pt x="10062" y="904"/>
                  </a:lnTo>
                  <a:lnTo>
                    <a:pt x="10087" y="1075"/>
                  </a:lnTo>
                  <a:lnTo>
                    <a:pt x="10062" y="1246"/>
                  </a:lnTo>
                  <a:lnTo>
                    <a:pt x="10014" y="1417"/>
                  </a:lnTo>
                  <a:lnTo>
                    <a:pt x="9940" y="1588"/>
                  </a:lnTo>
                  <a:lnTo>
                    <a:pt x="9818" y="1710"/>
                  </a:lnTo>
                  <a:lnTo>
                    <a:pt x="9696" y="1832"/>
                  </a:lnTo>
                  <a:lnTo>
                    <a:pt x="9525" y="1905"/>
                  </a:lnTo>
                  <a:lnTo>
                    <a:pt x="9354" y="1954"/>
                  </a:lnTo>
                  <a:lnTo>
                    <a:pt x="9183" y="1978"/>
                  </a:lnTo>
                  <a:lnTo>
                    <a:pt x="9012" y="1954"/>
                  </a:lnTo>
                  <a:lnTo>
                    <a:pt x="8841" y="1905"/>
                  </a:lnTo>
                  <a:lnTo>
                    <a:pt x="8670" y="1832"/>
                  </a:lnTo>
                  <a:lnTo>
                    <a:pt x="8548" y="1710"/>
                  </a:lnTo>
                  <a:lnTo>
                    <a:pt x="8426" y="1588"/>
                  </a:lnTo>
                  <a:lnTo>
                    <a:pt x="8353" y="1417"/>
                  </a:lnTo>
                  <a:lnTo>
                    <a:pt x="8304" y="1246"/>
                  </a:lnTo>
                  <a:lnTo>
                    <a:pt x="8279" y="1075"/>
                  </a:lnTo>
                  <a:lnTo>
                    <a:pt x="8304" y="904"/>
                  </a:lnTo>
                  <a:lnTo>
                    <a:pt x="8353" y="733"/>
                  </a:lnTo>
                  <a:lnTo>
                    <a:pt x="8426" y="562"/>
                  </a:lnTo>
                  <a:lnTo>
                    <a:pt x="8548" y="440"/>
                  </a:lnTo>
                  <a:lnTo>
                    <a:pt x="8670" y="318"/>
                  </a:lnTo>
                  <a:lnTo>
                    <a:pt x="8841" y="244"/>
                  </a:lnTo>
                  <a:lnTo>
                    <a:pt x="9012" y="195"/>
                  </a:lnTo>
                  <a:lnTo>
                    <a:pt x="9183" y="171"/>
                  </a:lnTo>
                  <a:close/>
                  <a:moveTo>
                    <a:pt x="12505" y="171"/>
                  </a:moveTo>
                  <a:lnTo>
                    <a:pt x="12676" y="195"/>
                  </a:lnTo>
                  <a:lnTo>
                    <a:pt x="12847" y="244"/>
                  </a:lnTo>
                  <a:lnTo>
                    <a:pt x="13018" y="318"/>
                  </a:lnTo>
                  <a:lnTo>
                    <a:pt x="13140" y="440"/>
                  </a:lnTo>
                  <a:lnTo>
                    <a:pt x="13262" y="562"/>
                  </a:lnTo>
                  <a:lnTo>
                    <a:pt x="13335" y="733"/>
                  </a:lnTo>
                  <a:lnTo>
                    <a:pt x="13384" y="904"/>
                  </a:lnTo>
                  <a:lnTo>
                    <a:pt x="13408" y="1075"/>
                  </a:lnTo>
                  <a:lnTo>
                    <a:pt x="13384" y="1246"/>
                  </a:lnTo>
                  <a:lnTo>
                    <a:pt x="13335" y="1417"/>
                  </a:lnTo>
                  <a:lnTo>
                    <a:pt x="13262" y="1588"/>
                  </a:lnTo>
                  <a:lnTo>
                    <a:pt x="13140" y="1710"/>
                  </a:lnTo>
                  <a:lnTo>
                    <a:pt x="13018" y="1832"/>
                  </a:lnTo>
                  <a:lnTo>
                    <a:pt x="12847" y="1905"/>
                  </a:lnTo>
                  <a:lnTo>
                    <a:pt x="12676" y="1954"/>
                  </a:lnTo>
                  <a:lnTo>
                    <a:pt x="12505" y="1978"/>
                  </a:lnTo>
                  <a:lnTo>
                    <a:pt x="12334" y="1954"/>
                  </a:lnTo>
                  <a:lnTo>
                    <a:pt x="12163" y="1905"/>
                  </a:lnTo>
                  <a:lnTo>
                    <a:pt x="11992" y="1832"/>
                  </a:lnTo>
                  <a:lnTo>
                    <a:pt x="11870" y="1710"/>
                  </a:lnTo>
                  <a:lnTo>
                    <a:pt x="11748" y="1588"/>
                  </a:lnTo>
                  <a:lnTo>
                    <a:pt x="11674" y="1417"/>
                  </a:lnTo>
                  <a:lnTo>
                    <a:pt x="11625" y="1246"/>
                  </a:lnTo>
                  <a:lnTo>
                    <a:pt x="11601" y="1075"/>
                  </a:lnTo>
                  <a:lnTo>
                    <a:pt x="11625" y="904"/>
                  </a:lnTo>
                  <a:lnTo>
                    <a:pt x="11674" y="733"/>
                  </a:lnTo>
                  <a:lnTo>
                    <a:pt x="11748" y="562"/>
                  </a:lnTo>
                  <a:lnTo>
                    <a:pt x="11870" y="440"/>
                  </a:lnTo>
                  <a:lnTo>
                    <a:pt x="11992" y="318"/>
                  </a:lnTo>
                  <a:lnTo>
                    <a:pt x="12163" y="244"/>
                  </a:lnTo>
                  <a:lnTo>
                    <a:pt x="12334" y="195"/>
                  </a:lnTo>
                  <a:lnTo>
                    <a:pt x="12505" y="171"/>
                  </a:lnTo>
                  <a:close/>
                  <a:moveTo>
                    <a:pt x="13091" y="5520"/>
                  </a:moveTo>
                  <a:lnTo>
                    <a:pt x="13189" y="5544"/>
                  </a:lnTo>
                  <a:lnTo>
                    <a:pt x="13262" y="5593"/>
                  </a:lnTo>
                  <a:lnTo>
                    <a:pt x="13311" y="5666"/>
                  </a:lnTo>
                  <a:lnTo>
                    <a:pt x="13335" y="5764"/>
                  </a:lnTo>
                  <a:lnTo>
                    <a:pt x="13311" y="5862"/>
                  </a:lnTo>
                  <a:lnTo>
                    <a:pt x="13262" y="5935"/>
                  </a:lnTo>
                  <a:lnTo>
                    <a:pt x="13189" y="5984"/>
                  </a:lnTo>
                  <a:lnTo>
                    <a:pt x="13091" y="6008"/>
                  </a:lnTo>
                  <a:lnTo>
                    <a:pt x="1954" y="6008"/>
                  </a:lnTo>
                  <a:lnTo>
                    <a:pt x="1856" y="5984"/>
                  </a:lnTo>
                  <a:lnTo>
                    <a:pt x="1783" y="5935"/>
                  </a:lnTo>
                  <a:lnTo>
                    <a:pt x="1734" y="5862"/>
                  </a:lnTo>
                  <a:lnTo>
                    <a:pt x="1710" y="5764"/>
                  </a:lnTo>
                  <a:lnTo>
                    <a:pt x="1734" y="5666"/>
                  </a:lnTo>
                  <a:lnTo>
                    <a:pt x="1783" y="5593"/>
                  </a:lnTo>
                  <a:lnTo>
                    <a:pt x="1856" y="5544"/>
                  </a:lnTo>
                  <a:lnTo>
                    <a:pt x="1954" y="5520"/>
                  </a:lnTo>
                  <a:close/>
                  <a:moveTo>
                    <a:pt x="13189" y="7840"/>
                  </a:moveTo>
                  <a:lnTo>
                    <a:pt x="13262" y="7913"/>
                  </a:lnTo>
                  <a:lnTo>
                    <a:pt x="13311" y="7986"/>
                  </a:lnTo>
                  <a:lnTo>
                    <a:pt x="13335" y="8084"/>
                  </a:lnTo>
                  <a:lnTo>
                    <a:pt x="13311" y="8182"/>
                  </a:lnTo>
                  <a:lnTo>
                    <a:pt x="13262" y="8255"/>
                  </a:lnTo>
                  <a:lnTo>
                    <a:pt x="13189" y="8304"/>
                  </a:lnTo>
                  <a:lnTo>
                    <a:pt x="13091" y="8328"/>
                  </a:lnTo>
                  <a:lnTo>
                    <a:pt x="1954" y="8328"/>
                  </a:lnTo>
                  <a:lnTo>
                    <a:pt x="1856" y="8304"/>
                  </a:lnTo>
                  <a:lnTo>
                    <a:pt x="1783" y="8255"/>
                  </a:lnTo>
                  <a:lnTo>
                    <a:pt x="1734" y="8182"/>
                  </a:lnTo>
                  <a:lnTo>
                    <a:pt x="1710" y="8084"/>
                  </a:lnTo>
                  <a:lnTo>
                    <a:pt x="1734" y="7986"/>
                  </a:lnTo>
                  <a:lnTo>
                    <a:pt x="1783" y="7913"/>
                  </a:lnTo>
                  <a:lnTo>
                    <a:pt x="1856" y="7840"/>
                  </a:lnTo>
                  <a:close/>
                  <a:moveTo>
                    <a:pt x="13091" y="10136"/>
                  </a:moveTo>
                  <a:lnTo>
                    <a:pt x="13189" y="10160"/>
                  </a:lnTo>
                  <a:lnTo>
                    <a:pt x="13262" y="10209"/>
                  </a:lnTo>
                  <a:lnTo>
                    <a:pt x="13311" y="10282"/>
                  </a:lnTo>
                  <a:lnTo>
                    <a:pt x="13335" y="10380"/>
                  </a:lnTo>
                  <a:lnTo>
                    <a:pt x="13311" y="10478"/>
                  </a:lnTo>
                  <a:lnTo>
                    <a:pt x="13262" y="10551"/>
                  </a:lnTo>
                  <a:lnTo>
                    <a:pt x="13189" y="10600"/>
                  </a:lnTo>
                  <a:lnTo>
                    <a:pt x="13091" y="10624"/>
                  </a:lnTo>
                  <a:lnTo>
                    <a:pt x="1954" y="10624"/>
                  </a:lnTo>
                  <a:lnTo>
                    <a:pt x="1856" y="10600"/>
                  </a:lnTo>
                  <a:lnTo>
                    <a:pt x="1783" y="10551"/>
                  </a:lnTo>
                  <a:lnTo>
                    <a:pt x="1734" y="10478"/>
                  </a:lnTo>
                  <a:lnTo>
                    <a:pt x="1710" y="10380"/>
                  </a:lnTo>
                  <a:lnTo>
                    <a:pt x="1734" y="10282"/>
                  </a:lnTo>
                  <a:lnTo>
                    <a:pt x="1783" y="10209"/>
                  </a:lnTo>
                  <a:lnTo>
                    <a:pt x="1856" y="10160"/>
                  </a:lnTo>
                  <a:lnTo>
                    <a:pt x="1954" y="10136"/>
                  </a:lnTo>
                  <a:close/>
                  <a:moveTo>
                    <a:pt x="8206" y="12456"/>
                  </a:moveTo>
                  <a:lnTo>
                    <a:pt x="8304" y="12480"/>
                  </a:lnTo>
                  <a:lnTo>
                    <a:pt x="8377" y="12529"/>
                  </a:lnTo>
                  <a:lnTo>
                    <a:pt x="8426" y="12602"/>
                  </a:lnTo>
                  <a:lnTo>
                    <a:pt x="8450" y="12700"/>
                  </a:lnTo>
                  <a:lnTo>
                    <a:pt x="8426" y="12798"/>
                  </a:lnTo>
                  <a:lnTo>
                    <a:pt x="8377" y="12871"/>
                  </a:lnTo>
                  <a:lnTo>
                    <a:pt x="8304" y="12920"/>
                  </a:lnTo>
                  <a:lnTo>
                    <a:pt x="8206" y="12944"/>
                  </a:lnTo>
                  <a:lnTo>
                    <a:pt x="1954" y="12944"/>
                  </a:lnTo>
                  <a:lnTo>
                    <a:pt x="1856" y="12920"/>
                  </a:lnTo>
                  <a:lnTo>
                    <a:pt x="1783" y="12871"/>
                  </a:lnTo>
                  <a:lnTo>
                    <a:pt x="1734" y="12798"/>
                  </a:lnTo>
                  <a:lnTo>
                    <a:pt x="1710" y="12700"/>
                  </a:lnTo>
                  <a:lnTo>
                    <a:pt x="1734" y="12602"/>
                  </a:lnTo>
                  <a:lnTo>
                    <a:pt x="1783" y="12529"/>
                  </a:lnTo>
                  <a:lnTo>
                    <a:pt x="1856" y="12480"/>
                  </a:lnTo>
                  <a:lnTo>
                    <a:pt x="1954" y="12456"/>
                  </a:lnTo>
                  <a:close/>
                  <a:moveTo>
                    <a:pt x="782" y="0"/>
                  </a:moveTo>
                  <a:lnTo>
                    <a:pt x="635" y="25"/>
                  </a:lnTo>
                  <a:lnTo>
                    <a:pt x="489" y="73"/>
                  </a:lnTo>
                  <a:lnTo>
                    <a:pt x="342" y="122"/>
                  </a:lnTo>
                  <a:lnTo>
                    <a:pt x="220" y="220"/>
                  </a:lnTo>
                  <a:lnTo>
                    <a:pt x="122" y="342"/>
                  </a:lnTo>
                  <a:lnTo>
                    <a:pt x="73" y="489"/>
                  </a:lnTo>
                  <a:lnTo>
                    <a:pt x="24" y="635"/>
                  </a:lnTo>
                  <a:lnTo>
                    <a:pt x="0" y="782"/>
                  </a:lnTo>
                  <a:lnTo>
                    <a:pt x="0" y="17780"/>
                  </a:lnTo>
                  <a:lnTo>
                    <a:pt x="24" y="17927"/>
                  </a:lnTo>
                  <a:lnTo>
                    <a:pt x="73" y="18073"/>
                  </a:lnTo>
                  <a:lnTo>
                    <a:pt x="122" y="18220"/>
                  </a:lnTo>
                  <a:lnTo>
                    <a:pt x="220" y="18342"/>
                  </a:lnTo>
                  <a:lnTo>
                    <a:pt x="342" y="18440"/>
                  </a:lnTo>
                  <a:lnTo>
                    <a:pt x="489" y="18488"/>
                  </a:lnTo>
                  <a:lnTo>
                    <a:pt x="635" y="18537"/>
                  </a:lnTo>
                  <a:lnTo>
                    <a:pt x="782" y="18562"/>
                  </a:lnTo>
                  <a:lnTo>
                    <a:pt x="14361" y="18562"/>
                  </a:lnTo>
                  <a:lnTo>
                    <a:pt x="14507" y="18537"/>
                  </a:lnTo>
                  <a:lnTo>
                    <a:pt x="14654" y="18488"/>
                  </a:lnTo>
                  <a:lnTo>
                    <a:pt x="14800" y="18440"/>
                  </a:lnTo>
                  <a:lnTo>
                    <a:pt x="14923" y="18342"/>
                  </a:lnTo>
                  <a:lnTo>
                    <a:pt x="15020" y="18220"/>
                  </a:lnTo>
                  <a:lnTo>
                    <a:pt x="15069" y="18073"/>
                  </a:lnTo>
                  <a:lnTo>
                    <a:pt x="15118" y="17927"/>
                  </a:lnTo>
                  <a:lnTo>
                    <a:pt x="15142" y="17780"/>
                  </a:lnTo>
                  <a:lnTo>
                    <a:pt x="15142" y="782"/>
                  </a:lnTo>
                  <a:lnTo>
                    <a:pt x="15118" y="635"/>
                  </a:lnTo>
                  <a:lnTo>
                    <a:pt x="15069" y="489"/>
                  </a:lnTo>
                  <a:lnTo>
                    <a:pt x="15020" y="342"/>
                  </a:lnTo>
                  <a:lnTo>
                    <a:pt x="14923" y="220"/>
                  </a:lnTo>
                  <a:lnTo>
                    <a:pt x="14800" y="122"/>
                  </a:lnTo>
                  <a:lnTo>
                    <a:pt x="14654" y="73"/>
                  </a:lnTo>
                  <a:lnTo>
                    <a:pt x="14507" y="25"/>
                  </a:lnTo>
                  <a:lnTo>
                    <a:pt x="14361" y="0"/>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Title 8"/>
          <p:cNvSpPr>
            <a:spLocks noGrp="1"/>
          </p:cNvSpPr>
          <p:nvPr>
            <p:ph type="title"/>
          </p:nvPr>
        </p:nvSpPr>
        <p:spPr/>
        <p:txBody>
          <a:bodyPr/>
          <a:lstStyle/>
          <a:p>
            <a:r>
              <a:rPr lang="vi-VN"/>
              <a:t>Thời lượng thực hiện chương trình</a:t>
            </a:r>
            <a:endParaRPr lang="en-US"/>
          </a:p>
        </p:txBody>
      </p:sp>
      <p:sp>
        <p:nvSpPr>
          <p:cNvPr id="37" name="Slide Number Placeholder 36">
            <a:extLst>
              <a:ext uri="{FF2B5EF4-FFF2-40B4-BE49-F238E27FC236}">
                <a16:creationId xmlns:a16="http://schemas.microsoft.com/office/drawing/2014/main" id="{691CF294-4B23-4C1E-A439-11B9DBAB1993}"/>
              </a:ext>
            </a:extLst>
          </p:cNvPr>
          <p:cNvSpPr>
            <a:spLocks noGrp="1"/>
          </p:cNvSpPr>
          <p:nvPr>
            <p:ph type="sldNum" sz="quarter" idx="4"/>
          </p:nvPr>
        </p:nvSpPr>
        <p:spPr/>
        <p:txBody>
          <a:bodyPr/>
          <a:lstStyle/>
          <a:p>
            <a:fld id="{1B9DC291-02C8-42FE-8C27-4569C3BE8CBB}" type="slidenum">
              <a:rPr lang="en-US" altLang="en-US" smtClean="0"/>
              <a:pPr/>
              <a:t>13</a:t>
            </a:fld>
            <a:endParaRPr lang="en-US" altLang="en-US"/>
          </a:p>
        </p:txBody>
      </p:sp>
      <p:sp>
        <p:nvSpPr>
          <p:cNvPr id="53" name="Slide Number 04">
            <a:extLst>
              <a:ext uri="{FF2B5EF4-FFF2-40B4-BE49-F238E27FC236}">
                <a16:creationId xmlns:a16="http://schemas.microsoft.com/office/drawing/2014/main" id="{979C3E78-CF44-41DC-A57F-A9DFA28E5F1F}"/>
              </a:ext>
            </a:extLst>
          </p:cNvPr>
          <p:cNvSpPr txBox="1">
            <a:spLocks/>
          </p:cNvSpPr>
          <p:nvPr/>
        </p:nvSpPr>
        <p:spPr>
          <a:xfrm>
            <a:off x="10919584" y="441326"/>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rPr>
              <a:pPr/>
              <a:t>13</a:t>
            </a:fld>
            <a:endParaRPr lang="en-US" sz="1000" dirty="0">
              <a:solidFill>
                <a:schemeClr val="bg1">
                  <a:alpha val="50000"/>
                </a:schemeClr>
              </a:solidFill>
            </a:endParaRPr>
          </a:p>
        </p:txBody>
      </p:sp>
      <p:sp>
        <p:nvSpPr>
          <p:cNvPr id="5" name="Date Placeholder 4"/>
          <p:cNvSpPr>
            <a:spLocks noGrp="1"/>
          </p:cNvSpPr>
          <p:nvPr>
            <p:ph type="dt" sz="half" idx="2"/>
          </p:nvPr>
        </p:nvSpPr>
        <p:spPr/>
        <p:txBody>
          <a:bodyPr/>
          <a:lstStyle/>
          <a:p>
            <a:fld id="{21C1A2B7-B6CC-4DB9-B268-BA5A0E36A1A8}" type="datetime1">
              <a:rPr lang="en-US" smtClean="0"/>
              <a:t>5/18/2023</a:t>
            </a:fld>
            <a:endParaRPr lang="en-US"/>
          </a:p>
        </p:txBody>
      </p:sp>
    </p:spTree>
    <p:extLst>
      <p:ext uri="{BB962C8B-B14F-4D97-AF65-F5344CB8AC3E}">
        <p14:creationId xmlns:p14="http://schemas.microsoft.com/office/powerpoint/2010/main" val="3338441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25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circle(in)">
                                      <p:cBhvr>
                                        <p:cTn id="15" dur="500"/>
                                        <p:tgtEl>
                                          <p:spTgt spid="3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500"/>
                                        <p:tgtEl>
                                          <p:spTgt spid="12"/>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circle(in)">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95478" y="947996"/>
            <a:ext cx="11473070" cy="756410"/>
          </a:xfrm>
        </p:spPr>
        <p:txBody>
          <a:bodyPr/>
          <a:lstStyle/>
          <a:p>
            <a:r>
              <a:rPr lang="en-US" dirty="0" err="1"/>
              <a:t>LẤY</a:t>
            </a:r>
            <a:r>
              <a:rPr lang="en-US" dirty="0"/>
              <a:t> Ý </a:t>
            </a:r>
            <a:r>
              <a:rPr lang="en-US" dirty="0" err="1"/>
              <a:t>KIẾN</a:t>
            </a:r>
            <a:r>
              <a:rPr lang="en-US" dirty="0"/>
              <a:t> </a:t>
            </a:r>
            <a:r>
              <a:rPr lang="en-US" dirty="0" err="1"/>
              <a:t>NHANH</a:t>
            </a:r>
            <a:endParaRPr lang="en-US" dirty="0"/>
          </a:p>
        </p:txBody>
      </p:sp>
      <p:sp>
        <p:nvSpPr>
          <p:cNvPr id="5" name="Content Placeholder 4"/>
          <p:cNvSpPr>
            <a:spLocks noGrp="1"/>
          </p:cNvSpPr>
          <p:nvPr>
            <p:ph idx="1"/>
          </p:nvPr>
        </p:nvSpPr>
        <p:spPr>
          <a:xfrm>
            <a:off x="995478" y="1854709"/>
            <a:ext cx="7133269" cy="4351338"/>
          </a:xfrm>
        </p:spPr>
        <p:txBody>
          <a:bodyPr/>
          <a:lstStyle/>
          <a:p>
            <a:pPr marL="0" indent="0">
              <a:buNone/>
            </a:pPr>
            <a:r>
              <a:rPr lang="en-US" altLang="en-US" b="1" kern="0" dirty="0" err="1"/>
              <a:t>Nêu</a:t>
            </a:r>
            <a:r>
              <a:rPr lang="en-US" altLang="en-US" b="1" kern="0" dirty="0"/>
              <a:t> </a:t>
            </a:r>
            <a:r>
              <a:rPr lang="en-US" altLang="en-US" b="1" kern="0" dirty="0" err="1"/>
              <a:t>các</a:t>
            </a:r>
            <a:r>
              <a:rPr lang="en-US" altLang="en-US" b="1" kern="0" dirty="0"/>
              <a:t> </a:t>
            </a:r>
            <a:r>
              <a:rPr lang="en-US" altLang="en-US" b="1" kern="0" dirty="0" err="1"/>
              <a:t>phương</a:t>
            </a:r>
            <a:r>
              <a:rPr lang="en-US" altLang="en-US" b="1" kern="0" dirty="0"/>
              <a:t> </a:t>
            </a:r>
            <a:r>
              <a:rPr lang="en-US" altLang="en-US" b="1" kern="0" dirty="0" err="1"/>
              <a:t>pháp</a:t>
            </a:r>
            <a:r>
              <a:rPr lang="en-US" altLang="en-US" b="1" kern="0" dirty="0"/>
              <a:t> </a:t>
            </a:r>
            <a:r>
              <a:rPr lang="en-US" altLang="en-US" b="1" kern="0" dirty="0" err="1"/>
              <a:t>và</a:t>
            </a:r>
            <a:r>
              <a:rPr lang="en-US" altLang="en-US" b="1" kern="0" dirty="0"/>
              <a:t> </a:t>
            </a:r>
            <a:r>
              <a:rPr lang="en-US" altLang="en-US" b="1" kern="0" dirty="0" err="1"/>
              <a:t>hình</a:t>
            </a:r>
            <a:r>
              <a:rPr lang="en-US" altLang="en-US" b="1" kern="0" dirty="0"/>
              <a:t> </a:t>
            </a:r>
            <a:r>
              <a:rPr lang="en-US" altLang="en-US" b="1" kern="0" dirty="0" err="1"/>
              <a:t>thức</a:t>
            </a:r>
            <a:r>
              <a:rPr lang="en-US" altLang="en-US" b="1" kern="0" dirty="0"/>
              <a:t> </a:t>
            </a:r>
            <a:r>
              <a:rPr lang="en-US" altLang="en-US" b="1" kern="0" dirty="0" err="1"/>
              <a:t>tổ</a:t>
            </a:r>
            <a:r>
              <a:rPr lang="en-US" altLang="en-US" b="1" kern="0" dirty="0"/>
              <a:t> </a:t>
            </a:r>
            <a:r>
              <a:rPr lang="en-US" altLang="en-US" b="1" kern="0" dirty="0" err="1"/>
              <a:t>chức</a:t>
            </a:r>
            <a:r>
              <a:rPr lang="en-US" altLang="en-US" b="1" kern="0" dirty="0"/>
              <a:t> </a:t>
            </a:r>
            <a:r>
              <a:rPr lang="en-US" altLang="en-US" b="1" kern="0" dirty="0" err="1"/>
              <a:t>HĐGD</a:t>
            </a:r>
            <a:r>
              <a:rPr lang="en-US" altLang="en-US" b="1" kern="0" dirty="0"/>
              <a:t> </a:t>
            </a:r>
            <a:r>
              <a:rPr lang="en-US" altLang="en-US" b="1" kern="0" dirty="0" err="1"/>
              <a:t>NGLL</a:t>
            </a:r>
            <a:r>
              <a:rPr lang="en-US" altLang="en-US" b="1" kern="0" dirty="0"/>
              <a:t>/ </a:t>
            </a:r>
            <a:r>
              <a:rPr lang="en-US" altLang="en-US" b="1" kern="0" dirty="0" err="1"/>
              <a:t>HĐ</a:t>
            </a:r>
            <a:r>
              <a:rPr lang="en-US" altLang="en-US" b="1" kern="0" dirty="0"/>
              <a:t> </a:t>
            </a:r>
            <a:r>
              <a:rPr lang="en-US" altLang="en-US" b="1" kern="0" dirty="0" err="1"/>
              <a:t>trải</a:t>
            </a:r>
            <a:r>
              <a:rPr lang="en-US" altLang="en-US" b="1" kern="0" dirty="0"/>
              <a:t> </a:t>
            </a:r>
            <a:r>
              <a:rPr lang="en-US" altLang="en-US" b="1" kern="0" dirty="0" err="1"/>
              <a:t>nghiệm</a:t>
            </a:r>
            <a:r>
              <a:rPr lang="en-US" altLang="en-US" b="1" kern="0" dirty="0"/>
              <a:t>.</a:t>
            </a:r>
          </a:p>
          <a:p>
            <a:pPr marL="0" indent="0">
              <a:buNone/>
            </a:pPr>
            <a:r>
              <a:rPr lang="en-US" altLang="en-US" kern="0" dirty="0" err="1"/>
              <a:t>Yêu</a:t>
            </a:r>
            <a:r>
              <a:rPr lang="en-US" altLang="en-US" kern="0" dirty="0"/>
              <a:t> </a:t>
            </a:r>
            <a:r>
              <a:rPr lang="en-US" altLang="en-US" kern="0" dirty="0" err="1"/>
              <a:t>cầu</a:t>
            </a:r>
            <a:r>
              <a:rPr lang="en-US" altLang="en-US" kern="0" dirty="0"/>
              <a:t>:</a:t>
            </a:r>
          </a:p>
          <a:p>
            <a:pPr marL="0" indent="0">
              <a:buNone/>
            </a:pPr>
            <a:r>
              <a:rPr lang="en-US" altLang="en-US" kern="0" dirty="0"/>
              <a:t>- </a:t>
            </a:r>
            <a:r>
              <a:rPr lang="en-US" altLang="en-US" kern="0" dirty="0" err="1"/>
              <a:t>Mỗi</a:t>
            </a:r>
            <a:r>
              <a:rPr lang="en-US" altLang="en-US" kern="0" dirty="0"/>
              <a:t> </a:t>
            </a:r>
            <a:r>
              <a:rPr lang="en-US" altLang="en-US" kern="0" dirty="0" err="1"/>
              <a:t>cốt</a:t>
            </a:r>
            <a:r>
              <a:rPr lang="en-US" altLang="en-US" kern="0" dirty="0"/>
              <a:t> </a:t>
            </a:r>
            <a:r>
              <a:rPr lang="en-US" altLang="en-US" kern="0" dirty="0" err="1"/>
              <a:t>cán</a:t>
            </a:r>
            <a:r>
              <a:rPr lang="en-US" altLang="en-US" kern="0" dirty="0"/>
              <a:t> </a:t>
            </a:r>
            <a:r>
              <a:rPr lang="en-US" altLang="en-US" kern="0" dirty="0" err="1"/>
              <a:t>nói</a:t>
            </a:r>
            <a:r>
              <a:rPr lang="en-US" altLang="en-US" kern="0" dirty="0"/>
              <a:t> 1 PP/</a:t>
            </a:r>
            <a:r>
              <a:rPr lang="en-US" altLang="en-US" kern="0" dirty="0" err="1"/>
              <a:t>hình</a:t>
            </a:r>
            <a:r>
              <a:rPr lang="en-US" altLang="en-US" kern="0" dirty="0"/>
              <a:t> </a:t>
            </a:r>
            <a:r>
              <a:rPr lang="en-US" altLang="en-US" kern="0" dirty="0" err="1"/>
              <a:t>thức</a:t>
            </a:r>
            <a:r>
              <a:rPr lang="en-US" altLang="en-US" kern="0" dirty="0"/>
              <a:t> </a:t>
            </a:r>
            <a:r>
              <a:rPr lang="en-US" altLang="en-US" kern="0" dirty="0" err="1"/>
              <a:t>tổ</a:t>
            </a:r>
            <a:r>
              <a:rPr lang="en-US" altLang="en-US" kern="0" dirty="0"/>
              <a:t> </a:t>
            </a:r>
            <a:r>
              <a:rPr lang="en-US" altLang="en-US" kern="0" dirty="0" err="1"/>
              <a:t>chức</a:t>
            </a:r>
            <a:endParaRPr lang="en-US" b="1" dirty="0">
              <a:solidFill>
                <a:srgbClr val="FF0000"/>
              </a:solidFill>
            </a:endParaRPr>
          </a:p>
        </p:txBody>
      </p:sp>
      <p:sp>
        <p:nvSpPr>
          <p:cNvPr id="3" name="Slide Number Placeholder 2"/>
          <p:cNvSpPr>
            <a:spLocks noGrp="1"/>
          </p:cNvSpPr>
          <p:nvPr>
            <p:ph type="sldNum" sz="quarter" idx="4"/>
          </p:nvPr>
        </p:nvSpPr>
        <p:spPr/>
        <p:txBody>
          <a:bodyPr/>
          <a:lstStyle/>
          <a:p>
            <a:fld id="{74A3404E-108D-4C83-932E-0A353F71BD4D}" type="slidenum">
              <a:rPr lang="en-US" smtClean="0"/>
              <a:pPr/>
              <a:t>14</a:t>
            </a:fld>
            <a:endParaRPr lang="en-US"/>
          </a:p>
        </p:txBody>
      </p:sp>
      <p:sp>
        <p:nvSpPr>
          <p:cNvPr id="20" name="Date Placeholder 19"/>
          <p:cNvSpPr>
            <a:spLocks noGrp="1"/>
          </p:cNvSpPr>
          <p:nvPr>
            <p:ph type="dt" sz="half" idx="2"/>
          </p:nvPr>
        </p:nvSpPr>
        <p:spPr/>
        <p:txBody>
          <a:bodyPr/>
          <a:lstStyle/>
          <a:p>
            <a:fld id="{61C3F9FC-50E4-4B63-88AF-34FDF31469D0}" type="datetime1">
              <a:rPr lang="en-US" smtClean="0"/>
              <a:t>5/18/2023</a:t>
            </a:fld>
            <a:endParaRPr lang="en-US"/>
          </a:p>
        </p:txBody>
      </p:sp>
      <p:pic>
        <p:nvPicPr>
          <p:cNvPr id="21" name="Picture 2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4920" y="3946767"/>
            <a:ext cx="11034703" cy="2014658"/>
          </a:xfrm>
          <a:prstGeom prst="rect">
            <a:avLst/>
          </a:prstGeom>
        </p:spPr>
      </p:pic>
      <p:sp>
        <p:nvSpPr>
          <p:cNvPr id="8" name="TextBox 7">
            <a:extLst>
              <a:ext uri="{FF2B5EF4-FFF2-40B4-BE49-F238E27FC236}">
                <a16:creationId xmlns:a16="http://schemas.microsoft.com/office/drawing/2014/main" id="{B0935294-0DB1-4DC0-B745-5FCFB9206940}"/>
              </a:ext>
            </a:extLst>
          </p:cNvPr>
          <p:cNvSpPr txBox="1"/>
          <p:nvPr/>
        </p:nvSpPr>
        <p:spPr>
          <a:xfrm>
            <a:off x="1973419" y="6096533"/>
            <a:ext cx="6232712" cy="369332"/>
          </a:xfrm>
          <a:prstGeom prst="rect">
            <a:avLst/>
          </a:prstGeom>
          <a:noFill/>
        </p:spPr>
        <p:txBody>
          <a:bodyPr wrap="square">
            <a:spAutoFit/>
          </a:bodyPr>
          <a:lstStyle/>
          <a:p>
            <a:r>
              <a:rPr lang="en-US" dirty="0"/>
              <a:t>https://www.menti.com/sp59koiby8</a:t>
            </a:r>
          </a:p>
        </p:txBody>
      </p:sp>
      <p:pic>
        <p:nvPicPr>
          <p:cNvPr id="7" name="Picture 6">
            <a:extLst>
              <a:ext uri="{FF2B5EF4-FFF2-40B4-BE49-F238E27FC236}">
                <a16:creationId xmlns:a16="http://schemas.microsoft.com/office/drawing/2014/main" id="{801B7236-A7E5-4D9B-8361-B70C4A60599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44358" y="1180617"/>
            <a:ext cx="2898236" cy="2898236"/>
          </a:xfrm>
          <a:prstGeom prst="rect">
            <a:avLst/>
          </a:prstGeom>
        </p:spPr>
      </p:pic>
    </p:spTree>
    <p:extLst>
      <p:ext uri="{BB962C8B-B14F-4D97-AF65-F5344CB8AC3E}">
        <p14:creationId xmlns:p14="http://schemas.microsoft.com/office/powerpoint/2010/main" val="208855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4F7620DC-8D44-4121-8BD8-2C3BC05956D1}"/>
              </a:ext>
            </a:extLst>
          </p:cNvPr>
          <p:cNvSpPr>
            <a:spLocks noGrp="1"/>
          </p:cNvSpPr>
          <p:nvPr>
            <p:ph type="title"/>
          </p:nvPr>
        </p:nvSpPr>
        <p:spPr/>
        <p:txBody>
          <a:bodyPr/>
          <a:lstStyle/>
          <a:p>
            <a:endParaRPr lang="en-US" altLang="en-US"/>
          </a:p>
        </p:txBody>
      </p:sp>
      <p:graphicFrame>
        <p:nvGraphicFramePr>
          <p:cNvPr id="6" name="Content Placeholder 5">
            <a:extLst>
              <a:ext uri="{FF2B5EF4-FFF2-40B4-BE49-F238E27FC236}">
                <a16:creationId xmlns:a16="http://schemas.microsoft.com/office/drawing/2014/main" id="{C1709D63-CCDD-48DC-B7E3-26B74E2A18D3}"/>
              </a:ext>
            </a:extLst>
          </p:cNvPr>
          <p:cNvGraphicFramePr>
            <a:graphicFrameLocks noGrp="1"/>
          </p:cNvGraphicFramePr>
          <p:nvPr>
            <p:ph idx="1"/>
            <p:extLst>
              <p:ext uri="{D42A27DB-BD31-4B8C-83A1-F6EECF244321}">
                <p14:modId xmlns:p14="http://schemas.microsoft.com/office/powerpoint/2010/main" val="4179168297"/>
              </p:ext>
            </p:extLst>
          </p:nvPr>
        </p:nvGraphicFramePr>
        <p:xfrm>
          <a:off x="172528" y="1127573"/>
          <a:ext cx="11944672" cy="5665913"/>
        </p:xfrm>
        <a:graphic>
          <a:graphicData uri="http://schemas.openxmlformats.org/drawingml/2006/table">
            <a:tbl>
              <a:tblPr firstRow="1" bandRow="1">
                <a:tableStyleId>{B301B821-A1FF-4177-AEE7-76D212191A09}</a:tableStyleId>
              </a:tblPr>
              <a:tblGrid>
                <a:gridCol w="2986168">
                  <a:extLst>
                    <a:ext uri="{9D8B030D-6E8A-4147-A177-3AD203B41FA5}">
                      <a16:colId xmlns:a16="http://schemas.microsoft.com/office/drawing/2014/main" val="20000"/>
                    </a:ext>
                  </a:extLst>
                </a:gridCol>
                <a:gridCol w="2986168">
                  <a:extLst>
                    <a:ext uri="{9D8B030D-6E8A-4147-A177-3AD203B41FA5}">
                      <a16:colId xmlns:a16="http://schemas.microsoft.com/office/drawing/2014/main" val="20001"/>
                    </a:ext>
                  </a:extLst>
                </a:gridCol>
                <a:gridCol w="2986168">
                  <a:extLst>
                    <a:ext uri="{9D8B030D-6E8A-4147-A177-3AD203B41FA5}">
                      <a16:colId xmlns:a16="http://schemas.microsoft.com/office/drawing/2014/main" val="20002"/>
                    </a:ext>
                  </a:extLst>
                </a:gridCol>
                <a:gridCol w="2986168">
                  <a:extLst>
                    <a:ext uri="{9D8B030D-6E8A-4147-A177-3AD203B41FA5}">
                      <a16:colId xmlns:a16="http://schemas.microsoft.com/office/drawing/2014/main" val="20003"/>
                    </a:ext>
                  </a:extLst>
                </a:gridCol>
              </a:tblGrid>
              <a:tr h="736050">
                <a:tc gridSpan="4">
                  <a:txBody>
                    <a:bodyPr/>
                    <a:lstStyle/>
                    <a:p>
                      <a:pPr algn="ctr"/>
                      <a:endParaRPr lang="en-US" sz="1800" dirty="0"/>
                    </a:p>
                    <a:p>
                      <a:pPr algn="ctr"/>
                      <a:r>
                        <a:rPr lang="en-US" sz="1800" baseline="0" dirty="0">
                          <a:solidFill>
                            <a:schemeClr val="bg1"/>
                          </a:solidFill>
                        </a:rPr>
                        <a:t>PHƯƠNG PHÁP VÀ HÌNH THỨC TỔ CHỨC HOẠT ĐỘNG TRẢI NGHIỆM CỤ THỂ</a:t>
                      </a:r>
                      <a:endParaRPr lang="en-US" sz="1800" dirty="0">
                        <a:solidFill>
                          <a:schemeClr val="bg1"/>
                        </a:solidFill>
                      </a:endParaRPr>
                    </a:p>
                  </a:txBody>
                  <a:tcPr marL="91439" marR="91439"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04710">
                <a:tc>
                  <a:txBody>
                    <a:bodyPr/>
                    <a:lstStyle/>
                    <a:p>
                      <a:pPr algn="ctr"/>
                      <a:r>
                        <a:rPr lang="en-US" sz="1800" b="1" dirty="0" err="1">
                          <a:solidFill>
                            <a:schemeClr val="tx1"/>
                          </a:solidFill>
                        </a:rPr>
                        <a:t>Trò</a:t>
                      </a:r>
                      <a:r>
                        <a:rPr lang="en-US" sz="1800" b="1" baseline="0" dirty="0">
                          <a:solidFill>
                            <a:schemeClr val="tx1"/>
                          </a:solidFill>
                        </a:rPr>
                        <a:t> </a:t>
                      </a:r>
                      <a:r>
                        <a:rPr lang="en-US" sz="1800" b="1" baseline="0" dirty="0" err="1">
                          <a:solidFill>
                            <a:schemeClr val="tx1"/>
                          </a:solidFill>
                        </a:rPr>
                        <a:t>chơi</a:t>
                      </a:r>
                      <a:endParaRPr lang="en-US" sz="1800" b="1" dirty="0">
                        <a:solidFill>
                          <a:schemeClr val="tx1"/>
                        </a:solidFill>
                      </a:endParaRPr>
                    </a:p>
                  </a:txBody>
                  <a:tcPr marL="91439" marR="91439"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err="1">
                          <a:solidFill>
                            <a:schemeClr val="tx1"/>
                          </a:solidFill>
                        </a:rPr>
                        <a:t>Hội</a:t>
                      </a:r>
                      <a:r>
                        <a:rPr lang="en-US" sz="1800" b="1" baseline="0" dirty="0">
                          <a:solidFill>
                            <a:schemeClr val="tx1"/>
                          </a:solidFill>
                        </a:rPr>
                        <a:t> </a:t>
                      </a:r>
                      <a:r>
                        <a:rPr lang="en-US" sz="1800" b="1" baseline="0" dirty="0" err="1">
                          <a:solidFill>
                            <a:schemeClr val="tx1"/>
                          </a:solidFill>
                        </a:rPr>
                        <a:t>chợ</a:t>
                      </a:r>
                      <a:endParaRPr lang="en-US" sz="1800" b="1" dirty="0">
                        <a:solidFill>
                          <a:schemeClr val="tx1"/>
                        </a:solidFill>
                      </a:endParaRPr>
                    </a:p>
                  </a:txBody>
                  <a:tcPr marL="91439" marR="91439"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err="1">
                          <a:solidFill>
                            <a:schemeClr val="tx1"/>
                          </a:solidFill>
                        </a:rPr>
                        <a:t>Toạ</a:t>
                      </a:r>
                      <a:r>
                        <a:rPr lang="en-US" sz="1800" b="1" baseline="0" dirty="0">
                          <a:solidFill>
                            <a:schemeClr val="tx1"/>
                          </a:solidFill>
                        </a:rPr>
                        <a:t> </a:t>
                      </a:r>
                      <a:r>
                        <a:rPr lang="en-US" sz="1800" b="1" baseline="0" dirty="0" err="1">
                          <a:solidFill>
                            <a:schemeClr val="tx1"/>
                          </a:solidFill>
                        </a:rPr>
                        <a:t>đàm</a:t>
                      </a:r>
                      <a:endParaRPr lang="en-US" sz="1800" b="1" dirty="0">
                        <a:solidFill>
                          <a:schemeClr val="tx1"/>
                        </a:solidFill>
                      </a:endParaRPr>
                    </a:p>
                  </a:txBody>
                  <a:tcPr marL="91439" marR="91439"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solidFill>
                            <a:schemeClr val="tx1"/>
                          </a:solidFill>
                        </a:rPr>
                        <a:t>Lao </a:t>
                      </a:r>
                      <a:r>
                        <a:rPr lang="en-US" sz="1800" b="1" dirty="0" err="1">
                          <a:solidFill>
                            <a:schemeClr val="tx1"/>
                          </a:solidFill>
                        </a:rPr>
                        <a:t>động</a:t>
                      </a:r>
                      <a:r>
                        <a:rPr lang="en-US" sz="1800" b="1" baseline="0" dirty="0">
                          <a:solidFill>
                            <a:schemeClr val="tx1"/>
                          </a:solidFill>
                        </a:rPr>
                        <a:t> </a:t>
                      </a:r>
                    </a:p>
                    <a:p>
                      <a:pPr algn="ctr"/>
                      <a:r>
                        <a:rPr lang="en-US" sz="1800" b="1" baseline="0" dirty="0" err="1">
                          <a:solidFill>
                            <a:schemeClr val="tx1"/>
                          </a:solidFill>
                        </a:rPr>
                        <a:t>công</a:t>
                      </a:r>
                      <a:r>
                        <a:rPr lang="en-US" sz="1800" b="1" baseline="0" dirty="0">
                          <a:solidFill>
                            <a:schemeClr val="tx1"/>
                          </a:solidFill>
                        </a:rPr>
                        <a:t> </a:t>
                      </a:r>
                      <a:r>
                        <a:rPr lang="en-US" sz="1800" b="1" baseline="0" dirty="0" err="1">
                          <a:solidFill>
                            <a:schemeClr val="tx1"/>
                          </a:solidFill>
                        </a:rPr>
                        <a:t>ích</a:t>
                      </a:r>
                      <a:endParaRPr lang="en-US" sz="1800" b="1" dirty="0">
                        <a:solidFill>
                          <a:schemeClr val="tx1"/>
                        </a:solidFill>
                      </a:endParaRPr>
                    </a:p>
                  </a:txBody>
                  <a:tcPr marL="91439" marR="91439"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34614">
                <a:tc>
                  <a:txBody>
                    <a:bodyPr/>
                    <a:lstStyle/>
                    <a:p>
                      <a:pPr algn="ctr"/>
                      <a:r>
                        <a:rPr lang="en-US" sz="1800" b="1" dirty="0" err="1">
                          <a:solidFill>
                            <a:schemeClr val="tx1"/>
                          </a:solidFill>
                        </a:rPr>
                        <a:t>Diễn</a:t>
                      </a:r>
                      <a:r>
                        <a:rPr lang="en-US" sz="1800" b="1" baseline="0" dirty="0">
                          <a:solidFill>
                            <a:schemeClr val="tx1"/>
                          </a:solidFill>
                        </a:rPr>
                        <a:t> </a:t>
                      </a:r>
                      <a:r>
                        <a:rPr lang="en-US" sz="1800" b="1" baseline="0" dirty="0" err="1">
                          <a:solidFill>
                            <a:schemeClr val="tx1"/>
                          </a:solidFill>
                        </a:rPr>
                        <a:t>đàn</a:t>
                      </a:r>
                      <a:endParaRPr lang="en-US" sz="1800" b="1" dirty="0">
                        <a:solidFill>
                          <a:schemeClr val="tx1"/>
                        </a:solidFill>
                      </a:endParaRPr>
                    </a:p>
                  </a:txBody>
                  <a:tcPr marL="91439" marR="91439"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err="1">
                          <a:solidFill>
                            <a:schemeClr val="tx1"/>
                          </a:solidFill>
                        </a:rPr>
                        <a:t>Câu</a:t>
                      </a:r>
                      <a:r>
                        <a:rPr lang="en-US" sz="1800" b="1" baseline="0" dirty="0">
                          <a:solidFill>
                            <a:schemeClr val="tx1"/>
                          </a:solidFill>
                        </a:rPr>
                        <a:t> </a:t>
                      </a:r>
                      <a:r>
                        <a:rPr lang="en-US" sz="1800" b="1" baseline="0" dirty="0" err="1">
                          <a:solidFill>
                            <a:schemeClr val="tx1"/>
                          </a:solidFill>
                        </a:rPr>
                        <a:t>lạc</a:t>
                      </a:r>
                      <a:r>
                        <a:rPr lang="en-US" sz="1800" b="1" baseline="0" dirty="0">
                          <a:solidFill>
                            <a:schemeClr val="tx1"/>
                          </a:solidFill>
                        </a:rPr>
                        <a:t> </a:t>
                      </a:r>
                      <a:r>
                        <a:rPr lang="en-US" sz="1800" b="1" baseline="0" dirty="0" err="1">
                          <a:solidFill>
                            <a:schemeClr val="tx1"/>
                          </a:solidFill>
                        </a:rPr>
                        <a:t>bộ</a:t>
                      </a:r>
                      <a:endParaRPr lang="en-US" sz="1800" b="1" dirty="0">
                        <a:solidFill>
                          <a:schemeClr val="tx1"/>
                        </a:solidFill>
                      </a:endParaRPr>
                    </a:p>
                  </a:txBody>
                  <a:tcPr marL="91439" marR="91439"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err="1">
                          <a:solidFill>
                            <a:schemeClr val="tx1"/>
                          </a:solidFill>
                        </a:rPr>
                        <a:t>Dạ</a:t>
                      </a:r>
                      <a:r>
                        <a:rPr lang="en-US" sz="1800" b="1" baseline="0" dirty="0">
                          <a:solidFill>
                            <a:schemeClr val="tx1"/>
                          </a:solidFill>
                        </a:rPr>
                        <a:t> </a:t>
                      </a:r>
                      <a:r>
                        <a:rPr lang="en-US" sz="1800" b="1" baseline="0" dirty="0" err="1">
                          <a:solidFill>
                            <a:schemeClr val="tx1"/>
                          </a:solidFill>
                        </a:rPr>
                        <a:t>hội</a:t>
                      </a:r>
                      <a:endParaRPr lang="en-US" sz="1800" b="1" dirty="0">
                        <a:solidFill>
                          <a:schemeClr val="tx1"/>
                        </a:solidFill>
                      </a:endParaRPr>
                    </a:p>
                  </a:txBody>
                  <a:tcPr marL="91439" marR="91439"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err="1">
                          <a:solidFill>
                            <a:schemeClr val="tx1"/>
                          </a:solidFill>
                        </a:rPr>
                        <a:t>Hội</a:t>
                      </a:r>
                      <a:r>
                        <a:rPr lang="en-US" sz="1800" b="1" baseline="0" dirty="0">
                          <a:solidFill>
                            <a:schemeClr val="tx1"/>
                          </a:solidFill>
                        </a:rPr>
                        <a:t> </a:t>
                      </a:r>
                      <a:r>
                        <a:rPr lang="en-US" sz="1800" b="1" baseline="0" dirty="0" err="1">
                          <a:solidFill>
                            <a:schemeClr val="tx1"/>
                          </a:solidFill>
                        </a:rPr>
                        <a:t>thi</a:t>
                      </a:r>
                      <a:r>
                        <a:rPr lang="en-US" sz="1800" b="1" baseline="0" dirty="0">
                          <a:solidFill>
                            <a:schemeClr val="tx1"/>
                          </a:solidFill>
                        </a:rPr>
                        <a:t>/</a:t>
                      </a:r>
                      <a:r>
                        <a:rPr lang="en-US" sz="1800" b="1" baseline="0" dirty="0" err="1">
                          <a:solidFill>
                            <a:schemeClr val="tx1"/>
                          </a:solidFill>
                        </a:rPr>
                        <a:t>cuộc</a:t>
                      </a:r>
                      <a:r>
                        <a:rPr lang="en-US" sz="1800" b="1" baseline="0" dirty="0">
                          <a:solidFill>
                            <a:schemeClr val="tx1"/>
                          </a:solidFill>
                        </a:rPr>
                        <a:t> </a:t>
                      </a:r>
                      <a:r>
                        <a:rPr lang="en-US" sz="1800" b="1" baseline="0" dirty="0" err="1">
                          <a:solidFill>
                            <a:schemeClr val="tx1"/>
                          </a:solidFill>
                        </a:rPr>
                        <a:t>thi</a:t>
                      </a:r>
                      <a:endParaRPr lang="en-US" sz="1800" b="1" dirty="0">
                        <a:solidFill>
                          <a:schemeClr val="tx1"/>
                        </a:solidFill>
                      </a:endParaRPr>
                    </a:p>
                  </a:txBody>
                  <a:tcPr marL="91439" marR="91439"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17554">
                <a:tc>
                  <a:txBody>
                    <a:bodyPr/>
                    <a:lstStyle/>
                    <a:p>
                      <a:pPr algn="ctr"/>
                      <a:r>
                        <a:rPr lang="en-US" sz="1800" b="1" dirty="0" err="1">
                          <a:solidFill>
                            <a:schemeClr val="tx1"/>
                          </a:solidFill>
                        </a:rPr>
                        <a:t>Thi</a:t>
                      </a:r>
                      <a:r>
                        <a:rPr lang="en-US" sz="1800" b="1" dirty="0">
                          <a:solidFill>
                            <a:schemeClr val="tx1"/>
                          </a:solidFill>
                        </a:rPr>
                        <a:t> </a:t>
                      </a:r>
                      <a:r>
                        <a:rPr lang="en-US" sz="1800" b="1" dirty="0" err="1">
                          <a:solidFill>
                            <a:schemeClr val="tx1"/>
                          </a:solidFill>
                        </a:rPr>
                        <a:t>đấu</a:t>
                      </a:r>
                      <a:endParaRPr lang="en-US" sz="1800" b="1" dirty="0">
                        <a:solidFill>
                          <a:schemeClr val="tx1"/>
                        </a:solidFill>
                      </a:endParaRPr>
                    </a:p>
                  </a:txBody>
                  <a:tcPr marL="91439" marR="91439"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err="1">
                          <a:solidFill>
                            <a:schemeClr val="tx1"/>
                          </a:solidFill>
                        </a:rPr>
                        <a:t>Tham</a:t>
                      </a:r>
                      <a:r>
                        <a:rPr lang="en-US" sz="1800" b="1" dirty="0">
                          <a:solidFill>
                            <a:schemeClr val="tx1"/>
                          </a:solidFill>
                        </a:rPr>
                        <a:t> </a:t>
                      </a:r>
                      <a:r>
                        <a:rPr lang="en-US" sz="1800" b="1" dirty="0" err="1">
                          <a:solidFill>
                            <a:schemeClr val="tx1"/>
                          </a:solidFill>
                        </a:rPr>
                        <a:t>quan</a:t>
                      </a:r>
                      <a:r>
                        <a:rPr lang="en-US" sz="1800" b="1" dirty="0">
                          <a:solidFill>
                            <a:schemeClr val="tx1"/>
                          </a:solidFill>
                        </a:rPr>
                        <a:t>, </a:t>
                      </a:r>
                    </a:p>
                    <a:p>
                      <a:pPr algn="ctr"/>
                      <a:r>
                        <a:rPr lang="en-US" sz="1800" b="1" dirty="0" err="1">
                          <a:solidFill>
                            <a:schemeClr val="tx1"/>
                          </a:solidFill>
                        </a:rPr>
                        <a:t>dã</a:t>
                      </a:r>
                      <a:r>
                        <a:rPr lang="en-US" sz="1800" b="1" baseline="0" dirty="0">
                          <a:solidFill>
                            <a:schemeClr val="tx1"/>
                          </a:solidFill>
                        </a:rPr>
                        <a:t> </a:t>
                      </a:r>
                      <a:r>
                        <a:rPr lang="en-US" sz="1800" b="1" baseline="0" dirty="0" err="1">
                          <a:solidFill>
                            <a:schemeClr val="tx1"/>
                          </a:solidFill>
                        </a:rPr>
                        <a:t>ngoại</a:t>
                      </a:r>
                      <a:endParaRPr lang="en-US" sz="1800" b="1" dirty="0">
                        <a:solidFill>
                          <a:schemeClr val="tx1"/>
                        </a:solidFill>
                      </a:endParaRPr>
                    </a:p>
                  </a:txBody>
                  <a:tcPr marL="91439" marR="91439"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err="1">
                          <a:solidFill>
                            <a:schemeClr val="tx1"/>
                          </a:solidFill>
                        </a:rPr>
                        <a:t>Hoạt</a:t>
                      </a:r>
                      <a:r>
                        <a:rPr lang="en-US" sz="1800" b="1" dirty="0">
                          <a:solidFill>
                            <a:schemeClr val="tx1"/>
                          </a:solidFill>
                        </a:rPr>
                        <a:t> </a:t>
                      </a:r>
                      <a:r>
                        <a:rPr lang="en-US" sz="1800" b="1" dirty="0" err="1">
                          <a:solidFill>
                            <a:schemeClr val="tx1"/>
                          </a:solidFill>
                        </a:rPr>
                        <a:t>động</a:t>
                      </a:r>
                      <a:r>
                        <a:rPr lang="en-US" sz="1800" b="1" baseline="0" dirty="0">
                          <a:solidFill>
                            <a:schemeClr val="tx1"/>
                          </a:solidFill>
                        </a:rPr>
                        <a:t> </a:t>
                      </a:r>
                    </a:p>
                    <a:p>
                      <a:pPr algn="ctr"/>
                      <a:r>
                        <a:rPr lang="en-US" sz="1800" b="1" baseline="0" dirty="0" err="1">
                          <a:solidFill>
                            <a:schemeClr val="tx1"/>
                          </a:solidFill>
                        </a:rPr>
                        <a:t>nhân</a:t>
                      </a:r>
                      <a:r>
                        <a:rPr lang="en-US" sz="1800" b="1" baseline="0" dirty="0">
                          <a:solidFill>
                            <a:schemeClr val="tx1"/>
                          </a:solidFill>
                        </a:rPr>
                        <a:t> </a:t>
                      </a:r>
                      <a:r>
                        <a:rPr lang="en-US" sz="1800" b="1" baseline="0" dirty="0" err="1">
                          <a:solidFill>
                            <a:schemeClr val="tx1"/>
                          </a:solidFill>
                        </a:rPr>
                        <a:t>đạo</a:t>
                      </a:r>
                      <a:r>
                        <a:rPr lang="en-US" sz="1800" b="1" baseline="0" dirty="0">
                          <a:solidFill>
                            <a:schemeClr val="tx1"/>
                          </a:solidFill>
                        </a:rPr>
                        <a:t>/</a:t>
                      </a:r>
                      <a:r>
                        <a:rPr lang="en-US" sz="1800" b="1" baseline="0" dirty="0" err="1">
                          <a:solidFill>
                            <a:schemeClr val="tx1"/>
                          </a:solidFill>
                        </a:rPr>
                        <a:t>tình</a:t>
                      </a:r>
                      <a:r>
                        <a:rPr lang="en-US" sz="1800" b="1" baseline="0" dirty="0">
                          <a:solidFill>
                            <a:schemeClr val="tx1"/>
                          </a:solidFill>
                        </a:rPr>
                        <a:t> </a:t>
                      </a:r>
                      <a:r>
                        <a:rPr lang="en-US" sz="1800" b="1" baseline="0" dirty="0" err="1">
                          <a:solidFill>
                            <a:schemeClr val="tx1"/>
                          </a:solidFill>
                        </a:rPr>
                        <a:t>nguyện</a:t>
                      </a:r>
                      <a:endParaRPr lang="en-US" sz="1800" b="1" dirty="0">
                        <a:solidFill>
                          <a:schemeClr val="tx1"/>
                        </a:solidFill>
                      </a:endParaRPr>
                    </a:p>
                  </a:txBody>
                  <a:tcPr marL="91439" marR="91439"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err="1">
                          <a:solidFill>
                            <a:schemeClr val="tx1"/>
                          </a:solidFill>
                        </a:rPr>
                        <a:t>Giao</a:t>
                      </a:r>
                      <a:r>
                        <a:rPr lang="en-US" sz="1800" b="1" dirty="0">
                          <a:solidFill>
                            <a:schemeClr val="tx1"/>
                          </a:solidFill>
                        </a:rPr>
                        <a:t> </a:t>
                      </a:r>
                      <a:r>
                        <a:rPr lang="en-US" sz="1800" b="1" dirty="0" err="1">
                          <a:solidFill>
                            <a:schemeClr val="tx1"/>
                          </a:solidFill>
                        </a:rPr>
                        <a:t>lưu</a:t>
                      </a:r>
                      <a:endParaRPr lang="en-US" sz="1800" b="1" dirty="0">
                        <a:solidFill>
                          <a:schemeClr val="tx1"/>
                        </a:solidFill>
                      </a:endParaRPr>
                    </a:p>
                  </a:txBody>
                  <a:tcPr marL="91439" marR="91439"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853100">
                <a:tc>
                  <a:txBody>
                    <a:bodyPr/>
                    <a:lstStyle/>
                    <a:p>
                      <a:pPr algn="ctr"/>
                      <a:r>
                        <a:rPr lang="en-US" sz="1800" b="1" dirty="0" err="1">
                          <a:solidFill>
                            <a:schemeClr val="tx1"/>
                          </a:solidFill>
                        </a:rPr>
                        <a:t>Tổ</a:t>
                      </a:r>
                      <a:r>
                        <a:rPr lang="en-US" sz="1800" b="1" baseline="0" dirty="0">
                          <a:solidFill>
                            <a:schemeClr val="tx1"/>
                          </a:solidFill>
                        </a:rPr>
                        <a:t> </a:t>
                      </a:r>
                      <a:r>
                        <a:rPr lang="en-US" sz="1800" b="1" baseline="0" dirty="0" err="1">
                          <a:solidFill>
                            <a:schemeClr val="tx1"/>
                          </a:solidFill>
                        </a:rPr>
                        <a:t>chức</a:t>
                      </a:r>
                      <a:r>
                        <a:rPr lang="en-US" sz="1800" b="1" baseline="0" dirty="0">
                          <a:solidFill>
                            <a:schemeClr val="tx1"/>
                          </a:solidFill>
                        </a:rPr>
                        <a:t> </a:t>
                      </a:r>
                      <a:r>
                        <a:rPr lang="en-US" sz="1800" b="1" baseline="0" dirty="0" err="1">
                          <a:solidFill>
                            <a:schemeClr val="tx1"/>
                          </a:solidFill>
                        </a:rPr>
                        <a:t>sự</a:t>
                      </a:r>
                      <a:r>
                        <a:rPr lang="en-US" sz="1800" b="1" baseline="0" dirty="0">
                          <a:solidFill>
                            <a:schemeClr val="tx1"/>
                          </a:solidFill>
                        </a:rPr>
                        <a:t> </a:t>
                      </a:r>
                      <a:r>
                        <a:rPr lang="en-US" sz="1800" b="1" baseline="0" dirty="0" err="1">
                          <a:solidFill>
                            <a:schemeClr val="tx1"/>
                          </a:solidFill>
                        </a:rPr>
                        <a:t>kiện</a:t>
                      </a:r>
                      <a:endParaRPr lang="en-US" sz="1800" b="1" dirty="0">
                        <a:solidFill>
                          <a:schemeClr val="tx1"/>
                        </a:solidFill>
                      </a:endParaRPr>
                    </a:p>
                  </a:txBody>
                  <a:tcPr marL="91439" marR="91439"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err="1">
                          <a:solidFill>
                            <a:schemeClr val="tx1"/>
                          </a:solidFill>
                        </a:rPr>
                        <a:t>Hội</a:t>
                      </a:r>
                      <a:r>
                        <a:rPr lang="en-US" sz="1800" b="1" baseline="0" dirty="0">
                          <a:solidFill>
                            <a:schemeClr val="tx1"/>
                          </a:solidFill>
                        </a:rPr>
                        <a:t> </a:t>
                      </a:r>
                      <a:r>
                        <a:rPr lang="en-US" sz="1800" b="1" baseline="0" dirty="0" err="1">
                          <a:solidFill>
                            <a:schemeClr val="tx1"/>
                          </a:solidFill>
                        </a:rPr>
                        <a:t>trại</a:t>
                      </a:r>
                      <a:endParaRPr lang="en-US" sz="1800" b="1" dirty="0">
                        <a:solidFill>
                          <a:schemeClr val="tx1"/>
                        </a:solidFill>
                      </a:endParaRPr>
                    </a:p>
                  </a:txBody>
                  <a:tcPr marL="91439" marR="91439"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err="1">
                          <a:solidFill>
                            <a:schemeClr val="tx1"/>
                          </a:solidFill>
                        </a:rPr>
                        <a:t>Hoạt</a:t>
                      </a:r>
                      <a:r>
                        <a:rPr lang="en-US" sz="1800" b="1" baseline="0" dirty="0">
                          <a:solidFill>
                            <a:schemeClr val="tx1"/>
                          </a:solidFill>
                        </a:rPr>
                        <a:t> </a:t>
                      </a:r>
                      <a:r>
                        <a:rPr lang="en-US" sz="1800" b="1" baseline="0" dirty="0" err="1">
                          <a:solidFill>
                            <a:schemeClr val="tx1"/>
                          </a:solidFill>
                        </a:rPr>
                        <a:t>động</a:t>
                      </a:r>
                      <a:r>
                        <a:rPr lang="en-US" sz="1800" b="1" baseline="0" dirty="0">
                          <a:solidFill>
                            <a:schemeClr val="tx1"/>
                          </a:solidFill>
                        </a:rPr>
                        <a:t> </a:t>
                      </a:r>
                    </a:p>
                    <a:p>
                      <a:pPr algn="ctr"/>
                      <a:r>
                        <a:rPr lang="en-US" sz="1800" b="1" baseline="0" dirty="0" err="1">
                          <a:solidFill>
                            <a:schemeClr val="tx1"/>
                          </a:solidFill>
                        </a:rPr>
                        <a:t>chiến</a:t>
                      </a:r>
                      <a:r>
                        <a:rPr lang="en-US" sz="1800" b="1" baseline="0" dirty="0">
                          <a:solidFill>
                            <a:schemeClr val="tx1"/>
                          </a:solidFill>
                        </a:rPr>
                        <a:t> </a:t>
                      </a:r>
                      <a:r>
                        <a:rPr lang="en-US" sz="1800" b="1" baseline="0" dirty="0" err="1">
                          <a:solidFill>
                            <a:schemeClr val="tx1"/>
                          </a:solidFill>
                        </a:rPr>
                        <a:t>dịch</a:t>
                      </a:r>
                      <a:endParaRPr lang="en-US" sz="1800" b="1" dirty="0">
                        <a:solidFill>
                          <a:schemeClr val="tx1"/>
                        </a:solidFill>
                      </a:endParaRPr>
                    </a:p>
                  </a:txBody>
                  <a:tcPr marL="91439" marR="91439"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err="1">
                          <a:solidFill>
                            <a:schemeClr val="tx1"/>
                          </a:solidFill>
                        </a:rPr>
                        <a:t>Trải</a:t>
                      </a:r>
                      <a:r>
                        <a:rPr lang="en-US" sz="1800" b="1" baseline="0" dirty="0">
                          <a:solidFill>
                            <a:schemeClr val="tx1"/>
                          </a:solidFill>
                        </a:rPr>
                        <a:t> </a:t>
                      </a:r>
                      <a:r>
                        <a:rPr lang="en-US" sz="1800" b="1" baseline="0" dirty="0" err="1">
                          <a:solidFill>
                            <a:schemeClr val="tx1"/>
                          </a:solidFill>
                        </a:rPr>
                        <a:t>nghiệm</a:t>
                      </a:r>
                      <a:r>
                        <a:rPr lang="en-US" sz="1800" b="1" baseline="0" dirty="0">
                          <a:solidFill>
                            <a:schemeClr val="tx1"/>
                          </a:solidFill>
                        </a:rPr>
                        <a:t> </a:t>
                      </a:r>
                    </a:p>
                    <a:p>
                      <a:pPr algn="ctr"/>
                      <a:r>
                        <a:rPr lang="en-US" sz="1800" b="1" baseline="0" dirty="0" err="1">
                          <a:solidFill>
                            <a:schemeClr val="tx1"/>
                          </a:solidFill>
                        </a:rPr>
                        <a:t>thực</a:t>
                      </a:r>
                      <a:r>
                        <a:rPr lang="en-US" sz="1800" b="1" baseline="0" dirty="0">
                          <a:solidFill>
                            <a:schemeClr val="tx1"/>
                          </a:solidFill>
                        </a:rPr>
                        <a:t> </a:t>
                      </a:r>
                      <a:r>
                        <a:rPr lang="en-US" sz="1800" b="1" baseline="0" dirty="0" err="1">
                          <a:solidFill>
                            <a:schemeClr val="tx1"/>
                          </a:solidFill>
                        </a:rPr>
                        <a:t>tế</a:t>
                      </a:r>
                      <a:endParaRPr lang="en-US" sz="1800" b="1" dirty="0">
                        <a:solidFill>
                          <a:schemeClr val="tx1"/>
                        </a:solidFill>
                      </a:endParaRPr>
                    </a:p>
                  </a:txBody>
                  <a:tcPr marL="91439" marR="91439"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81988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err="1">
                          <a:solidFill>
                            <a:schemeClr val="tx1"/>
                          </a:solidFill>
                        </a:rPr>
                        <a:t>Tiểu</a:t>
                      </a:r>
                      <a:r>
                        <a:rPr lang="en-US" sz="1800" b="1" baseline="0" dirty="0">
                          <a:solidFill>
                            <a:schemeClr val="tx1"/>
                          </a:solidFill>
                        </a:rPr>
                        <a:t> </a:t>
                      </a:r>
                      <a:r>
                        <a:rPr lang="en-US" sz="1800" b="1" baseline="0" dirty="0" err="1">
                          <a:solidFill>
                            <a:schemeClr val="tx1"/>
                          </a:solidFill>
                        </a:rPr>
                        <a:t>phẩm</a:t>
                      </a:r>
                      <a:r>
                        <a:rPr lang="en-US" sz="1800" b="1" baseline="0" dirty="0">
                          <a:solidFill>
                            <a:schemeClr val="tx1"/>
                          </a:solidFill>
                        </a:rPr>
                        <a: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err="1">
                          <a:solidFill>
                            <a:schemeClr val="tx1"/>
                          </a:solidFill>
                        </a:rPr>
                        <a:t>Đóng</a:t>
                      </a:r>
                      <a:r>
                        <a:rPr lang="en-US" sz="1800" b="1" baseline="0" dirty="0">
                          <a:solidFill>
                            <a:schemeClr val="tx1"/>
                          </a:solidFill>
                        </a:rPr>
                        <a:t> </a:t>
                      </a:r>
                      <a:r>
                        <a:rPr lang="en-US" sz="1800" b="1" baseline="0" dirty="0" err="1">
                          <a:solidFill>
                            <a:schemeClr val="tx1"/>
                          </a:solidFill>
                        </a:rPr>
                        <a:t>vai</a:t>
                      </a:r>
                      <a:endParaRPr lang="en-US" sz="1800" b="1" dirty="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baseline="0" dirty="0">
                        <a:solidFill>
                          <a:schemeClr val="tx1"/>
                        </a:solidFill>
                      </a:endParaRPr>
                    </a:p>
                  </a:txBody>
                  <a:tcPr marL="91439" marR="91439"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err="1">
                          <a:solidFill>
                            <a:schemeClr val="tx1"/>
                          </a:solidFill>
                        </a:rPr>
                        <a:t>Kịch</a:t>
                      </a:r>
                      <a:r>
                        <a:rPr lang="en-US" sz="1800" b="1" baseline="0" dirty="0">
                          <a:solidFill>
                            <a:schemeClr val="tx1"/>
                          </a:solidFill>
                        </a:rPr>
                        <a:t> </a:t>
                      </a:r>
                      <a:r>
                        <a:rPr lang="en-US" sz="1800" b="1" baseline="0" dirty="0" err="1">
                          <a:solidFill>
                            <a:schemeClr val="tx1"/>
                          </a:solidFill>
                        </a:rPr>
                        <a:t>tham</a:t>
                      </a:r>
                      <a:r>
                        <a:rPr lang="en-US" sz="1800" b="1" baseline="0" dirty="0">
                          <a:solidFill>
                            <a:schemeClr val="tx1"/>
                          </a:solidFill>
                        </a:rPr>
                        <a:t> </a:t>
                      </a:r>
                      <a:r>
                        <a:rPr lang="en-US" sz="1800" b="1" baseline="0" dirty="0" err="1">
                          <a:solidFill>
                            <a:schemeClr val="tx1"/>
                          </a:solidFill>
                        </a:rPr>
                        <a:t>gia</a:t>
                      </a:r>
                      <a:r>
                        <a:rPr lang="en-US" sz="1800" b="1" baseline="0" dirty="0">
                          <a:solidFill>
                            <a:schemeClr val="tx1"/>
                          </a:solidFill>
                        </a:rPr>
                        <a:t>/</a:t>
                      </a:r>
                      <a:endParaRPr lang="en-US" sz="1800" b="1" dirty="0">
                        <a:solidFill>
                          <a:schemeClr val="tx1"/>
                        </a:solidFill>
                      </a:endParaRPr>
                    </a:p>
                    <a:p>
                      <a:pPr algn="ctr"/>
                      <a:r>
                        <a:rPr lang="en-US" sz="1800" b="1" dirty="0" err="1">
                          <a:solidFill>
                            <a:schemeClr val="tx1"/>
                          </a:solidFill>
                        </a:rPr>
                        <a:t>Sân</a:t>
                      </a:r>
                      <a:r>
                        <a:rPr lang="en-US" sz="1800" b="1" baseline="0" dirty="0">
                          <a:solidFill>
                            <a:schemeClr val="tx1"/>
                          </a:solidFill>
                        </a:rPr>
                        <a:t> </a:t>
                      </a:r>
                      <a:r>
                        <a:rPr lang="en-US" sz="1800" b="1" baseline="0" dirty="0" err="1">
                          <a:solidFill>
                            <a:schemeClr val="tx1"/>
                          </a:solidFill>
                        </a:rPr>
                        <a:t>khấu</a:t>
                      </a:r>
                      <a:r>
                        <a:rPr lang="en-US" sz="1800" b="1" baseline="0" dirty="0">
                          <a:solidFill>
                            <a:schemeClr val="tx1"/>
                          </a:solidFill>
                        </a:rPr>
                        <a:t> </a:t>
                      </a:r>
                      <a:r>
                        <a:rPr lang="en-US" sz="1800" b="1" baseline="0" dirty="0" err="1">
                          <a:solidFill>
                            <a:schemeClr val="tx1"/>
                          </a:solidFill>
                        </a:rPr>
                        <a:t>tương</a:t>
                      </a:r>
                      <a:r>
                        <a:rPr lang="en-US" sz="1800" b="1" baseline="0" dirty="0">
                          <a:solidFill>
                            <a:schemeClr val="tx1"/>
                          </a:solidFill>
                        </a:rPr>
                        <a:t> </a:t>
                      </a:r>
                      <a:r>
                        <a:rPr lang="en-US" sz="1800" b="1" baseline="0" dirty="0" err="1">
                          <a:solidFill>
                            <a:schemeClr val="tx1"/>
                          </a:solidFill>
                        </a:rPr>
                        <a:t>tác</a:t>
                      </a:r>
                      <a:endParaRPr lang="en-US" sz="1800" b="1" dirty="0">
                        <a:solidFill>
                          <a:schemeClr val="tx1"/>
                        </a:solidFill>
                      </a:endParaRPr>
                    </a:p>
                  </a:txBody>
                  <a:tcPr marL="91439" marR="91439"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b="1" dirty="0" err="1">
                          <a:solidFill>
                            <a:schemeClr val="tx1"/>
                          </a:solidFill>
                        </a:rPr>
                        <a:t>Mô</a:t>
                      </a:r>
                      <a:r>
                        <a:rPr lang="en-US" sz="1800" b="1" baseline="0" dirty="0">
                          <a:solidFill>
                            <a:schemeClr val="tx1"/>
                          </a:solidFill>
                        </a:rPr>
                        <a:t> </a:t>
                      </a:r>
                      <a:r>
                        <a:rPr lang="en-US" sz="1800" b="1" baseline="0" dirty="0" err="1">
                          <a:solidFill>
                            <a:schemeClr val="tx1"/>
                          </a:solidFill>
                        </a:rPr>
                        <a:t>phỏng</a:t>
                      </a:r>
                      <a:r>
                        <a:rPr lang="en-US" sz="1800" b="1" baseline="0" dirty="0">
                          <a:solidFill>
                            <a:schemeClr val="tx1"/>
                          </a:solidFill>
                        </a:rPr>
                        <a:t> Game </a:t>
                      </a:r>
                      <a:r>
                        <a:rPr lang="en-US" sz="1800" b="1" baseline="0" dirty="0" err="1">
                          <a:solidFill>
                            <a:schemeClr val="tx1"/>
                          </a:solidFill>
                        </a:rPr>
                        <a:t>truyền</a:t>
                      </a:r>
                      <a:r>
                        <a:rPr lang="en-US" sz="1800" b="1" baseline="0" dirty="0">
                          <a:solidFill>
                            <a:schemeClr val="tx1"/>
                          </a:solidFill>
                        </a:rPr>
                        <a:t> </a:t>
                      </a:r>
                      <a:r>
                        <a:rPr lang="en-US" sz="1800" b="1" baseline="0" dirty="0" err="1">
                          <a:solidFill>
                            <a:schemeClr val="tx1"/>
                          </a:solidFill>
                        </a:rPr>
                        <a:t>hình</a:t>
                      </a:r>
                      <a:r>
                        <a:rPr lang="en-US" sz="1800" b="1" baseline="0" dirty="0">
                          <a:solidFill>
                            <a:schemeClr val="tx1"/>
                          </a:solidFill>
                        </a:rPr>
                        <a:t>: Rung </a:t>
                      </a:r>
                      <a:r>
                        <a:rPr lang="en-US" sz="1800" b="1" baseline="0" dirty="0" err="1">
                          <a:solidFill>
                            <a:schemeClr val="tx1"/>
                          </a:solidFill>
                        </a:rPr>
                        <a:t>chuông</a:t>
                      </a:r>
                      <a:r>
                        <a:rPr lang="en-US" sz="1800" b="1" baseline="0" dirty="0">
                          <a:solidFill>
                            <a:schemeClr val="tx1"/>
                          </a:solidFill>
                        </a:rPr>
                        <a:t> </a:t>
                      </a:r>
                      <a:r>
                        <a:rPr lang="en-US" sz="1800" b="1" baseline="0" dirty="0" err="1">
                          <a:solidFill>
                            <a:schemeClr val="tx1"/>
                          </a:solidFill>
                        </a:rPr>
                        <a:t>vàng</a:t>
                      </a:r>
                      <a:r>
                        <a:rPr lang="en-US" sz="1800" b="1" baseline="0" dirty="0">
                          <a:solidFill>
                            <a:schemeClr val="tx1"/>
                          </a:solidFill>
                        </a:rPr>
                        <a:t>, Ai </a:t>
                      </a:r>
                      <a:r>
                        <a:rPr lang="en-US" sz="1800" b="1" baseline="0" dirty="0" err="1">
                          <a:solidFill>
                            <a:schemeClr val="tx1"/>
                          </a:solidFill>
                        </a:rPr>
                        <a:t>là</a:t>
                      </a:r>
                      <a:r>
                        <a:rPr lang="en-US" sz="1800" b="1" baseline="0" dirty="0">
                          <a:solidFill>
                            <a:schemeClr val="tx1"/>
                          </a:solidFill>
                        </a:rPr>
                        <a:t> </a:t>
                      </a:r>
                      <a:r>
                        <a:rPr lang="en-US" sz="1800" b="1" baseline="0" dirty="0" err="1">
                          <a:solidFill>
                            <a:schemeClr val="tx1"/>
                          </a:solidFill>
                        </a:rPr>
                        <a:t>triệu</a:t>
                      </a:r>
                      <a:r>
                        <a:rPr lang="en-US" sz="1800" b="1" baseline="0" dirty="0">
                          <a:solidFill>
                            <a:schemeClr val="tx1"/>
                          </a:solidFill>
                        </a:rPr>
                        <a:t> </a:t>
                      </a:r>
                      <a:r>
                        <a:rPr lang="en-US" sz="1800" b="1" baseline="0" dirty="0" err="1">
                          <a:solidFill>
                            <a:schemeClr val="tx1"/>
                          </a:solidFill>
                        </a:rPr>
                        <a:t>phú</a:t>
                      </a:r>
                      <a:r>
                        <a:rPr lang="en-US" sz="1800" b="1" baseline="0" dirty="0">
                          <a:solidFill>
                            <a:schemeClr val="tx1"/>
                          </a:solidFill>
                        </a:rPr>
                        <a:t>, </a:t>
                      </a:r>
                      <a:r>
                        <a:rPr lang="en-US" sz="1800" b="1" baseline="0" dirty="0" err="1">
                          <a:solidFill>
                            <a:schemeClr val="tx1"/>
                          </a:solidFill>
                        </a:rPr>
                        <a:t>Chiếc</a:t>
                      </a:r>
                      <a:r>
                        <a:rPr lang="en-US" sz="1800" b="1" baseline="0" dirty="0">
                          <a:solidFill>
                            <a:schemeClr val="tx1"/>
                          </a:solidFill>
                        </a:rPr>
                        <a:t> </a:t>
                      </a:r>
                      <a:r>
                        <a:rPr lang="en-US" sz="1800" b="1" baseline="0" dirty="0" err="1">
                          <a:solidFill>
                            <a:schemeClr val="tx1"/>
                          </a:solidFill>
                        </a:rPr>
                        <a:t>nón</a:t>
                      </a:r>
                      <a:r>
                        <a:rPr lang="en-US" sz="1800" b="1" baseline="0" dirty="0">
                          <a:solidFill>
                            <a:schemeClr val="tx1"/>
                          </a:solidFill>
                        </a:rPr>
                        <a:t> </a:t>
                      </a:r>
                      <a:r>
                        <a:rPr lang="en-US" sz="1800" b="1" baseline="0" dirty="0" err="1">
                          <a:solidFill>
                            <a:schemeClr val="tx1"/>
                          </a:solidFill>
                        </a:rPr>
                        <a:t>kì</a:t>
                      </a:r>
                      <a:r>
                        <a:rPr lang="en-US" sz="1800" b="1" baseline="0" dirty="0">
                          <a:solidFill>
                            <a:schemeClr val="tx1"/>
                          </a:solidFill>
                        </a:rPr>
                        <a:t> </a:t>
                      </a:r>
                      <a:r>
                        <a:rPr lang="en-US" sz="1800" b="1" baseline="0" dirty="0" err="1">
                          <a:solidFill>
                            <a:schemeClr val="tx1"/>
                          </a:solidFill>
                        </a:rPr>
                        <a:t>diệu</a:t>
                      </a:r>
                      <a:r>
                        <a:rPr lang="en-US" sz="1800" b="1" baseline="0" dirty="0">
                          <a:solidFill>
                            <a:schemeClr val="tx1"/>
                          </a:solidFill>
                        </a:rPr>
                        <a:t>, </a:t>
                      </a:r>
                      <a:r>
                        <a:rPr lang="en-US" sz="1800" b="1" baseline="0" dirty="0" err="1">
                          <a:solidFill>
                            <a:schemeClr val="tx1"/>
                          </a:solidFill>
                        </a:rPr>
                        <a:t>Đấu</a:t>
                      </a:r>
                      <a:r>
                        <a:rPr lang="en-US" sz="1800" b="1" baseline="0" dirty="0">
                          <a:solidFill>
                            <a:schemeClr val="tx1"/>
                          </a:solidFill>
                        </a:rPr>
                        <a:t> </a:t>
                      </a:r>
                      <a:r>
                        <a:rPr lang="en-US" sz="1800" b="1" baseline="0" dirty="0" err="1">
                          <a:solidFill>
                            <a:schemeClr val="tx1"/>
                          </a:solidFill>
                        </a:rPr>
                        <a:t>trường</a:t>
                      </a:r>
                      <a:r>
                        <a:rPr lang="en-US" sz="1800" b="1" baseline="0" dirty="0">
                          <a:solidFill>
                            <a:schemeClr val="tx1"/>
                          </a:solidFill>
                        </a:rPr>
                        <a:t> 100, </a:t>
                      </a:r>
                      <a:r>
                        <a:rPr lang="en-US" sz="1800" b="1" baseline="0" dirty="0" err="1">
                          <a:solidFill>
                            <a:schemeClr val="tx1"/>
                          </a:solidFill>
                        </a:rPr>
                        <a:t>Nhanh</a:t>
                      </a:r>
                      <a:r>
                        <a:rPr lang="en-US" sz="1800" b="1" baseline="0" dirty="0">
                          <a:solidFill>
                            <a:schemeClr val="tx1"/>
                          </a:solidFill>
                        </a:rPr>
                        <a:t> </a:t>
                      </a:r>
                      <a:r>
                        <a:rPr lang="en-US" sz="1800" b="1" baseline="0" dirty="0" err="1">
                          <a:solidFill>
                            <a:schemeClr val="tx1"/>
                          </a:solidFill>
                        </a:rPr>
                        <a:t>nh</a:t>
                      </a:r>
                      <a:r>
                        <a:rPr lang="vi-VN" sz="1800" b="1" kern="1200" baseline="0" dirty="0">
                          <a:solidFill>
                            <a:schemeClr val="tx1"/>
                          </a:solidFill>
                          <a:latin typeface="Calibri" panose="020F0502020204030204" pitchFamily="34" charset="0"/>
                          <a:ea typeface="+mn-ea"/>
                          <a:cs typeface="Calibri" panose="020F0502020204030204" pitchFamily="34" charset="0"/>
                        </a:rPr>
                        <a:t>ư</a:t>
                      </a:r>
                      <a:r>
                        <a:rPr lang="en-US" sz="1800" b="1" baseline="0" dirty="0">
                          <a:solidFill>
                            <a:schemeClr val="tx1"/>
                          </a:solidFill>
                        </a:rPr>
                        <a:t> </a:t>
                      </a:r>
                      <a:r>
                        <a:rPr lang="en-US" sz="1800" b="1" baseline="0" dirty="0" err="1">
                          <a:solidFill>
                            <a:schemeClr val="tx1"/>
                          </a:solidFill>
                        </a:rPr>
                        <a:t>chớp</a:t>
                      </a:r>
                      <a:r>
                        <a:rPr lang="en-US" sz="1800" b="1" baseline="0" dirty="0">
                          <a:solidFill>
                            <a:schemeClr val="tx1"/>
                          </a:solidFill>
                        </a:rPr>
                        <a:t>… </a:t>
                      </a:r>
                      <a:endParaRPr lang="en-US" sz="1800" b="1" dirty="0">
                        <a:solidFill>
                          <a:schemeClr val="tx1"/>
                        </a:solidFill>
                      </a:endParaRPr>
                    </a:p>
                  </a:txBody>
                  <a:tcPr marL="91439" marR="91439"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err="1">
                          <a:solidFill>
                            <a:schemeClr val="tx1"/>
                          </a:solidFill>
                        </a:rPr>
                        <a:t>Dự</a:t>
                      </a:r>
                      <a:r>
                        <a:rPr lang="en-US" sz="1800" b="1" baseline="0" dirty="0">
                          <a:solidFill>
                            <a:schemeClr val="tx1"/>
                          </a:solidFill>
                        </a:rPr>
                        <a:t> </a:t>
                      </a:r>
                      <a:r>
                        <a:rPr lang="en-US" sz="1800" b="1" baseline="0" dirty="0" err="1">
                          <a:solidFill>
                            <a:schemeClr val="tx1"/>
                          </a:solidFill>
                        </a:rPr>
                        <a:t>án</a:t>
                      </a:r>
                      <a:endParaRPr lang="en-US" sz="1800" b="1" dirty="0">
                        <a:solidFill>
                          <a:schemeClr val="tx1"/>
                        </a:solidFill>
                      </a:endParaRPr>
                    </a:p>
                    <a:p>
                      <a:pPr algn="ctr"/>
                      <a:r>
                        <a:rPr lang="en-US" sz="1800" b="1" dirty="0">
                          <a:solidFill>
                            <a:schemeClr val="tx1"/>
                          </a:solidFill>
                        </a:rPr>
                        <a:t>…………….</a:t>
                      </a:r>
                    </a:p>
                  </a:txBody>
                  <a:tcPr marL="91439" marR="91439"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 name="Slide Number Placeholder 2">
            <a:extLst>
              <a:ext uri="{FF2B5EF4-FFF2-40B4-BE49-F238E27FC236}">
                <a16:creationId xmlns:a16="http://schemas.microsoft.com/office/drawing/2014/main" id="{4A6A87B4-9D9E-4E5D-AEC0-AB7C3441F7C8}"/>
              </a:ext>
            </a:extLst>
          </p:cNvPr>
          <p:cNvSpPr>
            <a:spLocks noGrp="1"/>
          </p:cNvSpPr>
          <p:nvPr>
            <p:ph type="sldNum" sz="quarter" idx="12"/>
          </p:nvPr>
        </p:nvSpPr>
        <p:spPr/>
        <p:txBody>
          <a:bodyPr/>
          <a:lstStyle/>
          <a:p>
            <a:fld id="{4800F657-7788-42A9-852C-50EB6F8EAB63}" type="slidenum">
              <a:rPr lang="en-US" altLang="en-US" smtClean="0"/>
              <a:pPr/>
              <a:t>15</a:t>
            </a:fld>
            <a:endParaRPr lang="en-US" altLang="en-US"/>
          </a:p>
        </p:txBody>
      </p:sp>
    </p:spTree>
    <p:extLst>
      <p:ext uri="{BB962C8B-B14F-4D97-AF65-F5344CB8AC3E}">
        <p14:creationId xmlns:p14="http://schemas.microsoft.com/office/powerpoint/2010/main" val="1075455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그룹 14">
            <a:extLst>
              <a:ext uri="{FF2B5EF4-FFF2-40B4-BE49-F238E27FC236}">
                <a16:creationId xmlns:a16="http://schemas.microsoft.com/office/drawing/2014/main" id="{A7A019F3-F8E3-4A59-B79C-EF99C467D3CA}"/>
              </a:ext>
            </a:extLst>
          </p:cNvPr>
          <p:cNvGrpSpPr/>
          <p:nvPr/>
        </p:nvGrpSpPr>
        <p:grpSpPr>
          <a:xfrm>
            <a:off x="5478980" y="4866908"/>
            <a:ext cx="6108268" cy="870502"/>
            <a:chOff x="7742163" y="5253927"/>
            <a:chExt cx="3816000" cy="870502"/>
          </a:xfrm>
        </p:grpSpPr>
        <p:sp>
          <p:nvSpPr>
            <p:cNvPr id="16" name="TextBox 15">
              <a:extLst>
                <a:ext uri="{FF2B5EF4-FFF2-40B4-BE49-F238E27FC236}">
                  <a16:creationId xmlns:a16="http://schemas.microsoft.com/office/drawing/2014/main" id="{A26D9E09-4E3C-4F78-9071-1C0ABBDC840B}"/>
                </a:ext>
              </a:extLst>
            </p:cNvPr>
            <p:cNvSpPr txBox="1"/>
            <p:nvPr/>
          </p:nvSpPr>
          <p:spPr>
            <a:xfrm>
              <a:off x="7742163" y="5253927"/>
              <a:ext cx="3816000" cy="338554"/>
            </a:xfrm>
            <a:prstGeom prst="rect">
              <a:avLst/>
            </a:prstGeom>
            <a:noFill/>
          </p:spPr>
          <p:txBody>
            <a:bodyPr wrap="square" lIns="0" rtlCol="0" anchor="ctr">
              <a:spAutoFit/>
            </a:bodyPr>
            <a:lstStyle/>
            <a:p>
              <a:r>
                <a:rPr lang="is-IS" altLang="en-US" sz="1600" b="1">
                  <a:solidFill>
                    <a:srgbClr val="FF0000"/>
                  </a:solidFill>
                  <a:latin typeface="Myriad Pro" pitchFamily="34" charset="0"/>
                  <a:ea typeface="time new roman"/>
                  <a:cs typeface="time new roman"/>
                </a:rPr>
                <a:t>PHƯƠNG </a:t>
              </a:r>
              <a:r>
                <a:rPr lang="ro-RO" altLang="en-US" sz="1600" b="1">
                  <a:solidFill>
                    <a:srgbClr val="FF0000"/>
                  </a:solidFill>
                  <a:latin typeface="Myriad Pro" pitchFamily="34" charset="0"/>
                  <a:ea typeface="time new roman"/>
                  <a:cs typeface="time new roman"/>
                </a:rPr>
                <a:t>THỨC </a:t>
              </a:r>
              <a:r>
                <a:rPr lang="en-US" altLang="en-US" sz="1600" b="1">
                  <a:solidFill>
                    <a:srgbClr val="FF0000"/>
                  </a:solidFill>
                  <a:latin typeface="Myriad Pro" pitchFamily="34" charset="0"/>
                  <a:ea typeface="time new roman"/>
                  <a:cs typeface="time new roman"/>
                </a:rPr>
                <a:t>NGHI</a:t>
              </a:r>
              <a:r>
                <a:rPr lang="hr-HR" altLang="en-US" sz="1600" b="1">
                  <a:solidFill>
                    <a:srgbClr val="FF0000"/>
                  </a:solidFill>
                  <a:latin typeface="Myriad Pro" pitchFamily="34" charset="0"/>
                  <a:ea typeface="time new roman"/>
                  <a:cs typeface="time new roman"/>
                </a:rPr>
                <a:t>Ê</a:t>
              </a:r>
              <a:r>
                <a:rPr lang="en-US" altLang="en-US" sz="1600" b="1">
                  <a:solidFill>
                    <a:srgbClr val="FF0000"/>
                  </a:solidFill>
                  <a:latin typeface="Myriad Pro" pitchFamily="34" charset="0"/>
                  <a:ea typeface="time new roman"/>
                  <a:cs typeface="time new roman"/>
                </a:rPr>
                <a:t>N CỨU</a:t>
              </a:r>
              <a:endParaRPr lang="ko-KR" altLang="en-US" sz="1600" b="1" dirty="0">
                <a:solidFill>
                  <a:schemeClr val="accent1"/>
                </a:solidFill>
                <a:latin typeface="Myriad Pro" pitchFamily="34" charset="0"/>
                <a:cs typeface="Arial" pitchFamily="34" charset="0"/>
              </a:endParaRPr>
            </a:p>
          </p:txBody>
        </p:sp>
        <p:sp>
          <p:nvSpPr>
            <p:cNvPr id="17" name="TextBox 16">
              <a:extLst>
                <a:ext uri="{FF2B5EF4-FFF2-40B4-BE49-F238E27FC236}">
                  <a16:creationId xmlns:a16="http://schemas.microsoft.com/office/drawing/2014/main" id="{AD22142C-25CE-4CA7-8810-375F76B5AEF4}"/>
                </a:ext>
              </a:extLst>
            </p:cNvPr>
            <p:cNvSpPr txBox="1"/>
            <p:nvPr/>
          </p:nvSpPr>
          <p:spPr>
            <a:xfrm>
              <a:off x="7742163" y="5539654"/>
              <a:ext cx="3816000" cy="584775"/>
            </a:xfrm>
            <a:prstGeom prst="rect">
              <a:avLst/>
            </a:prstGeom>
            <a:noFill/>
          </p:spPr>
          <p:txBody>
            <a:bodyPr wrap="square" lIns="0" rtlCol="0">
              <a:spAutoFit/>
            </a:bodyPr>
            <a:lstStyle/>
            <a:p>
              <a:r>
                <a:rPr lang="en-US" altLang="en-US" sz="1600" dirty="0" err="1">
                  <a:latin typeface="Myriad Pro" pitchFamily="34" charset="0"/>
                  <a:ea typeface="time new roman"/>
                  <a:cs typeface="time new roman"/>
                </a:rPr>
                <a:t>Khảo</a:t>
              </a:r>
              <a:r>
                <a:rPr lang="en-US" altLang="en-US" sz="1600" dirty="0">
                  <a:latin typeface="Myriad Pro" pitchFamily="34" charset="0"/>
                  <a:ea typeface="time new roman"/>
                  <a:cs typeface="time new roman"/>
                </a:rPr>
                <a:t> </a:t>
              </a:r>
              <a:r>
                <a:rPr lang="en-US" altLang="en-US" sz="1600" dirty="0" err="1">
                  <a:latin typeface="Myriad Pro" pitchFamily="34" charset="0"/>
                  <a:ea typeface="time new roman"/>
                  <a:cs typeface="time new roman"/>
                </a:rPr>
                <a:t>sát</a:t>
              </a:r>
              <a:r>
                <a:rPr lang="en-US" altLang="en-US" sz="1600" dirty="0">
                  <a:latin typeface="Myriad Pro" pitchFamily="34" charset="0"/>
                  <a:ea typeface="time new roman"/>
                  <a:cs typeface="time new roman"/>
                </a:rPr>
                <a:t>, </a:t>
              </a:r>
              <a:r>
                <a:rPr lang="en-US" altLang="en-US" sz="1600" dirty="0" err="1">
                  <a:latin typeface="Myriad Pro" pitchFamily="34" charset="0"/>
                  <a:ea typeface="time new roman"/>
                  <a:cs typeface="time new roman"/>
                </a:rPr>
                <a:t>điều</a:t>
              </a:r>
              <a:r>
                <a:rPr lang="en-US" altLang="en-US" sz="1600" dirty="0">
                  <a:latin typeface="Myriad Pro" pitchFamily="34" charset="0"/>
                  <a:ea typeface="time new roman"/>
                  <a:cs typeface="time new roman"/>
                </a:rPr>
                <a:t> </a:t>
              </a:r>
              <a:r>
                <a:rPr lang="en-US" altLang="en-US" sz="1600" dirty="0" err="1">
                  <a:latin typeface="Myriad Pro" pitchFamily="34" charset="0"/>
                  <a:ea typeface="time new roman"/>
                  <a:cs typeface="time new roman"/>
                </a:rPr>
                <a:t>tra</a:t>
              </a:r>
              <a:r>
                <a:rPr lang="en-US" altLang="en-US" sz="1600" dirty="0">
                  <a:latin typeface="Myriad Pro" pitchFamily="34" charset="0"/>
                  <a:ea typeface="time new roman"/>
                  <a:cs typeface="time new roman"/>
                </a:rPr>
                <a:t>, </a:t>
              </a:r>
              <a:r>
                <a:rPr lang="pt-BR" altLang="en-US" sz="1600" dirty="0">
                  <a:latin typeface="Myriad Pro" pitchFamily="34" charset="0"/>
                  <a:ea typeface="time new roman"/>
                  <a:cs typeface="time new roman"/>
                </a:rPr>
                <a:t>Dự án nghiên cứu, sáng tạo công nghệ,</a:t>
              </a:r>
              <a:br>
                <a:rPr lang="pt-BR" altLang="en-US" sz="1600" dirty="0">
                  <a:latin typeface="Myriad Pro" pitchFamily="34" charset="0"/>
                  <a:ea typeface="time new roman"/>
                  <a:cs typeface="time new roman"/>
                </a:rPr>
              </a:br>
              <a:r>
                <a:rPr lang="pt-BR" altLang="en-US" sz="1600" dirty="0">
                  <a:latin typeface="Myriad Pro" pitchFamily="34" charset="0"/>
                  <a:ea typeface="time new roman"/>
                  <a:cs typeface="time new roman"/>
                </a:rPr>
                <a:t>nghệ thuật, Hoạt động theo nhóm sở thích,...</a:t>
              </a:r>
              <a:endParaRPr lang="en-US" altLang="ko-KR" sz="1600" dirty="0">
                <a:solidFill>
                  <a:schemeClr val="tx1">
                    <a:lumMod val="75000"/>
                    <a:lumOff val="25000"/>
                  </a:schemeClr>
                </a:solidFill>
                <a:latin typeface="Myriad Pro" pitchFamily="34" charset="0"/>
                <a:cs typeface="Arial" pitchFamily="34" charset="0"/>
              </a:endParaRPr>
            </a:p>
          </p:txBody>
        </p:sp>
      </p:grpSp>
      <p:sp>
        <p:nvSpPr>
          <p:cNvPr id="20" name="다이아몬드 19">
            <a:extLst>
              <a:ext uri="{FF2B5EF4-FFF2-40B4-BE49-F238E27FC236}">
                <a16:creationId xmlns:a16="http://schemas.microsoft.com/office/drawing/2014/main" id="{2E78A346-7506-4C96-9357-E5E803A5A4E6}"/>
              </a:ext>
            </a:extLst>
          </p:cNvPr>
          <p:cNvSpPr/>
          <p:nvPr/>
        </p:nvSpPr>
        <p:spPr>
          <a:xfrm rot="155430">
            <a:off x="4491606" y="4962501"/>
            <a:ext cx="710084" cy="710084"/>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1600" dirty="0">
              <a:latin typeface="Myriad Pro" pitchFamily="34" charset="0"/>
            </a:endParaRPr>
          </a:p>
        </p:txBody>
      </p:sp>
      <p:grpSp>
        <p:nvGrpSpPr>
          <p:cNvPr id="12" name="그룹 11">
            <a:extLst>
              <a:ext uri="{FF2B5EF4-FFF2-40B4-BE49-F238E27FC236}">
                <a16:creationId xmlns:a16="http://schemas.microsoft.com/office/drawing/2014/main" id="{8853CE93-C7F2-4C83-887A-5C9E52268651}"/>
              </a:ext>
            </a:extLst>
          </p:cNvPr>
          <p:cNvGrpSpPr/>
          <p:nvPr/>
        </p:nvGrpSpPr>
        <p:grpSpPr>
          <a:xfrm>
            <a:off x="5478981" y="3808667"/>
            <a:ext cx="6461228" cy="870502"/>
            <a:chOff x="7742163" y="4105759"/>
            <a:chExt cx="4036504" cy="870502"/>
          </a:xfrm>
        </p:grpSpPr>
        <p:sp>
          <p:nvSpPr>
            <p:cNvPr id="13" name="TextBox 12">
              <a:extLst>
                <a:ext uri="{FF2B5EF4-FFF2-40B4-BE49-F238E27FC236}">
                  <a16:creationId xmlns:a16="http://schemas.microsoft.com/office/drawing/2014/main" id="{3859D2AF-9A81-47A8-BAED-F8327B6DBE1D}"/>
                </a:ext>
              </a:extLst>
            </p:cNvPr>
            <p:cNvSpPr txBox="1"/>
            <p:nvPr/>
          </p:nvSpPr>
          <p:spPr>
            <a:xfrm>
              <a:off x="7742163" y="4105759"/>
              <a:ext cx="3816000" cy="338554"/>
            </a:xfrm>
            <a:prstGeom prst="rect">
              <a:avLst/>
            </a:prstGeom>
            <a:noFill/>
          </p:spPr>
          <p:txBody>
            <a:bodyPr wrap="square" lIns="0" rtlCol="0" anchor="ctr">
              <a:spAutoFit/>
            </a:bodyPr>
            <a:lstStyle/>
            <a:p>
              <a:r>
                <a:rPr lang="is-IS" altLang="en-US" sz="1600" b="1">
                  <a:solidFill>
                    <a:srgbClr val="FF0000"/>
                  </a:solidFill>
                  <a:latin typeface="Myriad Pro" pitchFamily="34" charset="0"/>
                  <a:ea typeface="time new roman"/>
                  <a:cs typeface="time new roman"/>
                </a:rPr>
                <a:t>PHƯƠNG </a:t>
              </a:r>
              <a:r>
                <a:rPr lang="ro-RO" altLang="en-US" sz="1600" b="1">
                  <a:solidFill>
                    <a:srgbClr val="FF0000"/>
                  </a:solidFill>
                  <a:latin typeface="Myriad Pro" pitchFamily="34" charset="0"/>
                  <a:ea typeface="time new roman"/>
                  <a:cs typeface="time new roman"/>
                </a:rPr>
                <a:t>THỨC </a:t>
              </a:r>
              <a:r>
                <a:rPr lang="en-US" altLang="en-US" sz="1600" b="1">
                  <a:solidFill>
                    <a:srgbClr val="FF0000"/>
                  </a:solidFill>
                  <a:latin typeface="Myriad Pro" pitchFamily="34" charset="0"/>
                  <a:ea typeface="time new roman"/>
                  <a:cs typeface="time new roman"/>
                </a:rPr>
                <a:t>C</a:t>
              </a:r>
              <a:r>
                <a:rPr lang="ro-RO" altLang="en-US" sz="1600" b="1">
                  <a:solidFill>
                    <a:srgbClr val="FF0000"/>
                  </a:solidFill>
                  <a:latin typeface="Myriad Pro" pitchFamily="34" charset="0"/>
                  <a:ea typeface="time new roman"/>
                  <a:cs typeface="time new roman"/>
                </a:rPr>
                <a:t>ỐNG HIẾN</a:t>
              </a:r>
              <a:endParaRPr lang="ko-KR" altLang="en-US" sz="1600" b="1" dirty="0">
                <a:solidFill>
                  <a:schemeClr val="accent4"/>
                </a:solidFill>
                <a:latin typeface="Myriad Pro" pitchFamily="34" charset="0"/>
                <a:cs typeface="Arial" pitchFamily="34" charset="0"/>
              </a:endParaRPr>
            </a:p>
          </p:txBody>
        </p:sp>
        <p:sp>
          <p:nvSpPr>
            <p:cNvPr id="14" name="TextBox 13">
              <a:extLst>
                <a:ext uri="{FF2B5EF4-FFF2-40B4-BE49-F238E27FC236}">
                  <a16:creationId xmlns:a16="http://schemas.microsoft.com/office/drawing/2014/main" id="{DFBBFBD1-D8C0-4994-9A97-B1104ADF067E}"/>
                </a:ext>
              </a:extLst>
            </p:cNvPr>
            <p:cNvSpPr txBox="1"/>
            <p:nvPr/>
          </p:nvSpPr>
          <p:spPr>
            <a:xfrm>
              <a:off x="7742163" y="4391486"/>
              <a:ext cx="4036504" cy="584775"/>
            </a:xfrm>
            <a:prstGeom prst="rect">
              <a:avLst/>
            </a:prstGeom>
            <a:noFill/>
          </p:spPr>
          <p:txBody>
            <a:bodyPr wrap="square" lIns="0" rtlCol="0">
              <a:spAutoFit/>
            </a:bodyPr>
            <a:lstStyle/>
            <a:p>
              <a:r>
                <a:rPr lang="hr-HR" altLang="en-US" sz="1600" dirty="0">
                  <a:latin typeface="Myriad Pro" pitchFamily="34" charset="0"/>
                  <a:ea typeface="time new roman"/>
                  <a:cs typeface="time new roman"/>
                </a:rPr>
                <a:t>Thực hành</a:t>
              </a:r>
              <a:r>
                <a:rPr lang="en-US" altLang="en-US" sz="1600" dirty="0">
                  <a:latin typeface="Myriad Pro" pitchFamily="34" charset="0"/>
                  <a:ea typeface="time new roman"/>
                  <a:cs typeface="time new roman"/>
                </a:rPr>
                <a:t> </a:t>
              </a:r>
              <a:r>
                <a:rPr lang="hr-HR" altLang="en-US" sz="1600" dirty="0">
                  <a:latin typeface="Myriad Pro" pitchFamily="34" charset="0"/>
                  <a:ea typeface="time new roman"/>
                  <a:cs typeface="time new roman"/>
                </a:rPr>
                <a:t>lao động; Hoạt động tình nguyện, nhân đạo</a:t>
              </a:r>
              <a:r>
                <a:rPr lang="en-US" altLang="en-US" sz="1600" dirty="0">
                  <a:latin typeface="Myriad Pro" pitchFamily="34" charset="0"/>
                  <a:ea typeface="time new roman"/>
                  <a:cs typeface="time new roman"/>
                </a:rPr>
                <a:t>,</a:t>
              </a:r>
              <a:br>
                <a:rPr lang="en-US" altLang="en-US" sz="1600" dirty="0">
                  <a:latin typeface="Myriad Pro" pitchFamily="34" charset="0"/>
                  <a:ea typeface="time new roman"/>
                  <a:cs typeface="time new roman"/>
                </a:rPr>
              </a:br>
              <a:r>
                <a:rPr lang="en-US" altLang="en-US" sz="1600" dirty="0" err="1">
                  <a:latin typeface="Myriad Pro" pitchFamily="34" charset="0"/>
                  <a:ea typeface="time new roman"/>
                  <a:cs typeface="time new roman"/>
                </a:rPr>
                <a:t>tuyên</a:t>
              </a:r>
              <a:r>
                <a:rPr lang="en-US" altLang="en-US" sz="1600" dirty="0">
                  <a:latin typeface="Myriad Pro" pitchFamily="34" charset="0"/>
                  <a:ea typeface="time new roman"/>
                  <a:cs typeface="time new roman"/>
                </a:rPr>
                <a:t> </a:t>
              </a:r>
              <a:r>
                <a:rPr lang="en-US" altLang="en-US" sz="1600" dirty="0" err="1">
                  <a:latin typeface="Myriad Pro" pitchFamily="34" charset="0"/>
                  <a:ea typeface="time new roman"/>
                  <a:cs typeface="time new roman"/>
                </a:rPr>
                <a:t>truyền</a:t>
              </a:r>
              <a:r>
                <a:rPr lang="en-US" altLang="en-US" sz="1600" dirty="0">
                  <a:latin typeface="Myriad Pro" pitchFamily="34" charset="0"/>
                  <a:ea typeface="time new roman"/>
                  <a:cs typeface="time new roman"/>
                </a:rPr>
                <a:t>,</a:t>
              </a:r>
              <a:r>
                <a:rPr lang="hr-HR" altLang="en-US" sz="1600" dirty="0">
                  <a:latin typeface="Myriad Pro" pitchFamily="34" charset="0"/>
                  <a:ea typeface="time new roman"/>
                  <a:cs typeface="time new roman"/>
                </a:rPr>
                <a:t>...</a:t>
              </a:r>
              <a:endParaRPr lang="en-US" altLang="ko-KR" sz="1600" dirty="0">
                <a:solidFill>
                  <a:schemeClr val="tx1">
                    <a:lumMod val="75000"/>
                    <a:lumOff val="25000"/>
                  </a:schemeClr>
                </a:solidFill>
                <a:latin typeface="Myriad Pro" pitchFamily="34" charset="0"/>
                <a:cs typeface="Arial" pitchFamily="34" charset="0"/>
              </a:endParaRPr>
            </a:p>
          </p:txBody>
        </p:sp>
      </p:grpSp>
      <p:sp>
        <p:nvSpPr>
          <p:cNvPr id="19" name="다이아몬드 18">
            <a:extLst>
              <a:ext uri="{FF2B5EF4-FFF2-40B4-BE49-F238E27FC236}">
                <a16:creationId xmlns:a16="http://schemas.microsoft.com/office/drawing/2014/main" id="{4E12DE00-3282-48A6-B691-FAAB0CD78F2A}"/>
              </a:ext>
            </a:extLst>
          </p:cNvPr>
          <p:cNvSpPr/>
          <p:nvPr/>
        </p:nvSpPr>
        <p:spPr>
          <a:xfrm>
            <a:off x="4491606" y="3904260"/>
            <a:ext cx="710084" cy="710084"/>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1600">
              <a:latin typeface="Myriad Pro" pitchFamily="34" charset="0"/>
            </a:endParaRPr>
          </a:p>
        </p:txBody>
      </p:sp>
      <p:sp>
        <p:nvSpPr>
          <p:cNvPr id="4" name="다이아몬드 3">
            <a:extLst>
              <a:ext uri="{FF2B5EF4-FFF2-40B4-BE49-F238E27FC236}">
                <a16:creationId xmlns:a16="http://schemas.microsoft.com/office/drawing/2014/main" id="{E326DA9A-379C-438D-86F5-294516B4B64D}"/>
              </a:ext>
            </a:extLst>
          </p:cNvPr>
          <p:cNvSpPr/>
          <p:nvPr/>
        </p:nvSpPr>
        <p:spPr>
          <a:xfrm>
            <a:off x="4491606" y="1787778"/>
            <a:ext cx="710084" cy="710084"/>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1600">
              <a:latin typeface="Myriad Pro" pitchFamily="34" charset="0"/>
            </a:endParaRPr>
          </a:p>
        </p:txBody>
      </p:sp>
      <p:grpSp>
        <p:nvGrpSpPr>
          <p:cNvPr id="6" name="그룹 5">
            <a:extLst>
              <a:ext uri="{FF2B5EF4-FFF2-40B4-BE49-F238E27FC236}">
                <a16:creationId xmlns:a16="http://schemas.microsoft.com/office/drawing/2014/main" id="{6991CF75-F109-43F5-B805-F46BA52A3653}"/>
              </a:ext>
            </a:extLst>
          </p:cNvPr>
          <p:cNvGrpSpPr/>
          <p:nvPr/>
        </p:nvGrpSpPr>
        <p:grpSpPr>
          <a:xfrm>
            <a:off x="5478980" y="1692183"/>
            <a:ext cx="4420394" cy="870502"/>
            <a:chOff x="7742163" y="1842081"/>
            <a:chExt cx="3816000" cy="870502"/>
          </a:xfrm>
        </p:grpSpPr>
        <p:sp>
          <p:nvSpPr>
            <p:cNvPr id="7" name="TextBox 6">
              <a:extLst>
                <a:ext uri="{FF2B5EF4-FFF2-40B4-BE49-F238E27FC236}">
                  <a16:creationId xmlns:a16="http://schemas.microsoft.com/office/drawing/2014/main" id="{141044E6-C08F-4A4C-A5EF-EAFC50F5271E}"/>
                </a:ext>
              </a:extLst>
            </p:cNvPr>
            <p:cNvSpPr txBox="1"/>
            <p:nvPr/>
          </p:nvSpPr>
          <p:spPr>
            <a:xfrm>
              <a:off x="7742163" y="1842081"/>
              <a:ext cx="3816000" cy="338554"/>
            </a:xfrm>
            <a:prstGeom prst="rect">
              <a:avLst/>
            </a:prstGeom>
            <a:noFill/>
          </p:spPr>
          <p:txBody>
            <a:bodyPr wrap="square" lIns="0" rtlCol="0" anchor="ctr">
              <a:spAutoFit/>
            </a:bodyPr>
            <a:lstStyle/>
            <a:p>
              <a:r>
                <a:rPr lang="is-IS" altLang="en-US" sz="1600" b="1">
                  <a:solidFill>
                    <a:srgbClr val="FF0000"/>
                  </a:solidFill>
                  <a:latin typeface="Myriad Pro" pitchFamily="34" charset="0"/>
                  <a:ea typeface="time new roman"/>
                  <a:cs typeface="time new roman"/>
                </a:rPr>
                <a:t>PHƯƠNG THỨC KHÁM PHÁ</a:t>
              </a:r>
              <a:endParaRPr lang="ko-KR" altLang="en-US" sz="1600" b="1" dirty="0">
                <a:solidFill>
                  <a:schemeClr val="accent2"/>
                </a:solidFill>
                <a:latin typeface="Myriad Pro" pitchFamily="34" charset="0"/>
                <a:cs typeface="Arial" pitchFamily="34" charset="0"/>
              </a:endParaRPr>
            </a:p>
          </p:txBody>
        </p:sp>
        <p:sp>
          <p:nvSpPr>
            <p:cNvPr id="8" name="TextBox 7">
              <a:extLst>
                <a:ext uri="{FF2B5EF4-FFF2-40B4-BE49-F238E27FC236}">
                  <a16:creationId xmlns:a16="http://schemas.microsoft.com/office/drawing/2014/main" id="{37C98695-86AA-45DD-9F90-836080056008}"/>
                </a:ext>
              </a:extLst>
            </p:cNvPr>
            <p:cNvSpPr txBox="1"/>
            <p:nvPr/>
          </p:nvSpPr>
          <p:spPr>
            <a:xfrm>
              <a:off x="7742163" y="2127808"/>
              <a:ext cx="3816000" cy="584775"/>
            </a:xfrm>
            <a:prstGeom prst="rect">
              <a:avLst/>
            </a:prstGeom>
            <a:noFill/>
          </p:spPr>
          <p:txBody>
            <a:bodyPr wrap="square" lIns="0" rtlCol="0">
              <a:spAutoFit/>
            </a:bodyPr>
            <a:lstStyle/>
            <a:p>
              <a:r>
                <a:rPr lang="hr-HR" altLang="en-US" sz="1600" dirty="0">
                  <a:latin typeface="Myriad Pro" pitchFamily="34" charset="0"/>
                  <a:ea typeface="time new roman"/>
                  <a:cs typeface="time new roman"/>
                </a:rPr>
                <a:t>Thực địa, thực tế, </a:t>
              </a:r>
              <a:r>
                <a:rPr lang="pt-BR" altLang="en-US" sz="1600" dirty="0">
                  <a:latin typeface="Myriad Pro" pitchFamily="34" charset="0"/>
                  <a:ea typeface="time new roman"/>
                  <a:cs typeface="time new roman"/>
                </a:rPr>
                <a:t>Tham quan, </a:t>
              </a:r>
              <a:r>
                <a:rPr lang="ro-RO" altLang="en-US" sz="1600" dirty="0">
                  <a:latin typeface="Myriad Pro" pitchFamily="34" charset="0"/>
                  <a:ea typeface="time new roman"/>
                  <a:cs typeface="time new roman"/>
                </a:rPr>
                <a:t>Cắm trạ</a:t>
              </a:r>
              <a:r>
                <a:rPr lang="en-US" altLang="en-US" sz="1600" dirty="0" err="1">
                  <a:latin typeface="Myriad Pro" pitchFamily="34" charset="0"/>
                  <a:ea typeface="time new roman"/>
                  <a:cs typeface="time new roman"/>
                </a:rPr>
                <a:t>i</a:t>
              </a:r>
              <a:r>
                <a:rPr lang="vi-VN" altLang="en-US" sz="1600" dirty="0">
                  <a:latin typeface="Myriad Pro" pitchFamily="34" charset="0"/>
                  <a:ea typeface="time new roman"/>
                  <a:cs typeface="time new roman"/>
                </a:rPr>
                <a:t>,...</a:t>
              </a:r>
              <a:endParaRPr lang="en-US" altLang="ko-KR" sz="1600" dirty="0">
                <a:solidFill>
                  <a:schemeClr val="tx1">
                    <a:lumMod val="75000"/>
                    <a:lumOff val="25000"/>
                  </a:schemeClr>
                </a:solidFill>
                <a:latin typeface="Myriad Pro" pitchFamily="34" charset="0"/>
                <a:cs typeface="Arial" pitchFamily="34" charset="0"/>
              </a:endParaRPr>
            </a:p>
          </p:txBody>
        </p:sp>
      </p:grpSp>
      <p:sp>
        <p:nvSpPr>
          <p:cNvPr id="22" name="Rounded Rectangle 27">
            <a:extLst>
              <a:ext uri="{FF2B5EF4-FFF2-40B4-BE49-F238E27FC236}">
                <a16:creationId xmlns:a16="http://schemas.microsoft.com/office/drawing/2014/main" id="{40E9B030-CF86-4888-9261-C759A635B9B4}"/>
              </a:ext>
            </a:extLst>
          </p:cNvPr>
          <p:cNvSpPr/>
          <p:nvPr/>
        </p:nvSpPr>
        <p:spPr>
          <a:xfrm>
            <a:off x="4692512" y="2029026"/>
            <a:ext cx="293552" cy="225488"/>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600">
              <a:latin typeface="Myriad Pro" pitchFamily="34" charset="0"/>
            </a:endParaRPr>
          </a:p>
        </p:txBody>
      </p:sp>
      <p:grpSp>
        <p:nvGrpSpPr>
          <p:cNvPr id="9" name="그룹 8">
            <a:extLst>
              <a:ext uri="{FF2B5EF4-FFF2-40B4-BE49-F238E27FC236}">
                <a16:creationId xmlns:a16="http://schemas.microsoft.com/office/drawing/2014/main" id="{B274CDCF-FF7E-4AC0-BDAC-0C469B468080}"/>
              </a:ext>
            </a:extLst>
          </p:cNvPr>
          <p:cNvGrpSpPr/>
          <p:nvPr/>
        </p:nvGrpSpPr>
        <p:grpSpPr>
          <a:xfrm>
            <a:off x="5491880" y="2793469"/>
            <a:ext cx="6144080" cy="624282"/>
            <a:chOff x="7742163" y="2968476"/>
            <a:chExt cx="3816000" cy="624282"/>
          </a:xfrm>
        </p:grpSpPr>
        <p:sp>
          <p:nvSpPr>
            <p:cNvPr id="10" name="TextBox 9">
              <a:extLst>
                <a:ext uri="{FF2B5EF4-FFF2-40B4-BE49-F238E27FC236}">
                  <a16:creationId xmlns:a16="http://schemas.microsoft.com/office/drawing/2014/main" id="{51DA542A-2944-4FBD-BEF1-184CB0C25E81}"/>
                </a:ext>
              </a:extLst>
            </p:cNvPr>
            <p:cNvSpPr txBox="1"/>
            <p:nvPr/>
          </p:nvSpPr>
          <p:spPr>
            <a:xfrm>
              <a:off x="7742163" y="2968476"/>
              <a:ext cx="3816000" cy="338554"/>
            </a:xfrm>
            <a:prstGeom prst="rect">
              <a:avLst/>
            </a:prstGeom>
            <a:noFill/>
          </p:spPr>
          <p:txBody>
            <a:bodyPr wrap="square" lIns="0" rtlCol="0" anchor="ctr">
              <a:spAutoFit/>
            </a:bodyPr>
            <a:lstStyle/>
            <a:p>
              <a:r>
                <a:rPr lang="is-IS" altLang="en-US" sz="1600" b="1">
                  <a:solidFill>
                    <a:srgbClr val="FF0000"/>
                  </a:solidFill>
                  <a:latin typeface="Myriad Pro" pitchFamily="34" charset="0"/>
                  <a:ea typeface="time new roman"/>
                  <a:cs typeface="time new roman"/>
                </a:rPr>
                <a:t>PHƯƠNG</a:t>
              </a:r>
              <a:r>
                <a:rPr lang="vi-VN" altLang="en-US" sz="1600" b="1">
                  <a:solidFill>
                    <a:srgbClr val="FF0000"/>
                  </a:solidFill>
                  <a:latin typeface="Myriad Pro" pitchFamily="34" charset="0"/>
                  <a:ea typeface="time new roman"/>
                  <a:cs typeface="time new roman"/>
                </a:rPr>
                <a:t> THỨC </a:t>
              </a:r>
              <a:r>
                <a:rPr lang="en-US" altLang="en-US" sz="1600" b="1">
                  <a:solidFill>
                    <a:srgbClr val="FF0000"/>
                  </a:solidFill>
                  <a:latin typeface="Myriad Pro" pitchFamily="34" charset="0"/>
                  <a:ea typeface="time new roman"/>
                  <a:cs typeface="time new roman"/>
                </a:rPr>
                <a:t>T</a:t>
              </a:r>
              <a:r>
                <a:rPr lang="vi-VN" altLang="en-US" sz="1600" b="1">
                  <a:solidFill>
                    <a:srgbClr val="FF0000"/>
                  </a:solidFill>
                  <a:latin typeface="Myriad Pro" pitchFamily="34" charset="0"/>
                  <a:ea typeface="time new roman"/>
                  <a:cs typeface="time new roman"/>
                </a:rPr>
                <a:t>HỂ NGHIỆM, TƯƠNG TÁC</a:t>
              </a:r>
              <a:endParaRPr lang="ko-KR" altLang="en-US" sz="1600" b="1" dirty="0">
                <a:solidFill>
                  <a:schemeClr val="accent3"/>
                </a:solidFill>
                <a:latin typeface="Myriad Pro" pitchFamily="34" charset="0"/>
                <a:cs typeface="Arial" pitchFamily="34" charset="0"/>
              </a:endParaRPr>
            </a:p>
          </p:txBody>
        </p:sp>
        <p:sp>
          <p:nvSpPr>
            <p:cNvPr id="11" name="TextBox 10">
              <a:extLst>
                <a:ext uri="{FF2B5EF4-FFF2-40B4-BE49-F238E27FC236}">
                  <a16:creationId xmlns:a16="http://schemas.microsoft.com/office/drawing/2014/main" id="{C2EF56E7-3816-4745-A992-149A3072BC15}"/>
                </a:ext>
              </a:extLst>
            </p:cNvPr>
            <p:cNvSpPr txBox="1"/>
            <p:nvPr/>
          </p:nvSpPr>
          <p:spPr>
            <a:xfrm>
              <a:off x="7742163" y="3254204"/>
              <a:ext cx="3816000" cy="338554"/>
            </a:xfrm>
            <a:prstGeom prst="rect">
              <a:avLst/>
            </a:prstGeom>
            <a:noFill/>
          </p:spPr>
          <p:txBody>
            <a:bodyPr wrap="square" lIns="0" rtlCol="0">
              <a:spAutoFit/>
            </a:bodyPr>
            <a:lstStyle/>
            <a:p>
              <a:r>
                <a:rPr lang="hr-HR" altLang="en-US" sz="1600">
                  <a:latin typeface="Myriad Pro" pitchFamily="34" charset="0"/>
                  <a:ea typeface="time new roman"/>
                  <a:cs typeface="time new roman"/>
                </a:rPr>
                <a:t>Diễn đ</a:t>
              </a:r>
              <a:r>
                <a:rPr lang="en-US" altLang="en-US" sz="1600">
                  <a:latin typeface="Myriad Pro" pitchFamily="34" charset="0"/>
                  <a:ea typeface="time new roman"/>
                  <a:cs typeface="time new roman"/>
                </a:rPr>
                <a:t>à</a:t>
              </a:r>
              <a:r>
                <a:rPr lang="hr-HR" altLang="en-US" sz="1600">
                  <a:latin typeface="Myriad Pro" pitchFamily="34" charset="0"/>
                  <a:ea typeface="time new roman"/>
                  <a:cs typeface="time new roman"/>
                </a:rPr>
                <a:t>n, </a:t>
              </a:r>
              <a:r>
                <a:rPr lang="en-US" altLang="en-US" sz="1600">
                  <a:latin typeface="Myriad Pro" pitchFamily="34" charset="0"/>
                  <a:ea typeface="time new roman"/>
                  <a:cs typeface="time new roman"/>
                </a:rPr>
                <a:t>đóng kịch, </a:t>
              </a:r>
              <a:r>
                <a:rPr lang="hr-HR" altLang="en-US" sz="1600">
                  <a:latin typeface="Myriad Pro" pitchFamily="34" charset="0"/>
                  <a:ea typeface="time new roman"/>
                  <a:cs typeface="time new roman"/>
                </a:rPr>
                <a:t>Giao lưu,</a:t>
              </a:r>
              <a:r>
                <a:rPr lang="vi-VN" altLang="en-US" sz="1600">
                  <a:latin typeface="Myriad Pro" pitchFamily="34" charset="0"/>
                  <a:ea typeface="time new roman"/>
                  <a:cs typeface="time new roman"/>
                </a:rPr>
                <a:t> </a:t>
              </a:r>
              <a:r>
                <a:rPr lang="en-US" altLang="en-US" sz="1600">
                  <a:latin typeface="Myriad Pro" pitchFamily="34" charset="0"/>
                  <a:ea typeface="time new roman"/>
                  <a:cs typeface="time new roman"/>
                </a:rPr>
                <a:t>Hội thi, Trò chơi, </a:t>
              </a:r>
              <a:r>
                <a:rPr lang="ro-RO" altLang="en-US" sz="1600">
                  <a:latin typeface="Myriad Pro" pitchFamily="34" charset="0"/>
                  <a:ea typeface="time new roman"/>
                  <a:cs typeface="time new roman"/>
                </a:rPr>
                <a:t>Sân khấu hoá,</a:t>
              </a:r>
              <a:r>
                <a:rPr lang="en-US" altLang="en-US" sz="1600">
                  <a:latin typeface="Myriad Pro" pitchFamily="34" charset="0"/>
                  <a:ea typeface="time new roman"/>
                  <a:cs typeface="time new roman"/>
                </a:rPr>
                <a:t> </a:t>
              </a:r>
              <a:r>
                <a:rPr lang="ro-RO" altLang="en-US" sz="1600">
                  <a:latin typeface="Myriad Pro" pitchFamily="34" charset="0"/>
                  <a:ea typeface="time new roman"/>
                  <a:cs typeface="time new roman"/>
                </a:rPr>
                <a:t>...</a:t>
              </a:r>
              <a:r>
                <a:rPr lang="en-US" altLang="ko-KR" sz="1600">
                  <a:solidFill>
                    <a:schemeClr val="tx1">
                      <a:lumMod val="75000"/>
                      <a:lumOff val="25000"/>
                    </a:schemeClr>
                  </a:solidFill>
                  <a:latin typeface="Myriad Pro" pitchFamily="34" charset="0"/>
                  <a:cs typeface="Arial" pitchFamily="34" charset="0"/>
                </a:rPr>
                <a:t> </a:t>
              </a:r>
              <a:endParaRPr lang="en-US" altLang="ko-KR" sz="1600" dirty="0">
                <a:solidFill>
                  <a:schemeClr val="tx1">
                    <a:lumMod val="75000"/>
                    <a:lumOff val="25000"/>
                  </a:schemeClr>
                </a:solidFill>
                <a:latin typeface="Myriad Pro" pitchFamily="34" charset="0"/>
                <a:cs typeface="Arial" pitchFamily="34" charset="0"/>
              </a:endParaRPr>
            </a:p>
          </p:txBody>
        </p:sp>
      </p:grpSp>
      <p:sp>
        <p:nvSpPr>
          <p:cNvPr id="18" name="다이아몬드 17">
            <a:extLst>
              <a:ext uri="{FF2B5EF4-FFF2-40B4-BE49-F238E27FC236}">
                <a16:creationId xmlns:a16="http://schemas.microsoft.com/office/drawing/2014/main" id="{AA1F7D3A-10F3-4524-9E7C-EA44020AD583}"/>
              </a:ext>
            </a:extLst>
          </p:cNvPr>
          <p:cNvSpPr/>
          <p:nvPr/>
        </p:nvSpPr>
        <p:spPr>
          <a:xfrm>
            <a:off x="4491606" y="2846019"/>
            <a:ext cx="710084" cy="710084"/>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1600">
              <a:latin typeface="Myriad Pro" pitchFamily="34" charset="0"/>
            </a:endParaRPr>
          </a:p>
        </p:txBody>
      </p:sp>
      <p:sp>
        <p:nvSpPr>
          <p:cNvPr id="23" name="Rounded Rectangle 7">
            <a:extLst>
              <a:ext uri="{FF2B5EF4-FFF2-40B4-BE49-F238E27FC236}">
                <a16:creationId xmlns:a16="http://schemas.microsoft.com/office/drawing/2014/main" id="{037437AD-6278-474D-8126-401AF87C6C9B}"/>
              </a:ext>
            </a:extLst>
          </p:cNvPr>
          <p:cNvSpPr/>
          <p:nvPr/>
        </p:nvSpPr>
        <p:spPr>
          <a:xfrm>
            <a:off x="4696056" y="3047568"/>
            <a:ext cx="298451" cy="257560"/>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600" dirty="0">
              <a:latin typeface="Myriad Pro" pitchFamily="34" charset="0"/>
            </a:endParaRPr>
          </a:p>
        </p:txBody>
      </p:sp>
      <p:sp>
        <p:nvSpPr>
          <p:cNvPr id="42" name="Rectangle 7">
            <a:extLst>
              <a:ext uri="{FF2B5EF4-FFF2-40B4-BE49-F238E27FC236}">
                <a16:creationId xmlns:a16="http://schemas.microsoft.com/office/drawing/2014/main" id="{4E691089-D685-4627-A18C-9B0829BAC050}"/>
              </a:ext>
            </a:extLst>
          </p:cNvPr>
          <p:cNvSpPr/>
          <p:nvPr/>
        </p:nvSpPr>
        <p:spPr>
          <a:xfrm rot="1700209">
            <a:off x="4757012" y="5163603"/>
            <a:ext cx="171917" cy="372509"/>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600" dirty="0">
              <a:latin typeface="Myriad Pro" pitchFamily="34" charset="0"/>
            </a:endParaRPr>
          </a:p>
        </p:txBody>
      </p:sp>
      <p:sp>
        <p:nvSpPr>
          <p:cNvPr id="43" name="Heart 38">
            <a:extLst>
              <a:ext uri="{FF2B5EF4-FFF2-40B4-BE49-F238E27FC236}">
                <a16:creationId xmlns:a16="http://schemas.microsoft.com/office/drawing/2014/main" id="{717D17F2-2762-4ABD-90AA-D6E8D69B22AA}"/>
              </a:ext>
            </a:extLst>
          </p:cNvPr>
          <p:cNvSpPr/>
          <p:nvPr/>
        </p:nvSpPr>
        <p:spPr>
          <a:xfrm>
            <a:off x="4708142" y="4135981"/>
            <a:ext cx="284392" cy="288012"/>
          </a:xfrm>
          <a:prstGeom prst="hear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latin typeface="Myriad Pro" pitchFamily="34" charset="0"/>
            </a:endParaRPr>
          </a:p>
        </p:txBody>
      </p:sp>
      <p:sp>
        <p:nvSpPr>
          <p:cNvPr id="3" name="Title 2"/>
          <p:cNvSpPr>
            <a:spLocks noGrp="1"/>
          </p:cNvSpPr>
          <p:nvPr>
            <p:ph type="title"/>
          </p:nvPr>
        </p:nvSpPr>
        <p:spPr/>
        <p:txBody>
          <a:bodyPr/>
          <a:lstStyle/>
          <a:p>
            <a:r>
              <a:rPr lang="vi-VN"/>
              <a:t>Các phương thức tổ chức hoạt động trải nghiệm</a:t>
            </a:r>
            <a:endParaRPr lang="en-US"/>
          </a:p>
        </p:txBody>
      </p:sp>
      <p:sp>
        <p:nvSpPr>
          <p:cNvPr id="38" name="Slide Number 04">
            <a:extLst>
              <a:ext uri="{FF2B5EF4-FFF2-40B4-BE49-F238E27FC236}">
                <a16:creationId xmlns:a16="http://schemas.microsoft.com/office/drawing/2014/main" id="{979C3E78-CF44-41DC-A57F-A9DFA28E5F1F}"/>
              </a:ext>
            </a:extLst>
          </p:cNvPr>
          <p:cNvSpPr txBox="1">
            <a:spLocks/>
          </p:cNvSpPr>
          <p:nvPr/>
        </p:nvSpPr>
        <p:spPr>
          <a:xfrm>
            <a:off x="10919584" y="441326"/>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rPr>
              <a:pPr/>
              <a:t>16</a:t>
            </a:fld>
            <a:endParaRPr lang="en-US" sz="1000" dirty="0">
              <a:solidFill>
                <a:schemeClr val="bg1">
                  <a:alpha val="50000"/>
                </a:schemeClr>
              </a:solidFill>
            </a:endParaRPr>
          </a:p>
        </p:txBody>
      </p:sp>
      <p:sp>
        <p:nvSpPr>
          <p:cNvPr id="2" name="Date Placeholder 1"/>
          <p:cNvSpPr>
            <a:spLocks noGrp="1"/>
          </p:cNvSpPr>
          <p:nvPr>
            <p:ph type="dt" sz="half" idx="2"/>
          </p:nvPr>
        </p:nvSpPr>
        <p:spPr/>
        <p:txBody>
          <a:bodyPr/>
          <a:lstStyle/>
          <a:p>
            <a:fld id="{D268683A-CDBB-4884-9F78-29893F84EF28}" type="datetime1">
              <a:rPr lang="en-US" smtClean="0"/>
              <a:t>5/18/2023</a:t>
            </a:fld>
            <a:endParaRPr lang="en-US"/>
          </a:p>
        </p:txBody>
      </p:sp>
      <p:sp>
        <p:nvSpPr>
          <p:cNvPr id="5" name="Slide Number Placeholder 4"/>
          <p:cNvSpPr>
            <a:spLocks noGrp="1"/>
          </p:cNvSpPr>
          <p:nvPr>
            <p:ph type="sldNum" sz="quarter" idx="4"/>
          </p:nvPr>
        </p:nvSpPr>
        <p:spPr/>
        <p:txBody>
          <a:bodyPr/>
          <a:lstStyle/>
          <a:p>
            <a:fld id="{74A3404E-108D-4C83-932E-0A353F71BD4D}" type="slidenum">
              <a:rPr lang="en-US" smtClean="0"/>
              <a:pPr/>
              <a:t>16</a:t>
            </a:fld>
            <a:endParaRPr lang="en-US"/>
          </a:p>
        </p:txBody>
      </p:sp>
      <p:pic>
        <p:nvPicPr>
          <p:cNvPr id="29" name="Content Placeholder 28">
            <a:extLst>
              <a:ext uri="{FF2B5EF4-FFF2-40B4-BE49-F238E27FC236}">
                <a16:creationId xmlns:a16="http://schemas.microsoft.com/office/drawing/2014/main" id="{BCACA496-9747-4FC9-B453-99F4D02CB5E1}"/>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72855" y="1738638"/>
            <a:ext cx="3909595" cy="394963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6042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par>
                                <p:cTn id="32" presetID="16" presetClass="entr" presetSubtype="21"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animBg="1"/>
      <p:bldP spid="4"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2B940-31AB-4672-B0A5-5D02F0322218}"/>
              </a:ext>
            </a:extLst>
          </p:cNvPr>
          <p:cNvSpPr>
            <a:spLocks noGrp="1"/>
          </p:cNvSpPr>
          <p:nvPr>
            <p:ph type="title"/>
          </p:nvPr>
        </p:nvSpPr>
        <p:spPr>
          <a:xfrm>
            <a:off x="359465" y="880555"/>
            <a:ext cx="11473070" cy="756410"/>
          </a:xfrm>
        </p:spPr>
        <p:txBody>
          <a:bodyPr/>
          <a:lstStyle/>
          <a:p>
            <a:pPr algn="ctr"/>
            <a:r>
              <a:rPr lang="vi-VN" dirty="0"/>
              <a:t>đánh giá</a:t>
            </a:r>
            <a:r>
              <a:rPr lang="en-US" dirty="0"/>
              <a:t> </a:t>
            </a:r>
            <a:r>
              <a:rPr lang="vi-VN" dirty="0"/>
              <a:t>trong hoạt động trải nghiệm </a:t>
            </a:r>
          </a:p>
        </p:txBody>
      </p:sp>
      <p:sp>
        <p:nvSpPr>
          <p:cNvPr id="4" name="Date Placeholder 3">
            <a:extLst>
              <a:ext uri="{FF2B5EF4-FFF2-40B4-BE49-F238E27FC236}">
                <a16:creationId xmlns:a16="http://schemas.microsoft.com/office/drawing/2014/main" id="{2BED7BF7-5B94-4798-AC50-01393E192617}"/>
              </a:ext>
            </a:extLst>
          </p:cNvPr>
          <p:cNvSpPr>
            <a:spLocks noGrp="1"/>
          </p:cNvSpPr>
          <p:nvPr>
            <p:ph type="dt" sz="half" idx="2"/>
          </p:nvPr>
        </p:nvSpPr>
        <p:spPr>
          <a:xfrm>
            <a:off x="473765" y="6492875"/>
            <a:ext cx="2992974" cy="365125"/>
          </a:xfrm>
        </p:spPr>
        <p:txBody>
          <a:bodyPr/>
          <a:lstStyle/>
          <a:p>
            <a:fld id="{029B6D15-5ECA-428F-B7D0-A8FAF5B3A2DC}" type="datetime1">
              <a:rPr lang="en-US" smtClean="0"/>
              <a:t>5/18/2023</a:t>
            </a:fld>
            <a:endParaRPr lang="en-US"/>
          </a:p>
        </p:txBody>
      </p:sp>
      <p:sp>
        <p:nvSpPr>
          <p:cNvPr id="5" name="Slide Number Placeholder 4">
            <a:extLst>
              <a:ext uri="{FF2B5EF4-FFF2-40B4-BE49-F238E27FC236}">
                <a16:creationId xmlns:a16="http://schemas.microsoft.com/office/drawing/2014/main" id="{F465F43F-CE73-4BDE-91E3-B5783D7529D5}"/>
              </a:ext>
            </a:extLst>
          </p:cNvPr>
          <p:cNvSpPr>
            <a:spLocks noGrp="1"/>
          </p:cNvSpPr>
          <p:nvPr>
            <p:ph type="sldNum" sz="quarter" idx="4"/>
          </p:nvPr>
        </p:nvSpPr>
        <p:spPr>
          <a:xfrm>
            <a:off x="8951840" y="6492875"/>
            <a:ext cx="2992974" cy="365125"/>
          </a:xfrm>
        </p:spPr>
        <p:txBody>
          <a:bodyPr/>
          <a:lstStyle/>
          <a:p>
            <a:fld id="{74A3404E-108D-4C83-932E-0A353F71BD4D}" type="slidenum">
              <a:rPr lang="en-US" smtClean="0"/>
              <a:pPr/>
              <a:t>17</a:t>
            </a:fld>
            <a:endParaRPr lang="en-US"/>
          </a:p>
        </p:txBody>
      </p:sp>
      <p:pic>
        <p:nvPicPr>
          <p:cNvPr id="23" name="Picture 22">
            <a:extLst>
              <a:ext uri="{FF2B5EF4-FFF2-40B4-BE49-F238E27FC236}">
                <a16:creationId xmlns:a16="http://schemas.microsoft.com/office/drawing/2014/main" id="{58C0FA23-092F-42E5-9523-97243452BE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1144" y="1980372"/>
            <a:ext cx="4879643" cy="3955079"/>
          </a:xfrm>
          <a:prstGeom prst="rect">
            <a:avLst/>
          </a:prstGeom>
        </p:spPr>
      </p:pic>
      <p:pic>
        <p:nvPicPr>
          <p:cNvPr id="24" name="Picture 23">
            <a:extLst>
              <a:ext uri="{FF2B5EF4-FFF2-40B4-BE49-F238E27FC236}">
                <a16:creationId xmlns:a16="http://schemas.microsoft.com/office/drawing/2014/main" id="{70908D63-450E-47BC-B7AF-BD3397ED03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6049" y="2574735"/>
            <a:ext cx="4145862" cy="3360716"/>
          </a:xfrm>
          <a:prstGeom prst="rect">
            <a:avLst/>
          </a:prstGeom>
        </p:spPr>
      </p:pic>
      <p:pic>
        <p:nvPicPr>
          <p:cNvPr id="25" name="Picture 24">
            <a:extLst>
              <a:ext uri="{FF2B5EF4-FFF2-40B4-BE49-F238E27FC236}">
                <a16:creationId xmlns:a16="http://schemas.microsoft.com/office/drawing/2014/main" id="{A7D03EAC-3AC7-469C-A6DD-00DDEFF59BA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43404" y="3180103"/>
            <a:ext cx="3408413" cy="2755348"/>
          </a:xfrm>
          <a:prstGeom prst="rect">
            <a:avLst/>
          </a:prstGeom>
        </p:spPr>
      </p:pic>
      <p:pic>
        <p:nvPicPr>
          <p:cNvPr id="26" name="Picture 25">
            <a:extLst>
              <a:ext uri="{FF2B5EF4-FFF2-40B4-BE49-F238E27FC236}">
                <a16:creationId xmlns:a16="http://schemas.microsoft.com/office/drawing/2014/main" id="{E1DDBA32-C371-4735-A825-2A30B484267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26171" y="3767128"/>
            <a:ext cx="2670963" cy="2168323"/>
          </a:xfrm>
          <a:prstGeom prst="rect">
            <a:avLst/>
          </a:prstGeom>
        </p:spPr>
      </p:pic>
      <p:pic>
        <p:nvPicPr>
          <p:cNvPr id="27" name="Picture 26">
            <a:extLst>
              <a:ext uri="{FF2B5EF4-FFF2-40B4-BE49-F238E27FC236}">
                <a16:creationId xmlns:a16="http://schemas.microsoft.com/office/drawing/2014/main" id="{C51F2B2D-8E71-4D10-9ABA-0AB001A5E57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46560" y="4357823"/>
            <a:ext cx="1939016" cy="1577628"/>
          </a:xfrm>
          <a:prstGeom prst="rect">
            <a:avLst/>
          </a:prstGeom>
        </p:spPr>
      </p:pic>
      <p:pic>
        <p:nvPicPr>
          <p:cNvPr id="28" name="Picture 27">
            <a:extLst>
              <a:ext uri="{FF2B5EF4-FFF2-40B4-BE49-F238E27FC236}">
                <a16:creationId xmlns:a16="http://schemas.microsoft.com/office/drawing/2014/main" id="{EB74862C-5897-4270-8431-ACAA690057C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041368" y="4955853"/>
            <a:ext cx="979598" cy="979598"/>
          </a:xfrm>
          <a:prstGeom prst="rect">
            <a:avLst/>
          </a:prstGeom>
        </p:spPr>
      </p:pic>
      <p:sp>
        <p:nvSpPr>
          <p:cNvPr id="29" name="Rectangle 28">
            <a:extLst>
              <a:ext uri="{FF2B5EF4-FFF2-40B4-BE49-F238E27FC236}">
                <a16:creationId xmlns:a16="http://schemas.microsoft.com/office/drawing/2014/main" id="{60059185-867E-4ED7-BFF4-23EB1B07AD7C}"/>
              </a:ext>
            </a:extLst>
          </p:cNvPr>
          <p:cNvSpPr/>
          <p:nvPr/>
        </p:nvSpPr>
        <p:spPr>
          <a:xfrm>
            <a:off x="5547028" y="1980372"/>
            <a:ext cx="404038" cy="499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796B"/>
                </a:solidFill>
                <a:latin typeface="Google Sans" panose="020B0503030502040204" pitchFamily="34" charset="0"/>
              </a:rPr>
              <a:t>1</a:t>
            </a:r>
          </a:p>
        </p:txBody>
      </p:sp>
      <p:sp>
        <p:nvSpPr>
          <p:cNvPr id="30" name="Rectangle 29">
            <a:extLst>
              <a:ext uri="{FF2B5EF4-FFF2-40B4-BE49-F238E27FC236}">
                <a16:creationId xmlns:a16="http://schemas.microsoft.com/office/drawing/2014/main" id="{7119E620-4BB7-42E0-A837-01B8E3E39030}"/>
              </a:ext>
            </a:extLst>
          </p:cNvPr>
          <p:cNvSpPr/>
          <p:nvPr/>
        </p:nvSpPr>
        <p:spPr>
          <a:xfrm>
            <a:off x="6101225" y="1980372"/>
            <a:ext cx="5835551" cy="5059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chemeClr val="tx1"/>
                </a:solidFill>
                <a:latin typeface="Google Sans" panose="020B0503030502040204" pitchFamily="34" charset="0"/>
                <a:cs typeface="Times New Roman" panose="02020603050405020304" pitchFamily="18" charset="0"/>
              </a:rPr>
              <a:t>Mục</a:t>
            </a:r>
            <a:r>
              <a:rPr lang="en-US" b="1" dirty="0">
                <a:solidFill>
                  <a:schemeClr val="tx1"/>
                </a:solidFill>
                <a:latin typeface="Google Sans" panose="020B0503030502040204" pitchFamily="34" charset="0"/>
                <a:cs typeface="Times New Roman" panose="02020603050405020304" pitchFamily="18" charset="0"/>
              </a:rPr>
              <a:t> </a:t>
            </a:r>
            <a:r>
              <a:rPr lang="en-US" b="1" dirty="0" err="1">
                <a:solidFill>
                  <a:schemeClr val="tx1"/>
                </a:solidFill>
                <a:latin typeface="Google Sans" panose="020B0503030502040204" pitchFamily="34" charset="0"/>
                <a:cs typeface="Times New Roman" panose="02020603050405020304" pitchFamily="18" charset="0"/>
              </a:rPr>
              <a:t>đích</a:t>
            </a:r>
            <a:r>
              <a:rPr lang="en-US" b="1" dirty="0">
                <a:solidFill>
                  <a:schemeClr val="tx1"/>
                </a:solidFill>
                <a:latin typeface="Google Sans" panose="020B0503030502040204" pitchFamily="34" charset="0"/>
                <a:cs typeface="Times New Roman" panose="02020603050405020304" pitchFamily="18" charset="0"/>
              </a:rPr>
              <a:t> </a:t>
            </a:r>
            <a:r>
              <a:rPr lang="en-US" b="1" dirty="0" err="1">
                <a:solidFill>
                  <a:schemeClr val="tx1"/>
                </a:solidFill>
                <a:latin typeface="Google Sans" panose="020B0503030502040204" pitchFamily="34" charset="0"/>
                <a:cs typeface="Times New Roman" panose="02020603050405020304" pitchFamily="18" charset="0"/>
              </a:rPr>
              <a:t>đánh</a:t>
            </a:r>
            <a:r>
              <a:rPr lang="en-US" b="1" dirty="0">
                <a:solidFill>
                  <a:schemeClr val="tx1"/>
                </a:solidFill>
                <a:latin typeface="Google Sans" panose="020B0503030502040204" pitchFamily="34" charset="0"/>
                <a:cs typeface="Times New Roman" panose="02020603050405020304" pitchFamily="18" charset="0"/>
              </a:rPr>
              <a:t> </a:t>
            </a:r>
            <a:r>
              <a:rPr lang="en-US" b="1" dirty="0" err="1">
                <a:solidFill>
                  <a:schemeClr val="tx1"/>
                </a:solidFill>
                <a:latin typeface="Google Sans" panose="020B0503030502040204" pitchFamily="34" charset="0"/>
                <a:cs typeface="Times New Roman" panose="02020603050405020304" pitchFamily="18" charset="0"/>
              </a:rPr>
              <a:t>giá</a:t>
            </a:r>
            <a:endParaRPr lang="en-US" dirty="0">
              <a:solidFill>
                <a:schemeClr val="tx1"/>
              </a:solidFill>
              <a:latin typeface="Google Sans" panose="020B0503030502040204" pitchFamily="34" charset="0"/>
              <a:cs typeface="Times New Roman" panose="02020603050405020304" pitchFamily="18" charset="0"/>
            </a:endParaRPr>
          </a:p>
        </p:txBody>
      </p:sp>
      <p:sp>
        <p:nvSpPr>
          <p:cNvPr id="31" name="Rectangle 30">
            <a:extLst>
              <a:ext uri="{FF2B5EF4-FFF2-40B4-BE49-F238E27FC236}">
                <a16:creationId xmlns:a16="http://schemas.microsoft.com/office/drawing/2014/main" id="{DAA5B2EF-F3BD-4E37-8F62-25843BBB6A61}"/>
              </a:ext>
            </a:extLst>
          </p:cNvPr>
          <p:cNvSpPr/>
          <p:nvPr/>
        </p:nvSpPr>
        <p:spPr>
          <a:xfrm>
            <a:off x="5276816" y="2574735"/>
            <a:ext cx="404038" cy="499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388E3C"/>
                </a:solidFill>
                <a:latin typeface="Google Sans" panose="020B0503030502040204" pitchFamily="34" charset="0"/>
              </a:rPr>
              <a:t>2</a:t>
            </a:r>
          </a:p>
        </p:txBody>
      </p:sp>
      <p:sp>
        <p:nvSpPr>
          <p:cNvPr id="32" name="Rectangle 31">
            <a:extLst>
              <a:ext uri="{FF2B5EF4-FFF2-40B4-BE49-F238E27FC236}">
                <a16:creationId xmlns:a16="http://schemas.microsoft.com/office/drawing/2014/main" id="{7FF3A617-9686-4497-80BF-64CE84730FC3}"/>
              </a:ext>
            </a:extLst>
          </p:cNvPr>
          <p:cNvSpPr/>
          <p:nvPr/>
        </p:nvSpPr>
        <p:spPr>
          <a:xfrm>
            <a:off x="5814449" y="2586786"/>
            <a:ext cx="6129219" cy="5059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b="1" dirty="0">
                <a:solidFill>
                  <a:schemeClr val="tx2">
                    <a:lumMod val="50000"/>
                  </a:schemeClr>
                </a:solidFill>
                <a:latin typeface="Google Sans" panose="020B0503030502040204" pitchFamily="34" charset="0"/>
                <a:cs typeface="Times New Roman" panose="02020603050405020304" pitchFamily="18" charset="0"/>
              </a:rPr>
              <a:t>Nội  dung đánh giá</a:t>
            </a:r>
            <a:endParaRPr lang="en-US" b="1" dirty="0">
              <a:solidFill>
                <a:schemeClr val="tx2">
                  <a:lumMod val="50000"/>
                </a:schemeClr>
              </a:solidFill>
              <a:latin typeface="Google Sans" panose="020B0503030502040204" pitchFamily="34" charset="0"/>
            </a:endParaRPr>
          </a:p>
        </p:txBody>
      </p:sp>
      <p:sp>
        <p:nvSpPr>
          <p:cNvPr id="33" name="Rectangle 32">
            <a:extLst>
              <a:ext uri="{FF2B5EF4-FFF2-40B4-BE49-F238E27FC236}">
                <a16:creationId xmlns:a16="http://schemas.microsoft.com/office/drawing/2014/main" id="{E78F5064-2747-4F23-8FC7-ABFDA72FCF9E}"/>
              </a:ext>
            </a:extLst>
          </p:cNvPr>
          <p:cNvSpPr/>
          <p:nvPr/>
        </p:nvSpPr>
        <p:spPr>
          <a:xfrm>
            <a:off x="4762055" y="3171392"/>
            <a:ext cx="404038" cy="499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689F38"/>
                </a:solidFill>
                <a:latin typeface="Google Sans" panose="020B0503030502040204" pitchFamily="34" charset="0"/>
              </a:rPr>
              <a:t>3</a:t>
            </a:r>
          </a:p>
        </p:txBody>
      </p:sp>
      <p:sp>
        <p:nvSpPr>
          <p:cNvPr id="34" name="Rectangle 33">
            <a:extLst>
              <a:ext uri="{FF2B5EF4-FFF2-40B4-BE49-F238E27FC236}">
                <a16:creationId xmlns:a16="http://schemas.microsoft.com/office/drawing/2014/main" id="{38BF09F2-3141-46C6-91F5-8DB9A63624C5}"/>
              </a:ext>
            </a:extLst>
          </p:cNvPr>
          <p:cNvSpPr/>
          <p:nvPr/>
        </p:nvSpPr>
        <p:spPr>
          <a:xfrm>
            <a:off x="5316252" y="3171392"/>
            <a:ext cx="6424906" cy="5059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b="1" dirty="0">
                <a:solidFill>
                  <a:schemeClr val="tx2">
                    <a:lumMod val="50000"/>
                  </a:schemeClr>
                </a:solidFill>
                <a:latin typeface="Google Sans" panose="020B0503030502040204" pitchFamily="34" charset="0"/>
                <a:cs typeface="Times New Roman" panose="02020603050405020304" pitchFamily="18" charset="0"/>
              </a:rPr>
              <a:t>Cách thức đánh giá</a:t>
            </a:r>
            <a:endParaRPr lang="en-US" dirty="0">
              <a:solidFill>
                <a:schemeClr val="tx2">
                  <a:lumMod val="50000"/>
                </a:schemeClr>
              </a:solidFill>
              <a:latin typeface="Google Sans" panose="020B0503030502040204" pitchFamily="34" charset="0"/>
            </a:endParaRPr>
          </a:p>
        </p:txBody>
      </p:sp>
      <p:sp>
        <p:nvSpPr>
          <p:cNvPr id="35" name="Rectangle 34">
            <a:extLst>
              <a:ext uri="{FF2B5EF4-FFF2-40B4-BE49-F238E27FC236}">
                <a16:creationId xmlns:a16="http://schemas.microsoft.com/office/drawing/2014/main" id="{3587345E-23DC-41CB-914F-DD23C70ED1D3}"/>
              </a:ext>
            </a:extLst>
          </p:cNvPr>
          <p:cNvSpPr/>
          <p:nvPr/>
        </p:nvSpPr>
        <p:spPr>
          <a:xfrm>
            <a:off x="4247294" y="3768049"/>
            <a:ext cx="404038" cy="499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AFB42B"/>
                </a:solidFill>
                <a:latin typeface="Google Sans" panose="020B0503030502040204" pitchFamily="34" charset="0"/>
              </a:rPr>
              <a:t>4</a:t>
            </a:r>
          </a:p>
        </p:txBody>
      </p:sp>
      <p:sp>
        <p:nvSpPr>
          <p:cNvPr id="36" name="Rectangle 35">
            <a:extLst>
              <a:ext uri="{FF2B5EF4-FFF2-40B4-BE49-F238E27FC236}">
                <a16:creationId xmlns:a16="http://schemas.microsoft.com/office/drawing/2014/main" id="{99B6BD65-CF77-451C-80B8-8F9F39CCA2BC}"/>
              </a:ext>
            </a:extLst>
          </p:cNvPr>
          <p:cNvSpPr/>
          <p:nvPr/>
        </p:nvSpPr>
        <p:spPr>
          <a:xfrm>
            <a:off x="4801491" y="3768049"/>
            <a:ext cx="7248111" cy="5059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b="1" dirty="0">
                <a:solidFill>
                  <a:schemeClr val="tx2">
                    <a:lumMod val="50000"/>
                  </a:schemeClr>
                </a:solidFill>
                <a:latin typeface="Google Sans" panose="020B0503030502040204" pitchFamily="34" charset="0"/>
                <a:cs typeface="Times New Roman" panose="02020603050405020304" pitchFamily="18" charset="0"/>
              </a:rPr>
              <a:t>Cứ liệu đánh giá</a:t>
            </a:r>
            <a:endParaRPr lang="en-US" dirty="0">
              <a:solidFill>
                <a:schemeClr val="tx2">
                  <a:lumMod val="50000"/>
                </a:schemeClr>
              </a:solidFill>
              <a:latin typeface="Google Sans" panose="020B0503030502040204" pitchFamily="34" charset="0"/>
            </a:endParaRPr>
          </a:p>
        </p:txBody>
      </p:sp>
      <p:pic>
        <p:nvPicPr>
          <p:cNvPr id="39" name="Picture 2" descr="E:\002-KIMS BUSINESS\007-02-Fullslidesppt-Contents\20161228\02-edu\bulb-item2.png">
            <a:extLst>
              <a:ext uri="{FF2B5EF4-FFF2-40B4-BE49-F238E27FC236}">
                <a16:creationId xmlns:a16="http://schemas.microsoft.com/office/drawing/2014/main" id="{D717F90F-EE4E-420D-A1F1-9B9CF8F1224B}"/>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158233" y="5076391"/>
            <a:ext cx="770747" cy="171061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F9FBBDB8-F391-46FE-A400-FC721C18B56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46560" y="4357823"/>
            <a:ext cx="1939016" cy="1577628"/>
          </a:xfrm>
          <a:prstGeom prst="rect">
            <a:avLst/>
          </a:prstGeom>
        </p:spPr>
      </p:pic>
      <p:sp>
        <p:nvSpPr>
          <p:cNvPr id="41" name="Rectangle 40">
            <a:extLst>
              <a:ext uri="{FF2B5EF4-FFF2-40B4-BE49-F238E27FC236}">
                <a16:creationId xmlns:a16="http://schemas.microsoft.com/office/drawing/2014/main" id="{DFDDE1BC-D88C-46B9-9321-00E11C13DBCA}"/>
              </a:ext>
            </a:extLst>
          </p:cNvPr>
          <p:cNvSpPr/>
          <p:nvPr/>
        </p:nvSpPr>
        <p:spPr>
          <a:xfrm>
            <a:off x="3732533" y="4364706"/>
            <a:ext cx="404038" cy="499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BC02D"/>
                </a:solidFill>
                <a:latin typeface="Google Sans" panose="020B0503030502040204" pitchFamily="34" charset="0"/>
              </a:rPr>
              <a:t>5</a:t>
            </a:r>
          </a:p>
        </p:txBody>
      </p:sp>
      <p:sp>
        <p:nvSpPr>
          <p:cNvPr id="42" name="Rectangle 41">
            <a:extLst>
              <a:ext uri="{FF2B5EF4-FFF2-40B4-BE49-F238E27FC236}">
                <a16:creationId xmlns:a16="http://schemas.microsoft.com/office/drawing/2014/main" id="{85C3021C-C955-4D3C-BCF8-038FB6C7CEC0}"/>
              </a:ext>
            </a:extLst>
          </p:cNvPr>
          <p:cNvSpPr/>
          <p:nvPr/>
        </p:nvSpPr>
        <p:spPr>
          <a:xfrm>
            <a:off x="4286731" y="4364706"/>
            <a:ext cx="7650045" cy="5059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b="1" dirty="0">
                <a:solidFill>
                  <a:schemeClr val="tx2">
                    <a:lumMod val="50000"/>
                  </a:schemeClr>
                </a:solidFill>
                <a:latin typeface="Google Sans" panose="020B0503030502040204" pitchFamily="34" charset="0"/>
                <a:cs typeface="Times New Roman" panose="02020603050405020304" pitchFamily="18" charset="0"/>
              </a:rPr>
              <a:t>Kết quả đánh giá</a:t>
            </a:r>
            <a:endParaRPr lang="en-US" b="1" dirty="0">
              <a:solidFill>
                <a:schemeClr val="tx2">
                  <a:lumMod val="50000"/>
                </a:schemeClr>
              </a:solidFill>
              <a:latin typeface="Google Sans" panose="020B0503030502040204" pitchFamily="34" charset="0"/>
            </a:endParaRPr>
          </a:p>
        </p:txBody>
      </p:sp>
      <p:sp>
        <p:nvSpPr>
          <p:cNvPr id="46" name="TextBox 45">
            <a:extLst>
              <a:ext uri="{FF2B5EF4-FFF2-40B4-BE49-F238E27FC236}">
                <a16:creationId xmlns:a16="http://schemas.microsoft.com/office/drawing/2014/main" id="{C1DA260E-D74F-4E45-A7C6-E0B516AD6356}"/>
              </a:ext>
            </a:extLst>
          </p:cNvPr>
          <p:cNvSpPr txBox="1"/>
          <p:nvPr/>
        </p:nvSpPr>
        <p:spPr>
          <a:xfrm>
            <a:off x="3440335" y="5509970"/>
            <a:ext cx="6113835" cy="553998"/>
          </a:xfrm>
          <a:prstGeom prst="rect">
            <a:avLst/>
          </a:prstGeom>
          <a:noFill/>
        </p:spPr>
        <p:txBody>
          <a:bodyPr wrap="square">
            <a:spAutoFit/>
          </a:bodyPr>
          <a:lstStyle/>
          <a:p>
            <a:pPr algn="ctr"/>
            <a:r>
              <a:rPr lang="vi-VN" sz="1500" i="1" dirty="0">
                <a:effectLst/>
                <a:latin typeface="Times New Roman" panose="02020603050405020304" pitchFamily="18" charset="0"/>
                <a:ea typeface="DengXian" panose="02010600030101010101" pitchFamily="2" charset="-122"/>
              </a:rPr>
              <a:t>Việc đánh giá HĐTN được thực hiện theo đúng quy định của </a:t>
            </a:r>
            <a:r>
              <a:rPr lang="vi-VN" sz="1500" i="1" kern="1200" dirty="0">
                <a:solidFill>
                  <a:srgbClr val="000000"/>
                </a:solidFill>
                <a:effectLst/>
                <a:latin typeface="Times New Roman" panose="02020603050405020304" pitchFamily="18" charset="0"/>
                <a:ea typeface="Cambria" panose="02040503050406030204" pitchFamily="18" charset="0"/>
              </a:rPr>
              <a:t>Thông tư 27/2020/TT-BGDĐT về đánh giá</a:t>
            </a:r>
            <a:r>
              <a:rPr lang="en-US" sz="1500" i="1" kern="1200" dirty="0">
                <a:solidFill>
                  <a:srgbClr val="000000"/>
                </a:solidFill>
                <a:effectLst/>
                <a:latin typeface="Myriad Pro" panose="020B0503030403020204"/>
                <a:ea typeface="Cambria" panose="02040503050406030204" pitchFamily="18" charset="0"/>
              </a:rPr>
              <a:t> </a:t>
            </a:r>
            <a:r>
              <a:rPr lang="en-US" sz="1500" i="1" dirty="0" err="1">
                <a:latin typeface="Times New Roman" panose="02020603050405020304" pitchFamily="18" charset="0"/>
                <a:ea typeface="DengXian" panose="02010600030101010101" pitchFamily="2" charset="-122"/>
              </a:rPr>
              <a:t>học</a:t>
            </a:r>
            <a:r>
              <a:rPr lang="en-US" sz="1500" i="1" dirty="0">
                <a:latin typeface="Times New Roman" panose="02020603050405020304" pitchFamily="18" charset="0"/>
                <a:ea typeface="DengXian" panose="02010600030101010101" pitchFamily="2" charset="-122"/>
              </a:rPr>
              <a:t> </a:t>
            </a:r>
            <a:r>
              <a:rPr lang="en-US" sz="1500" i="1" dirty="0" err="1">
                <a:latin typeface="Times New Roman" panose="02020603050405020304" pitchFamily="18" charset="0"/>
                <a:ea typeface="DengXian" panose="02010600030101010101" pitchFamily="2" charset="-122"/>
              </a:rPr>
              <a:t>sinh</a:t>
            </a:r>
            <a:r>
              <a:rPr lang="en-US" sz="1500" i="1" dirty="0">
                <a:latin typeface="Times New Roman" panose="02020603050405020304" pitchFamily="18" charset="0"/>
                <a:ea typeface="DengXian" panose="02010600030101010101" pitchFamily="2" charset="-122"/>
              </a:rPr>
              <a:t> </a:t>
            </a:r>
            <a:r>
              <a:rPr lang="vi-VN" sz="1500" i="1" dirty="0">
                <a:effectLst/>
                <a:latin typeface="Times New Roman" panose="02020603050405020304" pitchFamily="18" charset="0"/>
                <a:ea typeface="DengXian" panose="02010600030101010101" pitchFamily="2" charset="-122"/>
              </a:rPr>
              <a:t>với mục đích vì sự tiến bộ của HS </a:t>
            </a:r>
            <a:endParaRPr lang="vi-VN" sz="1500" i="1" dirty="0"/>
          </a:p>
        </p:txBody>
      </p:sp>
      <p:pic>
        <p:nvPicPr>
          <p:cNvPr id="6" name="Picture 5">
            <a:extLst>
              <a:ext uri="{FF2B5EF4-FFF2-40B4-BE49-F238E27FC236}">
                <a16:creationId xmlns:a16="http://schemas.microsoft.com/office/drawing/2014/main" id="{6EF2B6FA-5035-4E88-89C6-ABC8A3B524D7}"/>
              </a:ext>
            </a:extLst>
          </p:cNvPr>
          <p:cNvPicPr>
            <a:picLocks noChangeAspect="1"/>
          </p:cNvPicPr>
          <p:nvPr/>
        </p:nvPicPr>
        <p:blipFill>
          <a:blip r:embed="rId10"/>
          <a:stretch>
            <a:fillRect/>
          </a:stretch>
        </p:blipFill>
        <p:spPr>
          <a:xfrm>
            <a:off x="8111753" y="2208176"/>
            <a:ext cx="3233338" cy="306979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161100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barn(inVertical)">
                                      <p:cBhvr>
                                        <p:cTn id="29" dur="500"/>
                                        <p:tgtEl>
                                          <p:spTgt spid="3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barn(inVertical)">
                                      <p:cBhvr>
                                        <p:cTn id="32" dur="500"/>
                                        <p:tgtEl>
                                          <p:spTgt spid="33"/>
                                        </p:tgtEl>
                                      </p:cBhvr>
                                    </p:animEffect>
                                  </p:childTnLst>
                                </p:cTn>
                              </p:par>
                              <p:par>
                                <p:cTn id="33" presetID="16" presetClass="entr" presetSubtype="21"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barn(inVertical)">
                                      <p:cBhvr>
                                        <p:cTn id="40" dur="500"/>
                                        <p:tgtEl>
                                          <p:spTgt spid="36"/>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barn(inVertical)">
                                      <p:cBhvr>
                                        <p:cTn id="43" dur="500"/>
                                        <p:tgtEl>
                                          <p:spTgt spid="35"/>
                                        </p:tgtEl>
                                      </p:cBhvr>
                                    </p:animEffect>
                                  </p:childTnLst>
                                </p:cTn>
                              </p:par>
                              <p:par>
                                <p:cTn id="44" presetID="16" presetClass="entr" presetSubtype="21"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inVertical)">
                                      <p:cBhvr>
                                        <p:cTn id="46" dur="500"/>
                                        <p:tgtEl>
                                          <p:spTgt spid="26"/>
                                        </p:tgtEl>
                                      </p:cBhvr>
                                    </p:animEffect>
                                  </p:childTnLst>
                                </p:cTn>
                              </p:par>
                              <p:par>
                                <p:cTn id="47" presetID="16" presetClass="entr" presetSubtype="21"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barn(inVertical)">
                                      <p:cBhvr>
                                        <p:cTn id="49" dur="500"/>
                                        <p:tgtEl>
                                          <p:spTgt spid="27"/>
                                        </p:tgtEl>
                                      </p:cBhvr>
                                    </p:animEffect>
                                  </p:childTnLst>
                                </p:cTn>
                              </p:par>
                              <p:par>
                                <p:cTn id="50" presetID="16" presetClass="entr" presetSubtype="21" fill="hold"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barn(inVertical)">
                                      <p:cBhvr>
                                        <p:cTn id="52" dur="500"/>
                                        <p:tgtEl>
                                          <p:spTgt spid="39"/>
                                        </p:tgtEl>
                                      </p:cBhvr>
                                    </p:animEffect>
                                  </p:childTnLst>
                                </p:cTn>
                              </p:par>
                              <p:par>
                                <p:cTn id="53" presetID="16" presetClass="entr" presetSubtype="21"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barn(inVertical)">
                                      <p:cBhvr>
                                        <p:cTn id="55" dur="5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barn(inVertical)">
                                      <p:cBhvr>
                                        <p:cTn id="60" dur="500"/>
                                        <p:tgtEl>
                                          <p:spTgt spid="42"/>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barn(inVertical)">
                                      <p:cBhvr>
                                        <p:cTn id="63" dur="500"/>
                                        <p:tgtEl>
                                          <p:spTgt spid="41"/>
                                        </p:tgtEl>
                                      </p:cBhvr>
                                    </p:animEffect>
                                  </p:childTnLst>
                                </p:cTn>
                              </p:par>
                              <p:par>
                                <p:cTn id="64" presetID="16" presetClass="entr" presetSubtype="21" fill="hold" nodeType="with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barn(inVertical)">
                                      <p:cBhvr>
                                        <p:cTn id="66" dur="500"/>
                                        <p:tgtEl>
                                          <p:spTgt spid="40"/>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46"/>
                                        </p:tgtEl>
                                        <p:attrNameLst>
                                          <p:attrName>style.visibility</p:attrName>
                                        </p:attrNameLst>
                                      </p:cBhvr>
                                      <p:to>
                                        <p:strVal val="visible"/>
                                      </p:to>
                                    </p:set>
                                    <p:animEffect transition="in" filter="barn(inVertical)">
                                      <p:cBhvr>
                                        <p:cTn id="7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5" grpId="0"/>
      <p:bldP spid="36" grpId="0"/>
      <p:bldP spid="41" grpId="0"/>
      <p:bldP spid="42" grpId="0"/>
      <p:bldP spid="46"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vi-VN" dirty="0"/>
              <a:t>đánh giá</a:t>
            </a:r>
            <a:r>
              <a:rPr lang="en-US" dirty="0"/>
              <a:t> </a:t>
            </a:r>
            <a:r>
              <a:rPr lang="vi-VN" dirty="0"/>
              <a:t>trong hoạt động trải nghiệm </a:t>
            </a:r>
          </a:p>
        </p:txBody>
      </p:sp>
      <p:sp>
        <p:nvSpPr>
          <p:cNvPr id="2" name="Text Placeholder 1"/>
          <p:cNvSpPr>
            <a:spLocks noGrp="1"/>
          </p:cNvSpPr>
          <p:nvPr>
            <p:ph idx="1"/>
          </p:nvPr>
        </p:nvSpPr>
        <p:spPr>
          <a:xfrm>
            <a:off x="473765" y="1825625"/>
            <a:ext cx="7782729" cy="4351338"/>
          </a:xfrm>
        </p:spPr>
        <p:txBody>
          <a:bodyPr/>
          <a:lstStyle/>
          <a:p>
            <a:pPr marL="0" indent="0">
              <a:buNone/>
            </a:pPr>
            <a:r>
              <a:rPr lang="en-US" b="1" dirty="0" err="1">
                <a:solidFill>
                  <a:srgbClr val="FF0000"/>
                </a:solidFill>
              </a:rPr>
              <a:t>MỤC</a:t>
            </a:r>
            <a:r>
              <a:rPr lang="en-US" b="1" dirty="0">
                <a:solidFill>
                  <a:srgbClr val="FF0000"/>
                </a:solidFill>
              </a:rPr>
              <a:t> </a:t>
            </a:r>
            <a:r>
              <a:rPr lang="en-US" b="1" dirty="0" err="1">
                <a:solidFill>
                  <a:srgbClr val="FF0000"/>
                </a:solidFill>
              </a:rPr>
              <a:t>ĐÍCH</a:t>
            </a:r>
            <a:r>
              <a:rPr lang="en-US" b="1" dirty="0">
                <a:solidFill>
                  <a:srgbClr val="FF0000"/>
                </a:solidFill>
              </a:rPr>
              <a:t> </a:t>
            </a:r>
            <a:r>
              <a:rPr lang="en-US" b="1" dirty="0" err="1">
                <a:solidFill>
                  <a:srgbClr val="FF0000"/>
                </a:solidFill>
              </a:rPr>
              <a:t>ĐÁNH</a:t>
            </a:r>
            <a:r>
              <a:rPr lang="en-US" b="1" dirty="0">
                <a:solidFill>
                  <a:srgbClr val="FF0000"/>
                </a:solidFill>
              </a:rPr>
              <a:t> </a:t>
            </a:r>
            <a:r>
              <a:rPr lang="en-US" b="1" dirty="0" err="1">
                <a:solidFill>
                  <a:srgbClr val="FF0000"/>
                </a:solidFill>
              </a:rPr>
              <a:t>GIÁ</a:t>
            </a:r>
            <a:endParaRPr lang="en-US" b="1" dirty="0">
              <a:solidFill>
                <a:srgbClr val="FF0000"/>
              </a:solidFill>
            </a:endParaRPr>
          </a:p>
          <a:p>
            <a:pPr algn="just"/>
            <a:r>
              <a:rPr lang="vi-VN" dirty="0"/>
              <a:t>Thu thập thông tin chính xác, kịp thời, có giá trị về mức độ đáp ứng yêu cầu cần đạt so với chương trình; sự tiến bộ của học sinh trong và sau các giai đoạn trải nghiệm. </a:t>
            </a:r>
          </a:p>
          <a:p>
            <a:pPr algn="just"/>
            <a:r>
              <a:rPr lang="vi-VN" dirty="0"/>
              <a:t>Kết quả đánh giá là căn cứ để định hướng học sinh tiếp tục rèn luyện hoàn thiện bản thân và cũng là căn cứ quan trọng để các cơ sở giáo dục, các nhà quản lí và đội ngũ giáo viên điều chỉnh chương trình và các hoạt động giáo dục trong nhà trường.</a:t>
            </a:r>
          </a:p>
        </p:txBody>
      </p:sp>
      <p:sp>
        <p:nvSpPr>
          <p:cNvPr id="4" name="Date Placeholder 3"/>
          <p:cNvSpPr>
            <a:spLocks noGrp="1"/>
          </p:cNvSpPr>
          <p:nvPr>
            <p:ph type="dt" sz="half" idx="2"/>
          </p:nvPr>
        </p:nvSpPr>
        <p:spPr/>
        <p:txBody>
          <a:bodyPr/>
          <a:lstStyle/>
          <a:p>
            <a:fld id="{2266DA54-F6D9-49DD-A1F3-80B63AE41A28}" type="datetime1">
              <a:rPr lang="en-US" smtClean="0"/>
              <a:t>5/18/2023</a:t>
            </a:fld>
            <a:endParaRPr lang="en-US"/>
          </a:p>
        </p:txBody>
      </p:sp>
      <p:sp>
        <p:nvSpPr>
          <p:cNvPr id="5" name="Slide Number Placeholder 4"/>
          <p:cNvSpPr>
            <a:spLocks noGrp="1"/>
          </p:cNvSpPr>
          <p:nvPr>
            <p:ph type="sldNum" sz="quarter" idx="4"/>
          </p:nvPr>
        </p:nvSpPr>
        <p:spPr/>
        <p:txBody>
          <a:bodyPr/>
          <a:lstStyle/>
          <a:p>
            <a:fld id="{74A3404E-108D-4C83-932E-0A353F71BD4D}" type="slidenum">
              <a:rPr lang="en-US" smtClean="0"/>
              <a:pPr/>
              <a:t>18</a:t>
            </a:fld>
            <a:endParaRPr lang="en-US"/>
          </a:p>
        </p:txBody>
      </p:sp>
      <p:pic>
        <p:nvPicPr>
          <p:cNvPr id="7" name="Picture 6">
            <a:extLst>
              <a:ext uri="{FF2B5EF4-FFF2-40B4-BE49-F238E27FC236}">
                <a16:creationId xmlns:a16="http://schemas.microsoft.com/office/drawing/2014/main" id="{B14A63C3-4510-4924-A0F6-9A698F28C28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9927" r="18777"/>
          <a:stretch/>
        </p:blipFill>
        <p:spPr>
          <a:xfrm flipH="1">
            <a:off x="8767483" y="1374682"/>
            <a:ext cx="2817302" cy="35200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78244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
            <a:r>
              <a:rPr lang="vi-VN" dirty="0"/>
              <a:t>đánh giá</a:t>
            </a:r>
            <a:r>
              <a:rPr lang="en-US" dirty="0"/>
              <a:t> </a:t>
            </a:r>
            <a:r>
              <a:rPr lang="vi-VN" dirty="0"/>
              <a:t>trong hoạt động trải nghiệm </a:t>
            </a:r>
            <a:endParaRPr lang="en-US" dirty="0"/>
          </a:p>
        </p:txBody>
      </p:sp>
      <p:sp>
        <p:nvSpPr>
          <p:cNvPr id="6" name="Text Placeholder 1">
            <a:extLst>
              <a:ext uri="{FF2B5EF4-FFF2-40B4-BE49-F238E27FC236}">
                <a16:creationId xmlns:a16="http://schemas.microsoft.com/office/drawing/2014/main" id="{DA5BE521-BA12-4AE9-95B5-CE830475409C}"/>
              </a:ext>
            </a:extLst>
          </p:cNvPr>
          <p:cNvSpPr>
            <a:spLocks noGrp="1"/>
          </p:cNvSpPr>
          <p:nvPr>
            <p:ph idx="1"/>
          </p:nvPr>
        </p:nvSpPr>
        <p:spPr>
          <a:xfrm>
            <a:off x="473766" y="1798731"/>
            <a:ext cx="7372594" cy="4351338"/>
          </a:xfrm>
        </p:spPr>
        <p:txBody>
          <a:bodyPr>
            <a:normAutofit/>
          </a:bodyPr>
          <a:lstStyle/>
          <a:p>
            <a:pPr marL="0" indent="0" algn="just">
              <a:buNone/>
            </a:pPr>
            <a:r>
              <a:rPr lang="en-US" altLang="ko-KR" b="1" dirty="0" err="1">
                <a:solidFill>
                  <a:srgbClr val="FF0000"/>
                </a:solidFill>
              </a:rPr>
              <a:t>NỘI</a:t>
            </a:r>
            <a:r>
              <a:rPr lang="en-US" altLang="ko-KR" b="1" dirty="0">
                <a:solidFill>
                  <a:srgbClr val="FF0000"/>
                </a:solidFill>
              </a:rPr>
              <a:t> DUNG </a:t>
            </a:r>
            <a:r>
              <a:rPr lang="en-US" altLang="ko-KR" b="1" dirty="0" err="1">
                <a:solidFill>
                  <a:srgbClr val="FF0000"/>
                </a:solidFill>
              </a:rPr>
              <a:t>ĐÁNH</a:t>
            </a:r>
            <a:r>
              <a:rPr lang="en-US" altLang="ko-KR" b="1" dirty="0">
                <a:solidFill>
                  <a:srgbClr val="FF0000"/>
                </a:solidFill>
              </a:rPr>
              <a:t> </a:t>
            </a:r>
            <a:r>
              <a:rPr lang="en-US" altLang="ko-KR" b="1" dirty="0" err="1">
                <a:solidFill>
                  <a:srgbClr val="FF0000"/>
                </a:solidFill>
              </a:rPr>
              <a:t>GIÁ</a:t>
            </a:r>
            <a:endParaRPr lang="ko-KR" altLang="en-US" b="1" dirty="0">
              <a:solidFill>
                <a:srgbClr val="FF0000"/>
              </a:solidFill>
            </a:endParaRPr>
          </a:p>
          <a:p>
            <a:pPr algn="just"/>
            <a:r>
              <a:rPr lang="vi-VN" sz="1800" dirty="0"/>
              <a:t>Các yêu cầu cần đạt về sự phát triển phẩm chất và năng lực của mỗi</a:t>
            </a:r>
            <a:r>
              <a:rPr lang="en-US" sz="1800" dirty="0"/>
              <a:t> </a:t>
            </a:r>
            <a:r>
              <a:rPr lang="vi-VN" sz="1800" dirty="0"/>
              <a:t>cá nhân.</a:t>
            </a:r>
          </a:p>
          <a:p>
            <a:pPr algn="just"/>
            <a:r>
              <a:rPr lang="vi-VN" sz="1800" dirty="0"/>
              <a:t>Đối với Sinh hoạt dưới cờ và Sinh hoạt lớp, nội dung</a:t>
            </a:r>
            <a:r>
              <a:rPr lang="en-US" sz="1800" dirty="0"/>
              <a:t> </a:t>
            </a:r>
            <a:r>
              <a:rPr lang="vi-VN" sz="1800" dirty="0"/>
              <a:t>đánh giá chủ yếu tập trung vào sự đóng góp của học sinh cho các hoạt động tập thể, số giờ tham gia các hoạt động và việc thực hiện có kết quả hoạt động chung của tập thể. </a:t>
            </a:r>
          </a:p>
          <a:p>
            <a:pPr algn="just"/>
            <a:r>
              <a:rPr lang="vi-VN" sz="1800" dirty="0"/>
              <a:t>Ngoài ra, các yếu tố như động cơ, tinh thần, thái độ, ý thức trách nhiệm, tính tích cực đối với hoạt động chung của học sinh cũng được đánh giá thường xuyên trong</a:t>
            </a:r>
            <a:r>
              <a:rPr lang="en-US" sz="1800" dirty="0"/>
              <a:t> </a:t>
            </a:r>
            <a:r>
              <a:rPr lang="vi-VN" sz="1800" dirty="0"/>
              <a:t>quá trình tham gia hoạt động.</a:t>
            </a:r>
          </a:p>
        </p:txBody>
      </p:sp>
      <p:sp>
        <p:nvSpPr>
          <p:cNvPr id="8" name="Slide Number 04">
            <a:extLst>
              <a:ext uri="{FF2B5EF4-FFF2-40B4-BE49-F238E27FC236}">
                <a16:creationId xmlns:a16="http://schemas.microsoft.com/office/drawing/2014/main" id="{979C3E78-CF44-41DC-A57F-A9DFA28E5F1F}"/>
              </a:ext>
            </a:extLst>
          </p:cNvPr>
          <p:cNvSpPr txBox="1">
            <a:spLocks/>
          </p:cNvSpPr>
          <p:nvPr/>
        </p:nvSpPr>
        <p:spPr>
          <a:xfrm>
            <a:off x="10972800" y="148967"/>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rPr>
              <a:pPr/>
              <a:t>19</a:t>
            </a:fld>
            <a:endParaRPr lang="en-US" sz="1000" dirty="0">
              <a:solidFill>
                <a:schemeClr val="bg1">
                  <a:alpha val="50000"/>
                </a:schemeClr>
              </a:solidFill>
            </a:endParaRPr>
          </a:p>
        </p:txBody>
      </p:sp>
      <p:sp>
        <p:nvSpPr>
          <p:cNvPr id="3" name="Date Placeholder 2"/>
          <p:cNvSpPr>
            <a:spLocks noGrp="1"/>
          </p:cNvSpPr>
          <p:nvPr>
            <p:ph type="dt" sz="half" idx="2"/>
          </p:nvPr>
        </p:nvSpPr>
        <p:spPr/>
        <p:txBody>
          <a:bodyPr/>
          <a:lstStyle/>
          <a:p>
            <a:fld id="{B2DBA70B-7481-4005-B159-FA22E370DD74}" type="datetime1">
              <a:rPr lang="en-US" smtClean="0"/>
              <a:t>5/18/2023</a:t>
            </a:fld>
            <a:endParaRPr lang="en-US"/>
          </a:p>
        </p:txBody>
      </p:sp>
      <p:sp>
        <p:nvSpPr>
          <p:cNvPr id="4" name="Slide Number Placeholder 3"/>
          <p:cNvSpPr>
            <a:spLocks noGrp="1"/>
          </p:cNvSpPr>
          <p:nvPr>
            <p:ph type="sldNum" sz="quarter" idx="4"/>
          </p:nvPr>
        </p:nvSpPr>
        <p:spPr/>
        <p:txBody>
          <a:bodyPr/>
          <a:lstStyle/>
          <a:p>
            <a:fld id="{74A3404E-108D-4C83-932E-0A353F71BD4D}" type="slidenum">
              <a:rPr lang="en-US" smtClean="0"/>
              <a:pPr/>
              <a:t>19</a:t>
            </a:fld>
            <a:endParaRPr lang="en-US"/>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678516">
            <a:off x="8484270" y="2842636"/>
            <a:ext cx="2712643" cy="2263530"/>
          </a:xfrm>
          <a:prstGeom prst="rect">
            <a:avLst/>
          </a:prstGeom>
        </p:spPr>
      </p:pic>
    </p:spTree>
    <p:extLst>
      <p:ext uri="{BB962C8B-B14F-4D97-AF65-F5344CB8AC3E}">
        <p14:creationId xmlns:p14="http://schemas.microsoft.com/office/powerpoint/2010/main" val="2074618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Shape 4159"/>
          <p:cNvSpPr/>
          <p:nvPr/>
        </p:nvSpPr>
        <p:spPr>
          <a:xfrm rot="2218901">
            <a:off x="7797142" y="1738887"/>
            <a:ext cx="1269419" cy="120299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161" y="606"/>
                  <a:pt x="1961" y="7806"/>
                  <a:pt x="0" y="21600"/>
                </a:cubicBezTo>
              </a:path>
            </a:pathLst>
          </a:custGeom>
          <a:ln w="3175">
            <a:solidFill>
              <a:srgbClr val="53585F"/>
            </a:solidFill>
            <a:miter lim="400000"/>
            <a:headEnd type="triangle"/>
            <a:tailEnd type="oval"/>
          </a:ln>
        </p:spPr>
        <p:txBody>
          <a:bodyPr/>
          <a:lstStyle/>
          <a:p>
            <a:pPr lvl="0"/>
            <a:endParaRPr sz="1707">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73" name="Shape 4159"/>
          <p:cNvSpPr/>
          <p:nvPr/>
        </p:nvSpPr>
        <p:spPr>
          <a:xfrm rot="20065798" flipV="1">
            <a:off x="7689595" y="4840108"/>
            <a:ext cx="1269419" cy="120299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161" y="606"/>
                  <a:pt x="1961" y="7806"/>
                  <a:pt x="0" y="21600"/>
                </a:cubicBezTo>
              </a:path>
            </a:pathLst>
          </a:custGeom>
          <a:ln w="3175">
            <a:solidFill>
              <a:srgbClr val="53585F"/>
            </a:solidFill>
            <a:miter lim="400000"/>
            <a:headEnd type="triangle"/>
            <a:tailEnd type="oval"/>
          </a:ln>
        </p:spPr>
        <p:txBody>
          <a:bodyPr/>
          <a:lstStyle/>
          <a:p>
            <a:pPr lvl="0"/>
            <a:endParaRPr sz="1707">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74" name="Shape 4159"/>
          <p:cNvSpPr/>
          <p:nvPr/>
        </p:nvSpPr>
        <p:spPr>
          <a:xfrm rot="19381099" flipH="1">
            <a:off x="3162079" y="1738887"/>
            <a:ext cx="1269419" cy="120299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161" y="606"/>
                  <a:pt x="1961" y="7806"/>
                  <a:pt x="0" y="21600"/>
                </a:cubicBezTo>
              </a:path>
            </a:pathLst>
          </a:custGeom>
          <a:ln w="3175">
            <a:solidFill>
              <a:srgbClr val="53585F"/>
            </a:solidFill>
            <a:miter lim="400000"/>
            <a:headEnd type="triangle"/>
            <a:tailEnd type="oval"/>
          </a:ln>
        </p:spPr>
        <p:txBody>
          <a:bodyPr/>
          <a:lstStyle/>
          <a:p>
            <a:pPr lvl="0"/>
            <a:endParaRPr sz="1707">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75" name="Shape 4159"/>
          <p:cNvSpPr/>
          <p:nvPr/>
        </p:nvSpPr>
        <p:spPr>
          <a:xfrm rot="1534202" flipH="1" flipV="1">
            <a:off x="3254053" y="4840107"/>
            <a:ext cx="1269419" cy="120299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161" y="606"/>
                  <a:pt x="1961" y="7806"/>
                  <a:pt x="0" y="21600"/>
                </a:cubicBezTo>
              </a:path>
            </a:pathLst>
          </a:custGeom>
          <a:ln w="3175">
            <a:solidFill>
              <a:srgbClr val="53585F"/>
            </a:solidFill>
            <a:miter lim="400000"/>
            <a:headEnd type="triangle"/>
            <a:tailEnd type="oval"/>
          </a:ln>
        </p:spPr>
        <p:txBody>
          <a:bodyPr/>
          <a:lstStyle/>
          <a:p>
            <a:pPr lvl="0"/>
            <a:endParaRPr sz="1707">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76" name="Freeform 29"/>
          <p:cNvSpPr>
            <a:spLocks/>
          </p:cNvSpPr>
          <p:nvPr/>
        </p:nvSpPr>
        <p:spPr bwMode="auto">
          <a:xfrm>
            <a:off x="5656514" y="3961916"/>
            <a:ext cx="866728" cy="2362070"/>
          </a:xfrm>
          <a:custGeom>
            <a:avLst/>
            <a:gdLst>
              <a:gd name="T0" fmla="*/ 183 w 278"/>
              <a:gd name="T1" fmla="*/ 249 h 757"/>
              <a:gd name="T2" fmla="*/ 156 w 278"/>
              <a:gd name="T3" fmla="*/ 0 h 757"/>
              <a:gd name="T4" fmla="*/ 143 w 278"/>
              <a:gd name="T5" fmla="*/ 2 h 757"/>
              <a:gd name="T6" fmla="*/ 122 w 278"/>
              <a:gd name="T7" fmla="*/ 257 h 757"/>
              <a:gd name="T8" fmla="*/ 14 w 278"/>
              <a:gd name="T9" fmla="*/ 198 h 757"/>
              <a:gd name="T10" fmla="*/ 0 w 278"/>
              <a:gd name="T11" fmla="*/ 231 h 757"/>
              <a:gd name="T12" fmla="*/ 111 w 278"/>
              <a:gd name="T13" fmla="*/ 352 h 757"/>
              <a:gd name="T14" fmla="*/ 82 w 278"/>
              <a:gd name="T15" fmla="*/ 753 h 757"/>
              <a:gd name="T16" fmla="*/ 239 w 278"/>
              <a:gd name="T17" fmla="*/ 757 h 757"/>
              <a:gd name="T18" fmla="*/ 194 w 278"/>
              <a:gd name="T19" fmla="*/ 351 h 757"/>
              <a:gd name="T20" fmla="*/ 278 w 278"/>
              <a:gd name="T21" fmla="*/ 238 h 757"/>
              <a:gd name="T22" fmla="*/ 259 w 278"/>
              <a:gd name="T23" fmla="*/ 195 h 757"/>
              <a:gd name="T24" fmla="*/ 183 w 278"/>
              <a:gd name="T25" fmla="*/ 249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8" h="757">
                <a:moveTo>
                  <a:pt x="183" y="249"/>
                </a:moveTo>
                <a:cubicBezTo>
                  <a:pt x="183" y="249"/>
                  <a:pt x="178" y="167"/>
                  <a:pt x="156" y="0"/>
                </a:cubicBezTo>
                <a:cubicBezTo>
                  <a:pt x="152" y="1"/>
                  <a:pt x="148" y="2"/>
                  <a:pt x="143" y="2"/>
                </a:cubicBezTo>
                <a:cubicBezTo>
                  <a:pt x="136" y="75"/>
                  <a:pt x="124" y="201"/>
                  <a:pt x="122" y="257"/>
                </a:cubicBezTo>
                <a:cubicBezTo>
                  <a:pt x="121" y="263"/>
                  <a:pt x="85" y="221"/>
                  <a:pt x="14" y="198"/>
                </a:cubicBezTo>
                <a:cubicBezTo>
                  <a:pt x="10" y="209"/>
                  <a:pt x="5" y="220"/>
                  <a:pt x="0" y="231"/>
                </a:cubicBezTo>
                <a:cubicBezTo>
                  <a:pt x="46" y="263"/>
                  <a:pt x="98" y="308"/>
                  <a:pt x="111" y="352"/>
                </a:cubicBezTo>
                <a:cubicBezTo>
                  <a:pt x="111" y="352"/>
                  <a:pt x="110" y="624"/>
                  <a:pt x="82" y="753"/>
                </a:cubicBezTo>
                <a:cubicBezTo>
                  <a:pt x="82" y="753"/>
                  <a:pt x="179" y="727"/>
                  <a:pt x="239" y="757"/>
                </a:cubicBezTo>
                <a:cubicBezTo>
                  <a:pt x="203" y="698"/>
                  <a:pt x="194" y="351"/>
                  <a:pt x="194" y="351"/>
                </a:cubicBezTo>
                <a:cubicBezTo>
                  <a:pt x="207" y="304"/>
                  <a:pt x="241" y="266"/>
                  <a:pt x="278" y="238"/>
                </a:cubicBezTo>
                <a:cubicBezTo>
                  <a:pt x="271" y="224"/>
                  <a:pt x="264" y="209"/>
                  <a:pt x="259" y="195"/>
                </a:cubicBezTo>
                <a:cubicBezTo>
                  <a:pt x="231" y="206"/>
                  <a:pt x="203" y="223"/>
                  <a:pt x="183" y="249"/>
                </a:cubicBezTo>
                <a:close/>
              </a:path>
            </a:pathLst>
          </a:custGeom>
          <a:solidFill>
            <a:schemeClr val="bg1">
              <a:lumMod val="75000"/>
            </a:schemeClr>
          </a:solidFill>
          <a:ln>
            <a:noFill/>
          </a:ln>
        </p:spPr>
        <p:txBody>
          <a:bodyPr vert="horz" wrap="square" lIns="91435" tIns="45718" rIns="91435" bIns="45718" numCol="1" anchor="t" anchorCtr="0" compatLnSpc="1">
            <a:prstTxWarp prst="textNoShape">
              <a:avLst/>
            </a:prstTxWarp>
          </a:bodyPr>
          <a:lstStyle/>
          <a:p>
            <a:endParaRPr lang="id-ID" sz="1707">
              <a:latin typeface="Times New Roman" panose="02020603050405020304" pitchFamily="18" charset="0"/>
              <a:ea typeface="微软雅黑" panose="020B0503020204020204" pitchFamily="34" charset="-122"/>
              <a:sym typeface="Times New Roman" panose="02020603050405020304" pitchFamily="18" charset="0"/>
            </a:endParaRPr>
          </a:p>
        </p:txBody>
      </p:sp>
      <p:grpSp>
        <p:nvGrpSpPr>
          <p:cNvPr id="77" name="Group 2"/>
          <p:cNvGrpSpPr/>
          <p:nvPr/>
        </p:nvGrpSpPr>
        <p:grpSpPr>
          <a:xfrm>
            <a:off x="3827814" y="1960189"/>
            <a:ext cx="4568574" cy="3152602"/>
            <a:chOff x="3827689" y="1960108"/>
            <a:chExt cx="4568825" cy="3152775"/>
          </a:xfrm>
        </p:grpSpPr>
        <p:sp>
          <p:nvSpPr>
            <p:cNvPr id="78" name="Freeform 30"/>
            <p:cNvSpPr>
              <a:spLocks/>
            </p:cNvSpPr>
            <p:nvPr/>
          </p:nvSpPr>
          <p:spPr bwMode="auto">
            <a:xfrm>
              <a:off x="5727927" y="1960108"/>
              <a:ext cx="736600" cy="1362075"/>
            </a:xfrm>
            <a:custGeom>
              <a:avLst/>
              <a:gdLst>
                <a:gd name="T0" fmla="*/ 123 w 236"/>
                <a:gd name="T1" fmla="*/ 0 h 436"/>
                <a:gd name="T2" fmla="*/ 6 w 236"/>
                <a:gd name="T3" fmla="*/ 218 h 436"/>
                <a:gd name="T4" fmla="*/ 0 w 236"/>
                <a:gd name="T5" fmla="*/ 219 h 436"/>
                <a:gd name="T6" fmla="*/ 105 w 236"/>
                <a:gd name="T7" fmla="*/ 5 h 436"/>
                <a:gd name="T8" fmla="*/ 105 w 236"/>
                <a:gd name="T9" fmla="*/ 432 h 436"/>
                <a:gd name="T10" fmla="*/ 116 w 236"/>
                <a:gd name="T11" fmla="*/ 436 h 436"/>
                <a:gd name="T12" fmla="*/ 236 w 236"/>
                <a:gd name="T13" fmla="*/ 218 h 436"/>
                <a:gd name="T14" fmla="*/ 123 w 236"/>
                <a:gd name="T15" fmla="*/ 0 h 4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6" h="436">
                  <a:moveTo>
                    <a:pt x="123" y="0"/>
                  </a:moveTo>
                  <a:cubicBezTo>
                    <a:pt x="123" y="0"/>
                    <a:pt x="6" y="98"/>
                    <a:pt x="6" y="218"/>
                  </a:cubicBezTo>
                  <a:cubicBezTo>
                    <a:pt x="6" y="219"/>
                    <a:pt x="0" y="219"/>
                    <a:pt x="0" y="219"/>
                  </a:cubicBezTo>
                  <a:cubicBezTo>
                    <a:pt x="0" y="113"/>
                    <a:pt x="85" y="25"/>
                    <a:pt x="105" y="5"/>
                  </a:cubicBezTo>
                  <a:cubicBezTo>
                    <a:pt x="105" y="432"/>
                    <a:pt x="105" y="432"/>
                    <a:pt x="105" y="432"/>
                  </a:cubicBezTo>
                  <a:cubicBezTo>
                    <a:pt x="121" y="435"/>
                    <a:pt x="116" y="436"/>
                    <a:pt x="116" y="436"/>
                  </a:cubicBezTo>
                  <a:cubicBezTo>
                    <a:pt x="116" y="436"/>
                    <a:pt x="236" y="339"/>
                    <a:pt x="236" y="218"/>
                  </a:cubicBezTo>
                  <a:cubicBezTo>
                    <a:pt x="236" y="98"/>
                    <a:pt x="123" y="0"/>
                    <a:pt x="123" y="0"/>
                  </a:cubicBezTo>
                  <a:close/>
                </a:path>
              </a:pathLst>
            </a:custGeom>
            <a:solidFill>
              <a:schemeClr val="accent1"/>
            </a:solidFill>
            <a:ln>
              <a:noFill/>
            </a:ln>
          </p:spPr>
          <p:txBody>
            <a:bodyPr vert="horz" wrap="square" lIns="91435" tIns="45718" rIns="91435" bIns="45718" numCol="1" anchor="t" anchorCtr="0" compatLnSpc="1">
              <a:prstTxWarp prst="textNoShape">
                <a:avLst/>
              </a:prstTxWarp>
            </a:bodyPr>
            <a:lstStyle/>
            <a:p>
              <a:endParaRPr lang="id-ID" sz="1707">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79" name="Freeform 31"/>
            <p:cNvSpPr>
              <a:spLocks/>
            </p:cNvSpPr>
            <p:nvPr/>
          </p:nvSpPr>
          <p:spPr bwMode="auto">
            <a:xfrm>
              <a:off x="7459889" y="4195308"/>
              <a:ext cx="936625" cy="693738"/>
            </a:xfrm>
            <a:custGeom>
              <a:avLst/>
              <a:gdLst>
                <a:gd name="T0" fmla="*/ 180 w 300"/>
                <a:gd name="T1" fmla="*/ 31 h 222"/>
                <a:gd name="T2" fmla="*/ 0 w 300"/>
                <a:gd name="T3" fmla="*/ 55 h 222"/>
                <a:gd name="T4" fmla="*/ 120 w 300"/>
                <a:gd name="T5" fmla="*/ 191 h 222"/>
                <a:gd name="T6" fmla="*/ 300 w 300"/>
                <a:gd name="T7" fmla="*/ 167 h 222"/>
                <a:gd name="T8" fmla="*/ 180 w 300"/>
                <a:gd name="T9" fmla="*/ 31 h 222"/>
              </a:gdLst>
              <a:ahLst/>
              <a:cxnLst>
                <a:cxn ang="0">
                  <a:pos x="T0" y="T1"/>
                </a:cxn>
                <a:cxn ang="0">
                  <a:pos x="T2" y="T3"/>
                </a:cxn>
                <a:cxn ang="0">
                  <a:pos x="T4" y="T5"/>
                </a:cxn>
                <a:cxn ang="0">
                  <a:pos x="T6" y="T7"/>
                </a:cxn>
                <a:cxn ang="0">
                  <a:pos x="T8" y="T9"/>
                </a:cxn>
              </a:cxnLst>
              <a:rect l="0" t="0" r="r" b="b"/>
              <a:pathLst>
                <a:path w="300" h="222">
                  <a:moveTo>
                    <a:pt x="180" y="31"/>
                  </a:moveTo>
                  <a:cubicBezTo>
                    <a:pt x="97" y="0"/>
                    <a:pt x="0" y="55"/>
                    <a:pt x="0" y="55"/>
                  </a:cubicBezTo>
                  <a:cubicBezTo>
                    <a:pt x="0" y="55"/>
                    <a:pt x="37" y="160"/>
                    <a:pt x="120" y="191"/>
                  </a:cubicBezTo>
                  <a:cubicBezTo>
                    <a:pt x="202" y="222"/>
                    <a:pt x="300" y="167"/>
                    <a:pt x="300" y="167"/>
                  </a:cubicBezTo>
                  <a:cubicBezTo>
                    <a:pt x="300" y="167"/>
                    <a:pt x="263" y="62"/>
                    <a:pt x="180" y="31"/>
                  </a:cubicBezTo>
                  <a:close/>
                </a:path>
              </a:pathLst>
            </a:custGeom>
            <a:solidFill>
              <a:schemeClr val="accent2"/>
            </a:solidFill>
            <a:ln>
              <a:noFill/>
            </a:ln>
          </p:spPr>
          <p:txBody>
            <a:bodyPr vert="horz" wrap="square" lIns="91435" tIns="45718" rIns="91435" bIns="45718" numCol="1" anchor="t" anchorCtr="0" compatLnSpc="1">
              <a:prstTxWarp prst="textNoShape">
                <a:avLst/>
              </a:prstTxWarp>
            </a:bodyPr>
            <a:lstStyle/>
            <a:p>
              <a:endParaRPr lang="id-ID" sz="1707">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80" name="Freeform 32"/>
            <p:cNvSpPr>
              <a:spLocks/>
            </p:cNvSpPr>
            <p:nvPr/>
          </p:nvSpPr>
          <p:spPr bwMode="auto">
            <a:xfrm>
              <a:off x="7472589" y="2682420"/>
              <a:ext cx="908050" cy="714375"/>
            </a:xfrm>
            <a:custGeom>
              <a:avLst/>
              <a:gdLst>
                <a:gd name="T0" fmla="*/ 181 w 291"/>
                <a:gd name="T1" fmla="*/ 192 h 229"/>
                <a:gd name="T2" fmla="*/ 291 w 291"/>
                <a:gd name="T3" fmla="*/ 48 h 229"/>
                <a:gd name="T4" fmla="*/ 110 w 291"/>
                <a:gd name="T5" fmla="*/ 36 h 229"/>
                <a:gd name="T6" fmla="*/ 0 w 291"/>
                <a:gd name="T7" fmla="*/ 180 h 229"/>
                <a:gd name="T8" fmla="*/ 181 w 291"/>
                <a:gd name="T9" fmla="*/ 192 h 229"/>
              </a:gdLst>
              <a:ahLst/>
              <a:cxnLst>
                <a:cxn ang="0">
                  <a:pos x="T0" y="T1"/>
                </a:cxn>
                <a:cxn ang="0">
                  <a:pos x="T2" y="T3"/>
                </a:cxn>
                <a:cxn ang="0">
                  <a:pos x="T4" y="T5"/>
                </a:cxn>
                <a:cxn ang="0">
                  <a:pos x="T6" y="T7"/>
                </a:cxn>
                <a:cxn ang="0">
                  <a:pos x="T8" y="T9"/>
                </a:cxn>
              </a:cxnLst>
              <a:rect l="0" t="0" r="r" b="b"/>
              <a:pathLst>
                <a:path w="291" h="229">
                  <a:moveTo>
                    <a:pt x="181" y="192"/>
                  </a:moveTo>
                  <a:cubicBezTo>
                    <a:pt x="261" y="156"/>
                    <a:pt x="291" y="48"/>
                    <a:pt x="291" y="48"/>
                  </a:cubicBezTo>
                  <a:cubicBezTo>
                    <a:pt x="291" y="48"/>
                    <a:pt x="191" y="0"/>
                    <a:pt x="110" y="36"/>
                  </a:cubicBezTo>
                  <a:cubicBezTo>
                    <a:pt x="30" y="73"/>
                    <a:pt x="0" y="180"/>
                    <a:pt x="0" y="180"/>
                  </a:cubicBezTo>
                  <a:cubicBezTo>
                    <a:pt x="0" y="180"/>
                    <a:pt x="100" y="229"/>
                    <a:pt x="181" y="192"/>
                  </a:cubicBezTo>
                  <a:close/>
                </a:path>
              </a:pathLst>
            </a:custGeom>
            <a:solidFill>
              <a:schemeClr val="accent2"/>
            </a:solidFill>
            <a:ln>
              <a:noFill/>
            </a:ln>
          </p:spPr>
          <p:txBody>
            <a:bodyPr vert="horz" wrap="square" lIns="91435" tIns="45718" rIns="91435" bIns="45718" numCol="1" anchor="t" anchorCtr="0" compatLnSpc="1">
              <a:prstTxWarp prst="textNoShape">
                <a:avLst/>
              </a:prstTxWarp>
            </a:bodyPr>
            <a:lstStyle/>
            <a:p>
              <a:endParaRPr lang="id-ID" sz="1707">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81" name="Freeform 32"/>
            <p:cNvSpPr>
              <a:spLocks/>
            </p:cNvSpPr>
            <p:nvPr/>
          </p:nvSpPr>
          <p:spPr bwMode="auto">
            <a:xfrm>
              <a:off x="6386739" y="4068308"/>
              <a:ext cx="1023938" cy="1044575"/>
            </a:xfrm>
            <a:custGeom>
              <a:avLst/>
              <a:gdLst>
                <a:gd name="T0" fmla="*/ 7 w 328"/>
                <a:gd name="T1" fmla="*/ 13 h 335"/>
                <a:gd name="T2" fmla="*/ 25 w 328"/>
                <a:gd name="T3" fmla="*/ 161 h 335"/>
                <a:gd name="T4" fmla="*/ 44 w 328"/>
                <a:gd name="T5" fmla="*/ 204 h 335"/>
                <a:gd name="T6" fmla="*/ 79 w 328"/>
                <a:gd name="T7" fmla="*/ 250 h 335"/>
                <a:gd name="T8" fmla="*/ 315 w 328"/>
                <a:gd name="T9" fmla="*/ 321 h 335"/>
                <a:gd name="T10" fmla="*/ 243 w 328"/>
                <a:gd name="T11" fmla="*/ 85 h 335"/>
                <a:gd name="T12" fmla="*/ 7 w 328"/>
                <a:gd name="T13" fmla="*/ 13 h 335"/>
              </a:gdLst>
              <a:ahLst/>
              <a:cxnLst>
                <a:cxn ang="0">
                  <a:pos x="T0" y="T1"/>
                </a:cxn>
                <a:cxn ang="0">
                  <a:pos x="T2" y="T3"/>
                </a:cxn>
                <a:cxn ang="0">
                  <a:pos x="T4" y="T5"/>
                </a:cxn>
                <a:cxn ang="0">
                  <a:pos x="T6" y="T7"/>
                </a:cxn>
                <a:cxn ang="0">
                  <a:pos x="T8" y="T9"/>
                </a:cxn>
                <a:cxn ang="0">
                  <a:pos x="T10" y="T11"/>
                </a:cxn>
                <a:cxn ang="0">
                  <a:pos x="T12" y="T13"/>
                </a:cxn>
              </a:cxnLst>
              <a:rect l="0" t="0" r="r" b="b"/>
              <a:pathLst>
                <a:path w="328" h="335">
                  <a:moveTo>
                    <a:pt x="7" y="13"/>
                  </a:moveTo>
                  <a:cubicBezTo>
                    <a:pt x="7" y="13"/>
                    <a:pt x="0" y="87"/>
                    <a:pt x="25" y="161"/>
                  </a:cubicBezTo>
                  <a:cubicBezTo>
                    <a:pt x="30" y="175"/>
                    <a:pt x="37" y="190"/>
                    <a:pt x="44" y="204"/>
                  </a:cubicBezTo>
                  <a:cubicBezTo>
                    <a:pt x="54" y="220"/>
                    <a:pt x="65" y="236"/>
                    <a:pt x="79" y="250"/>
                  </a:cubicBezTo>
                  <a:cubicBezTo>
                    <a:pt x="164" y="335"/>
                    <a:pt x="315" y="321"/>
                    <a:pt x="315" y="321"/>
                  </a:cubicBezTo>
                  <a:cubicBezTo>
                    <a:pt x="315" y="321"/>
                    <a:pt x="328" y="170"/>
                    <a:pt x="243" y="85"/>
                  </a:cubicBezTo>
                  <a:cubicBezTo>
                    <a:pt x="158" y="0"/>
                    <a:pt x="7" y="13"/>
                    <a:pt x="7" y="13"/>
                  </a:cubicBezTo>
                  <a:close/>
                </a:path>
              </a:pathLst>
            </a:custGeom>
            <a:solidFill>
              <a:schemeClr val="accent3"/>
            </a:solidFill>
            <a:ln>
              <a:noFill/>
            </a:ln>
          </p:spPr>
          <p:txBody>
            <a:bodyPr vert="horz" wrap="square" lIns="91435" tIns="45718" rIns="91435" bIns="45718" numCol="1" anchor="t" anchorCtr="0" compatLnSpc="1">
              <a:prstTxWarp prst="textNoShape">
                <a:avLst/>
              </a:prstTxWarp>
            </a:bodyPr>
            <a:lstStyle/>
            <a:p>
              <a:endParaRPr lang="id-ID" sz="1707">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82" name="Freeform 34"/>
            <p:cNvSpPr>
              <a:spLocks/>
            </p:cNvSpPr>
            <p:nvPr/>
          </p:nvSpPr>
          <p:spPr bwMode="auto">
            <a:xfrm>
              <a:off x="6386739" y="2463345"/>
              <a:ext cx="1044575" cy="1046163"/>
            </a:xfrm>
            <a:custGeom>
              <a:avLst/>
              <a:gdLst>
                <a:gd name="T0" fmla="*/ 13 w 335"/>
                <a:gd name="T1" fmla="*/ 321 h 335"/>
                <a:gd name="T2" fmla="*/ 250 w 335"/>
                <a:gd name="T3" fmla="*/ 249 h 335"/>
                <a:gd name="T4" fmla="*/ 322 w 335"/>
                <a:gd name="T5" fmla="*/ 13 h 335"/>
                <a:gd name="T6" fmla="*/ 85 w 335"/>
                <a:gd name="T7" fmla="*/ 85 h 335"/>
                <a:gd name="T8" fmla="*/ 13 w 335"/>
                <a:gd name="T9" fmla="*/ 321 h 335"/>
              </a:gdLst>
              <a:ahLst/>
              <a:cxnLst>
                <a:cxn ang="0">
                  <a:pos x="T0" y="T1"/>
                </a:cxn>
                <a:cxn ang="0">
                  <a:pos x="T2" y="T3"/>
                </a:cxn>
                <a:cxn ang="0">
                  <a:pos x="T4" y="T5"/>
                </a:cxn>
                <a:cxn ang="0">
                  <a:pos x="T6" y="T7"/>
                </a:cxn>
                <a:cxn ang="0">
                  <a:pos x="T8" y="T9"/>
                </a:cxn>
              </a:cxnLst>
              <a:rect l="0" t="0" r="r" b="b"/>
              <a:pathLst>
                <a:path w="335" h="335">
                  <a:moveTo>
                    <a:pt x="13" y="321"/>
                  </a:moveTo>
                  <a:cubicBezTo>
                    <a:pt x="13" y="321"/>
                    <a:pt x="165" y="335"/>
                    <a:pt x="250" y="249"/>
                  </a:cubicBezTo>
                  <a:cubicBezTo>
                    <a:pt x="335" y="164"/>
                    <a:pt x="322" y="13"/>
                    <a:pt x="322" y="13"/>
                  </a:cubicBezTo>
                  <a:cubicBezTo>
                    <a:pt x="322" y="13"/>
                    <a:pt x="170" y="0"/>
                    <a:pt x="85" y="85"/>
                  </a:cubicBezTo>
                  <a:cubicBezTo>
                    <a:pt x="0" y="170"/>
                    <a:pt x="13" y="321"/>
                    <a:pt x="13" y="321"/>
                  </a:cubicBezTo>
                  <a:close/>
                </a:path>
              </a:pathLst>
            </a:custGeom>
            <a:solidFill>
              <a:schemeClr val="accent2"/>
            </a:solidFill>
            <a:ln>
              <a:noFill/>
            </a:ln>
          </p:spPr>
          <p:txBody>
            <a:bodyPr vert="horz" wrap="square" lIns="91435" tIns="45718" rIns="91435" bIns="45718" numCol="1" anchor="t" anchorCtr="0" compatLnSpc="1">
              <a:prstTxWarp prst="textNoShape">
                <a:avLst/>
              </a:prstTxWarp>
            </a:bodyPr>
            <a:lstStyle/>
            <a:p>
              <a:endParaRPr lang="id-ID" sz="1707">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83" name="Freeform 42"/>
            <p:cNvSpPr>
              <a:spLocks/>
            </p:cNvSpPr>
            <p:nvPr/>
          </p:nvSpPr>
          <p:spPr bwMode="auto">
            <a:xfrm>
              <a:off x="5718402" y="1975983"/>
              <a:ext cx="338138" cy="1339850"/>
            </a:xfrm>
            <a:custGeom>
              <a:avLst/>
              <a:gdLst>
                <a:gd name="T0" fmla="*/ 3 w 108"/>
                <a:gd name="T1" fmla="*/ 214 h 429"/>
                <a:gd name="T2" fmla="*/ 0 w 108"/>
                <a:gd name="T3" fmla="*/ 214 h 429"/>
                <a:gd name="T4" fmla="*/ 108 w 108"/>
                <a:gd name="T5" fmla="*/ 429 h 429"/>
                <a:gd name="T6" fmla="*/ 108 w 108"/>
                <a:gd name="T7" fmla="*/ 427 h 429"/>
                <a:gd name="T8" fmla="*/ 108 w 108"/>
                <a:gd name="T9" fmla="*/ 0 h 429"/>
                <a:gd name="T10" fmla="*/ 3 w 108"/>
                <a:gd name="T11" fmla="*/ 214 h 429"/>
              </a:gdLst>
              <a:ahLst/>
              <a:cxnLst>
                <a:cxn ang="0">
                  <a:pos x="T0" y="T1"/>
                </a:cxn>
                <a:cxn ang="0">
                  <a:pos x="T2" y="T3"/>
                </a:cxn>
                <a:cxn ang="0">
                  <a:pos x="T4" y="T5"/>
                </a:cxn>
                <a:cxn ang="0">
                  <a:pos x="T6" y="T7"/>
                </a:cxn>
                <a:cxn ang="0">
                  <a:pos x="T8" y="T9"/>
                </a:cxn>
                <a:cxn ang="0">
                  <a:pos x="T10" y="T11"/>
                </a:cxn>
              </a:cxnLst>
              <a:rect l="0" t="0" r="r" b="b"/>
              <a:pathLst>
                <a:path w="108" h="429">
                  <a:moveTo>
                    <a:pt x="3" y="214"/>
                  </a:moveTo>
                  <a:cubicBezTo>
                    <a:pt x="3" y="214"/>
                    <a:pt x="0" y="214"/>
                    <a:pt x="0" y="214"/>
                  </a:cubicBezTo>
                  <a:cubicBezTo>
                    <a:pt x="0" y="321"/>
                    <a:pt x="88" y="409"/>
                    <a:pt x="108" y="429"/>
                  </a:cubicBezTo>
                  <a:cubicBezTo>
                    <a:pt x="108" y="427"/>
                    <a:pt x="108" y="427"/>
                    <a:pt x="108" y="427"/>
                  </a:cubicBezTo>
                  <a:cubicBezTo>
                    <a:pt x="108" y="0"/>
                    <a:pt x="108" y="0"/>
                    <a:pt x="108" y="0"/>
                  </a:cubicBezTo>
                  <a:cubicBezTo>
                    <a:pt x="88" y="20"/>
                    <a:pt x="3" y="108"/>
                    <a:pt x="3" y="214"/>
                  </a:cubicBezTo>
                  <a:close/>
                </a:path>
              </a:pathLst>
            </a:custGeom>
            <a:solidFill>
              <a:schemeClr val="accent2"/>
            </a:solidFill>
            <a:ln>
              <a:noFill/>
            </a:ln>
          </p:spPr>
          <p:txBody>
            <a:bodyPr vert="horz" wrap="square" lIns="91435" tIns="45718" rIns="91435" bIns="45718" numCol="1" anchor="t" anchorCtr="0" compatLnSpc="1">
              <a:prstTxWarp prst="textNoShape">
                <a:avLst/>
              </a:prstTxWarp>
            </a:bodyPr>
            <a:lstStyle/>
            <a:p>
              <a:endParaRPr lang="id-ID" sz="1707">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84" name="Freeform 52"/>
            <p:cNvSpPr>
              <a:spLocks/>
            </p:cNvSpPr>
            <p:nvPr/>
          </p:nvSpPr>
          <p:spPr bwMode="auto">
            <a:xfrm>
              <a:off x="3827689" y="2699883"/>
              <a:ext cx="936625" cy="693738"/>
            </a:xfrm>
            <a:custGeom>
              <a:avLst/>
              <a:gdLst>
                <a:gd name="T0" fmla="*/ 180 w 300"/>
                <a:gd name="T1" fmla="*/ 30 h 222"/>
                <a:gd name="T2" fmla="*/ 0 w 300"/>
                <a:gd name="T3" fmla="*/ 54 h 222"/>
                <a:gd name="T4" fmla="*/ 0 w 300"/>
                <a:gd name="T5" fmla="*/ 54 h 222"/>
                <a:gd name="T6" fmla="*/ 120 w 300"/>
                <a:gd name="T7" fmla="*/ 191 h 222"/>
                <a:gd name="T8" fmla="*/ 300 w 300"/>
                <a:gd name="T9" fmla="*/ 167 h 222"/>
                <a:gd name="T10" fmla="*/ 299 w 300"/>
                <a:gd name="T11" fmla="*/ 165 h 222"/>
                <a:gd name="T12" fmla="*/ 180 w 300"/>
                <a:gd name="T13" fmla="*/ 30 h 222"/>
              </a:gdLst>
              <a:ahLst/>
              <a:cxnLst>
                <a:cxn ang="0">
                  <a:pos x="T0" y="T1"/>
                </a:cxn>
                <a:cxn ang="0">
                  <a:pos x="T2" y="T3"/>
                </a:cxn>
                <a:cxn ang="0">
                  <a:pos x="T4" y="T5"/>
                </a:cxn>
                <a:cxn ang="0">
                  <a:pos x="T6" y="T7"/>
                </a:cxn>
                <a:cxn ang="0">
                  <a:pos x="T8" y="T9"/>
                </a:cxn>
                <a:cxn ang="0">
                  <a:pos x="T10" y="T11"/>
                </a:cxn>
                <a:cxn ang="0">
                  <a:pos x="T12" y="T13"/>
                </a:cxn>
              </a:cxnLst>
              <a:rect l="0" t="0" r="r" b="b"/>
              <a:pathLst>
                <a:path w="300" h="222">
                  <a:moveTo>
                    <a:pt x="180" y="30"/>
                  </a:moveTo>
                  <a:cubicBezTo>
                    <a:pt x="99" y="0"/>
                    <a:pt x="5" y="51"/>
                    <a:pt x="0" y="54"/>
                  </a:cubicBezTo>
                  <a:cubicBezTo>
                    <a:pt x="0" y="54"/>
                    <a:pt x="0" y="54"/>
                    <a:pt x="0" y="54"/>
                  </a:cubicBezTo>
                  <a:cubicBezTo>
                    <a:pt x="0" y="54"/>
                    <a:pt x="37" y="160"/>
                    <a:pt x="120" y="191"/>
                  </a:cubicBezTo>
                  <a:cubicBezTo>
                    <a:pt x="203" y="222"/>
                    <a:pt x="300" y="167"/>
                    <a:pt x="300" y="167"/>
                  </a:cubicBezTo>
                  <a:cubicBezTo>
                    <a:pt x="300" y="167"/>
                    <a:pt x="299" y="166"/>
                    <a:pt x="299" y="165"/>
                  </a:cubicBezTo>
                  <a:cubicBezTo>
                    <a:pt x="294" y="153"/>
                    <a:pt x="257" y="59"/>
                    <a:pt x="180" y="30"/>
                  </a:cubicBezTo>
                  <a:close/>
                </a:path>
              </a:pathLst>
            </a:custGeom>
            <a:solidFill>
              <a:schemeClr val="accent1"/>
            </a:solidFill>
            <a:ln>
              <a:noFill/>
            </a:ln>
          </p:spPr>
          <p:txBody>
            <a:bodyPr vert="horz" wrap="square" lIns="91435" tIns="45718" rIns="91435" bIns="45718" numCol="1" anchor="t" anchorCtr="0" compatLnSpc="1">
              <a:prstTxWarp prst="textNoShape">
                <a:avLst/>
              </a:prstTxWarp>
            </a:bodyPr>
            <a:lstStyle/>
            <a:p>
              <a:endParaRPr lang="id-ID" sz="1707">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85" name="Freeform 53"/>
            <p:cNvSpPr>
              <a:spLocks/>
            </p:cNvSpPr>
            <p:nvPr/>
          </p:nvSpPr>
          <p:spPr bwMode="auto">
            <a:xfrm>
              <a:off x="3840389" y="4201658"/>
              <a:ext cx="911225" cy="711200"/>
            </a:xfrm>
            <a:custGeom>
              <a:avLst/>
              <a:gdLst>
                <a:gd name="T0" fmla="*/ 111 w 292"/>
                <a:gd name="T1" fmla="*/ 35 h 228"/>
                <a:gd name="T2" fmla="*/ 1 w 292"/>
                <a:gd name="T3" fmla="*/ 177 h 228"/>
                <a:gd name="T4" fmla="*/ 0 w 292"/>
                <a:gd name="T5" fmla="*/ 180 h 228"/>
                <a:gd name="T6" fmla="*/ 181 w 292"/>
                <a:gd name="T7" fmla="*/ 192 h 228"/>
                <a:gd name="T8" fmla="*/ 292 w 292"/>
                <a:gd name="T9" fmla="*/ 47 h 228"/>
                <a:gd name="T10" fmla="*/ 291 w 292"/>
                <a:gd name="T11" fmla="*/ 47 h 228"/>
                <a:gd name="T12" fmla="*/ 111 w 292"/>
                <a:gd name="T13" fmla="*/ 35 h 228"/>
              </a:gdLst>
              <a:ahLst/>
              <a:cxnLst>
                <a:cxn ang="0">
                  <a:pos x="T0" y="T1"/>
                </a:cxn>
                <a:cxn ang="0">
                  <a:pos x="T2" y="T3"/>
                </a:cxn>
                <a:cxn ang="0">
                  <a:pos x="T4" y="T5"/>
                </a:cxn>
                <a:cxn ang="0">
                  <a:pos x="T6" y="T7"/>
                </a:cxn>
                <a:cxn ang="0">
                  <a:pos x="T8" y="T9"/>
                </a:cxn>
                <a:cxn ang="0">
                  <a:pos x="T10" y="T11"/>
                </a:cxn>
                <a:cxn ang="0">
                  <a:pos x="T12" y="T13"/>
                </a:cxn>
              </a:cxnLst>
              <a:rect l="0" t="0" r="r" b="b"/>
              <a:pathLst>
                <a:path w="292" h="228">
                  <a:moveTo>
                    <a:pt x="111" y="35"/>
                  </a:moveTo>
                  <a:cubicBezTo>
                    <a:pt x="39" y="68"/>
                    <a:pt x="7" y="158"/>
                    <a:pt x="1" y="177"/>
                  </a:cubicBezTo>
                  <a:cubicBezTo>
                    <a:pt x="1" y="179"/>
                    <a:pt x="0" y="180"/>
                    <a:pt x="0" y="180"/>
                  </a:cubicBezTo>
                  <a:cubicBezTo>
                    <a:pt x="0" y="180"/>
                    <a:pt x="101" y="228"/>
                    <a:pt x="181" y="192"/>
                  </a:cubicBezTo>
                  <a:cubicBezTo>
                    <a:pt x="262" y="155"/>
                    <a:pt x="292" y="47"/>
                    <a:pt x="292" y="47"/>
                  </a:cubicBezTo>
                  <a:cubicBezTo>
                    <a:pt x="292" y="47"/>
                    <a:pt x="291" y="47"/>
                    <a:pt x="291" y="47"/>
                  </a:cubicBezTo>
                  <a:cubicBezTo>
                    <a:pt x="282" y="43"/>
                    <a:pt x="187" y="0"/>
                    <a:pt x="111" y="35"/>
                  </a:cubicBezTo>
                  <a:close/>
                </a:path>
              </a:pathLst>
            </a:custGeom>
            <a:solidFill>
              <a:schemeClr val="accent1"/>
            </a:solidFill>
            <a:ln>
              <a:noFill/>
            </a:ln>
          </p:spPr>
          <p:txBody>
            <a:bodyPr vert="horz" wrap="square" lIns="91435" tIns="45718" rIns="91435" bIns="45718" numCol="1" anchor="t" anchorCtr="0" compatLnSpc="1">
              <a:prstTxWarp prst="textNoShape">
                <a:avLst/>
              </a:prstTxWarp>
            </a:bodyPr>
            <a:lstStyle/>
            <a:p>
              <a:endParaRPr lang="id-ID" sz="1707">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86" name="Freeform 54"/>
            <p:cNvSpPr>
              <a:spLocks/>
            </p:cNvSpPr>
            <p:nvPr/>
          </p:nvSpPr>
          <p:spPr bwMode="auto">
            <a:xfrm>
              <a:off x="4819877" y="2444295"/>
              <a:ext cx="968375" cy="1049338"/>
            </a:xfrm>
            <a:custGeom>
              <a:avLst/>
              <a:gdLst>
                <a:gd name="T0" fmla="*/ 1 w 310"/>
                <a:gd name="T1" fmla="*/ 13 h 336"/>
                <a:gd name="T2" fmla="*/ 0 w 310"/>
                <a:gd name="T3" fmla="*/ 38 h 336"/>
                <a:gd name="T4" fmla="*/ 73 w 310"/>
                <a:gd name="T5" fmla="*/ 251 h 336"/>
                <a:gd name="T6" fmla="*/ 310 w 310"/>
                <a:gd name="T7" fmla="*/ 323 h 336"/>
                <a:gd name="T8" fmla="*/ 310 w 310"/>
                <a:gd name="T9" fmla="*/ 298 h 336"/>
                <a:gd name="T10" fmla="*/ 238 w 310"/>
                <a:gd name="T11" fmla="*/ 85 h 336"/>
                <a:gd name="T12" fmla="*/ 1 w 310"/>
                <a:gd name="T13" fmla="*/ 13 h 336"/>
              </a:gdLst>
              <a:ahLst/>
              <a:cxnLst>
                <a:cxn ang="0">
                  <a:pos x="T0" y="T1"/>
                </a:cxn>
                <a:cxn ang="0">
                  <a:pos x="T2" y="T3"/>
                </a:cxn>
                <a:cxn ang="0">
                  <a:pos x="T4" y="T5"/>
                </a:cxn>
                <a:cxn ang="0">
                  <a:pos x="T6" y="T7"/>
                </a:cxn>
                <a:cxn ang="0">
                  <a:pos x="T8" y="T9"/>
                </a:cxn>
                <a:cxn ang="0">
                  <a:pos x="T10" y="T11"/>
                </a:cxn>
                <a:cxn ang="0">
                  <a:pos x="T12" y="T13"/>
                </a:cxn>
              </a:cxnLst>
              <a:rect l="0" t="0" r="r" b="b"/>
              <a:pathLst>
                <a:path w="310" h="336">
                  <a:moveTo>
                    <a:pt x="1" y="13"/>
                  </a:moveTo>
                  <a:cubicBezTo>
                    <a:pt x="1" y="13"/>
                    <a:pt x="0" y="22"/>
                    <a:pt x="0" y="38"/>
                  </a:cubicBezTo>
                  <a:cubicBezTo>
                    <a:pt x="1" y="84"/>
                    <a:pt x="9" y="186"/>
                    <a:pt x="73" y="251"/>
                  </a:cubicBezTo>
                  <a:cubicBezTo>
                    <a:pt x="158" y="336"/>
                    <a:pt x="310" y="323"/>
                    <a:pt x="310" y="323"/>
                  </a:cubicBezTo>
                  <a:cubicBezTo>
                    <a:pt x="310" y="323"/>
                    <a:pt x="310" y="313"/>
                    <a:pt x="310" y="298"/>
                  </a:cubicBezTo>
                  <a:cubicBezTo>
                    <a:pt x="310" y="251"/>
                    <a:pt x="301" y="149"/>
                    <a:pt x="238" y="85"/>
                  </a:cubicBezTo>
                  <a:cubicBezTo>
                    <a:pt x="153" y="0"/>
                    <a:pt x="1" y="13"/>
                    <a:pt x="1" y="13"/>
                  </a:cubicBezTo>
                  <a:close/>
                </a:path>
              </a:pathLst>
            </a:custGeom>
            <a:solidFill>
              <a:schemeClr val="accent1"/>
            </a:solidFill>
            <a:ln>
              <a:noFill/>
            </a:ln>
          </p:spPr>
          <p:txBody>
            <a:bodyPr vert="horz" wrap="square" lIns="91435" tIns="45718" rIns="91435" bIns="45718" numCol="1" anchor="t" anchorCtr="0" compatLnSpc="1">
              <a:prstTxWarp prst="textNoShape">
                <a:avLst/>
              </a:prstTxWarp>
            </a:bodyPr>
            <a:lstStyle/>
            <a:p>
              <a:endParaRPr lang="id-ID" sz="1707">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87" name="Freeform 55"/>
            <p:cNvSpPr>
              <a:spLocks/>
            </p:cNvSpPr>
            <p:nvPr/>
          </p:nvSpPr>
          <p:spPr bwMode="auto">
            <a:xfrm>
              <a:off x="4283302" y="3406320"/>
              <a:ext cx="1360488" cy="730250"/>
            </a:xfrm>
            <a:custGeom>
              <a:avLst/>
              <a:gdLst>
                <a:gd name="T0" fmla="*/ 218 w 436"/>
                <a:gd name="T1" fmla="*/ 0 h 234"/>
                <a:gd name="T2" fmla="*/ 1 w 436"/>
                <a:gd name="T3" fmla="*/ 116 h 234"/>
                <a:gd name="T4" fmla="*/ 0 w 436"/>
                <a:gd name="T5" fmla="*/ 117 h 234"/>
                <a:gd name="T6" fmla="*/ 218 w 436"/>
                <a:gd name="T7" fmla="*/ 234 h 234"/>
                <a:gd name="T8" fmla="*/ 436 w 436"/>
                <a:gd name="T9" fmla="*/ 117 h 234"/>
                <a:gd name="T10" fmla="*/ 434 w 436"/>
                <a:gd name="T11" fmla="*/ 116 h 234"/>
                <a:gd name="T12" fmla="*/ 218 w 436"/>
                <a:gd name="T13" fmla="*/ 0 h 234"/>
              </a:gdLst>
              <a:ahLst/>
              <a:cxnLst>
                <a:cxn ang="0">
                  <a:pos x="T0" y="T1"/>
                </a:cxn>
                <a:cxn ang="0">
                  <a:pos x="T2" y="T3"/>
                </a:cxn>
                <a:cxn ang="0">
                  <a:pos x="T4" y="T5"/>
                </a:cxn>
                <a:cxn ang="0">
                  <a:pos x="T6" y="T7"/>
                </a:cxn>
                <a:cxn ang="0">
                  <a:pos x="T8" y="T9"/>
                </a:cxn>
                <a:cxn ang="0">
                  <a:pos x="T10" y="T11"/>
                </a:cxn>
                <a:cxn ang="0">
                  <a:pos x="T12" y="T13"/>
                </a:cxn>
              </a:cxnLst>
              <a:rect l="0" t="0" r="r" b="b"/>
              <a:pathLst>
                <a:path w="436" h="234">
                  <a:moveTo>
                    <a:pt x="218" y="0"/>
                  </a:moveTo>
                  <a:cubicBezTo>
                    <a:pt x="104" y="0"/>
                    <a:pt x="12" y="103"/>
                    <a:pt x="1" y="116"/>
                  </a:cubicBezTo>
                  <a:cubicBezTo>
                    <a:pt x="0" y="116"/>
                    <a:pt x="0" y="117"/>
                    <a:pt x="0" y="117"/>
                  </a:cubicBezTo>
                  <a:cubicBezTo>
                    <a:pt x="0" y="117"/>
                    <a:pt x="97" y="234"/>
                    <a:pt x="218" y="234"/>
                  </a:cubicBezTo>
                  <a:cubicBezTo>
                    <a:pt x="338" y="234"/>
                    <a:pt x="436" y="117"/>
                    <a:pt x="436" y="117"/>
                  </a:cubicBezTo>
                  <a:cubicBezTo>
                    <a:pt x="436" y="117"/>
                    <a:pt x="435" y="116"/>
                    <a:pt x="434" y="116"/>
                  </a:cubicBezTo>
                  <a:cubicBezTo>
                    <a:pt x="424" y="103"/>
                    <a:pt x="331" y="0"/>
                    <a:pt x="218" y="0"/>
                  </a:cubicBezTo>
                  <a:close/>
                </a:path>
              </a:pathLst>
            </a:custGeom>
            <a:solidFill>
              <a:schemeClr val="accent2"/>
            </a:solidFill>
            <a:ln>
              <a:noFill/>
            </a:ln>
          </p:spPr>
          <p:txBody>
            <a:bodyPr vert="horz" wrap="square" lIns="91435" tIns="45718" rIns="91435" bIns="45718" numCol="1" anchor="t" anchorCtr="0" compatLnSpc="1">
              <a:prstTxWarp prst="textNoShape">
                <a:avLst/>
              </a:prstTxWarp>
            </a:bodyPr>
            <a:lstStyle/>
            <a:p>
              <a:endParaRPr lang="id-ID" sz="1707">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88" name="Freeform 56"/>
            <p:cNvSpPr>
              <a:spLocks/>
            </p:cNvSpPr>
            <p:nvPr/>
          </p:nvSpPr>
          <p:spPr bwMode="auto">
            <a:xfrm>
              <a:off x="4800827" y="4055608"/>
              <a:ext cx="968375" cy="1050925"/>
            </a:xfrm>
            <a:custGeom>
              <a:avLst/>
              <a:gdLst>
                <a:gd name="T0" fmla="*/ 310 w 310"/>
                <a:gd name="T1" fmla="*/ 36 h 337"/>
                <a:gd name="T2" fmla="*/ 309 w 310"/>
                <a:gd name="T3" fmla="*/ 14 h 337"/>
                <a:gd name="T4" fmla="*/ 72 w 310"/>
                <a:gd name="T5" fmla="*/ 86 h 337"/>
                <a:gd name="T6" fmla="*/ 0 w 310"/>
                <a:gd name="T7" fmla="*/ 298 h 337"/>
                <a:gd name="T8" fmla="*/ 1 w 310"/>
                <a:gd name="T9" fmla="*/ 323 h 337"/>
                <a:gd name="T10" fmla="*/ 237 w 310"/>
                <a:gd name="T11" fmla="*/ 251 h 337"/>
                <a:gd name="T12" fmla="*/ 274 w 310"/>
                <a:gd name="T13" fmla="*/ 201 h 337"/>
                <a:gd name="T14" fmla="*/ 288 w 310"/>
                <a:gd name="T15" fmla="*/ 168 h 337"/>
                <a:gd name="T16" fmla="*/ 310 w 310"/>
                <a:gd name="T17" fmla="*/ 36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337">
                  <a:moveTo>
                    <a:pt x="310" y="36"/>
                  </a:moveTo>
                  <a:cubicBezTo>
                    <a:pt x="310" y="22"/>
                    <a:pt x="309" y="14"/>
                    <a:pt x="309" y="14"/>
                  </a:cubicBezTo>
                  <a:cubicBezTo>
                    <a:pt x="309" y="14"/>
                    <a:pt x="158" y="0"/>
                    <a:pt x="72" y="86"/>
                  </a:cubicBezTo>
                  <a:cubicBezTo>
                    <a:pt x="9" y="150"/>
                    <a:pt x="0" y="251"/>
                    <a:pt x="0" y="298"/>
                  </a:cubicBezTo>
                  <a:cubicBezTo>
                    <a:pt x="0" y="313"/>
                    <a:pt x="1" y="323"/>
                    <a:pt x="1" y="323"/>
                  </a:cubicBezTo>
                  <a:cubicBezTo>
                    <a:pt x="1" y="323"/>
                    <a:pt x="152" y="337"/>
                    <a:pt x="237" y="251"/>
                  </a:cubicBezTo>
                  <a:cubicBezTo>
                    <a:pt x="252" y="236"/>
                    <a:pt x="264" y="219"/>
                    <a:pt x="274" y="201"/>
                  </a:cubicBezTo>
                  <a:cubicBezTo>
                    <a:pt x="279" y="190"/>
                    <a:pt x="284" y="179"/>
                    <a:pt x="288" y="168"/>
                  </a:cubicBezTo>
                  <a:cubicBezTo>
                    <a:pt x="307" y="117"/>
                    <a:pt x="310" y="65"/>
                    <a:pt x="310" y="36"/>
                  </a:cubicBezTo>
                  <a:close/>
                </a:path>
              </a:pathLst>
            </a:custGeom>
            <a:solidFill>
              <a:schemeClr val="accent4"/>
            </a:solidFill>
            <a:ln>
              <a:noFill/>
            </a:ln>
          </p:spPr>
          <p:txBody>
            <a:bodyPr vert="horz" wrap="square" lIns="91435" tIns="45718" rIns="91435" bIns="45718" numCol="1" anchor="t" anchorCtr="0" compatLnSpc="1">
              <a:prstTxWarp prst="textNoShape">
                <a:avLst/>
              </a:prstTxWarp>
            </a:bodyPr>
            <a:lstStyle/>
            <a:p>
              <a:endParaRPr lang="id-ID" sz="1707">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89" name="Freeform 55"/>
            <p:cNvSpPr>
              <a:spLocks/>
            </p:cNvSpPr>
            <p:nvPr/>
          </p:nvSpPr>
          <p:spPr bwMode="auto">
            <a:xfrm>
              <a:off x="6547642" y="3406320"/>
              <a:ext cx="1360488" cy="730250"/>
            </a:xfrm>
            <a:custGeom>
              <a:avLst/>
              <a:gdLst>
                <a:gd name="T0" fmla="*/ 218 w 436"/>
                <a:gd name="T1" fmla="*/ 0 h 234"/>
                <a:gd name="T2" fmla="*/ 1 w 436"/>
                <a:gd name="T3" fmla="*/ 116 h 234"/>
                <a:gd name="T4" fmla="*/ 0 w 436"/>
                <a:gd name="T5" fmla="*/ 117 h 234"/>
                <a:gd name="T6" fmla="*/ 218 w 436"/>
                <a:gd name="T7" fmla="*/ 234 h 234"/>
                <a:gd name="T8" fmla="*/ 436 w 436"/>
                <a:gd name="T9" fmla="*/ 117 h 234"/>
                <a:gd name="T10" fmla="*/ 434 w 436"/>
                <a:gd name="T11" fmla="*/ 116 h 234"/>
                <a:gd name="T12" fmla="*/ 218 w 436"/>
                <a:gd name="T13" fmla="*/ 0 h 234"/>
              </a:gdLst>
              <a:ahLst/>
              <a:cxnLst>
                <a:cxn ang="0">
                  <a:pos x="T0" y="T1"/>
                </a:cxn>
                <a:cxn ang="0">
                  <a:pos x="T2" y="T3"/>
                </a:cxn>
                <a:cxn ang="0">
                  <a:pos x="T4" y="T5"/>
                </a:cxn>
                <a:cxn ang="0">
                  <a:pos x="T6" y="T7"/>
                </a:cxn>
                <a:cxn ang="0">
                  <a:pos x="T8" y="T9"/>
                </a:cxn>
                <a:cxn ang="0">
                  <a:pos x="T10" y="T11"/>
                </a:cxn>
                <a:cxn ang="0">
                  <a:pos x="T12" y="T13"/>
                </a:cxn>
              </a:cxnLst>
              <a:rect l="0" t="0" r="r" b="b"/>
              <a:pathLst>
                <a:path w="436" h="234">
                  <a:moveTo>
                    <a:pt x="218" y="0"/>
                  </a:moveTo>
                  <a:cubicBezTo>
                    <a:pt x="104" y="0"/>
                    <a:pt x="12" y="103"/>
                    <a:pt x="1" y="116"/>
                  </a:cubicBezTo>
                  <a:cubicBezTo>
                    <a:pt x="0" y="116"/>
                    <a:pt x="0" y="117"/>
                    <a:pt x="0" y="117"/>
                  </a:cubicBezTo>
                  <a:cubicBezTo>
                    <a:pt x="0" y="117"/>
                    <a:pt x="97" y="234"/>
                    <a:pt x="218" y="234"/>
                  </a:cubicBezTo>
                  <a:cubicBezTo>
                    <a:pt x="338" y="234"/>
                    <a:pt x="436" y="117"/>
                    <a:pt x="436" y="117"/>
                  </a:cubicBezTo>
                  <a:cubicBezTo>
                    <a:pt x="436" y="117"/>
                    <a:pt x="435" y="116"/>
                    <a:pt x="434" y="116"/>
                  </a:cubicBezTo>
                  <a:cubicBezTo>
                    <a:pt x="424" y="103"/>
                    <a:pt x="331" y="0"/>
                    <a:pt x="218" y="0"/>
                  </a:cubicBezTo>
                  <a:close/>
                </a:path>
              </a:pathLst>
            </a:custGeom>
            <a:solidFill>
              <a:schemeClr val="accent1"/>
            </a:solidFill>
            <a:ln>
              <a:noFill/>
            </a:ln>
          </p:spPr>
          <p:txBody>
            <a:bodyPr vert="horz" wrap="square" lIns="91435" tIns="45718" rIns="91435" bIns="45718" numCol="1" anchor="t" anchorCtr="0" compatLnSpc="1">
              <a:prstTxWarp prst="textNoShape">
                <a:avLst/>
              </a:prstTxWarp>
            </a:bodyPr>
            <a:lstStyle/>
            <a:p>
              <a:endParaRPr lang="id-ID" sz="1707">
                <a:latin typeface="Times New Roman" panose="02020603050405020304" pitchFamily="18" charset="0"/>
                <a:ea typeface="微软雅黑" panose="020B0503020204020204" pitchFamily="34" charset="-122"/>
                <a:sym typeface="Times New Roman" panose="02020603050405020304" pitchFamily="18" charset="0"/>
              </a:endParaRPr>
            </a:p>
          </p:txBody>
        </p:sp>
        <p:grpSp>
          <p:nvGrpSpPr>
            <p:cNvPr id="90" name="Group 53"/>
            <p:cNvGrpSpPr/>
            <p:nvPr/>
          </p:nvGrpSpPr>
          <p:grpSpPr>
            <a:xfrm>
              <a:off x="5959985" y="3684603"/>
              <a:ext cx="304800" cy="290513"/>
              <a:chOff x="5935663" y="4418013"/>
              <a:chExt cx="304800" cy="290513"/>
            </a:xfrm>
          </p:grpSpPr>
          <p:sp>
            <p:nvSpPr>
              <p:cNvPr id="91" name="Freeform 41"/>
              <p:cNvSpPr>
                <a:spLocks/>
              </p:cNvSpPr>
              <p:nvPr/>
            </p:nvSpPr>
            <p:spPr bwMode="auto">
              <a:xfrm>
                <a:off x="5945188" y="4418013"/>
                <a:ext cx="295275" cy="290513"/>
              </a:xfrm>
              <a:custGeom>
                <a:avLst/>
                <a:gdLst>
                  <a:gd name="T0" fmla="*/ 77 w 95"/>
                  <a:gd name="T1" fmla="*/ 80 h 93"/>
                  <a:gd name="T2" fmla="*/ 77 w 95"/>
                  <a:gd name="T3" fmla="*/ 17 h 93"/>
                  <a:gd name="T4" fmla="*/ 15 w 95"/>
                  <a:gd name="T5" fmla="*/ 17 h 93"/>
                  <a:gd name="T6" fmla="*/ 2 w 95"/>
                  <a:gd name="T7" fmla="*/ 50 h 93"/>
                  <a:gd name="T8" fmla="*/ 8 w 95"/>
                  <a:gd name="T9" fmla="*/ 20 h 93"/>
                  <a:gd name="T10" fmla="*/ 31 w 95"/>
                  <a:gd name="T11" fmla="*/ 7 h 93"/>
                  <a:gd name="T12" fmla="*/ 31 w 95"/>
                  <a:gd name="T13" fmla="*/ 93 h 93"/>
                  <a:gd name="T14" fmla="*/ 40 w 95"/>
                  <a:gd name="T15" fmla="*/ 93 h 93"/>
                  <a:gd name="T16" fmla="*/ 56 w 95"/>
                  <a:gd name="T17" fmla="*/ 91 h 93"/>
                  <a:gd name="T18" fmla="*/ 77 w 95"/>
                  <a:gd name="T19" fmla="*/ 8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93">
                    <a:moveTo>
                      <a:pt x="77" y="80"/>
                    </a:moveTo>
                    <a:cubicBezTo>
                      <a:pt x="95" y="63"/>
                      <a:pt x="95" y="35"/>
                      <a:pt x="77" y="17"/>
                    </a:cubicBezTo>
                    <a:cubicBezTo>
                      <a:pt x="60" y="0"/>
                      <a:pt x="32" y="0"/>
                      <a:pt x="15" y="17"/>
                    </a:cubicBezTo>
                    <a:cubicBezTo>
                      <a:pt x="6" y="26"/>
                      <a:pt x="1" y="38"/>
                      <a:pt x="2" y="50"/>
                    </a:cubicBezTo>
                    <a:cubicBezTo>
                      <a:pt x="2" y="39"/>
                      <a:pt x="0" y="28"/>
                      <a:pt x="8" y="20"/>
                    </a:cubicBezTo>
                    <a:cubicBezTo>
                      <a:pt x="16" y="12"/>
                      <a:pt x="31" y="7"/>
                      <a:pt x="31" y="7"/>
                    </a:cubicBezTo>
                    <a:cubicBezTo>
                      <a:pt x="31" y="93"/>
                      <a:pt x="31" y="93"/>
                      <a:pt x="31" y="93"/>
                    </a:cubicBezTo>
                    <a:cubicBezTo>
                      <a:pt x="31" y="93"/>
                      <a:pt x="39" y="93"/>
                      <a:pt x="40" y="93"/>
                    </a:cubicBezTo>
                    <a:cubicBezTo>
                      <a:pt x="44" y="93"/>
                      <a:pt x="52" y="92"/>
                      <a:pt x="56" y="91"/>
                    </a:cubicBezTo>
                    <a:cubicBezTo>
                      <a:pt x="63" y="89"/>
                      <a:pt x="72" y="85"/>
                      <a:pt x="77" y="80"/>
                    </a:cubicBezTo>
                    <a:close/>
                  </a:path>
                </a:pathLst>
              </a:custGeom>
              <a:solidFill>
                <a:schemeClr val="accent2"/>
              </a:solidFill>
              <a:ln>
                <a:noFill/>
              </a:ln>
            </p:spPr>
            <p:txBody>
              <a:bodyPr vert="horz" wrap="square" lIns="91435" tIns="45718" rIns="91435" bIns="45718" numCol="1" anchor="t" anchorCtr="0" compatLnSpc="1">
                <a:prstTxWarp prst="textNoShape">
                  <a:avLst/>
                </a:prstTxWarp>
              </a:bodyPr>
              <a:lstStyle/>
              <a:p>
                <a:endParaRPr lang="id-ID" sz="1707">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92" name="Freeform 60"/>
              <p:cNvSpPr>
                <a:spLocks/>
              </p:cNvSpPr>
              <p:nvPr/>
            </p:nvSpPr>
            <p:spPr bwMode="auto">
              <a:xfrm>
                <a:off x="5935663" y="4440238"/>
                <a:ext cx="106363" cy="265113"/>
              </a:xfrm>
              <a:custGeom>
                <a:avLst/>
                <a:gdLst>
                  <a:gd name="T0" fmla="*/ 11 w 34"/>
                  <a:gd name="T1" fmla="*/ 13 h 89"/>
                  <a:gd name="T2" fmla="*/ 1 w 34"/>
                  <a:gd name="T3" fmla="*/ 43 h 89"/>
                  <a:gd name="T4" fmla="*/ 9 w 34"/>
                  <a:gd name="T5" fmla="*/ 76 h 89"/>
                  <a:gd name="T6" fmla="*/ 34 w 34"/>
                  <a:gd name="T7" fmla="*/ 89 h 89"/>
                  <a:gd name="T8" fmla="*/ 34 w 34"/>
                  <a:gd name="T9" fmla="*/ 86 h 89"/>
                  <a:gd name="T10" fmla="*/ 34 w 34"/>
                  <a:gd name="T11" fmla="*/ 0 h 89"/>
                  <a:gd name="T12" fmla="*/ 11 w 34"/>
                  <a:gd name="T13" fmla="*/ 13 h 89"/>
                </a:gdLst>
                <a:ahLst/>
                <a:cxnLst>
                  <a:cxn ang="0">
                    <a:pos x="T0" y="T1"/>
                  </a:cxn>
                  <a:cxn ang="0">
                    <a:pos x="T2" y="T3"/>
                  </a:cxn>
                  <a:cxn ang="0">
                    <a:pos x="T4" y="T5"/>
                  </a:cxn>
                  <a:cxn ang="0">
                    <a:pos x="T6" y="T7"/>
                  </a:cxn>
                  <a:cxn ang="0">
                    <a:pos x="T8" y="T9"/>
                  </a:cxn>
                  <a:cxn ang="0">
                    <a:pos x="T10" y="T11"/>
                  </a:cxn>
                  <a:cxn ang="0">
                    <a:pos x="T12" y="T13"/>
                  </a:cxn>
                </a:cxnLst>
                <a:rect l="0" t="0" r="r" b="b"/>
                <a:pathLst>
                  <a:path w="34" h="89">
                    <a:moveTo>
                      <a:pt x="11" y="13"/>
                    </a:moveTo>
                    <a:cubicBezTo>
                      <a:pt x="3" y="21"/>
                      <a:pt x="2" y="32"/>
                      <a:pt x="1" y="43"/>
                    </a:cubicBezTo>
                    <a:cubicBezTo>
                      <a:pt x="1" y="55"/>
                      <a:pt x="0" y="67"/>
                      <a:pt x="9" y="76"/>
                    </a:cubicBezTo>
                    <a:cubicBezTo>
                      <a:pt x="18" y="84"/>
                      <a:pt x="34" y="88"/>
                      <a:pt x="34" y="89"/>
                    </a:cubicBezTo>
                    <a:cubicBezTo>
                      <a:pt x="34" y="86"/>
                      <a:pt x="34" y="86"/>
                      <a:pt x="34" y="86"/>
                    </a:cubicBezTo>
                    <a:cubicBezTo>
                      <a:pt x="34" y="0"/>
                      <a:pt x="34" y="0"/>
                      <a:pt x="34" y="0"/>
                    </a:cubicBezTo>
                    <a:cubicBezTo>
                      <a:pt x="34" y="0"/>
                      <a:pt x="19" y="5"/>
                      <a:pt x="11" y="13"/>
                    </a:cubicBezTo>
                    <a:close/>
                  </a:path>
                </a:pathLst>
              </a:custGeom>
              <a:solidFill>
                <a:schemeClr val="accent1"/>
              </a:solidFill>
              <a:ln>
                <a:noFill/>
              </a:ln>
            </p:spPr>
            <p:txBody>
              <a:bodyPr vert="horz" wrap="square" lIns="91435" tIns="45718" rIns="91435" bIns="45718" numCol="1" anchor="t" anchorCtr="0" compatLnSpc="1">
                <a:prstTxWarp prst="textNoShape">
                  <a:avLst/>
                </a:prstTxWarp>
              </a:bodyPr>
              <a:lstStyle/>
              <a:p>
                <a:endParaRPr lang="id-ID" sz="1707">
                  <a:latin typeface="Times New Roman" panose="02020603050405020304" pitchFamily="18" charset="0"/>
                  <a:ea typeface="微软雅黑" panose="020B0503020204020204" pitchFamily="34" charset="-122"/>
                  <a:sym typeface="Times New Roman" panose="02020603050405020304" pitchFamily="18" charset="0"/>
                </a:endParaRPr>
              </a:p>
            </p:txBody>
          </p:sp>
        </p:grpSp>
      </p:grpSp>
      <p:sp>
        <p:nvSpPr>
          <p:cNvPr id="94" name="Text Placeholder 2"/>
          <p:cNvSpPr txBox="1">
            <a:spLocks/>
          </p:cNvSpPr>
          <p:nvPr/>
        </p:nvSpPr>
        <p:spPr>
          <a:xfrm>
            <a:off x="8811835" y="2448868"/>
            <a:ext cx="2968236" cy="922901"/>
          </a:xfrm>
          <a:prstGeom prst="rect">
            <a:avLst/>
          </a:prstGeom>
        </p:spPr>
        <p:txBody>
          <a:bodyPr vert="horz" lIns="0" tIns="0" rIns="0" bIns="0"/>
          <a:lstStyle>
            <a:lvl1pPr marL="0" indent="0" algn="l" defTabSz="914476" rtl="0" eaLnBrk="1" latinLnBrk="0" hangingPunct="1">
              <a:lnSpc>
                <a:spcPct val="120000"/>
              </a:lnSpc>
              <a:spcBef>
                <a:spcPts val="0"/>
              </a:spcBef>
              <a:buFont typeface="Arial" panose="020B0604020202020204" pitchFamily="34" charset="0"/>
              <a:buNone/>
              <a:defRPr sz="1186" b="0" kern="1200" baseline="0">
                <a:solidFill>
                  <a:schemeClr val="tx1">
                    <a:lumMod val="50000"/>
                    <a:lumOff val="50000"/>
                  </a:schemeClr>
                </a:solidFill>
                <a:latin typeface="Lato Regular"/>
                <a:ea typeface="+mn-ea"/>
                <a:cs typeface="Lato Regular"/>
              </a:defRPr>
            </a:lvl1pPr>
            <a:lvl2pPr marL="685858" indent="-228620" algn="l" defTabSz="91447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94" indent="-228620" algn="l" defTabSz="91447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33"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71"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09"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48"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86"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24"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en-US" sz="2000" dirty="0">
                <a:solidFill>
                  <a:schemeClr val="tx1"/>
                </a:solidFill>
                <a:latin typeface="Arial" panose="020B0604020202020204" pitchFamily="34" charset="0"/>
                <a:cs typeface="Arial" panose="020B0604020202020204" pitchFamily="34" charset="0"/>
              </a:rPr>
              <a:t>3. </a:t>
            </a:r>
            <a:r>
              <a:rPr lang="en-US" sz="2000" dirty="0" err="1">
                <a:solidFill>
                  <a:schemeClr val="tx1"/>
                </a:solidFill>
                <a:latin typeface="Arial" panose="020B0604020202020204" pitchFamily="34" charset="0"/>
                <a:cs typeface="Arial" panose="020B0604020202020204" pitchFamily="34" charset="0"/>
              </a:rPr>
              <a:t>Nêu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mục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tiêu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của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hoạt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động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khởi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động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trong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việc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tổ</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chức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các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tiết</a:t>
            </a:r>
            <a:r>
              <a:rPr lang="en-US" sz="2000" dirty="0">
                <a:solidFill>
                  <a:schemeClr val="tx1"/>
                </a:solidFill>
                <a:latin typeface="Arial" panose="020B0604020202020204" pitchFamily="34" charset="0"/>
                <a:cs typeface="Arial" panose="020B0604020202020204" pitchFamily="34" charset="0"/>
              </a:rPr>
              <a:t> HĐTN ?</a:t>
            </a:r>
          </a:p>
        </p:txBody>
      </p:sp>
      <p:sp>
        <p:nvSpPr>
          <p:cNvPr id="95" name="矩形 94"/>
          <p:cNvSpPr/>
          <p:nvPr/>
        </p:nvSpPr>
        <p:spPr>
          <a:xfrm>
            <a:off x="646691" y="2342079"/>
            <a:ext cx="2912850" cy="1323439"/>
          </a:xfrm>
          <a:prstGeom prst="rect">
            <a:avLst/>
          </a:prstGeom>
        </p:spPr>
        <p:txBody>
          <a:bodyPr wrap="square">
            <a:spAutoFit/>
          </a:bodyPr>
          <a:lstStyle/>
          <a:p>
            <a:pPr algn="just">
              <a:defRPr/>
            </a:pPr>
            <a:r>
              <a:rPr lang="en-US" sz="2000" dirty="0">
                <a:latin typeface="Arial" panose="020B0604020202020204" pitchFamily="34" charset="0"/>
                <a:cs typeface="Arial" panose="020B0604020202020204" pitchFamily="34" charset="0"/>
              </a:rPr>
              <a:t>1. </a:t>
            </a:r>
            <a:r>
              <a:rPr lang="en-US" sz="2000" dirty="0" err="1">
                <a:latin typeface="Arial" panose="020B0604020202020204" pitchFamily="34" charset="0"/>
                <a:cs typeface="Arial" panose="020B0604020202020204" pitchFamily="34" charset="0"/>
              </a:rPr>
              <a:t>Trong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trò</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vừa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rồi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thầy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cô</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được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trải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nghiệm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những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kĩ</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năng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nào</a:t>
            </a:r>
            <a:r>
              <a:rPr lang="en-US" sz="2000" dirty="0">
                <a:latin typeface="Arial" panose="020B0604020202020204" pitchFamily="34" charset="0"/>
                <a:cs typeface="Arial" panose="020B0604020202020204" pitchFamily="34" charset="0"/>
              </a:rPr>
              <a:t> ?</a:t>
            </a:r>
          </a:p>
        </p:txBody>
      </p:sp>
      <p:sp>
        <p:nvSpPr>
          <p:cNvPr id="98" name="Text Placeholder 2"/>
          <p:cNvSpPr txBox="1">
            <a:spLocks/>
          </p:cNvSpPr>
          <p:nvPr/>
        </p:nvSpPr>
        <p:spPr>
          <a:xfrm>
            <a:off x="8477927" y="4590532"/>
            <a:ext cx="3157811" cy="922901"/>
          </a:xfrm>
          <a:prstGeom prst="rect">
            <a:avLst/>
          </a:prstGeom>
        </p:spPr>
        <p:txBody>
          <a:bodyPr vert="horz" lIns="0" tIns="0" rIns="0" bIns="0"/>
          <a:lstStyle>
            <a:lvl1pPr marL="0" indent="0" algn="l" defTabSz="914476" rtl="0" eaLnBrk="1" latinLnBrk="0" hangingPunct="1">
              <a:lnSpc>
                <a:spcPct val="120000"/>
              </a:lnSpc>
              <a:spcBef>
                <a:spcPts val="0"/>
              </a:spcBef>
              <a:buFont typeface="Arial" panose="020B0604020202020204" pitchFamily="34" charset="0"/>
              <a:buNone/>
              <a:defRPr sz="1186" b="0" kern="1200" baseline="0">
                <a:solidFill>
                  <a:schemeClr val="tx1">
                    <a:lumMod val="50000"/>
                    <a:lumOff val="50000"/>
                  </a:schemeClr>
                </a:solidFill>
                <a:latin typeface="Lato Regular"/>
                <a:ea typeface="+mn-ea"/>
                <a:cs typeface="Lato Regular"/>
              </a:defRPr>
            </a:lvl1pPr>
            <a:lvl2pPr marL="685858" indent="-228620" algn="l" defTabSz="91447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94" indent="-228620" algn="l" defTabSz="91447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33"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71"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09"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48"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86"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24"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en-US" sz="2000" dirty="0">
                <a:solidFill>
                  <a:schemeClr val="tx1"/>
                </a:solidFill>
                <a:latin typeface="Arial" panose="020B0604020202020204" pitchFamily="34" charset="0"/>
                <a:cs typeface="Arial" panose="020B0604020202020204" pitchFamily="34" charset="0"/>
              </a:rPr>
              <a:t>4. </a:t>
            </a:r>
            <a:r>
              <a:rPr lang="en-US" sz="2000" dirty="0" err="1">
                <a:solidFill>
                  <a:schemeClr val="tx1"/>
                </a:solidFill>
                <a:latin typeface="Arial" panose="020B0604020202020204" pitchFamily="34" charset="0"/>
                <a:cs typeface="Arial" panose="020B0604020202020204" pitchFamily="34" charset="0"/>
              </a:rPr>
              <a:t>Nêu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những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điểm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cần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chú</a:t>
            </a:r>
            <a:r>
              <a:rPr lang="en-US" sz="2000" dirty="0">
                <a:solidFill>
                  <a:schemeClr val="tx1"/>
                </a:solidFill>
                <a:latin typeface="Arial" panose="020B0604020202020204" pitchFamily="34" charset="0"/>
                <a:cs typeface="Arial" panose="020B0604020202020204" pitchFamily="34" charset="0"/>
              </a:rPr>
              <a:t> ý </a:t>
            </a:r>
            <a:r>
              <a:rPr lang="en-US" sz="2000" dirty="0" err="1">
                <a:solidFill>
                  <a:schemeClr val="tx1"/>
                </a:solidFill>
                <a:latin typeface="Arial" panose="020B0604020202020204" pitchFamily="34" charset="0"/>
                <a:cs typeface="Arial" panose="020B0604020202020204" pitchFamily="34" charset="0"/>
              </a:rPr>
              <a:t>khi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tổ</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chức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hoạt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động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khởi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động</a:t>
            </a:r>
            <a:r>
              <a:rPr lang="en-US" sz="2000" dirty="0">
                <a:solidFill>
                  <a:schemeClr val="tx1"/>
                </a:solidFill>
                <a:latin typeface="Arial" panose="020B0604020202020204" pitchFamily="34" charset="0"/>
                <a:cs typeface="Arial" panose="020B0604020202020204" pitchFamily="34" charset="0"/>
              </a:rPr>
              <a:t> ?</a:t>
            </a:r>
          </a:p>
        </p:txBody>
      </p:sp>
      <p:sp>
        <p:nvSpPr>
          <p:cNvPr id="32" name="Title 3">
            <a:extLst>
              <a:ext uri="{FF2B5EF4-FFF2-40B4-BE49-F238E27FC236}">
                <a16:creationId xmlns:a16="http://schemas.microsoft.com/office/drawing/2014/main" id="{72376658-978D-4B38-8CF9-63B08601DC2F}"/>
              </a:ext>
            </a:extLst>
          </p:cNvPr>
          <p:cNvSpPr txBox="1">
            <a:spLocks/>
          </p:cNvSpPr>
          <p:nvPr/>
        </p:nvSpPr>
        <p:spPr>
          <a:xfrm>
            <a:off x="1881327" y="429196"/>
            <a:ext cx="8607600" cy="890800"/>
          </a:xfrm>
          <a:prstGeom prst="rect">
            <a:avLst/>
          </a:prstGeom>
        </p:spPr>
        <p:txBody>
          <a:bodyPr/>
          <a:lst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a:lstStyle>
          <a:p>
            <a:pPr algn="ctr"/>
            <a:r>
              <a:rPr lang="en-US">
                <a:solidFill>
                  <a:schemeClr val="accent1"/>
                </a:solidFill>
                <a:latin typeface="Arial" panose="020B0604020202020204" pitchFamily="34" charset="0"/>
                <a:cs typeface="Arial" panose="020B0604020202020204" pitchFamily="34" charset="0"/>
              </a:rPr>
              <a:t>KHỞI ĐỘNG</a:t>
            </a:r>
            <a:endParaRPr lang="en-US" dirty="0">
              <a:solidFill>
                <a:schemeClr val="accent1"/>
              </a:solidFill>
              <a:latin typeface="Arial" panose="020B0604020202020204" pitchFamily="34" charset="0"/>
              <a:cs typeface="Arial" panose="020B0604020202020204" pitchFamily="34" charset="0"/>
            </a:endParaRPr>
          </a:p>
        </p:txBody>
      </p:sp>
      <p:sp>
        <p:nvSpPr>
          <p:cNvPr id="34" name="矩形 94">
            <a:extLst>
              <a:ext uri="{FF2B5EF4-FFF2-40B4-BE49-F238E27FC236}">
                <a16:creationId xmlns:a16="http://schemas.microsoft.com/office/drawing/2014/main" id="{48AB17AF-F89C-4E48-A136-BC11572E8091}"/>
              </a:ext>
            </a:extLst>
          </p:cNvPr>
          <p:cNvSpPr/>
          <p:nvPr/>
        </p:nvSpPr>
        <p:spPr>
          <a:xfrm>
            <a:off x="763723" y="4635119"/>
            <a:ext cx="2984451" cy="1015663"/>
          </a:xfrm>
          <a:prstGeom prst="rect">
            <a:avLst/>
          </a:prstGeom>
        </p:spPr>
        <p:txBody>
          <a:bodyPr wrap="square">
            <a:spAutoFit/>
          </a:bodyPr>
          <a:lstStyle/>
          <a:p>
            <a:pPr algn="just">
              <a:defRPr/>
            </a:pPr>
            <a:r>
              <a:rPr lang="en-US" sz="2000" dirty="0">
                <a:latin typeface="Arial" panose="020B0604020202020204" pitchFamily="34" charset="0"/>
                <a:cs typeface="Arial" panose="020B0604020202020204" pitchFamily="34" charset="0"/>
              </a:rPr>
              <a:t>2. </a:t>
            </a:r>
            <a:r>
              <a:rPr lang="en-US" sz="2000" dirty="0" err="1">
                <a:latin typeface="Arial" panose="020B0604020202020204" pitchFamily="34" charset="0"/>
                <a:cs typeface="Arial" panose="020B0604020202020204" pitchFamily="34" charset="0"/>
              </a:rPr>
              <a:t>Trò</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ý </a:t>
            </a:r>
            <a:r>
              <a:rPr lang="en-US" sz="2000" dirty="0" err="1">
                <a:latin typeface="Arial" panose="020B0604020202020204" pitchFamily="34" charset="0"/>
                <a:cs typeface="Arial" panose="020B0604020202020204" pitchFamily="34" charset="0"/>
              </a:rPr>
              <a:t>nghĩa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gì</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với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chủ</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đề</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tập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huấn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hôm</a:t>
            </a:r>
            <a:r>
              <a:rPr lang="en-US" sz="2000" dirty="0">
                <a:latin typeface="Arial" panose="020B0604020202020204" pitchFamily="34" charset="0"/>
                <a:cs typeface="Arial" panose="020B0604020202020204" pitchFamily="34" charset="0"/>
              </a:rPr>
              <a:t> nay ? </a:t>
            </a:r>
          </a:p>
        </p:txBody>
      </p:sp>
    </p:spTree>
    <p:extLst>
      <p:ext uri="{BB962C8B-B14F-4D97-AF65-F5344CB8AC3E}">
        <p14:creationId xmlns:p14="http://schemas.microsoft.com/office/powerpoint/2010/main" val="4239970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down)">
                                      <p:cBhvr>
                                        <p:cTn id="7" dur="500"/>
                                        <p:tgtEl>
                                          <p:spTgt spid="7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7"/>
                                        </p:tgtEl>
                                        <p:attrNameLst>
                                          <p:attrName>style.visibility</p:attrName>
                                        </p:attrNameLst>
                                      </p:cBhvr>
                                      <p:to>
                                        <p:strVal val="visible"/>
                                      </p:to>
                                    </p:set>
                                    <p:animEffect transition="in" filter="wipe(down)">
                                      <p:cBhvr>
                                        <p:cTn id="11" dur="500"/>
                                        <p:tgtEl>
                                          <p:spTgt spid="77"/>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wipe(right)">
                                      <p:cBhvr>
                                        <p:cTn id="15" dur="500"/>
                                        <p:tgtEl>
                                          <p:spTgt spid="74"/>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wipe(right)">
                                      <p:cBhvr>
                                        <p:cTn id="19" dur="500"/>
                                        <p:tgtEl>
                                          <p:spTgt spid="75"/>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72"/>
                                        </p:tgtEl>
                                        <p:attrNameLst>
                                          <p:attrName>style.visibility</p:attrName>
                                        </p:attrNameLst>
                                      </p:cBhvr>
                                      <p:to>
                                        <p:strVal val="visible"/>
                                      </p:to>
                                    </p:set>
                                    <p:animEffect transition="in" filter="wipe(left)">
                                      <p:cBhvr>
                                        <p:cTn id="23" dur="500"/>
                                        <p:tgtEl>
                                          <p:spTgt spid="72"/>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73"/>
                                        </p:tgtEl>
                                        <p:attrNameLst>
                                          <p:attrName>style.visibility</p:attrName>
                                        </p:attrNameLst>
                                      </p:cBhvr>
                                      <p:to>
                                        <p:strVal val="visible"/>
                                      </p:to>
                                    </p:set>
                                    <p:animEffect transition="in" filter="wipe(left)">
                                      <p:cBhvr>
                                        <p:cTn id="27" dur="500"/>
                                        <p:tgtEl>
                                          <p:spTgt spid="7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5"/>
                                        </p:tgtEl>
                                        <p:attrNameLst>
                                          <p:attrName>style.visibility</p:attrName>
                                        </p:attrNameLst>
                                      </p:cBhvr>
                                      <p:to>
                                        <p:strVal val="visible"/>
                                      </p:to>
                                    </p:set>
                                    <p:animEffect transition="in" filter="barn(inVertical)">
                                      <p:cBhvr>
                                        <p:cTn id="32" dur="500"/>
                                        <p:tgtEl>
                                          <p:spTgt spid="9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barn(inVertical)">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4"/>
                                        </p:tgtEl>
                                        <p:attrNameLst>
                                          <p:attrName>style.visibility</p:attrName>
                                        </p:attrNameLst>
                                      </p:cBhvr>
                                      <p:to>
                                        <p:strVal val="visible"/>
                                      </p:to>
                                    </p:set>
                                    <p:animEffect transition="in" filter="barn(inVertical)">
                                      <p:cBhvr>
                                        <p:cTn id="42" dur="500"/>
                                        <p:tgtEl>
                                          <p:spTgt spid="9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98"/>
                                        </p:tgtEl>
                                        <p:attrNameLst>
                                          <p:attrName>style.visibility</p:attrName>
                                        </p:attrNameLst>
                                      </p:cBhvr>
                                      <p:to>
                                        <p:strVal val="visible"/>
                                      </p:to>
                                    </p:set>
                                    <p:animEffect transition="in" filter="barn(inVertical)">
                                      <p:cBhvr>
                                        <p:cTn id="47"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animBg="1"/>
      <p:bldP spid="74" grpId="0" animBg="1"/>
      <p:bldP spid="75" grpId="0" animBg="1"/>
      <p:bldP spid="76" grpId="0" animBg="1"/>
      <p:bldP spid="94" grpId="0"/>
      <p:bldP spid="95" grpId="0"/>
      <p:bldP spid="98" grpId="0"/>
      <p:bldP spid="34" grpId="0"/>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đánh giá</a:t>
            </a:r>
            <a:r>
              <a:rPr lang="en-US" dirty="0"/>
              <a:t> </a:t>
            </a:r>
            <a:r>
              <a:rPr lang="vi-VN" dirty="0"/>
              <a:t>trong hoạt động trải nghiệm </a:t>
            </a:r>
            <a:endParaRPr lang="en-US" dirty="0"/>
          </a:p>
        </p:txBody>
      </p:sp>
      <p:sp>
        <p:nvSpPr>
          <p:cNvPr id="6" name="Text Placeholder 1">
            <a:extLst>
              <a:ext uri="{FF2B5EF4-FFF2-40B4-BE49-F238E27FC236}">
                <a16:creationId xmlns:a16="http://schemas.microsoft.com/office/drawing/2014/main" id="{DA5BE521-BA12-4AE9-95B5-CE830475409C}"/>
              </a:ext>
            </a:extLst>
          </p:cNvPr>
          <p:cNvSpPr>
            <a:spLocks noGrp="1"/>
          </p:cNvSpPr>
          <p:nvPr>
            <p:ph idx="1"/>
          </p:nvPr>
        </p:nvSpPr>
        <p:spPr>
          <a:xfrm>
            <a:off x="319124" y="1690688"/>
            <a:ext cx="7547406" cy="4351338"/>
          </a:xfrm>
        </p:spPr>
        <p:txBody>
          <a:bodyPr/>
          <a:lstStyle/>
          <a:p>
            <a:pPr marL="0" indent="0">
              <a:buNone/>
            </a:pPr>
            <a:r>
              <a:rPr lang="en-US" altLang="ko-KR" b="1" dirty="0" err="1">
                <a:solidFill>
                  <a:srgbClr val="FF0000"/>
                </a:solidFill>
              </a:rPr>
              <a:t>CÁCH</a:t>
            </a:r>
            <a:r>
              <a:rPr lang="en-US" altLang="ko-KR" b="1" dirty="0">
                <a:solidFill>
                  <a:srgbClr val="FF0000"/>
                </a:solidFill>
              </a:rPr>
              <a:t> </a:t>
            </a:r>
            <a:r>
              <a:rPr lang="en-US" altLang="ko-KR" b="1" dirty="0" err="1">
                <a:solidFill>
                  <a:srgbClr val="FF0000"/>
                </a:solidFill>
              </a:rPr>
              <a:t>THỨC</a:t>
            </a:r>
            <a:r>
              <a:rPr lang="en-US" altLang="ko-KR" b="1" dirty="0">
                <a:solidFill>
                  <a:srgbClr val="FF0000"/>
                </a:solidFill>
              </a:rPr>
              <a:t> </a:t>
            </a:r>
            <a:r>
              <a:rPr lang="en-US" altLang="ko-KR" b="1" dirty="0" err="1">
                <a:solidFill>
                  <a:srgbClr val="FF0000"/>
                </a:solidFill>
              </a:rPr>
              <a:t>ĐÁNH</a:t>
            </a:r>
            <a:r>
              <a:rPr lang="en-US" altLang="ko-KR" b="1" dirty="0">
                <a:solidFill>
                  <a:srgbClr val="FF0000"/>
                </a:solidFill>
              </a:rPr>
              <a:t> </a:t>
            </a:r>
            <a:r>
              <a:rPr lang="en-US" altLang="ko-KR" b="1" dirty="0" err="1">
                <a:solidFill>
                  <a:srgbClr val="FF0000"/>
                </a:solidFill>
              </a:rPr>
              <a:t>GIÁ</a:t>
            </a:r>
            <a:endParaRPr lang="ko-KR" altLang="en-US" b="1" dirty="0">
              <a:solidFill>
                <a:srgbClr val="FF0000"/>
              </a:solidFill>
            </a:endParaRPr>
          </a:p>
          <a:p>
            <a:pPr algn="just">
              <a:spcBef>
                <a:spcPts val="0"/>
              </a:spcBef>
            </a:pPr>
            <a:r>
              <a:rPr lang="vi-VN" sz="1800" dirty="0">
                <a:latin typeface="+mn-lt"/>
              </a:rPr>
              <a:t>Kết hợp đánh giá của giáo viên với tự đánh giá và đánh giá đồng đẳng của</a:t>
            </a:r>
            <a:r>
              <a:rPr lang="en-US" sz="1800" dirty="0">
                <a:latin typeface="+mn-lt"/>
              </a:rPr>
              <a:t> </a:t>
            </a:r>
            <a:r>
              <a:rPr lang="vi-VN" sz="1800" dirty="0">
                <a:latin typeface="+mn-lt"/>
              </a:rPr>
              <a:t>học sinh, đánh giá của cha mẹ học sinh và đánh giá của cộng đồng; giáo</a:t>
            </a:r>
            <a:r>
              <a:rPr lang="en-US" sz="1800" dirty="0">
                <a:latin typeface="+mn-lt"/>
              </a:rPr>
              <a:t> </a:t>
            </a:r>
            <a:r>
              <a:rPr lang="vi-VN" sz="1800" dirty="0">
                <a:latin typeface="+mn-lt"/>
              </a:rPr>
              <a:t>viên</a:t>
            </a:r>
            <a:r>
              <a:rPr lang="en-US" sz="1800" dirty="0">
                <a:latin typeface="+mn-lt"/>
              </a:rPr>
              <a:t> </a:t>
            </a:r>
            <a:r>
              <a:rPr lang="vi-VN" sz="1800" dirty="0">
                <a:latin typeface="+mn-lt"/>
              </a:rPr>
              <a:t>chủ nhiệm lớp chịu trách nhiệm tổng hợp kết quả đánh giá</a:t>
            </a:r>
            <a:r>
              <a:rPr lang="en-US" sz="1800" dirty="0">
                <a:latin typeface="+mn-lt"/>
              </a:rPr>
              <a:t>.</a:t>
            </a:r>
            <a:endParaRPr lang="vi-VN" sz="1800" dirty="0">
              <a:latin typeface="+mn-lt"/>
            </a:endParaRPr>
          </a:p>
        </p:txBody>
      </p:sp>
      <p:sp>
        <p:nvSpPr>
          <p:cNvPr id="8" name="Slide Number 04">
            <a:extLst>
              <a:ext uri="{FF2B5EF4-FFF2-40B4-BE49-F238E27FC236}">
                <a16:creationId xmlns:a16="http://schemas.microsoft.com/office/drawing/2014/main" id="{979C3E78-CF44-41DC-A57F-A9DFA28E5F1F}"/>
              </a:ext>
            </a:extLst>
          </p:cNvPr>
          <p:cNvSpPr txBox="1">
            <a:spLocks/>
          </p:cNvSpPr>
          <p:nvPr/>
        </p:nvSpPr>
        <p:spPr>
          <a:xfrm>
            <a:off x="10972800" y="148967"/>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rPr>
              <a:pPr/>
              <a:t>20</a:t>
            </a:fld>
            <a:endParaRPr lang="en-US" sz="1000" dirty="0">
              <a:solidFill>
                <a:schemeClr val="bg1">
                  <a:alpha val="50000"/>
                </a:schemeClr>
              </a:solidFill>
            </a:endParaRPr>
          </a:p>
        </p:txBody>
      </p:sp>
      <p:sp>
        <p:nvSpPr>
          <p:cNvPr id="3" name="Date Placeholder 2"/>
          <p:cNvSpPr>
            <a:spLocks noGrp="1"/>
          </p:cNvSpPr>
          <p:nvPr>
            <p:ph type="dt" sz="half" idx="2"/>
          </p:nvPr>
        </p:nvSpPr>
        <p:spPr/>
        <p:txBody>
          <a:bodyPr/>
          <a:lstStyle/>
          <a:p>
            <a:fld id="{DF2162B4-6483-4F94-8AB2-44F949065055}" type="datetime1">
              <a:rPr lang="en-US" smtClean="0"/>
              <a:t>5/18/2023</a:t>
            </a:fld>
            <a:endParaRPr lang="en-US"/>
          </a:p>
        </p:txBody>
      </p:sp>
      <p:sp>
        <p:nvSpPr>
          <p:cNvPr id="4" name="Slide Number Placeholder 3"/>
          <p:cNvSpPr>
            <a:spLocks noGrp="1"/>
          </p:cNvSpPr>
          <p:nvPr>
            <p:ph type="sldNum" sz="quarter" idx="4"/>
          </p:nvPr>
        </p:nvSpPr>
        <p:spPr/>
        <p:txBody>
          <a:bodyPr/>
          <a:lstStyle/>
          <a:p>
            <a:fld id="{74A3404E-108D-4C83-932E-0A353F71BD4D}" type="slidenum">
              <a:rPr lang="en-US" smtClean="0"/>
              <a:pPr/>
              <a:t>20</a:t>
            </a:fld>
            <a:endParaRPr lang="en-US"/>
          </a:p>
        </p:txBody>
      </p:sp>
      <p:sp>
        <p:nvSpPr>
          <p:cNvPr id="5" name="Rectangle 4"/>
          <p:cNvSpPr/>
          <p:nvPr/>
        </p:nvSpPr>
        <p:spPr>
          <a:xfrm>
            <a:off x="413253" y="3509417"/>
            <a:ext cx="7547407" cy="2846933"/>
          </a:xfrm>
          <a:prstGeom prst="rect">
            <a:avLst/>
          </a:prstGeom>
        </p:spPr>
        <p:txBody>
          <a:bodyPr wrap="square">
            <a:spAutoFit/>
          </a:bodyPr>
          <a:lstStyle/>
          <a:p>
            <a:r>
              <a:rPr lang="en-US" altLang="ko-KR" sz="2000" b="1" dirty="0" err="1">
                <a:solidFill>
                  <a:srgbClr val="FF0000"/>
                </a:solidFill>
              </a:rPr>
              <a:t>CỨ</a:t>
            </a:r>
            <a:r>
              <a:rPr lang="en-US" altLang="ko-KR" sz="2000" b="1" dirty="0">
                <a:solidFill>
                  <a:srgbClr val="FF0000"/>
                </a:solidFill>
              </a:rPr>
              <a:t> </a:t>
            </a:r>
            <a:r>
              <a:rPr lang="en-US" altLang="ko-KR" sz="2000" b="1" dirty="0" err="1">
                <a:solidFill>
                  <a:srgbClr val="FF0000"/>
                </a:solidFill>
              </a:rPr>
              <a:t>LIỆU</a:t>
            </a:r>
            <a:r>
              <a:rPr lang="en-US" altLang="ko-KR" sz="2000" b="1" dirty="0">
                <a:solidFill>
                  <a:srgbClr val="FF0000"/>
                </a:solidFill>
              </a:rPr>
              <a:t> </a:t>
            </a:r>
            <a:r>
              <a:rPr lang="en-US" altLang="ko-KR" sz="2000" b="1" dirty="0" err="1">
                <a:solidFill>
                  <a:srgbClr val="FF0000"/>
                </a:solidFill>
              </a:rPr>
              <a:t>ĐÁNH</a:t>
            </a:r>
            <a:r>
              <a:rPr lang="en-US" altLang="ko-KR" sz="2000" b="1" dirty="0">
                <a:solidFill>
                  <a:srgbClr val="FF0000"/>
                </a:solidFill>
              </a:rPr>
              <a:t> </a:t>
            </a:r>
            <a:r>
              <a:rPr lang="en-US" altLang="ko-KR" sz="2000" b="1" dirty="0" err="1">
                <a:solidFill>
                  <a:srgbClr val="FF0000"/>
                </a:solidFill>
              </a:rPr>
              <a:t>GIÁ</a:t>
            </a:r>
            <a:endParaRPr lang="ko-KR" altLang="en-US" sz="2000" b="1" dirty="0">
              <a:solidFill>
                <a:srgbClr val="FF0000"/>
              </a:solidFill>
            </a:endParaRPr>
          </a:p>
          <a:p>
            <a:pPr marL="285750" indent="-285750" algn="just">
              <a:spcBef>
                <a:spcPts val="600"/>
              </a:spcBef>
              <a:spcAft>
                <a:spcPts val="600"/>
              </a:spcAft>
              <a:buFont typeface="Wingdings" panose="05000000000000000000" pitchFamily="2" charset="2"/>
              <a:buChar char="ü"/>
            </a:pPr>
            <a:r>
              <a:rPr lang="vi-VN" dirty="0"/>
              <a:t>Thông tin thu thập được từ quan sát của giáo viên, từ ý kiến tự đánh giá của học sinh, đánh giá đồng đẳng của các học sinh trong lớp, ý kiến nhận xét của cha mẹ học sinh và cộng đồng; </a:t>
            </a:r>
          </a:p>
          <a:p>
            <a:pPr marL="285750" indent="-285750" algn="just">
              <a:spcBef>
                <a:spcPts val="600"/>
              </a:spcBef>
              <a:spcAft>
                <a:spcPts val="600"/>
              </a:spcAft>
              <a:buFont typeface="Wingdings" panose="05000000000000000000" pitchFamily="2" charset="2"/>
              <a:buChar char="ü"/>
            </a:pPr>
            <a:r>
              <a:rPr lang="vi-VN" dirty="0"/>
              <a:t>Thông tin về số giờ (số lần) tham gia hoạt động trải nghiệm (hoạt động tập thể, hoạt động trải nghiệm thường xuyên, hoạt động xã hội và phục vụ cộng đồng, hoạt động hướng nghiệp, hoạt động lao động,...); số lượng và chất lượng các sản phẩm hoàn thành được lưu trong hồ sơ hoạt động</a:t>
            </a:r>
            <a:r>
              <a:rPr lang="en-US" dirty="0">
                <a:latin typeface="Myriad Pro" panose="020B0503030403020204" pitchFamily="34" charset="0"/>
              </a:rPr>
              <a:t>.</a:t>
            </a:r>
            <a:endParaRPr lang="vi-VN" dirty="0"/>
          </a:p>
        </p:txBody>
      </p:sp>
      <p:pic>
        <p:nvPicPr>
          <p:cNvPr id="9" name="Picture 8">
            <a:extLst>
              <a:ext uri="{FF2B5EF4-FFF2-40B4-BE49-F238E27FC236}">
                <a16:creationId xmlns:a16="http://schemas.microsoft.com/office/drawing/2014/main" id="{5DE409C5-21A8-4D46-9D00-AF0568D4E69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21147" y="2329436"/>
            <a:ext cx="3657600" cy="267708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5726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AFA5E86-6772-4F52-818C-6EDFBFC33D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3490" y="3351120"/>
            <a:ext cx="5256092" cy="3099360"/>
          </a:xfrm>
          <a:prstGeom prst="ellipse">
            <a:avLst/>
          </a:prstGeom>
          <a:ln>
            <a:noFill/>
          </a:ln>
          <a:effectLst>
            <a:softEdge rad="112500"/>
          </a:effectLst>
        </p:spPr>
      </p:pic>
      <p:sp>
        <p:nvSpPr>
          <p:cNvPr id="2" name="Title 1"/>
          <p:cNvSpPr>
            <a:spLocks noGrp="1"/>
          </p:cNvSpPr>
          <p:nvPr>
            <p:ph type="title"/>
          </p:nvPr>
        </p:nvSpPr>
        <p:spPr>
          <a:xfrm>
            <a:off x="473765" y="863049"/>
            <a:ext cx="11473070" cy="756410"/>
          </a:xfrm>
        </p:spPr>
        <p:txBody>
          <a:bodyPr/>
          <a:lstStyle/>
          <a:p>
            <a:r>
              <a:rPr lang="vi-VN" dirty="0"/>
              <a:t>đánh giá</a:t>
            </a:r>
            <a:r>
              <a:rPr lang="en-US" dirty="0"/>
              <a:t> </a:t>
            </a:r>
            <a:r>
              <a:rPr lang="vi-VN" dirty="0"/>
              <a:t>trong hoạt động trải nghiệm </a:t>
            </a:r>
            <a:endParaRPr lang="en-US" dirty="0"/>
          </a:p>
        </p:txBody>
      </p:sp>
      <p:sp>
        <p:nvSpPr>
          <p:cNvPr id="6" name="Text Placeholder 1">
            <a:extLst>
              <a:ext uri="{FF2B5EF4-FFF2-40B4-BE49-F238E27FC236}">
                <a16:creationId xmlns:a16="http://schemas.microsoft.com/office/drawing/2014/main" id="{DA5BE521-BA12-4AE9-95B5-CE830475409C}"/>
              </a:ext>
            </a:extLst>
          </p:cNvPr>
          <p:cNvSpPr>
            <a:spLocks noGrp="1"/>
          </p:cNvSpPr>
          <p:nvPr>
            <p:ph idx="1"/>
          </p:nvPr>
        </p:nvSpPr>
        <p:spPr>
          <a:xfrm>
            <a:off x="473765" y="1629788"/>
            <a:ext cx="11473070" cy="4351338"/>
          </a:xfrm>
        </p:spPr>
        <p:txBody>
          <a:bodyPr/>
          <a:lstStyle/>
          <a:p>
            <a:pPr marL="0" indent="0">
              <a:buNone/>
            </a:pPr>
            <a:r>
              <a:rPr lang="en-US" altLang="ko-KR" b="1" dirty="0" err="1">
                <a:solidFill>
                  <a:srgbClr val="FF0000"/>
                </a:solidFill>
              </a:rPr>
              <a:t>KẾT</a:t>
            </a:r>
            <a:r>
              <a:rPr lang="en-US" altLang="ko-KR" b="1" dirty="0">
                <a:solidFill>
                  <a:srgbClr val="FF0000"/>
                </a:solidFill>
              </a:rPr>
              <a:t> </a:t>
            </a:r>
            <a:r>
              <a:rPr lang="en-US" altLang="ko-KR" b="1" dirty="0" err="1">
                <a:solidFill>
                  <a:srgbClr val="FF0000"/>
                </a:solidFill>
              </a:rPr>
              <a:t>QUẢ</a:t>
            </a:r>
            <a:r>
              <a:rPr lang="en-US" altLang="ko-KR" b="1" dirty="0">
                <a:solidFill>
                  <a:srgbClr val="FF0000"/>
                </a:solidFill>
              </a:rPr>
              <a:t> </a:t>
            </a:r>
            <a:r>
              <a:rPr lang="en-US" altLang="ko-KR" b="1" dirty="0" err="1">
                <a:solidFill>
                  <a:srgbClr val="FF0000"/>
                </a:solidFill>
              </a:rPr>
              <a:t>ĐÁNH</a:t>
            </a:r>
            <a:r>
              <a:rPr lang="en-US" altLang="ko-KR" b="1" dirty="0">
                <a:solidFill>
                  <a:srgbClr val="FF0000"/>
                </a:solidFill>
              </a:rPr>
              <a:t> </a:t>
            </a:r>
            <a:r>
              <a:rPr lang="en-US" altLang="ko-KR" b="1" dirty="0" err="1">
                <a:solidFill>
                  <a:srgbClr val="FF0000"/>
                </a:solidFill>
              </a:rPr>
              <a:t>GIÁ</a:t>
            </a:r>
            <a:endParaRPr lang="ko-KR" altLang="en-US" b="1" dirty="0">
              <a:solidFill>
                <a:srgbClr val="FF0000"/>
              </a:solidFill>
            </a:endParaRPr>
          </a:p>
          <a:p>
            <a:pPr algn="just"/>
            <a:r>
              <a:rPr lang="vi-VN" dirty="0"/>
              <a:t>Với mỗi học sinh là kết quả tổng hợp đánh giá thường xuyên và định kì về phẩm chất và năng lực và có thể phân ra các mức để xếp loại (</a:t>
            </a:r>
            <a:r>
              <a:rPr lang="vi-VN" i="1" dirty="0"/>
              <a:t>T</a:t>
            </a:r>
            <a:r>
              <a:rPr lang="en-US" i="1" dirty="0" err="1"/>
              <a:t>hông</a:t>
            </a:r>
            <a:r>
              <a:rPr lang="en-US" i="1" dirty="0"/>
              <a:t> </a:t>
            </a:r>
            <a:r>
              <a:rPr lang="en-US" i="1" dirty="0" err="1"/>
              <a:t>tư</a:t>
            </a:r>
            <a:r>
              <a:rPr lang="vi-VN" i="1" dirty="0"/>
              <a:t> 27/2020/TT-BGDĐT</a:t>
            </a:r>
            <a:r>
              <a:rPr lang="vi-VN" dirty="0"/>
              <a:t>). Kết quả đánh giá Hoạt động trải nghiệm và Hoạt động trải nghiệm, hướng nghiệp được ghi vào hồ sơ học tập của học sinh (tương đương một môn học)</a:t>
            </a:r>
            <a:r>
              <a:rPr lang="en-US" dirty="0"/>
              <a:t>.</a:t>
            </a:r>
            <a:endParaRPr lang="vi-VN" dirty="0"/>
          </a:p>
        </p:txBody>
      </p:sp>
      <p:sp>
        <p:nvSpPr>
          <p:cNvPr id="8" name="Slide Number 04">
            <a:extLst>
              <a:ext uri="{FF2B5EF4-FFF2-40B4-BE49-F238E27FC236}">
                <a16:creationId xmlns:a16="http://schemas.microsoft.com/office/drawing/2014/main" id="{979C3E78-CF44-41DC-A57F-A9DFA28E5F1F}"/>
              </a:ext>
            </a:extLst>
          </p:cNvPr>
          <p:cNvSpPr txBox="1">
            <a:spLocks/>
          </p:cNvSpPr>
          <p:nvPr/>
        </p:nvSpPr>
        <p:spPr>
          <a:xfrm>
            <a:off x="10972800" y="148967"/>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rPr>
              <a:pPr/>
              <a:t>21</a:t>
            </a:fld>
            <a:endParaRPr lang="en-US" sz="1000" dirty="0">
              <a:solidFill>
                <a:schemeClr val="bg1">
                  <a:alpha val="50000"/>
                </a:schemeClr>
              </a:solidFill>
            </a:endParaRPr>
          </a:p>
        </p:txBody>
      </p:sp>
      <p:sp>
        <p:nvSpPr>
          <p:cNvPr id="3" name="Date Placeholder 2"/>
          <p:cNvSpPr>
            <a:spLocks noGrp="1"/>
          </p:cNvSpPr>
          <p:nvPr>
            <p:ph type="dt" sz="half" idx="2"/>
          </p:nvPr>
        </p:nvSpPr>
        <p:spPr/>
        <p:txBody>
          <a:bodyPr/>
          <a:lstStyle/>
          <a:p>
            <a:fld id="{ACB09183-159F-42D6-BB61-736185C8E4E5}" type="datetime1">
              <a:rPr lang="en-US" smtClean="0"/>
              <a:t>5/18/2023</a:t>
            </a:fld>
            <a:endParaRPr lang="en-US"/>
          </a:p>
        </p:txBody>
      </p:sp>
      <p:sp>
        <p:nvSpPr>
          <p:cNvPr id="4" name="Slide Number Placeholder 3"/>
          <p:cNvSpPr>
            <a:spLocks noGrp="1"/>
          </p:cNvSpPr>
          <p:nvPr>
            <p:ph type="sldNum" sz="quarter" idx="4"/>
          </p:nvPr>
        </p:nvSpPr>
        <p:spPr/>
        <p:txBody>
          <a:bodyPr/>
          <a:lstStyle/>
          <a:p>
            <a:fld id="{74A3404E-108D-4C83-932E-0A353F71BD4D}" type="slidenum">
              <a:rPr lang="en-US" smtClean="0"/>
              <a:pPr/>
              <a:t>21</a:t>
            </a:fld>
            <a:endParaRPr lang="en-US"/>
          </a:p>
        </p:txBody>
      </p:sp>
    </p:spTree>
    <p:extLst>
      <p:ext uri="{BB962C8B-B14F-4D97-AF65-F5344CB8AC3E}">
        <p14:creationId xmlns:p14="http://schemas.microsoft.com/office/powerpoint/2010/main" val="103168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6494E2E1-207E-44E3-A7E0-2CE2A606D346}"/>
              </a:ext>
            </a:extLst>
          </p:cNvPr>
          <p:cNvSpPr>
            <a:spLocks noGrp="1"/>
          </p:cNvSpPr>
          <p:nvPr>
            <p:ph type="title"/>
          </p:nvPr>
        </p:nvSpPr>
        <p:spPr>
          <a:xfrm>
            <a:off x="1413293" y="1206557"/>
            <a:ext cx="7892072" cy="650875"/>
          </a:xfrm>
        </p:spPr>
        <p:txBody>
          <a:bodyPr>
            <a:normAutofit fontScale="90000"/>
          </a:bodyPr>
          <a:lstStyle/>
          <a:p>
            <a:pPr algn="ctr"/>
            <a:r>
              <a:rPr lang="af-ZA" altLang="en-US" b="1" dirty="0">
                <a:solidFill>
                  <a:schemeClr val="accent1">
                    <a:lumMod val="50000"/>
                  </a:schemeClr>
                </a:solidFill>
              </a:rPr>
              <a:t>ĐẶC TRƯNG CỦA HOẠT ĐỘNG</a:t>
            </a:r>
            <a:br>
              <a:rPr lang="af-ZA" altLang="en-US" b="1" dirty="0">
                <a:solidFill>
                  <a:schemeClr val="accent1">
                    <a:lumMod val="50000"/>
                  </a:schemeClr>
                </a:solidFill>
              </a:rPr>
            </a:br>
            <a:r>
              <a:rPr lang="af-ZA" altLang="en-US" b="1" dirty="0">
                <a:solidFill>
                  <a:schemeClr val="accent1">
                    <a:lumMod val="50000"/>
                  </a:schemeClr>
                </a:solidFill>
              </a:rPr>
              <a:t>TRẢI NGHIỆM TRONG TRƯỜNG TIỂU HỌC</a:t>
            </a:r>
            <a:r>
              <a:rPr lang="en-US" altLang="en-US" dirty="0">
                <a:solidFill>
                  <a:srgbClr val="3D05AD"/>
                </a:solidFill>
              </a:rPr>
              <a:t/>
            </a:r>
            <a:br>
              <a:rPr lang="en-US" altLang="en-US" dirty="0">
                <a:solidFill>
                  <a:srgbClr val="3D05AD"/>
                </a:solidFill>
              </a:rPr>
            </a:br>
            <a:endParaRPr lang="en-US" altLang="en-US" dirty="0">
              <a:solidFill>
                <a:srgbClr val="3D05AD"/>
              </a:solidFill>
            </a:endParaRPr>
          </a:p>
        </p:txBody>
      </p:sp>
      <p:sp>
        <p:nvSpPr>
          <p:cNvPr id="69636" name="Rectangle 4">
            <a:extLst>
              <a:ext uri="{FF2B5EF4-FFF2-40B4-BE49-F238E27FC236}">
                <a16:creationId xmlns:a16="http://schemas.microsoft.com/office/drawing/2014/main" id="{A3AC6A06-A8F9-4875-97F5-EA5676AAA8B7}"/>
              </a:ext>
            </a:extLst>
          </p:cNvPr>
          <p:cNvSpPr>
            <a:spLocks noChangeArrowheads="1"/>
          </p:cNvSpPr>
          <p:nvPr/>
        </p:nvSpPr>
        <p:spPr bwMode="auto">
          <a:xfrm>
            <a:off x="1090057" y="1947627"/>
            <a:ext cx="9530131" cy="4050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20000"/>
              </a:lnSpc>
              <a:buFont typeface="Arial" panose="020B0604020202020204" pitchFamily="34" charset="0"/>
              <a:buAutoNum type="arabicPeriod"/>
            </a:pPr>
            <a:r>
              <a:rPr lang="pt-BR" altLang="en-US" b="1" dirty="0">
                <a:latin typeface="Myriad Pro" panose="020B0503030403020204"/>
                <a:ea typeface="Calibri" panose="020F0502020204030204" pitchFamily="34" charset="0"/>
                <a:cs typeface="Times New Roman" panose="02020603050405020304" pitchFamily="18" charset="0"/>
              </a:rPr>
              <a:t>Nội dung</a:t>
            </a:r>
            <a:r>
              <a:rPr lang="pt-BR" altLang="en-US" dirty="0">
                <a:latin typeface="Myriad Pro" panose="020B0503030403020204"/>
                <a:ea typeface="Calibri" panose="020F0502020204030204" pitchFamily="34" charset="0"/>
                <a:cs typeface="Times New Roman" panose="02020603050405020304" pitchFamily="18" charset="0"/>
              </a:rPr>
              <a:t> của HĐTN mang tính tích hợp, tổng hợp kiến thức, kĩ năng của nhiều môn học, nhiều lĩnh vực học tập và giáo dục</a:t>
            </a:r>
          </a:p>
          <a:p>
            <a:pPr algn="just">
              <a:lnSpc>
                <a:spcPct val="120000"/>
              </a:lnSpc>
              <a:buFont typeface="Arial" panose="020B0604020202020204" pitchFamily="34" charset="0"/>
              <a:buAutoNum type="arabicPeriod"/>
            </a:pPr>
            <a:r>
              <a:rPr lang="pt-BR" altLang="en-US" b="1" dirty="0">
                <a:latin typeface="Myriad Pro" panose="020B0503030403020204"/>
                <a:ea typeface="Calibri" panose="020F0502020204030204" pitchFamily="34" charset="0"/>
                <a:cs typeface="Times New Roman" panose="02020603050405020304" pitchFamily="18" charset="0"/>
              </a:rPr>
              <a:t>Phương pháp và hình thức tổ chức </a:t>
            </a:r>
            <a:r>
              <a:rPr lang="pt-BR" altLang="en-US" dirty="0">
                <a:latin typeface="Myriad Pro" panose="020B0503030403020204"/>
                <a:ea typeface="Calibri" panose="020F0502020204030204" pitchFamily="34" charset="0"/>
                <a:cs typeface="Times New Roman" panose="02020603050405020304" pitchFamily="18" charset="0"/>
              </a:rPr>
              <a:t>HĐTN rất đa dạng và phong phú. </a:t>
            </a:r>
          </a:p>
          <a:p>
            <a:pPr algn="just">
              <a:lnSpc>
                <a:spcPct val="120000"/>
              </a:lnSpc>
              <a:buFont typeface="Arial" panose="020B0604020202020204" pitchFamily="34" charset="0"/>
              <a:buAutoNum type="arabicPeriod"/>
            </a:pPr>
            <a:r>
              <a:rPr lang="pt-BR" altLang="en-US" dirty="0">
                <a:latin typeface="Myriad Pro" panose="020B0503030403020204"/>
                <a:ea typeface="Calibri" panose="020F0502020204030204" pitchFamily="34" charset="0"/>
                <a:cs typeface="Times New Roman" panose="02020603050405020304" pitchFamily="18" charset="0"/>
              </a:rPr>
              <a:t>HĐTN </a:t>
            </a:r>
            <a:r>
              <a:rPr lang="pt-BR" altLang="en-US" b="1" dirty="0">
                <a:latin typeface="Myriad Pro" panose="020B0503030403020204"/>
                <a:ea typeface="Calibri" panose="020F0502020204030204" pitchFamily="34" charset="0"/>
                <a:cs typeface="Times New Roman" panose="02020603050405020304" pitchFamily="18" charset="0"/>
              </a:rPr>
              <a:t>có thể tổ chức theo những quy mô khác nhau </a:t>
            </a:r>
            <a:r>
              <a:rPr lang="pt-BR" altLang="en-US" dirty="0">
                <a:latin typeface="Myriad Pro" panose="020B0503030403020204"/>
                <a:ea typeface="Calibri" panose="020F0502020204030204" pitchFamily="34" charset="0"/>
                <a:cs typeface="Times New Roman" panose="02020603050405020304" pitchFamily="18" charset="0"/>
              </a:rPr>
              <a:t>như: theo nhóm, theo lớp, theo khối, liên khối, theo trường hoặc liên trường</a:t>
            </a:r>
          </a:p>
          <a:p>
            <a:pPr algn="just">
              <a:lnSpc>
                <a:spcPct val="120000"/>
              </a:lnSpc>
              <a:buFont typeface="Arial" panose="020B0604020202020204" pitchFamily="34" charset="0"/>
              <a:buAutoNum type="arabicPeriod"/>
            </a:pPr>
            <a:r>
              <a:rPr lang="pt-BR" altLang="en-US" dirty="0">
                <a:latin typeface="Myriad Pro" panose="020B0503030403020204"/>
                <a:ea typeface="Calibri" panose="020F0502020204030204" pitchFamily="34" charset="0"/>
                <a:cs typeface="Times New Roman" panose="02020603050405020304" pitchFamily="18" charset="0"/>
              </a:rPr>
              <a:t>HĐTN </a:t>
            </a:r>
            <a:r>
              <a:rPr lang="pt-BR" altLang="en-US" b="1" dirty="0">
                <a:latin typeface="Myriad Pro" panose="020B0503030403020204"/>
                <a:ea typeface="Calibri" panose="020F0502020204030204" pitchFamily="34" charset="0"/>
                <a:cs typeface="Times New Roman" panose="02020603050405020304" pitchFamily="18" charset="0"/>
              </a:rPr>
              <a:t>có thể tổ chức tại nhiều địa điểm khác nhau </a:t>
            </a:r>
            <a:r>
              <a:rPr lang="pt-BR" altLang="en-US" dirty="0">
                <a:latin typeface="Myriad Pro" panose="020B0503030403020204"/>
                <a:ea typeface="Calibri" panose="020F0502020204030204" pitchFamily="34" charset="0"/>
                <a:cs typeface="Times New Roman" panose="02020603050405020304" pitchFamily="18" charset="0"/>
              </a:rPr>
              <a:t>ở trong hoặc ngoài nhà trường như: lớp học, thư viện, phòng đa năng, phòng truyền thống, sân trường, vườn trường, công viên, vườn hoa, viện bảo tàng, các di tích lịch sử và văn hóa, các danh lam thắng cảnh, các công trình công cộng</a:t>
            </a:r>
          </a:p>
          <a:p>
            <a:pPr algn="just">
              <a:lnSpc>
                <a:spcPct val="120000"/>
              </a:lnSpc>
              <a:buFont typeface="Arial" panose="020B0604020202020204" pitchFamily="34" charset="0"/>
              <a:buAutoNum type="arabicPeriod"/>
            </a:pPr>
            <a:r>
              <a:rPr lang="pt-BR" altLang="en-US" dirty="0">
                <a:latin typeface="Myriad Pro" panose="020B0503030403020204"/>
                <a:ea typeface="Calibri" panose="020F0502020204030204" pitchFamily="34" charset="0"/>
                <a:cs typeface="Times New Roman" panose="02020603050405020304" pitchFamily="18" charset="0"/>
              </a:rPr>
              <a:t>HĐTN </a:t>
            </a:r>
            <a:r>
              <a:rPr lang="pt-BR" altLang="en-US" b="1" dirty="0">
                <a:latin typeface="Myriad Pro" panose="020B0503030403020204"/>
                <a:ea typeface="Calibri" panose="020F0502020204030204" pitchFamily="34" charset="0"/>
                <a:cs typeface="Times New Roman" panose="02020603050405020304" pitchFamily="18" charset="0"/>
              </a:rPr>
              <a:t>có khả năng thu hút sự tham gia, phối hợp, liên kết nhiều lực lượng giáo dục</a:t>
            </a:r>
            <a:r>
              <a:rPr lang="pt-BR" altLang="en-US" dirty="0">
                <a:latin typeface="Myriad Pro" panose="020B0503030403020204"/>
                <a:ea typeface="Calibri" panose="020F0502020204030204" pitchFamily="34" charset="0"/>
                <a:cs typeface="Times New Roman" panose="02020603050405020304" pitchFamily="18" charset="0"/>
              </a:rPr>
              <a:t> trong và ngoài nhà trường như : GV chủ nhiệm lớp, GV bộ môn, Cán bộ Đoàn, Tổng phụ trách Đội, Ban Giám hiệu nhà trường, cha mẹ học sinh, chính quyền địa phương....</a:t>
            </a:r>
            <a:endParaRPr lang="en-US" altLang="en-US" dirty="0">
              <a:latin typeface="Myriad Pro" panose="020B050303040302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000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0293" y="1503094"/>
            <a:ext cx="9543818" cy="3094381"/>
          </a:xfrm>
        </p:spPr>
        <p:txBody>
          <a:bodyPr>
            <a:normAutofit/>
          </a:bodyPr>
          <a:lstStyle/>
          <a:p>
            <a:pPr algn="ctr"/>
            <a:r>
              <a:rPr lang="en-US" sz="3400" dirty="0"/>
              <a:t>TÌM HIỂU BỘ SÁCH GIÁO KHOA </a:t>
            </a:r>
            <a:br>
              <a:rPr lang="en-US" sz="3400" dirty="0"/>
            </a:br>
            <a:r>
              <a:rPr lang="en-US" sz="3400" dirty="0" err="1"/>
              <a:t>Hoạt</a:t>
            </a:r>
            <a:r>
              <a:rPr lang="en-US" sz="3400" dirty="0"/>
              <a:t> </a:t>
            </a:r>
            <a:r>
              <a:rPr lang="en-US" sz="3400" dirty="0" err="1"/>
              <a:t>động</a:t>
            </a:r>
            <a:r>
              <a:rPr lang="en-US" sz="3400" dirty="0"/>
              <a:t> </a:t>
            </a:r>
            <a:r>
              <a:rPr lang="en-US" sz="3400" dirty="0" err="1"/>
              <a:t>trải</a:t>
            </a:r>
            <a:r>
              <a:rPr lang="en-US" sz="3400" dirty="0"/>
              <a:t> </a:t>
            </a:r>
            <a:r>
              <a:rPr lang="en-US" sz="3400" dirty="0" err="1"/>
              <a:t>nghiệm</a:t>
            </a:r>
            <a:r>
              <a:rPr lang="en-US" sz="3400" dirty="0"/>
              <a:t> 4 </a:t>
            </a:r>
            <a:endParaRPr lang="vi-VN" sz="3400" dirty="0"/>
          </a:p>
        </p:txBody>
      </p:sp>
      <p:sp>
        <p:nvSpPr>
          <p:cNvPr id="2" name="Date Placeholder 1"/>
          <p:cNvSpPr>
            <a:spLocks noGrp="1"/>
          </p:cNvSpPr>
          <p:nvPr>
            <p:ph type="dt" sz="half" idx="10"/>
          </p:nvPr>
        </p:nvSpPr>
        <p:spPr/>
        <p:txBody>
          <a:bodyPr/>
          <a:lstStyle/>
          <a:p>
            <a:fld id="{C912CCA3-E16E-4AF9-97D6-C84FC9FEE4E6}" type="datetime1">
              <a:rPr lang="en-US" smtClean="0"/>
              <a:t>5/18/2023</a:t>
            </a:fld>
            <a:endParaRPr lang="en-US"/>
          </a:p>
        </p:txBody>
      </p:sp>
      <p:sp>
        <p:nvSpPr>
          <p:cNvPr id="10" name="Slide Number Placeholder 9"/>
          <p:cNvSpPr>
            <a:spLocks noGrp="1"/>
          </p:cNvSpPr>
          <p:nvPr>
            <p:ph type="sldNum" sz="quarter" idx="12"/>
          </p:nvPr>
        </p:nvSpPr>
        <p:spPr/>
        <p:txBody>
          <a:bodyPr/>
          <a:lstStyle/>
          <a:p>
            <a:fld id="{74A3404E-108D-4C83-932E-0A353F71BD4D}" type="slidenum">
              <a:rPr lang="en-US" smtClean="0"/>
              <a:pPr/>
              <a:t>23</a:t>
            </a:fld>
            <a:endParaRPr lang="en-US"/>
          </a:p>
        </p:txBody>
      </p:sp>
      <p:sp>
        <p:nvSpPr>
          <p:cNvPr id="13" name="Text Placeholder 4">
            <a:extLst>
              <a:ext uri="{FF2B5EF4-FFF2-40B4-BE49-F238E27FC236}">
                <a16:creationId xmlns:a16="http://schemas.microsoft.com/office/drawing/2014/main" id="{6EFA2F32-5779-4F97-9ADD-9A51C9EA247F}"/>
              </a:ext>
            </a:extLst>
          </p:cNvPr>
          <p:cNvSpPr>
            <a:spLocks noGrp="1"/>
          </p:cNvSpPr>
          <p:nvPr>
            <p:ph type="body" idx="1"/>
          </p:nvPr>
        </p:nvSpPr>
        <p:spPr>
          <a:xfrm>
            <a:off x="550293" y="1363323"/>
            <a:ext cx="11471049" cy="638519"/>
          </a:xfrm>
        </p:spPr>
        <p:txBody>
          <a:bodyPr/>
          <a:lstStyle/>
          <a:p>
            <a:r>
              <a:rPr lang="en-US" dirty="0">
                <a:solidFill>
                  <a:schemeClr val="tx1"/>
                </a:solidFill>
              </a:rPr>
              <a:t>PHẦN 2</a:t>
            </a:r>
          </a:p>
        </p:txBody>
      </p:sp>
      <p:sp>
        <p:nvSpPr>
          <p:cNvPr id="14" name="Text Placeholder 6">
            <a:extLst>
              <a:ext uri="{FF2B5EF4-FFF2-40B4-BE49-F238E27FC236}">
                <a16:creationId xmlns:a16="http://schemas.microsoft.com/office/drawing/2014/main" id="{94C553BF-FB1F-4A21-9F5D-C0DE2D64009B}"/>
              </a:ext>
            </a:extLst>
          </p:cNvPr>
          <p:cNvSpPr txBox="1">
            <a:spLocks/>
          </p:cNvSpPr>
          <p:nvPr/>
        </p:nvSpPr>
        <p:spPr>
          <a:xfrm>
            <a:off x="695296" y="3014413"/>
            <a:ext cx="7113367" cy="1247446"/>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Wingdings" panose="05000000000000000000" pitchFamily="2" charset="2"/>
              <a:buNone/>
              <a:defRPr sz="2400" b="1" kern="1200">
                <a:solidFill>
                  <a:schemeClr val="tx1">
                    <a:tint val="75000"/>
                  </a:schemeClr>
                </a:solidFill>
                <a:latin typeface="Myriad Pro" panose="020B0503030403020204" pitchFamily="34" charset="0"/>
                <a:ea typeface="+mn-ea"/>
                <a:cs typeface="+mn-cs"/>
              </a:defRPr>
            </a:lvl1pPr>
            <a:lvl2pPr marL="457200" indent="0" algn="l" defTabSz="914400" rtl="0" eaLnBrk="1" latinLnBrk="0" hangingPunct="1">
              <a:lnSpc>
                <a:spcPct val="120000"/>
              </a:lnSpc>
              <a:spcBef>
                <a:spcPts val="500"/>
              </a:spcBef>
              <a:buFont typeface="Wingdings" panose="05000000000000000000" pitchFamily="2" charset="2"/>
              <a:buNone/>
              <a:defRPr sz="2000" kern="1200">
                <a:solidFill>
                  <a:schemeClr val="tx1">
                    <a:tint val="75000"/>
                  </a:schemeClr>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latin typeface="Myriad Pro" panose="020B0503030403020204" pitchFamily="34"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spcBef>
                <a:spcPts val="0"/>
              </a:spcBef>
            </a:pPr>
            <a:r>
              <a:rPr lang="en-US" altLang="ko-KR" sz="1800" dirty="0">
                <a:solidFill>
                  <a:srgbClr val="FF0000"/>
                </a:solidFill>
                <a:latin typeface="Arial" pitchFamily="34" charset="0"/>
                <a:cs typeface="Arial" pitchFamily="34" charset="0"/>
              </a:rPr>
              <a:t>PHÓ ĐỨC HOÀ (</a:t>
            </a:r>
            <a:r>
              <a:rPr lang="en-US" altLang="ko-KR" sz="1800" dirty="0" err="1">
                <a:solidFill>
                  <a:srgbClr val="FF0000"/>
                </a:solidFill>
                <a:latin typeface="Arial" pitchFamily="34" charset="0"/>
                <a:cs typeface="Arial" pitchFamily="34" charset="0"/>
              </a:rPr>
              <a:t>Tổng</a:t>
            </a:r>
            <a:r>
              <a:rPr lang="en-US" altLang="ko-KR" sz="1800" dirty="0">
                <a:solidFill>
                  <a:srgbClr val="FF0000"/>
                </a:solidFill>
                <a:latin typeface="Arial" pitchFamily="34" charset="0"/>
                <a:cs typeface="Arial" pitchFamily="34" charset="0"/>
              </a:rPr>
              <a:t> </a:t>
            </a:r>
            <a:r>
              <a:rPr lang="en-US" altLang="ko-KR" sz="1800" dirty="0" err="1">
                <a:solidFill>
                  <a:srgbClr val="FF0000"/>
                </a:solidFill>
                <a:latin typeface="Arial" pitchFamily="34" charset="0"/>
                <a:cs typeface="Arial" pitchFamily="34" charset="0"/>
              </a:rPr>
              <a:t>Chủ</a:t>
            </a:r>
            <a:r>
              <a:rPr lang="en-US" altLang="ko-KR" sz="1800" dirty="0">
                <a:solidFill>
                  <a:srgbClr val="FF0000"/>
                </a:solidFill>
                <a:latin typeface="Arial" pitchFamily="34" charset="0"/>
                <a:cs typeface="Arial" pitchFamily="34" charset="0"/>
              </a:rPr>
              <a:t> </a:t>
            </a:r>
            <a:r>
              <a:rPr lang="en-US" altLang="ko-KR" sz="1800" dirty="0" err="1">
                <a:solidFill>
                  <a:srgbClr val="FF0000"/>
                </a:solidFill>
                <a:latin typeface="Arial" pitchFamily="34" charset="0"/>
                <a:cs typeface="Arial" pitchFamily="34" charset="0"/>
              </a:rPr>
              <a:t>biên</a:t>
            </a:r>
            <a:r>
              <a:rPr lang="en-US" altLang="ko-KR" sz="1800" dirty="0">
                <a:solidFill>
                  <a:srgbClr val="FF0000"/>
                </a:solidFill>
                <a:latin typeface="Arial" pitchFamily="34" charset="0"/>
                <a:cs typeface="Arial" pitchFamily="34" charset="0"/>
              </a:rPr>
              <a:t>) - </a:t>
            </a:r>
            <a:r>
              <a:rPr lang="en-US" sz="1800" dirty="0">
                <a:solidFill>
                  <a:srgbClr val="FF0000"/>
                </a:solidFill>
                <a:latin typeface="Arial" pitchFamily="34" charset="0"/>
                <a:cs typeface="Arial" pitchFamily="34" charset="0"/>
              </a:rPr>
              <a:t>BÙI NGỌC DIỆP (</a:t>
            </a:r>
            <a:r>
              <a:rPr lang="en-US" sz="1800" dirty="0" err="1">
                <a:solidFill>
                  <a:srgbClr val="FF0000"/>
                </a:solidFill>
                <a:latin typeface="Arial" pitchFamily="34" charset="0"/>
                <a:cs typeface="Arial" pitchFamily="34" charset="0"/>
              </a:rPr>
              <a:t>Chủ</a:t>
            </a:r>
            <a:r>
              <a:rPr lang="en-US" sz="1800" dirty="0">
                <a:solidFill>
                  <a:srgbClr val="FF0000"/>
                </a:solidFill>
                <a:latin typeface="Arial" pitchFamily="34" charset="0"/>
                <a:cs typeface="Arial" pitchFamily="34" charset="0"/>
              </a:rPr>
              <a:t> </a:t>
            </a:r>
            <a:r>
              <a:rPr lang="en-US" sz="1800" dirty="0" err="1">
                <a:solidFill>
                  <a:srgbClr val="FF0000"/>
                </a:solidFill>
                <a:latin typeface="Arial" pitchFamily="34" charset="0"/>
                <a:cs typeface="Arial" pitchFamily="34" charset="0"/>
              </a:rPr>
              <a:t>biên</a:t>
            </a:r>
            <a:r>
              <a:rPr lang="en-US" sz="1800" dirty="0">
                <a:solidFill>
                  <a:srgbClr val="FF0000"/>
                </a:solidFill>
                <a:latin typeface="Arial" pitchFamily="34" charset="0"/>
                <a:cs typeface="Arial" pitchFamily="34" charset="0"/>
              </a:rPr>
              <a:t>)</a:t>
            </a:r>
          </a:p>
          <a:p>
            <a:pPr>
              <a:spcBef>
                <a:spcPts val="0"/>
              </a:spcBef>
            </a:pPr>
            <a:r>
              <a:rPr lang="en-US" sz="1800" dirty="0">
                <a:solidFill>
                  <a:schemeClr val="tx1"/>
                </a:solidFill>
                <a:latin typeface="Arial" pitchFamily="34" charset="0"/>
                <a:cs typeface="Arial" pitchFamily="34" charset="0"/>
              </a:rPr>
              <a:t>LÊ THỊ THU HUYỀN, NGUYỄN HÀ MY, ĐẶNG THỊ THANH NHÀN, </a:t>
            </a:r>
          </a:p>
          <a:p>
            <a:pPr>
              <a:spcBef>
                <a:spcPts val="0"/>
              </a:spcBef>
            </a:pPr>
            <a:r>
              <a:rPr lang="en-US" sz="1800" dirty="0">
                <a:solidFill>
                  <a:schemeClr val="tx1"/>
                </a:solidFill>
                <a:latin typeface="Arial" pitchFamily="34" charset="0"/>
                <a:cs typeface="Arial" pitchFamily="34" charset="0"/>
              </a:rPr>
              <a:t>NGUYỄN HỮU TÂM, NGUYỄN HUYỀN TRANG</a:t>
            </a:r>
            <a:br>
              <a:rPr lang="en-US" sz="1800" dirty="0">
                <a:solidFill>
                  <a:schemeClr val="tx1"/>
                </a:solidFill>
                <a:latin typeface="Arial" pitchFamily="34" charset="0"/>
                <a:cs typeface="Arial" pitchFamily="34" charset="0"/>
              </a:rPr>
            </a:br>
            <a:endParaRPr lang="vi-VN" sz="1800" dirty="0">
              <a:solidFill>
                <a:schemeClr val="tx1"/>
              </a:solidFill>
              <a:latin typeface="Arial" pitchFamily="34" charset="0"/>
              <a:cs typeface="Arial" pitchFamily="34" charset="0"/>
            </a:endParaRPr>
          </a:p>
        </p:txBody>
      </p:sp>
      <p:pic>
        <p:nvPicPr>
          <p:cNvPr id="15" name="Picture 14">
            <a:extLst>
              <a:ext uri="{FF2B5EF4-FFF2-40B4-BE49-F238E27FC236}">
                <a16:creationId xmlns:a16="http://schemas.microsoft.com/office/drawing/2014/main" id="{DC1E43C4-582C-4332-A6B6-E38507B876F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955007" y="2505500"/>
            <a:ext cx="2899023" cy="4082987"/>
          </a:xfrm>
          <a:prstGeom prst="rect">
            <a:avLst/>
          </a:prstGeom>
          <a:solidFill>
            <a:srgbClr val="FFFFFF">
              <a:shade val="85000"/>
            </a:srgbClr>
          </a:solidFill>
          <a:ln w="190500" cap="rnd">
            <a:no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6" name="Picture 15">
            <a:extLst>
              <a:ext uri="{FF2B5EF4-FFF2-40B4-BE49-F238E27FC236}">
                <a16:creationId xmlns:a16="http://schemas.microsoft.com/office/drawing/2014/main" id="{7861CFAE-2C21-46F7-8D41-6BF4CA12DE3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10476" y="4021729"/>
            <a:ext cx="1854169" cy="2586251"/>
          </a:xfrm>
          <a:prstGeom prst="rect">
            <a:avLst/>
          </a:prstGeom>
          <a:solidFill>
            <a:srgbClr val="FFFFFF">
              <a:shade val="85000"/>
            </a:srgbClr>
          </a:solidFill>
          <a:ln w="190500" cap="rnd">
            <a:no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7" name="Picture 16">
            <a:extLst>
              <a:ext uri="{FF2B5EF4-FFF2-40B4-BE49-F238E27FC236}">
                <a16:creationId xmlns:a16="http://schemas.microsoft.com/office/drawing/2014/main" id="{2625CDAC-F501-4E87-9260-FF8EF62C8A5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36620" y="4586095"/>
            <a:ext cx="1511877" cy="2134547"/>
          </a:xfrm>
          <a:prstGeom prst="rect">
            <a:avLst/>
          </a:prstGeom>
          <a:solidFill>
            <a:srgbClr val="FFFFFF">
              <a:shade val="85000"/>
            </a:srgbClr>
          </a:solidFill>
          <a:ln w="190500" cap="rnd">
            <a:no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71385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5433" y="1621759"/>
            <a:ext cx="6015217" cy="756410"/>
          </a:xfrm>
        </p:spPr>
        <p:txBody>
          <a:bodyPr>
            <a:normAutofit/>
          </a:bodyPr>
          <a:lstStyle/>
          <a:p>
            <a:r>
              <a:rPr lang="en-US" u="sng" dirty="0"/>
              <a:t>LÀM VIỆC NHÓM</a:t>
            </a:r>
            <a:endParaRPr lang="en-US" dirty="0"/>
          </a:p>
        </p:txBody>
      </p:sp>
      <p:sp>
        <p:nvSpPr>
          <p:cNvPr id="2" name="Date Placeholder 1"/>
          <p:cNvSpPr>
            <a:spLocks noGrp="1"/>
          </p:cNvSpPr>
          <p:nvPr>
            <p:ph type="dt" sz="half" idx="2"/>
          </p:nvPr>
        </p:nvSpPr>
        <p:spPr/>
        <p:txBody>
          <a:bodyPr/>
          <a:lstStyle/>
          <a:p>
            <a:fld id="{30CA4DDF-66DA-4FBD-B3EC-EB4E068B4AE9}" type="datetime1">
              <a:rPr lang="en-US" smtClean="0"/>
              <a:t>5/18/2023</a:t>
            </a:fld>
            <a:endParaRPr lang="en-US"/>
          </a:p>
        </p:txBody>
      </p:sp>
      <p:sp>
        <p:nvSpPr>
          <p:cNvPr id="3" name="Slide Number Placeholder 2"/>
          <p:cNvSpPr>
            <a:spLocks noGrp="1"/>
          </p:cNvSpPr>
          <p:nvPr>
            <p:ph type="sldNum" sz="quarter" idx="4"/>
          </p:nvPr>
        </p:nvSpPr>
        <p:spPr/>
        <p:txBody>
          <a:bodyPr/>
          <a:lstStyle/>
          <a:p>
            <a:fld id="{74A3404E-108D-4C83-932E-0A353F71BD4D}" type="slidenum">
              <a:rPr lang="en-US" smtClean="0"/>
              <a:pPr/>
              <a:t>24</a:t>
            </a:fld>
            <a:endParaRPr lang="en-US"/>
          </a:p>
        </p:txBody>
      </p:sp>
      <p:pic>
        <p:nvPicPr>
          <p:cNvPr id="9" name="Picture 8">
            <a:extLst>
              <a:ext uri="{FF2B5EF4-FFF2-40B4-BE49-F238E27FC236}">
                <a16:creationId xmlns:a16="http://schemas.microsoft.com/office/drawing/2014/main" id="{CE157A9F-5747-4DD2-9DA2-7583CDC0BE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7169346" y="906987"/>
            <a:ext cx="4191000" cy="4082143"/>
          </a:xfrm>
          <a:prstGeom prst="ellipse">
            <a:avLst/>
          </a:prstGeom>
          <a:ln>
            <a:noFill/>
          </a:ln>
          <a:effectLst>
            <a:softEdge rad="112500"/>
          </a:effectLst>
        </p:spPr>
      </p:pic>
      <p:sp>
        <p:nvSpPr>
          <p:cNvPr id="7" name="TextBox 6">
            <a:extLst>
              <a:ext uri="{FF2B5EF4-FFF2-40B4-BE49-F238E27FC236}">
                <a16:creationId xmlns:a16="http://schemas.microsoft.com/office/drawing/2014/main" id="{6B8CE41F-9661-448C-85FB-B63D0497772A}"/>
              </a:ext>
            </a:extLst>
          </p:cNvPr>
          <p:cNvSpPr txBox="1"/>
          <p:nvPr/>
        </p:nvSpPr>
        <p:spPr>
          <a:xfrm>
            <a:off x="7557158" y="4909067"/>
            <a:ext cx="3415375" cy="707886"/>
          </a:xfrm>
          <a:prstGeom prst="rect">
            <a:avLst/>
          </a:prstGeom>
          <a:noFill/>
          <a:ln>
            <a:solidFill>
              <a:schemeClr val="accent2"/>
            </a:solidFill>
          </a:ln>
        </p:spPr>
        <p:txBody>
          <a:bodyPr wrap="square" rtlCol="0">
            <a:spAutoFit/>
          </a:bodyPr>
          <a:lstStyle/>
          <a:p>
            <a:pPr lvl="0"/>
            <a:r>
              <a:rPr lang="en-US" sz="2100" b="1" dirty="0" err="1">
                <a:latin typeface="Arial" panose="020B0604020202020204" pitchFamily="34" charset="0"/>
                <a:cs typeface="Arial" panose="020B0604020202020204" pitchFamily="34" charset="0"/>
              </a:rPr>
              <a:t>Thời</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gian</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chuẩn</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bị</a:t>
            </a:r>
            <a:r>
              <a:rPr lang="en-US" sz="2100" b="1" dirty="0">
                <a:latin typeface="Arial" panose="020B0604020202020204" pitchFamily="34" charset="0"/>
                <a:cs typeface="Arial" panose="020B0604020202020204" pitchFamily="34" charset="0"/>
              </a:rPr>
              <a:t>: 20p</a:t>
            </a:r>
          </a:p>
          <a:p>
            <a:endParaRPr lang="en-US" dirty="0"/>
          </a:p>
        </p:txBody>
      </p:sp>
      <p:sp>
        <p:nvSpPr>
          <p:cNvPr id="8" name="TextBox 7">
            <a:extLst>
              <a:ext uri="{FF2B5EF4-FFF2-40B4-BE49-F238E27FC236}">
                <a16:creationId xmlns:a16="http://schemas.microsoft.com/office/drawing/2014/main" id="{A082D5E0-69E2-4AEB-9BCE-EC85DEF16F6B}"/>
              </a:ext>
            </a:extLst>
          </p:cNvPr>
          <p:cNvSpPr txBox="1"/>
          <p:nvPr/>
        </p:nvSpPr>
        <p:spPr>
          <a:xfrm>
            <a:off x="625433" y="2473142"/>
            <a:ext cx="6543913" cy="1477328"/>
          </a:xfrm>
          <a:prstGeom prst="rect">
            <a:avLst/>
          </a:prstGeom>
          <a:noFill/>
        </p:spPr>
        <p:txBody>
          <a:bodyPr wrap="square" rtlCol="0" anchor="ctr">
            <a:spAutoFit/>
          </a:bodyPr>
          <a:lstStyle/>
          <a:p>
            <a:pPr marL="0" lvl="1" algn="just">
              <a:spcBef>
                <a:spcPts val="600"/>
              </a:spcBef>
            </a:pPr>
            <a:r>
              <a:rPr lang="en-US" sz="2000" b="1" dirty="0">
                <a:latin typeface="Time new roman"/>
                <a:cs typeface="Arial" panose="020B0604020202020204" pitchFamily="34" charset="0"/>
              </a:rPr>
              <a:t>1. </a:t>
            </a:r>
            <a:r>
              <a:rPr lang="en-US" sz="2000" b="1" dirty="0" err="1">
                <a:latin typeface="Time new roman"/>
              </a:rPr>
              <a:t>Nêu</a:t>
            </a:r>
            <a:r>
              <a:rPr lang="en-US" sz="2000" b="1" dirty="0">
                <a:latin typeface="Time new roman"/>
              </a:rPr>
              <a:t> </a:t>
            </a:r>
            <a:r>
              <a:rPr lang="en-US" sz="2000" b="1" dirty="0" err="1">
                <a:latin typeface="Time new roman"/>
              </a:rPr>
              <a:t>và</a:t>
            </a:r>
            <a:r>
              <a:rPr lang="en-US" sz="2000" b="1" dirty="0">
                <a:latin typeface="Time new roman"/>
              </a:rPr>
              <a:t> </a:t>
            </a:r>
            <a:r>
              <a:rPr lang="en-US" sz="2000" b="1" dirty="0" err="1">
                <a:latin typeface="Time new roman"/>
              </a:rPr>
              <a:t>phân</a:t>
            </a:r>
            <a:r>
              <a:rPr lang="en-US" sz="2000" b="1" dirty="0">
                <a:latin typeface="Time new roman"/>
              </a:rPr>
              <a:t> </a:t>
            </a:r>
            <a:r>
              <a:rPr lang="en-US" sz="2000" b="1" dirty="0" err="1">
                <a:latin typeface="Time new roman"/>
              </a:rPr>
              <a:t>tích</a:t>
            </a:r>
            <a:r>
              <a:rPr lang="en-US" sz="2000" b="1" dirty="0">
                <a:latin typeface="Time new roman"/>
              </a:rPr>
              <a:t> </a:t>
            </a:r>
            <a:r>
              <a:rPr lang="en-US" sz="2000" b="1" dirty="0" err="1">
                <a:latin typeface="Time new roman"/>
              </a:rPr>
              <a:t>đặc</a:t>
            </a:r>
            <a:r>
              <a:rPr lang="en-US" sz="2000" b="1" dirty="0">
                <a:latin typeface="Time new roman"/>
              </a:rPr>
              <a:t> </a:t>
            </a:r>
            <a:r>
              <a:rPr lang="en-US" sz="2000" b="1" dirty="0" err="1">
                <a:latin typeface="Time new roman"/>
              </a:rPr>
              <a:t>điểm</a:t>
            </a:r>
            <a:r>
              <a:rPr lang="en-US" sz="2000" b="1" dirty="0">
                <a:latin typeface="Time new roman"/>
              </a:rPr>
              <a:t> </a:t>
            </a:r>
            <a:r>
              <a:rPr lang="en-US" sz="2000" b="1" dirty="0" err="1">
                <a:latin typeface="Time new roman"/>
              </a:rPr>
              <a:t>của</a:t>
            </a:r>
            <a:r>
              <a:rPr lang="en-US" sz="2000" b="1" dirty="0">
                <a:latin typeface="Time new roman"/>
              </a:rPr>
              <a:t> </a:t>
            </a:r>
            <a:r>
              <a:rPr lang="en-US" sz="2000" b="1" dirty="0" err="1">
                <a:latin typeface="Time new roman"/>
              </a:rPr>
              <a:t>bộ</a:t>
            </a:r>
            <a:r>
              <a:rPr lang="en-US" sz="2000" b="1" dirty="0">
                <a:latin typeface="Time new roman"/>
              </a:rPr>
              <a:t> </a:t>
            </a:r>
            <a:r>
              <a:rPr lang="en-US" sz="2000" b="1" dirty="0" err="1">
                <a:latin typeface="Time new roman"/>
              </a:rPr>
              <a:t>sách</a:t>
            </a:r>
            <a:r>
              <a:rPr lang="en-US" sz="2000" b="1" dirty="0">
                <a:latin typeface="Time new roman"/>
              </a:rPr>
              <a:t> HĐTN </a:t>
            </a:r>
            <a:r>
              <a:rPr lang="en-US" sz="2000" b="1" dirty="0" err="1">
                <a:latin typeface="Time new roman"/>
              </a:rPr>
              <a:t>lớp</a:t>
            </a:r>
            <a:r>
              <a:rPr lang="en-US" sz="2000" b="1" dirty="0">
                <a:latin typeface="Time new roman"/>
              </a:rPr>
              <a:t> 4 CTST</a:t>
            </a:r>
          </a:p>
          <a:p>
            <a:pPr marL="0" lvl="1" algn="just">
              <a:spcBef>
                <a:spcPts val="600"/>
              </a:spcBef>
            </a:pPr>
            <a:r>
              <a:rPr lang="en-US" altLang="en-US" sz="2000" b="1" dirty="0">
                <a:latin typeface="Time new roman"/>
                <a:cs typeface="Arial" panose="020B0604020202020204" pitchFamily="34" charset="0"/>
              </a:rPr>
              <a:t>2. </a:t>
            </a:r>
            <a:r>
              <a:rPr lang="en-US" altLang="en-US" sz="2000" b="1" dirty="0" err="1">
                <a:latin typeface="Time new roman"/>
                <a:cs typeface="Arial" panose="020B0604020202020204" pitchFamily="34" charset="0"/>
              </a:rPr>
              <a:t>Lấy</a:t>
            </a:r>
            <a:r>
              <a:rPr lang="en-US" altLang="en-US" sz="2000" b="1" dirty="0">
                <a:latin typeface="Time new roman"/>
                <a:cs typeface="Arial" panose="020B0604020202020204" pitchFamily="34" charset="0"/>
              </a:rPr>
              <a:t> </a:t>
            </a:r>
            <a:r>
              <a:rPr lang="en-US" altLang="en-US" sz="2000" b="1" dirty="0" err="1">
                <a:latin typeface="Time new roman"/>
                <a:cs typeface="Arial" panose="020B0604020202020204" pitchFamily="34" charset="0"/>
              </a:rPr>
              <a:t>ví</a:t>
            </a:r>
            <a:r>
              <a:rPr lang="en-US" altLang="en-US" sz="2000" b="1" dirty="0">
                <a:latin typeface="Time new roman"/>
                <a:cs typeface="Arial" panose="020B0604020202020204" pitchFamily="34" charset="0"/>
              </a:rPr>
              <a:t> </a:t>
            </a:r>
            <a:r>
              <a:rPr lang="en-US" altLang="en-US" sz="2000" b="1" dirty="0" err="1">
                <a:latin typeface="Time new roman"/>
                <a:cs typeface="Arial" panose="020B0604020202020204" pitchFamily="34" charset="0"/>
              </a:rPr>
              <a:t>dụ</a:t>
            </a:r>
            <a:r>
              <a:rPr lang="en-US" altLang="en-US" sz="2000" b="1" dirty="0">
                <a:latin typeface="Time new roman"/>
                <a:cs typeface="Arial" panose="020B0604020202020204" pitchFamily="34" charset="0"/>
              </a:rPr>
              <a:t> </a:t>
            </a:r>
            <a:r>
              <a:rPr lang="en-US" altLang="en-US" sz="2000" b="1" dirty="0" err="1">
                <a:latin typeface="Time new roman"/>
                <a:cs typeface="Arial" panose="020B0604020202020204" pitchFamily="34" charset="0"/>
              </a:rPr>
              <a:t>minh</a:t>
            </a:r>
            <a:r>
              <a:rPr lang="en-US" altLang="en-US" sz="2000" b="1" dirty="0">
                <a:latin typeface="Time new roman"/>
                <a:cs typeface="Arial" panose="020B0604020202020204" pitchFamily="34" charset="0"/>
              </a:rPr>
              <a:t> </a:t>
            </a:r>
            <a:r>
              <a:rPr lang="en-US" altLang="en-US" sz="2000" b="1" dirty="0" err="1">
                <a:latin typeface="Time new roman"/>
                <a:cs typeface="Arial" panose="020B0604020202020204" pitchFamily="34" charset="0"/>
              </a:rPr>
              <a:t>họa</a:t>
            </a:r>
            <a:r>
              <a:rPr lang="en-US" altLang="en-US" sz="2000" b="1" dirty="0">
                <a:latin typeface="Time new roman"/>
                <a:cs typeface="Arial" panose="020B0604020202020204" pitchFamily="34" charset="0"/>
              </a:rPr>
              <a:t> </a:t>
            </a:r>
            <a:r>
              <a:rPr lang="en-US" altLang="en-US" sz="2000" b="1" dirty="0" err="1">
                <a:latin typeface="Time new roman"/>
                <a:cs typeface="Arial" panose="020B0604020202020204" pitchFamily="34" charset="0"/>
              </a:rPr>
              <a:t>cho</a:t>
            </a:r>
            <a:r>
              <a:rPr lang="en-US" altLang="en-US" sz="2000" b="1" dirty="0">
                <a:latin typeface="Time new roman"/>
                <a:cs typeface="Arial" panose="020B0604020202020204" pitchFamily="34" charset="0"/>
              </a:rPr>
              <a:t> </a:t>
            </a:r>
            <a:r>
              <a:rPr lang="en-US" altLang="en-US" sz="2000" b="1" dirty="0" err="1">
                <a:latin typeface="Time new roman"/>
                <a:cs typeface="Arial" panose="020B0604020202020204" pitchFamily="34" charset="0"/>
              </a:rPr>
              <a:t>từng</a:t>
            </a:r>
            <a:r>
              <a:rPr lang="en-US" altLang="en-US" sz="2000" b="1" dirty="0">
                <a:latin typeface="Time new roman"/>
                <a:cs typeface="Arial" panose="020B0604020202020204" pitchFamily="34" charset="0"/>
              </a:rPr>
              <a:t> </a:t>
            </a:r>
            <a:r>
              <a:rPr lang="en-US" altLang="en-US" sz="2000" b="1" dirty="0" err="1">
                <a:latin typeface="Time new roman"/>
                <a:cs typeface="Arial" panose="020B0604020202020204" pitchFamily="34" charset="0"/>
              </a:rPr>
              <a:t>đặc</a:t>
            </a:r>
            <a:r>
              <a:rPr lang="en-US" altLang="en-US" sz="2000" b="1" dirty="0">
                <a:latin typeface="Time new roman"/>
                <a:cs typeface="Arial" panose="020B0604020202020204" pitchFamily="34" charset="0"/>
              </a:rPr>
              <a:t> </a:t>
            </a:r>
            <a:r>
              <a:rPr lang="en-US" altLang="en-US" sz="2000" b="1" dirty="0" err="1">
                <a:latin typeface="Time new roman"/>
                <a:cs typeface="Arial" panose="020B0604020202020204" pitchFamily="34" charset="0"/>
              </a:rPr>
              <a:t>điểm</a:t>
            </a:r>
            <a:endParaRPr lang="en-US" altLang="en-US" sz="2000" b="1" dirty="0">
              <a:latin typeface="Time new roman"/>
              <a:cs typeface="Arial" panose="020B0604020202020204" pitchFamily="34" charset="0"/>
            </a:endParaRPr>
          </a:p>
          <a:p>
            <a:pPr marL="0" lvl="1" algn="just">
              <a:spcBef>
                <a:spcPts val="600"/>
              </a:spcBef>
            </a:pPr>
            <a:r>
              <a:rPr lang="en-US" altLang="en-US" sz="2000" b="1" dirty="0">
                <a:latin typeface="Time new roman"/>
                <a:cs typeface="Arial" panose="020B0604020202020204" pitchFamily="34" charset="0"/>
              </a:rPr>
              <a:t>3</a:t>
            </a:r>
            <a:r>
              <a:rPr lang="en-US" altLang="en-US" sz="2000" dirty="0">
                <a:latin typeface="Time new roman"/>
                <a:cs typeface="Arial" panose="020B0604020202020204" pitchFamily="34" charset="0"/>
              </a:rPr>
              <a:t>.  </a:t>
            </a:r>
            <a:r>
              <a:rPr lang="en-US" altLang="en-US" sz="2000" b="1" dirty="0" err="1">
                <a:latin typeface="Time new roman"/>
                <a:cs typeface="Arial" panose="020B0604020202020204" pitchFamily="34" charset="0"/>
              </a:rPr>
              <a:t>Nêu</a:t>
            </a:r>
            <a:r>
              <a:rPr lang="en-US" altLang="en-US" sz="2000" b="1" dirty="0">
                <a:latin typeface="Time new roman"/>
                <a:cs typeface="Arial" panose="020B0604020202020204" pitchFamily="34" charset="0"/>
              </a:rPr>
              <a:t> </a:t>
            </a:r>
            <a:r>
              <a:rPr lang="en-US" altLang="en-US" sz="2000" b="1" dirty="0" err="1">
                <a:latin typeface="Time new roman"/>
                <a:cs typeface="Arial" panose="020B0604020202020204" pitchFamily="34" charset="0"/>
              </a:rPr>
              <a:t>những</a:t>
            </a:r>
            <a:r>
              <a:rPr lang="en-US" altLang="en-US" sz="2000" b="1" dirty="0">
                <a:latin typeface="Time new roman"/>
                <a:cs typeface="Arial" panose="020B0604020202020204" pitchFamily="34" charset="0"/>
              </a:rPr>
              <a:t> </a:t>
            </a:r>
            <a:r>
              <a:rPr lang="en-US" altLang="en-US" sz="2000" b="1" dirty="0" err="1">
                <a:latin typeface="Time new roman"/>
                <a:cs typeface="Arial" panose="020B0604020202020204" pitchFamily="34" charset="0"/>
              </a:rPr>
              <a:t>băn</a:t>
            </a:r>
            <a:r>
              <a:rPr lang="en-US" altLang="en-US" sz="2000" b="1" dirty="0">
                <a:latin typeface="Time new roman"/>
                <a:cs typeface="Arial" panose="020B0604020202020204" pitchFamily="34" charset="0"/>
              </a:rPr>
              <a:t> </a:t>
            </a:r>
            <a:r>
              <a:rPr lang="en-US" altLang="en-US" sz="2000" b="1" dirty="0" err="1">
                <a:latin typeface="Time new roman"/>
                <a:cs typeface="Arial" panose="020B0604020202020204" pitchFamily="34" charset="0"/>
              </a:rPr>
              <a:t>khoăn</a:t>
            </a:r>
            <a:r>
              <a:rPr lang="en-US" altLang="en-US" sz="2000" b="1" dirty="0">
                <a:latin typeface="Time new roman"/>
                <a:cs typeface="Arial" panose="020B0604020202020204" pitchFamily="34" charset="0"/>
              </a:rPr>
              <a:t>, </a:t>
            </a:r>
            <a:r>
              <a:rPr lang="en-US" altLang="en-US" sz="2000" b="1" dirty="0" err="1">
                <a:latin typeface="Time new roman"/>
                <a:cs typeface="Arial" panose="020B0604020202020204" pitchFamily="34" charset="0"/>
              </a:rPr>
              <a:t>thắc</a:t>
            </a:r>
            <a:r>
              <a:rPr lang="en-US" altLang="en-US" sz="2000" b="1" dirty="0">
                <a:latin typeface="Time new roman"/>
                <a:cs typeface="Arial" panose="020B0604020202020204" pitchFamily="34" charset="0"/>
              </a:rPr>
              <a:t> </a:t>
            </a:r>
            <a:r>
              <a:rPr lang="en-US" altLang="en-US" sz="2000" b="1" dirty="0" err="1">
                <a:latin typeface="Time new roman"/>
                <a:cs typeface="Arial" panose="020B0604020202020204" pitchFamily="34" charset="0"/>
              </a:rPr>
              <a:t>mắc</a:t>
            </a:r>
            <a:r>
              <a:rPr lang="en-US" altLang="en-US" sz="2000" b="1" dirty="0">
                <a:latin typeface="Time new roman"/>
                <a:cs typeface="Arial" panose="020B0604020202020204" pitchFamily="34" charset="0"/>
              </a:rPr>
              <a:t> </a:t>
            </a:r>
            <a:r>
              <a:rPr lang="en-US" altLang="en-US" sz="2000" dirty="0">
                <a:latin typeface="Time new roman"/>
                <a:cs typeface="Arial" panose="020B0604020202020204" pitchFamily="34" charset="0"/>
              </a:rPr>
              <a:t>(</a:t>
            </a:r>
            <a:r>
              <a:rPr lang="en-US" altLang="en-US" sz="2000" dirty="0" err="1">
                <a:latin typeface="Time new roman"/>
                <a:cs typeface="Arial" panose="020B0604020202020204" pitchFamily="34" charset="0"/>
              </a:rPr>
              <a:t>nếu</a:t>
            </a:r>
            <a:r>
              <a:rPr lang="en-US" altLang="en-US" sz="2000" dirty="0">
                <a:latin typeface="Time new roman"/>
                <a:cs typeface="Arial" panose="020B0604020202020204" pitchFamily="34" charset="0"/>
              </a:rPr>
              <a:t> </a:t>
            </a:r>
            <a:r>
              <a:rPr lang="en-US" altLang="en-US" sz="2000" dirty="0" err="1">
                <a:latin typeface="Time new roman"/>
                <a:cs typeface="Arial" panose="020B0604020202020204" pitchFamily="34" charset="0"/>
              </a:rPr>
              <a:t>có</a:t>
            </a:r>
            <a:r>
              <a:rPr lang="en-US" altLang="en-US" sz="2000" dirty="0">
                <a:latin typeface="Time new roman"/>
                <a:cs typeface="Arial" panose="020B0604020202020204" pitchFamily="34" charset="0"/>
              </a:rPr>
              <a:t>)</a:t>
            </a:r>
          </a:p>
          <a:p>
            <a:pPr algn="just"/>
            <a:endParaRPr lang="en-US" sz="2000" dirty="0">
              <a:latin typeface="Myriad Pro" pitchFamily="34" charset="0"/>
            </a:endParaRPr>
          </a:p>
        </p:txBody>
      </p:sp>
    </p:spTree>
    <p:extLst>
      <p:ext uri="{BB962C8B-B14F-4D97-AF65-F5344CB8AC3E}">
        <p14:creationId xmlns:p14="http://schemas.microsoft.com/office/powerpoint/2010/main" val="356230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0FD1890-BEE0-4F83-B159-64EE98BAD4EC}"/>
              </a:ext>
            </a:extLst>
          </p:cNvPr>
          <p:cNvSpPr>
            <a:spLocks noGrp="1"/>
          </p:cNvSpPr>
          <p:nvPr>
            <p:ph type="title"/>
          </p:nvPr>
        </p:nvSpPr>
        <p:spPr>
          <a:xfrm>
            <a:off x="717550" y="815414"/>
            <a:ext cx="11474450" cy="670753"/>
          </a:xfrm>
        </p:spPr>
        <p:txBody>
          <a:bodyPr>
            <a:normAutofit/>
          </a:bodyPr>
          <a:lstStyle/>
          <a:p>
            <a:r>
              <a:rPr lang="en-US" dirty="0">
                <a:solidFill>
                  <a:srgbClr val="C00000"/>
                </a:solidFill>
                <a:effectLst/>
              </a:rPr>
              <a:t>ĐẶC ĐIỂM CỦA SGK HOẠT ĐỘNG TRẢI NGHIỆM 4</a:t>
            </a:r>
          </a:p>
        </p:txBody>
      </p:sp>
      <p:sp>
        <p:nvSpPr>
          <p:cNvPr id="5" name="Slide Number Placeholder 4">
            <a:extLst>
              <a:ext uri="{FF2B5EF4-FFF2-40B4-BE49-F238E27FC236}">
                <a16:creationId xmlns:a16="http://schemas.microsoft.com/office/drawing/2014/main" id="{544460ED-C5ED-4B43-9D59-CD124B9001CC}"/>
              </a:ext>
            </a:extLst>
          </p:cNvPr>
          <p:cNvSpPr>
            <a:spLocks noGrp="1"/>
          </p:cNvSpPr>
          <p:nvPr>
            <p:ph type="sldNum" sz="quarter" idx="4"/>
          </p:nvPr>
        </p:nvSpPr>
        <p:spPr/>
        <p:txBody>
          <a:bodyPr/>
          <a:lstStyle/>
          <a:p>
            <a:fld id="{74A3404E-108D-4C83-932E-0A353F71BD4D}" type="slidenum">
              <a:rPr lang="en-US" smtClean="0"/>
              <a:pPr/>
              <a:t>25</a:t>
            </a:fld>
            <a:endParaRPr lang="en-US"/>
          </a:p>
        </p:txBody>
      </p:sp>
      <p:grpSp>
        <p:nvGrpSpPr>
          <p:cNvPr id="25" name="Group 24"/>
          <p:cNvGrpSpPr/>
          <p:nvPr/>
        </p:nvGrpSpPr>
        <p:grpSpPr>
          <a:xfrm>
            <a:off x="611572" y="1708486"/>
            <a:ext cx="7123757" cy="830997"/>
            <a:chOff x="611572" y="1708486"/>
            <a:chExt cx="7123757" cy="830997"/>
          </a:xfrm>
        </p:grpSpPr>
        <p:sp>
          <p:nvSpPr>
            <p:cNvPr id="7" name="Rectangle 6">
              <a:extLst>
                <a:ext uri="{FF2B5EF4-FFF2-40B4-BE49-F238E27FC236}">
                  <a16:creationId xmlns:a16="http://schemas.microsoft.com/office/drawing/2014/main" id="{7CBEC89C-3968-45B3-8F2F-D2CD6EE0084F}"/>
                </a:ext>
              </a:extLst>
            </p:cNvPr>
            <p:cNvSpPr/>
            <p:nvPr/>
          </p:nvSpPr>
          <p:spPr>
            <a:xfrm>
              <a:off x="611572" y="1908543"/>
              <a:ext cx="430886" cy="430886"/>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600" dirty="0">
                  <a:latin typeface="Times New Roman" panose="02020603050405020304" pitchFamily="18" charset="0"/>
                  <a:cs typeface="Times New Roman" panose="02020603050405020304" pitchFamily="18" charset="0"/>
                </a:rPr>
                <a:t>1</a:t>
              </a:r>
              <a:endParaRPr lang="ko-KR" altLang="en-US" sz="16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58983DE-0C97-421F-ACD9-F45FB3270617}"/>
                </a:ext>
              </a:extLst>
            </p:cNvPr>
            <p:cNvSpPr txBox="1"/>
            <p:nvPr/>
          </p:nvSpPr>
          <p:spPr>
            <a:xfrm>
              <a:off x="1314197" y="1708486"/>
              <a:ext cx="6421132" cy="830997"/>
            </a:xfrm>
            <a:prstGeom prst="rect">
              <a:avLst/>
            </a:prstGeom>
            <a:noFill/>
          </p:spPr>
          <p:txBody>
            <a:bodyPr wrap="square" rtlCol="0" anchor="ctr">
              <a:spAutoFit/>
            </a:bodyPr>
            <a:lstStyle/>
            <a:p>
              <a:pPr algn="just"/>
              <a:r>
                <a:rPr lang="vi-VN" sz="1600" dirty="0">
                  <a:latin typeface="Times New Roman" panose="02020603050405020304" pitchFamily="18" charset="0"/>
                  <a:ea typeface="Cambria" panose="02040503050406030204" pitchFamily="18" charset="0"/>
                  <a:cs typeface="Times New Roman" panose="02020603050405020304" pitchFamily="18" charset="0"/>
                </a:rPr>
                <a:t>Biên soạn theo hướng phát triển năng lực dựa trên 4 mạch nội dung và yêu cầu cần đạt của chương trình</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Cấu</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trúc</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sách</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cấu</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trúc</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mỗi</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đề</a:t>
              </a:r>
              <a:r>
                <a:rPr lang="en-US" sz="1600" dirty="0">
                  <a:latin typeface="Times New Roman" panose="02020603050405020304" pitchFamily="18" charset="0"/>
                  <a:ea typeface="Cambria" panose="02040503050406030204" pitchFamily="18" charset="0"/>
                  <a:cs typeface="Times New Roman" panose="02020603050405020304" pitchFamily="18" charset="0"/>
                </a:rPr>
                <a:t> đ</a:t>
              </a:r>
              <a:r>
                <a:rPr lang="vi-VN" sz="1600" dirty="0">
                  <a:latin typeface="Times New Roman" panose="02020603050405020304" pitchFamily="18" charset="0"/>
                  <a:ea typeface="Cambria" panose="02040503050406030204" pitchFamily="18" charset="0"/>
                  <a:cs typeface="Times New Roman" panose="02020603050405020304" pitchFamily="18" charset="0"/>
                </a:rPr>
                <a:t>ảm bảo tính </a:t>
              </a:r>
              <a:r>
                <a:rPr lang="en-US" sz="1600" dirty="0">
                  <a:latin typeface="Times New Roman" panose="02020603050405020304" pitchFamily="18" charset="0"/>
                  <a:ea typeface="Cambria" panose="02040503050406030204" pitchFamily="18" charset="0"/>
                  <a:cs typeface="Times New Roman" panose="02020603050405020304" pitchFamily="18" charset="0"/>
                </a:rPr>
                <a:t>logic</a:t>
              </a:r>
              <a:endParaRPr lang="vi-VN" sz="1600" dirty="0">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24" name="Group 23"/>
          <p:cNvGrpSpPr/>
          <p:nvPr/>
        </p:nvGrpSpPr>
        <p:grpSpPr>
          <a:xfrm>
            <a:off x="611573" y="2719304"/>
            <a:ext cx="7123756" cy="601511"/>
            <a:chOff x="611572" y="2483600"/>
            <a:chExt cx="7123756" cy="601511"/>
          </a:xfrm>
        </p:grpSpPr>
        <p:sp>
          <p:nvSpPr>
            <p:cNvPr id="9" name="Rectangle 8">
              <a:extLst>
                <a:ext uri="{FF2B5EF4-FFF2-40B4-BE49-F238E27FC236}">
                  <a16:creationId xmlns:a16="http://schemas.microsoft.com/office/drawing/2014/main" id="{C21D6D58-48DB-44D0-A1F4-97315B8FFB3D}"/>
                </a:ext>
              </a:extLst>
            </p:cNvPr>
            <p:cNvSpPr/>
            <p:nvPr/>
          </p:nvSpPr>
          <p:spPr>
            <a:xfrm>
              <a:off x="611572" y="2517997"/>
              <a:ext cx="430886" cy="430886"/>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600" dirty="0">
                  <a:latin typeface="Times New Roman" panose="02020603050405020304" pitchFamily="18" charset="0"/>
                  <a:cs typeface="Times New Roman" panose="02020603050405020304" pitchFamily="18" charset="0"/>
                </a:rPr>
                <a:t>2</a:t>
              </a:r>
              <a:endParaRPr lang="ko-KR" altLang="en-US" sz="16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38CDC4C-6065-48C5-9E0A-69B91DC33465}"/>
                </a:ext>
              </a:extLst>
            </p:cNvPr>
            <p:cNvSpPr txBox="1"/>
            <p:nvPr/>
          </p:nvSpPr>
          <p:spPr>
            <a:xfrm>
              <a:off x="1314196" y="2483600"/>
              <a:ext cx="6421132" cy="601511"/>
            </a:xfrm>
            <a:prstGeom prst="rect">
              <a:avLst/>
            </a:prstGeom>
            <a:noFill/>
          </p:spPr>
          <p:txBody>
            <a:bodyPr wrap="square" rtlCol="0" anchor="ctr">
              <a:spAutoFit/>
            </a:bodyPr>
            <a:lstStyle/>
            <a:p>
              <a:pPr marL="0" marR="0" algn="just">
                <a:lnSpc>
                  <a:spcPct val="107000"/>
                </a:lnSpc>
                <a:spcBef>
                  <a:spcPts val="0"/>
                </a:spcBef>
                <a:spcAft>
                  <a:spcPts val="800"/>
                </a:spcAft>
              </a:pPr>
              <a:r>
                <a:rPr lang="vi-VN" sz="1600" dirty="0">
                  <a:effectLst/>
                  <a:latin typeface="Times New Roman "/>
                  <a:ea typeface="DengXian" panose="020B0503020204020204" pitchFamily="2" charset="-122"/>
                  <a:cs typeface="Times New Roman" panose="02020603050405020304" pitchFamily="18" charset="0"/>
                </a:rPr>
                <a:t>Đảm bảo tính kết nối, xuyên suốt trong mỗi chủ đề, giữa các loại hình (SHDC – HĐGDTCĐ – SHL)</a:t>
              </a:r>
              <a:r>
                <a:rPr lang="en-US" sz="1600" dirty="0">
                  <a:effectLst/>
                  <a:latin typeface="Times New Roman "/>
                  <a:ea typeface="DengXian" panose="020B0503020204020204" pitchFamily="2" charset="-122"/>
                  <a:cs typeface="Times New Roman" panose="02020603050405020304" pitchFamily="18" charset="0"/>
                </a:rPr>
                <a:t> </a:t>
              </a:r>
              <a:r>
                <a:rPr lang="en-US" sz="1600" dirty="0" err="1">
                  <a:effectLst/>
                  <a:latin typeface="Times New Roman "/>
                  <a:ea typeface="DengXian" panose="020B0503020204020204" pitchFamily="2" charset="-122"/>
                  <a:cs typeface="Times New Roman" panose="02020603050405020304" pitchFamily="18" charset="0"/>
                </a:rPr>
                <a:t>và</a:t>
              </a:r>
              <a:r>
                <a:rPr lang="vi-VN" sz="1600" dirty="0">
                  <a:effectLst/>
                  <a:latin typeface="Times New Roman "/>
                  <a:ea typeface="DengXian" panose="020B0503020204020204" pitchFamily="2" charset="-122"/>
                  <a:cs typeface="Times New Roman" panose="02020603050405020304" pitchFamily="18" charset="0"/>
                </a:rPr>
                <a:t> giữa các lớp </a:t>
              </a:r>
              <a:endParaRPr lang="en-US" sz="1600" dirty="0">
                <a:effectLst/>
                <a:latin typeface="Times New Roman "/>
                <a:ea typeface="DengXian" panose="020B0503020204020204" pitchFamily="2" charset="-122"/>
                <a:cs typeface="Times New Roman" panose="02020603050405020304" pitchFamily="18" charset="0"/>
              </a:endParaRPr>
            </a:p>
          </p:txBody>
        </p:sp>
      </p:grpSp>
      <p:grpSp>
        <p:nvGrpSpPr>
          <p:cNvPr id="21" name="Group 20"/>
          <p:cNvGrpSpPr/>
          <p:nvPr/>
        </p:nvGrpSpPr>
        <p:grpSpPr>
          <a:xfrm>
            <a:off x="631758" y="3545484"/>
            <a:ext cx="7080507" cy="830997"/>
            <a:chOff x="611572" y="3183115"/>
            <a:chExt cx="7080507" cy="830997"/>
          </a:xfrm>
        </p:grpSpPr>
        <p:sp>
          <p:nvSpPr>
            <p:cNvPr id="11" name="Rectangle 10">
              <a:extLst>
                <a:ext uri="{FF2B5EF4-FFF2-40B4-BE49-F238E27FC236}">
                  <a16:creationId xmlns:a16="http://schemas.microsoft.com/office/drawing/2014/main" id="{2DE43413-ACD5-44FF-912C-8BD434CF4DBF}"/>
                </a:ext>
              </a:extLst>
            </p:cNvPr>
            <p:cNvSpPr/>
            <p:nvPr/>
          </p:nvSpPr>
          <p:spPr>
            <a:xfrm>
              <a:off x="611572" y="3354287"/>
              <a:ext cx="430886" cy="430886"/>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600" dirty="0">
                  <a:latin typeface="Times New Roman" panose="02020603050405020304" pitchFamily="18" charset="0"/>
                  <a:cs typeface="Times New Roman" panose="02020603050405020304" pitchFamily="18" charset="0"/>
                </a:rPr>
                <a:t>3</a:t>
              </a:r>
              <a:endParaRPr lang="ko-KR" altLang="en-US" sz="16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71ABEC8-6058-4D86-8DA2-3E470CF9ABEE}"/>
                </a:ext>
              </a:extLst>
            </p:cNvPr>
            <p:cNvSpPr txBox="1"/>
            <p:nvPr/>
          </p:nvSpPr>
          <p:spPr>
            <a:xfrm>
              <a:off x="1270947" y="3183115"/>
              <a:ext cx="6421132" cy="830997"/>
            </a:xfrm>
            <a:prstGeom prst="rect">
              <a:avLst/>
            </a:prstGeom>
            <a:noFill/>
          </p:spPr>
          <p:txBody>
            <a:bodyPr wrap="square" rtlCol="0" anchor="ctr">
              <a:spAutoFit/>
            </a:bodyPr>
            <a:lstStyle/>
            <a:p>
              <a:pPr algn="just"/>
              <a:r>
                <a:rPr lang="vi-VN" sz="1600" dirty="0">
                  <a:latin typeface="Times New Roman" panose="02020603050405020304" pitchFamily="18" charset="0"/>
                  <a:ea typeface="Cambria" panose="02040503050406030204" pitchFamily="18" charset="0"/>
                  <a:cs typeface="Times New Roman" panose="02020603050405020304" pitchFamily="18" charset="0"/>
                </a:rPr>
                <a:t>Tiến trình tổ chức hoạt động của các chủ đề dựa theo các lí thuyết học tập trải nghiệm</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đảm</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bảo</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tính</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liên</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tục</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quá</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trình</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rèn</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luyện</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và</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phát</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triển</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phẩm</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chất</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năng</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lực</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học</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dirty="0" err="1">
                  <a:latin typeface="Times New Roman" panose="02020603050405020304" pitchFamily="18" charset="0"/>
                  <a:ea typeface="Cambria" panose="02040503050406030204" pitchFamily="18" charset="0"/>
                  <a:cs typeface="Times New Roman" panose="02020603050405020304" pitchFamily="18" charset="0"/>
                </a:rPr>
                <a:t>sinh</a:t>
              </a:r>
              <a:endParaRPr lang="vi-VN" sz="1600" dirty="0">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3" name="Group 2"/>
          <p:cNvGrpSpPr/>
          <p:nvPr/>
        </p:nvGrpSpPr>
        <p:grpSpPr>
          <a:xfrm>
            <a:off x="611572" y="4629788"/>
            <a:ext cx="7068151" cy="430886"/>
            <a:chOff x="611572" y="4000295"/>
            <a:chExt cx="7068151" cy="430886"/>
          </a:xfrm>
        </p:grpSpPr>
        <p:sp>
          <p:nvSpPr>
            <p:cNvPr id="13" name="Rectangle 12">
              <a:extLst>
                <a:ext uri="{FF2B5EF4-FFF2-40B4-BE49-F238E27FC236}">
                  <a16:creationId xmlns:a16="http://schemas.microsoft.com/office/drawing/2014/main" id="{852DFB84-364A-4F9A-AE4F-2E5C11AEF762}"/>
                </a:ext>
              </a:extLst>
            </p:cNvPr>
            <p:cNvSpPr/>
            <p:nvPr/>
          </p:nvSpPr>
          <p:spPr>
            <a:xfrm>
              <a:off x="611572" y="4000295"/>
              <a:ext cx="430886" cy="430886"/>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600" dirty="0">
                  <a:latin typeface="Times New Roman" panose="02020603050405020304" pitchFamily="18" charset="0"/>
                  <a:ea typeface="Cambria" panose="02040503050406030204" pitchFamily="18" charset="0"/>
                  <a:cs typeface="Times New Roman" panose="02020603050405020304" pitchFamily="18" charset="0"/>
                </a:rPr>
                <a:t>4</a:t>
              </a:r>
              <a:endParaRPr lang="ko-KR" altLang="en-US" sz="16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C8A56F1F-9963-4308-B337-10C3DA31B109}"/>
                </a:ext>
              </a:extLst>
            </p:cNvPr>
            <p:cNvSpPr txBox="1"/>
            <p:nvPr/>
          </p:nvSpPr>
          <p:spPr>
            <a:xfrm>
              <a:off x="1258591" y="4053445"/>
              <a:ext cx="6421132" cy="338554"/>
            </a:xfrm>
            <a:prstGeom prst="rect">
              <a:avLst/>
            </a:prstGeom>
            <a:noFill/>
          </p:spPr>
          <p:txBody>
            <a:bodyPr wrap="square" rtlCol="0" anchor="ctr">
              <a:spAutoFit/>
            </a:bodyPr>
            <a:lstStyle/>
            <a:p>
              <a:pPr algn="just"/>
              <a:r>
                <a:rPr lang="vi-VN" sz="1600" dirty="0">
                  <a:latin typeface="Times New Roman" panose="02020603050405020304" pitchFamily="18" charset="0"/>
                  <a:ea typeface="Cambria" panose="02040503050406030204" pitchFamily="18" charset="0"/>
                  <a:cs typeface="Times New Roman" panose="02020603050405020304" pitchFamily="18" charset="0"/>
                </a:rPr>
                <a:t>Sách được thiết kế theo hướng mở, tích hợp nội dung giáo dục địa phương</a:t>
              </a:r>
              <a:r>
                <a:rPr lang="en-US" sz="1600" dirty="0">
                  <a:latin typeface="Times New Roman" panose="02020603050405020304" pitchFamily="18" charset="0"/>
                  <a:ea typeface="Cambria" panose="02040503050406030204" pitchFamily="18" charset="0"/>
                  <a:cs typeface="Times New Roman" panose="02020603050405020304" pitchFamily="18" charset="0"/>
                </a:rPr>
                <a:t>.</a:t>
              </a:r>
              <a:endParaRPr lang="vi-VN" sz="1600" dirty="0">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2" name="Group 1"/>
          <p:cNvGrpSpPr/>
          <p:nvPr/>
        </p:nvGrpSpPr>
        <p:grpSpPr>
          <a:xfrm>
            <a:off x="611572" y="5381881"/>
            <a:ext cx="7068151" cy="584775"/>
            <a:chOff x="611572" y="4797107"/>
            <a:chExt cx="7068151" cy="584775"/>
          </a:xfrm>
        </p:grpSpPr>
        <p:sp>
          <p:nvSpPr>
            <p:cNvPr id="15" name="Rectangle 14">
              <a:extLst>
                <a:ext uri="{FF2B5EF4-FFF2-40B4-BE49-F238E27FC236}">
                  <a16:creationId xmlns:a16="http://schemas.microsoft.com/office/drawing/2014/main" id="{81031423-1C65-4943-91F8-042303C1A974}"/>
                </a:ext>
              </a:extLst>
            </p:cNvPr>
            <p:cNvSpPr/>
            <p:nvPr/>
          </p:nvSpPr>
          <p:spPr>
            <a:xfrm>
              <a:off x="611572" y="4836067"/>
              <a:ext cx="430886" cy="430886"/>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600" dirty="0">
                  <a:latin typeface="Times New Roman" panose="02020603050405020304" pitchFamily="18" charset="0"/>
                  <a:ea typeface="Cambria" panose="02040503050406030204" pitchFamily="18" charset="0"/>
                  <a:cs typeface="Times New Roman" panose="02020603050405020304" pitchFamily="18" charset="0"/>
                </a:rPr>
                <a:t>5</a:t>
              </a:r>
              <a:endParaRPr lang="ko-KR" altLang="en-US" sz="16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915E7610-D67E-48C4-B1C3-A9456EC817AF}"/>
                </a:ext>
              </a:extLst>
            </p:cNvPr>
            <p:cNvSpPr txBox="1"/>
            <p:nvPr/>
          </p:nvSpPr>
          <p:spPr>
            <a:xfrm>
              <a:off x="1258591" y="4797107"/>
              <a:ext cx="6421132" cy="584775"/>
            </a:xfrm>
            <a:prstGeom prst="rect">
              <a:avLst/>
            </a:prstGeom>
            <a:noFill/>
          </p:spPr>
          <p:txBody>
            <a:bodyPr wrap="square" rtlCol="0" anchor="ctr">
              <a:spAutoFit/>
            </a:bodyPr>
            <a:lstStyle/>
            <a:p>
              <a:pPr algn="just"/>
              <a:r>
                <a:rPr lang="vi-VN" sz="1600" dirty="0">
                  <a:latin typeface="Times New Roman" panose="02020603050405020304" pitchFamily="18" charset="0"/>
                  <a:ea typeface="Cambria" panose="02040503050406030204" pitchFamily="18" charset="0"/>
                  <a:cs typeface="Times New Roman" panose="02020603050405020304" pitchFamily="18" charset="0"/>
                </a:rPr>
                <a:t>Sách tạo được sự tương tác với HS, tương tác với gia đình, cộng đồng trong việc tổ chức Hoạt động trải nghiệm và đánh giá học sinh.</a:t>
              </a:r>
            </a:p>
          </p:txBody>
        </p:sp>
      </p:grpSp>
      <p:pic>
        <p:nvPicPr>
          <p:cNvPr id="26" name="Picture 25">
            <a:extLst>
              <a:ext uri="{FF2B5EF4-FFF2-40B4-BE49-F238E27FC236}">
                <a16:creationId xmlns:a16="http://schemas.microsoft.com/office/drawing/2014/main" id="{33E2CA80-1DD9-40CA-8DB8-1B1842052FC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372901" y="1398537"/>
            <a:ext cx="3233072" cy="2425127"/>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A6BBB187-FC14-4D05-913A-F8CD0BE4DE8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372902" y="3920320"/>
            <a:ext cx="3233072" cy="24193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6111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4ED822AE-70DF-4F10-9F2A-DD221C813126}"/>
              </a:ext>
            </a:extLst>
          </p:cNvPr>
          <p:cNvSpPr/>
          <p:nvPr/>
        </p:nvSpPr>
        <p:spPr>
          <a:xfrm>
            <a:off x="685800" y="1625057"/>
            <a:ext cx="430886" cy="430886"/>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500" dirty="0"/>
              <a:t>1</a:t>
            </a:r>
            <a:endParaRPr lang="ko-KR" altLang="en-US" sz="1500" dirty="0"/>
          </a:p>
        </p:txBody>
      </p:sp>
      <p:sp>
        <p:nvSpPr>
          <p:cNvPr id="89" name="TextBox 88">
            <a:extLst>
              <a:ext uri="{FF2B5EF4-FFF2-40B4-BE49-F238E27FC236}">
                <a16:creationId xmlns:a16="http://schemas.microsoft.com/office/drawing/2014/main" id="{4E6FE36A-81B0-4503-AF51-CC2707E8161B}"/>
              </a:ext>
            </a:extLst>
          </p:cNvPr>
          <p:cNvSpPr txBox="1"/>
          <p:nvPr/>
        </p:nvSpPr>
        <p:spPr>
          <a:xfrm>
            <a:off x="1332818" y="1486557"/>
            <a:ext cx="9792381" cy="707886"/>
          </a:xfrm>
          <a:prstGeom prst="rect">
            <a:avLst/>
          </a:prstGeom>
          <a:noFill/>
        </p:spPr>
        <p:txBody>
          <a:bodyPr wrap="square" rtlCol="0" anchor="ctr">
            <a:spAutoFit/>
          </a:bodyPr>
          <a:lstStyle/>
          <a:p>
            <a:pPr algn="just"/>
            <a:r>
              <a:rPr lang="en-US" sz="2000" b="1" dirty="0" err="1">
                <a:latin typeface="Cambria" panose="02040503050406030204" pitchFamily="18" charset="0"/>
                <a:ea typeface="Cambria" panose="02040503050406030204" pitchFamily="18" charset="0"/>
              </a:rPr>
              <a:t>Biên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soạn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theo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hướng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phát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triển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năng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lực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dựa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trên</a:t>
            </a:r>
            <a:r>
              <a:rPr lang="en-US" sz="2000" b="1" dirty="0">
                <a:latin typeface="Cambria" panose="02040503050406030204" pitchFamily="18" charset="0"/>
                <a:ea typeface="Cambria" panose="02040503050406030204" pitchFamily="18" charset="0"/>
              </a:rPr>
              <a:t> 4 </a:t>
            </a:r>
            <a:r>
              <a:rPr lang="en-US" sz="2000" b="1" dirty="0" err="1">
                <a:latin typeface="Cambria" panose="02040503050406030204" pitchFamily="18" charset="0"/>
                <a:ea typeface="Cambria" panose="02040503050406030204" pitchFamily="18" charset="0"/>
              </a:rPr>
              <a:t>mạch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nội</a:t>
            </a:r>
            <a:r>
              <a:rPr lang="en-US" sz="2000" b="1" dirty="0">
                <a:latin typeface="Cambria" panose="02040503050406030204" pitchFamily="18" charset="0"/>
                <a:ea typeface="Cambria" panose="02040503050406030204" pitchFamily="18" charset="0"/>
              </a:rPr>
              <a:t> dung </a:t>
            </a:r>
            <a:r>
              <a:rPr lang="en-US" sz="2000" b="1" dirty="0" err="1">
                <a:latin typeface="Cambria" panose="02040503050406030204" pitchFamily="18" charset="0"/>
                <a:ea typeface="Cambria" panose="02040503050406030204" pitchFamily="18" charset="0"/>
              </a:rPr>
              <a:t>và</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yêu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cầu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cần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đạt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chương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trình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cs typeface="Times New Roman" panose="02020603050405020304" pitchFamily="18" charset="0"/>
              </a:rPr>
              <a:t>Cấu</a:t>
            </a:r>
            <a:r>
              <a:rPr lang="en-US" sz="2000" b="1" dirty="0">
                <a:latin typeface="Cambria" panose="02040503050406030204" pitchFamily="18" charset="0"/>
                <a:ea typeface="Cambria" panose="02040503050406030204" pitchFamily="18" charset="0"/>
                <a:cs typeface="Times New Roman" panose="02020603050405020304" pitchFamily="18" charset="0"/>
              </a:rPr>
              <a:t> </a:t>
            </a:r>
            <a:r>
              <a:rPr lang="en-US" sz="2000" b="1" dirty="0" err="1">
                <a:latin typeface="Cambria" panose="02040503050406030204" pitchFamily="18" charset="0"/>
                <a:ea typeface="Cambria" panose="02040503050406030204" pitchFamily="18" charset="0"/>
                <a:cs typeface="Times New Roman" panose="02020603050405020304" pitchFamily="18" charset="0"/>
              </a:rPr>
              <a:t>trúc</a:t>
            </a:r>
            <a:r>
              <a:rPr lang="en-US" sz="2000" b="1" dirty="0">
                <a:latin typeface="Cambria" panose="02040503050406030204" pitchFamily="18" charset="0"/>
                <a:ea typeface="Cambria" panose="02040503050406030204" pitchFamily="18" charset="0"/>
                <a:cs typeface="Times New Roman" panose="02020603050405020304" pitchFamily="18" charset="0"/>
              </a:rPr>
              <a:t> </a:t>
            </a:r>
            <a:r>
              <a:rPr lang="en-US" sz="2000" b="1" dirty="0" err="1">
                <a:latin typeface="Cambria" panose="02040503050406030204" pitchFamily="18" charset="0"/>
                <a:ea typeface="Cambria" panose="02040503050406030204" pitchFamily="18" charset="0"/>
                <a:cs typeface="Times New Roman" panose="02020603050405020304" pitchFamily="18" charset="0"/>
              </a:rPr>
              <a:t>sách</a:t>
            </a:r>
            <a:r>
              <a:rPr lang="en-US" sz="2000" b="1" dirty="0">
                <a:latin typeface="Cambria" panose="02040503050406030204" pitchFamily="18" charset="0"/>
                <a:ea typeface="Cambria" panose="02040503050406030204" pitchFamily="18" charset="0"/>
                <a:cs typeface="Times New Roman" panose="02020603050405020304" pitchFamily="18" charset="0"/>
              </a:rPr>
              <a:t>, </a:t>
            </a:r>
            <a:r>
              <a:rPr lang="en-US" sz="2000" b="1" dirty="0" err="1">
                <a:latin typeface="Cambria" panose="02040503050406030204" pitchFamily="18" charset="0"/>
                <a:ea typeface="Cambria" panose="02040503050406030204" pitchFamily="18" charset="0"/>
                <a:cs typeface="Times New Roman" panose="02020603050405020304" pitchFamily="18" charset="0"/>
              </a:rPr>
              <a:t>cấu</a:t>
            </a:r>
            <a:r>
              <a:rPr lang="en-US" sz="2000" b="1" dirty="0">
                <a:latin typeface="Cambria" panose="02040503050406030204" pitchFamily="18" charset="0"/>
                <a:ea typeface="Cambria" panose="02040503050406030204" pitchFamily="18" charset="0"/>
                <a:cs typeface="Times New Roman" panose="02020603050405020304" pitchFamily="18" charset="0"/>
              </a:rPr>
              <a:t> </a:t>
            </a:r>
            <a:r>
              <a:rPr lang="en-US" sz="2000" b="1" dirty="0" err="1">
                <a:latin typeface="Cambria" panose="02040503050406030204" pitchFamily="18" charset="0"/>
                <a:ea typeface="Cambria" panose="02040503050406030204" pitchFamily="18" charset="0"/>
                <a:cs typeface="Times New Roman" panose="02020603050405020304" pitchFamily="18" charset="0"/>
              </a:rPr>
              <a:t>trúc</a:t>
            </a:r>
            <a:r>
              <a:rPr lang="en-US" sz="2000" b="1" dirty="0">
                <a:latin typeface="Cambria" panose="02040503050406030204" pitchFamily="18" charset="0"/>
                <a:ea typeface="Cambria" panose="02040503050406030204" pitchFamily="18" charset="0"/>
                <a:cs typeface="Times New Roman" panose="02020603050405020304" pitchFamily="18" charset="0"/>
              </a:rPr>
              <a:t> </a:t>
            </a:r>
            <a:r>
              <a:rPr lang="en-US" sz="2000" b="1" dirty="0" err="1">
                <a:latin typeface="Cambria" panose="02040503050406030204" pitchFamily="18" charset="0"/>
                <a:ea typeface="Cambria" panose="02040503050406030204" pitchFamily="18" charset="0"/>
                <a:cs typeface="Times New Roman" panose="02020603050405020304" pitchFamily="18" charset="0"/>
              </a:rPr>
              <a:t>mỗi</a:t>
            </a:r>
            <a:r>
              <a:rPr lang="en-US" sz="2000" b="1" dirty="0">
                <a:latin typeface="Cambria" panose="02040503050406030204" pitchFamily="18" charset="0"/>
                <a:ea typeface="Cambria" panose="02040503050406030204" pitchFamily="18" charset="0"/>
                <a:cs typeface="Times New Roman" panose="02020603050405020304" pitchFamily="18" charset="0"/>
              </a:rPr>
              <a:t> </a:t>
            </a:r>
            <a:r>
              <a:rPr lang="en-US" sz="2000" b="1" dirty="0" err="1">
                <a:latin typeface="Cambria" panose="02040503050406030204" pitchFamily="18" charset="0"/>
                <a:ea typeface="Cambria" panose="02040503050406030204" pitchFamily="18" charset="0"/>
                <a:cs typeface="Times New Roman" panose="02020603050405020304" pitchFamily="18" charset="0"/>
              </a:rPr>
              <a:t>chủ</a:t>
            </a:r>
            <a:r>
              <a:rPr lang="en-US" sz="2000" b="1" dirty="0">
                <a:latin typeface="Cambria" panose="02040503050406030204" pitchFamily="18" charset="0"/>
                <a:ea typeface="Cambria" panose="02040503050406030204" pitchFamily="18" charset="0"/>
                <a:cs typeface="Times New Roman" panose="02020603050405020304" pitchFamily="18" charset="0"/>
              </a:rPr>
              <a:t> </a:t>
            </a:r>
            <a:r>
              <a:rPr lang="en-US" sz="2000" b="1" dirty="0" err="1">
                <a:latin typeface="Cambria" panose="02040503050406030204" pitchFamily="18" charset="0"/>
                <a:ea typeface="Cambria" panose="02040503050406030204" pitchFamily="18" charset="0"/>
                <a:cs typeface="Times New Roman" panose="02020603050405020304" pitchFamily="18" charset="0"/>
              </a:rPr>
              <a:t>đề</a:t>
            </a:r>
            <a:r>
              <a:rPr lang="en-US" sz="2000" b="1" dirty="0">
                <a:latin typeface="Cambria" panose="02040503050406030204" pitchFamily="18" charset="0"/>
                <a:ea typeface="Cambria" panose="02040503050406030204" pitchFamily="18" charset="0"/>
                <a:cs typeface="Times New Roman" panose="02020603050405020304" pitchFamily="18" charset="0"/>
              </a:rPr>
              <a:t> đ</a:t>
            </a:r>
            <a:r>
              <a:rPr lang="vi-VN" sz="2000" b="1" dirty="0">
                <a:latin typeface="Cambria" panose="02040503050406030204" pitchFamily="18" charset="0"/>
                <a:ea typeface="Cambria" panose="02040503050406030204" pitchFamily="18" charset="0"/>
                <a:cs typeface="Times New Roman" panose="02020603050405020304" pitchFamily="18" charset="0"/>
              </a:rPr>
              <a:t>ảm bảo tính </a:t>
            </a:r>
            <a:r>
              <a:rPr lang="en-US" sz="2000" b="1" dirty="0">
                <a:latin typeface="Cambria" panose="02040503050406030204" pitchFamily="18" charset="0"/>
                <a:ea typeface="Cambria" panose="02040503050406030204" pitchFamily="18" charset="0"/>
                <a:cs typeface="Times New Roman" panose="02020603050405020304" pitchFamily="18" charset="0"/>
              </a:rPr>
              <a:t>logic</a:t>
            </a:r>
            <a:endParaRPr lang="en-US" sz="2000" b="1" dirty="0">
              <a:latin typeface="Cambria" panose="02040503050406030204" pitchFamily="18" charset="0"/>
              <a:ea typeface="Cambria" panose="02040503050406030204" pitchFamily="18" charset="0"/>
            </a:endParaRPr>
          </a:p>
        </p:txBody>
      </p:sp>
      <p:sp>
        <p:nvSpPr>
          <p:cNvPr id="14" name="Title 4">
            <a:extLst>
              <a:ext uri="{FF2B5EF4-FFF2-40B4-BE49-F238E27FC236}">
                <a16:creationId xmlns:a16="http://schemas.microsoft.com/office/drawing/2014/main" id="{A0FD1890-BEE0-4F83-B159-64EE98BAD4EC}"/>
              </a:ext>
            </a:extLst>
          </p:cNvPr>
          <p:cNvSpPr txBox="1">
            <a:spLocks/>
          </p:cNvSpPr>
          <p:nvPr/>
        </p:nvSpPr>
        <p:spPr>
          <a:xfrm>
            <a:off x="1192984" y="705174"/>
            <a:ext cx="10072048" cy="707887"/>
          </a:xfrm>
          <a:prstGeom prst="rect">
            <a:avLst/>
          </a:prstGeom>
        </p:spPr>
        <p:txBody>
          <a:bodyPr>
            <a:norm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600" b="1" dirty="0">
                <a:solidFill>
                  <a:srgbClr val="C00000"/>
                </a:solidFill>
                <a:effectLst/>
              </a:rPr>
              <a:t>ĐẶC ĐIỂM CỦA SGK HOẠT ĐỘNG TRẢI NGHIỆM 4</a:t>
            </a:r>
          </a:p>
        </p:txBody>
      </p:sp>
      <p:pic>
        <p:nvPicPr>
          <p:cNvPr id="6" name="Picture 5">
            <a:extLst>
              <a:ext uri="{FF2B5EF4-FFF2-40B4-BE49-F238E27FC236}">
                <a16:creationId xmlns:a16="http://schemas.microsoft.com/office/drawing/2014/main" id="{520546DE-8443-41D2-8C4E-2CBC7284DF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38674" y="2362551"/>
            <a:ext cx="6114652" cy="3932592"/>
          </a:xfrm>
          <a:prstGeom prst="rect">
            <a:avLst/>
          </a:prstGeom>
          <a:ln>
            <a:noFill/>
          </a:ln>
          <a:effectLst>
            <a:softEdge rad="112500"/>
          </a:effectLst>
        </p:spPr>
      </p:pic>
    </p:spTree>
    <p:extLst>
      <p:ext uri="{BB962C8B-B14F-4D97-AF65-F5344CB8AC3E}">
        <p14:creationId xmlns:p14="http://schemas.microsoft.com/office/powerpoint/2010/main" val="14573081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28174B3A-7A96-3F44-AE47-2A7E15ABFBE6}"/>
              </a:ext>
            </a:extLst>
          </p:cNvPr>
          <p:cNvGraphicFramePr/>
          <p:nvPr/>
        </p:nvGraphicFramePr>
        <p:xfrm>
          <a:off x="1225914" y="1358900"/>
          <a:ext cx="9589931" cy="53212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97825274-035F-3545-A33E-BC2EEE3455AB}"/>
              </a:ext>
            </a:extLst>
          </p:cNvPr>
          <p:cNvSpPr>
            <a:spLocks noGrp="1"/>
          </p:cNvSpPr>
          <p:nvPr>
            <p:ph type="title"/>
          </p:nvPr>
        </p:nvSpPr>
        <p:spPr>
          <a:xfrm>
            <a:off x="359465" y="653142"/>
            <a:ext cx="11473070" cy="756410"/>
          </a:xfrm>
        </p:spPr>
        <p:txBody>
          <a:bodyPr/>
          <a:lstStyle/>
          <a:p>
            <a:pPr algn="ctr"/>
            <a:r>
              <a:rPr lang="x-none" dirty="0">
                <a:solidFill>
                  <a:srgbClr val="C00000"/>
                </a:solidFill>
                <a:effectLst/>
                <a:latin typeface="Cambria" panose="02040503050406030204" pitchFamily="18" charset="0"/>
                <a:ea typeface="Cambria" panose="02040503050406030204" pitchFamily="18" charset="0"/>
              </a:rPr>
              <a:t>Các chủ đề sgk HĐTN </a:t>
            </a:r>
            <a:r>
              <a:rPr lang="en-US" dirty="0">
                <a:solidFill>
                  <a:srgbClr val="C00000"/>
                </a:solidFill>
                <a:effectLst/>
                <a:latin typeface="Cambria" panose="02040503050406030204" pitchFamily="18" charset="0"/>
                <a:ea typeface="Cambria" panose="02040503050406030204" pitchFamily="18" charset="0"/>
              </a:rPr>
              <a:t>4</a:t>
            </a:r>
            <a:r>
              <a:rPr lang="x-none" dirty="0">
                <a:solidFill>
                  <a:srgbClr val="C00000"/>
                </a:solidFill>
                <a:effectLst/>
                <a:latin typeface="Cambria" panose="02040503050406030204" pitchFamily="18" charset="0"/>
                <a:ea typeface="Cambria" panose="02040503050406030204" pitchFamily="18" charset="0"/>
              </a:rPr>
              <a:t> và mạch nội dung của chương trình</a:t>
            </a:r>
          </a:p>
        </p:txBody>
      </p:sp>
      <p:sp>
        <p:nvSpPr>
          <p:cNvPr id="5" name="Slide Number Placeholder 4">
            <a:extLst>
              <a:ext uri="{FF2B5EF4-FFF2-40B4-BE49-F238E27FC236}">
                <a16:creationId xmlns:a16="http://schemas.microsoft.com/office/drawing/2014/main" id="{6DD0BA86-BF1C-994A-A50D-8E1D59172B16}"/>
              </a:ext>
            </a:extLst>
          </p:cNvPr>
          <p:cNvSpPr>
            <a:spLocks noGrp="1"/>
          </p:cNvSpPr>
          <p:nvPr>
            <p:ph type="sldNum" sz="quarter" idx="4"/>
          </p:nvPr>
        </p:nvSpPr>
        <p:spPr/>
        <p:txBody>
          <a:bodyPr/>
          <a:lstStyle/>
          <a:p>
            <a:fld id="{74A3404E-108D-4C83-932E-0A353F71BD4D}" type="slidenum">
              <a:rPr lang="en-US" smtClean="0"/>
              <a:pPr/>
              <a:t>27</a:t>
            </a:fld>
            <a:endParaRPr lang="en-US"/>
          </a:p>
        </p:txBody>
      </p:sp>
      <p:sp>
        <p:nvSpPr>
          <p:cNvPr id="3" name="Oval 2">
            <a:extLst>
              <a:ext uri="{FF2B5EF4-FFF2-40B4-BE49-F238E27FC236}">
                <a16:creationId xmlns:a16="http://schemas.microsoft.com/office/drawing/2014/main" id="{051B2ADD-FA85-D54B-8ED6-22AC88080593}"/>
              </a:ext>
            </a:extLst>
          </p:cNvPr>
          <p:cNvSpPr/>
          <p:nvPr/>
        </p:nvSpPr>
        <p:spPr>
          <a:xfrm>
            <a:off x="9174509" y="1744110"/>
            <a:ext cx="1124607" cy="1124607"/>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x-none" dirty="0"/>
              <a:t>5</a:t>
            </a:r>
            <a:r>
              <a:rPr lang="en-US" dirty="0"/>
              <a:t>1,4</a:t>
            </a:r>
            <a:r>
              <a:rPr lang="x-none" dirty="0"/>
              <a:t>%</a:t>
            </a:r>
          </a:p>
        </p:txBody>
      </p:sp>
      <p:sp>
        <p:nvSpPr>
          <p:cNvPr id="6" name="Oval 5">
            <a:extLst>
              <a:ext uri="{FF2B5EF4-FFF2-40B4-BE49-F238E27FC236}">
                <a16:creationId xmlns:a16="http://schemas.microsoft.com/office/drawing/2014/main" id="{F4698834-E080-654F-BCD9-E59E32AFFAF9}"/>
              </a:ext>
            </a:extLst>
          </p:cNvPr>
          <p:cNvSpPr/>
          <p:nvPr/>
        </p:nvSpPr>
        <p:spPr>
          <a:xfrm>
            <a:off x="9174509" y="3432211"/>
            <a:ext cx="1124607" cy="82769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x-none" dirty="0"/>
              <a:t>2</a:t>
            </a:r>
            <a:r>
              <a:rPr lang="en-US" dirty="0"/>
              <a:t>8,6</a:t>
            </a:r>
            <a:r>
              <a:rPr lang="x-none" dirty="0"/>
              <a:t>%</a:t>
            </a:r>
          </a:p>
        </p:txBody>
      </p:sp>
      <p:sp>
        <p:nvSpPr>
          <p:cNvPr id="8" name="Oval 7">
            <a:extLst>
              <a:ext uri="{FF2B5EF4-FFF2-40B4-BE49-F238E27FC236}">
                <a16:creationId xmlns:a16="http://schemas.microsoft.com/office/drawing/2014/main" id="{69DC9FDA-0F53-E448-A408-20C94A0F147F}"/>
              </a:ext>
            </a:extLst>
          </p:cNvPr>
          <p:cNvSpPr/>
          <p:nvPr/>
        </p:nvSpPr>
        <p:spPr>
          <a:xfrm>
            <a:off x="9174509" y="4620758"/>
            <a:ext cx="1124607" cy="82769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x-none" dirty="0"/>
              <a:t>11</a:t>
            </a:r>
            <a:r>
              <a:rPr lang="en-US" dirty="0"/>
              <a:t>,4</a:t>
            </a:r>
            <a:r>
              <a:rPr lang="x-none" dirty="0"/>
              <a:t>%</a:t>
            </a:r>
          </a:p>
        </p:txBody>
      </p:sp>
      <p:sp>
        <p:nvSpPr>
          <p:cNvPr id="10" name="Oval 9">
            <a:extLst>
              <a:ext uri="{FF2B5EF4-FFF2-40B4-BE49-F238E27FC236}">
                <a16:creationId xmlns:a16="http://schemas.microsoft.com/office/drawing/2014/main" id="{6F778356-3C52-C945-B230-D84893F8F590}"/>
              </a:ext>
            </a:extLst>
          </p:cNvPr>
          <p:cNvSpPr/>
          <p:nvPr/>
        </p:nvSpPr>
        <p:spPr>
          <a:xfrm>
            <a:off x="9174509" y="5809305"/>
            <a:ext cx="1124607" cy="82769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8,6</a:t>
            </a:r>
            <a:r>
              <a:rPr lang="x-none" dirty="0"/>
              <a:t>%</a:t>
            </a:r>
          </a:p>
        </p:txBody>
      </p:sp>
    </p:spTree>
    <p:extLst>
      <p:ext uri="{BB962C8B-B14F-4D97-AF65-F5344CB8AC3E}">
        <p14:creationId xmlns:p14="http://schemas.microsoft.com/office/powerpoint/2010/main" val="236923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F9DA6-822B-7C45-9CF8-EC0C8740D59E}"/>
              </a:ext>
            </a:extLst>
          </p:cNvPr>
          <p:cNvSpPr>
            <a:spLocks noGrp="1"/>
          </p:cNvSpPr>
          <p:nvPr>
            <p:ph type="title"/>
          </p:nvPr>
        </p:nvSpPr>
        <p:spPr>
          <a:xfrm>
            <a:off x="571669" y="544895"/>
            <a:ext cx="4698253" cy="2246082"/>
          </a:xfrm>
        </p:spPr>
        <p:txBody>
          <a:bodyPr>
            <a:normAutofit/>
          </a:bodyPr>
          <a:lstStyle/>
          <a:p>
            <a:pPr>
              <a:lnSpc>
                <a:spcPct val="120000"/>
              </a:lnSpc>
            </a:pPr>
            <a:r>
              <a:rPr lang="x-none" sz="2000" dirty="0">
                <a:solidFill>
                  <a:srgbClr val="C00000"/>
                </a:solidFill>
                <a:effectLst/>
                <a:latin typeface="Cambria" panose="02040503050406030204" pitchFamily="18" charset="0"/>
                <a:ea typeface="Cambria" panose="02040503050406030204" pitchFamily="18" charset="0"/>
              </a:rPr>
              <a:t>Hệ thống chủ đề được xây dựng hỗ trợ và liên kết NHAU để đạt mục tiêu chương trình</a:t>
            </a:r>
          </a:p>
        </p:txBody>
      </p:sp>
      <p:sp>
        <p:nvSpPr>
          <p:cNvPr id="5" name="Slide Number Placeholder 4">
            <a:extLst>
              <a:ext uri="{FF2B5EF4-FFF2-40B4-BE49-F238E27FC236}">
                <a16:creationId xmlns:a16="http://schemas.microsoft.com/office/drawing/2014/main" id="{AB093F1D-160C-1C46-9FDC-4F3A058BF48F}"/>
              </a:ext>
            </a:extLst>
          </p:cNvPr>
          <p:cNvSpPr>
            <a:spLocks noGrp="1"/>
          </p:cNvSpPr>
          <p:nvPr>
            <p:ph type="sldNum" sz="quarter" idx="4"/>
          </p:nvPr>
        </p:nvSpPr>
        <p:spPr/>
        <p:txBody>
          <a:bodyPr/>
          <a:lstStyle/>
          <a:p>
            <a:fld id="{74A3404E-108D-4C83-932E-0A353F71BD4D}" type="slidenum">
              <a:rPr lang="en-US" smtClean="0"/>
              <a:pPr/>
              <a:t>28</a:t>
            </a:fld>
            <a:endParaRPr lang="en-US"/>
          </a:p>
        </p:txBody>
      </p:sp>
      <p:sp>
        <p:nvSpPr>
          <p:cNvPr id="10" name="Rectangle 9">
            <a:extLst>
              <a:ext uri="{FF2B5EF4-FFF2-40B4-BE49-F238E27FC236}">
                <a16:creationId xmlns:a16="http://schemas.microsoft.com/office/drawing/2014/main" id="{FAB8D359-8BE9-B54E-BDC8-5160C5324876}"/>
              </a:ext>
            </a:extLst>
          </p:cNvPr>
          <p:cNvSpPr/>
          <p:nvPr/>
        </p:nvSpPr>
        <p:spPr>
          <a:xfrm>
            <a:off x="1165772" y="2651880"/>
            <a:ext cx="325821" cy="30479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Rectangle 10">
            <a:extLst>
              <a:ext uri="{FF2B5EF4-FFF2-40B4-BE49-F238E27FC236}">
                <a16:creationId xmlns:a16="http://schemas.microsoft.com/office/drawing/2014/main" id="{2D5D99E6-F2A8-6247-968B-C8B61A0496D3}"/>
              </a:ext>
            </a:extLst>
          </p:cNvPr>
          <p:cNvSpPr/>
          <p:nvPr/>
        </p:nvSpPr>
        <p:spPr>
          <a:xfrm>
            <a:off x="1165772" y="3130101"/>
            <a:ext cx="325821" cy="304799"/>
          </a:xfrm>
          <a:prstGeom prst="rect">
            <a:avLst/>
          </a:prstGeom>
          <a:solidFill>
            <a:srgbClr val="6B43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Rectangle 11">
            <a:extLst>
              <a:ext uri="{FF2B5EF4-FFF2-40B4-BE49-F238E27FC236}">
                <a16:creationId xmlns:a16="http://schemas.microsoft.com/office/drawing/2014/main" id="{81E4B82F-BC61-3047-B17F-5EDCA84E7987}"/>
              </a:ext>
            </a:extLst>
          </p:cNvPr>
          <p:cNvSpPr/>
          <p:nvPr/>
        </p:nvSpPr>
        <p:spPr>
          <a:xfrm>
            <a:off x="1165771" y="3597810"/>
            <a:ext cx="325821" cy="30479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Rectangle 12">
            <a:extLst>
              <a:ext uri="{FF2B5EF4-FFF2-40B4-BE49-F238E27FC236}">
                <a16:creationId xmlns:a16="http://schemas.microsoft.com/office/drawing/2014/main" id="{B280434E-1C6C-C640-9B61-798C0DDB05A0}"/>
              </a:ext>
            </a:extLst>
          </p:cNvPr>
          <p:cNvSpPr/>
          <p:nvPr/>
        </p:nvSpPr>
        <p:spPr>
          <a:xfrm>
            <a:off x="1155260" y="4076031"/>
            <a:ext cx="325821" cy="30479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4" name="TextBox 13">
            <a:extLst>
              <a:ext uri="{FF2B5EF4-FFF2-40B4-BE49-F238E27FC236}">
                <a16:creationId xmlns:a16="http://schemas.microsoft.com/office/drawing/2014/main" id="{FDAFCC25-B5C5-2544-9D3F-E35F009CED3C}"/>
              </a:ext>
            </a:extLst>
          </p:cNvPr>
          <p:cNvSpPr txBox="1"/>
          <p:nvPr/>
        </p:nvSpPr>
        <p:spPr>
          <a:xfrm>
            <a:off x="1449552" y="2620350"/>
            <a:ext cx="2462496" cy="369332"/>
          </a:xfrm>
          <a:prstGeom prst="rect">
            <a:avLst/>
          </a:prstGeom>
          <a:noFill/>
        </p:spPr>
        <p:txBody>
          <a:bodyPr wrap="square" rtlCol="0">
            <a:spAutoFit/>
          </a:bodyPr>
          <a:lstStyle/>
          <a:p>
            <a:r>
              <a:rPr lang="x-none" dirty="0"/>
              <a:t>HĐ </a:t>
            </a:r>
            <a:r>
              <a:rPr lang="en-US" dirty="0" err="1"/>
              <a:t>hướng</a:t>
            </a:r>
            <a:r>
              <a:rPr lang="en-US" dirty="0"/>
              <a:t> </a:t>
            </a:r>
            <a:r>
              <a:rPr lang="en-US" dirty="0" err="1"/>
              <a:t>vào</a:t>
            </a:r>
            <a:r>
              <a:rPr lang="en-US" dirty="0"/>
              <a:t> </a:t>
            </a:r>
            <a:r>
              <a:rPr lang="x-none" dirty="0"/>
              <a:t>bản thân</a:t>
            </a:r>
          </a:p>
        </p:txBody>
      </p:sp>
      <p:sp>
        <p:nvSpPr>
          <p:cNvPr id="15" name="TextBox 14">
            <a:extLst>
              <a:ext uri="{FF2B5EF4-FFF2-40B4-BE49-F238E27FC236}">
                <a16:creationId xmlns:a16="http://schemas.microsoft.com/office/drawing/2014/main" id="{A6F6EC60-FDB1-5844-A2BB-DF5AC90A7C1A}"/>
              </a:ext>
            </a:extLst>
          </p:cNvPr>
          <p:cNvSpPr txBox="1"/>
          <p:nvPr/>
        </p:nvSpPr>
        <p:spPr>
          <a:xfrm>
            <a:off x="1532051" y="3130101"/>
            <a:ext cx="2462496" cy="369332"/>
          </a:xfrm>
          <a:prstGeom prst="rect">
            <a:avLst/>
          </a:prstGeom>
          <a:noFill/>
        </p:spPr>
        <p:txBody>
          <a:bodyPr wrap="square" rtlCol="0">
            <a:spAutoFit/>
          </a:bodyPr>
          <a:lstStyle/>
          <a:p>
            <a:r>
              <a:rPr lang="x-none" dirty="0"/>
              <a:t>HĐ hướng đến xã hội </a:t>
            </a:r>
          </a:p>
        </p:txBody>
      </p:sp>
      <p:sp>
        <p:nvSpPr>
          <p:cNvPr id="16" name="TextBox 15">
            <a:extLst>
              <a:ext uri="{FF2B5EF4-FFF2-40B4-BE49-F238E27FC236}">
                <a16:creationId xmlns:a16="http://schemas.microsoft.com/office/drawing/2014/main" id="{D89890F2-D190-2B4E-9C61-4CAE3A267733}"/>
              </a:ext>
            </a:extLst>
          </p:cNvPr>
          <p:cNvSpPr txBox="1"/>
          <p:nvPr/>
        </p:nvSpPr>
        <p:spPr>
          <a:xfrm>
            <a:off x="1532051" y="3639852"/>
            <a:ext cx="2462496" cy="369332"/>
          </a:xfrm>
          <a:prstGeom prst="rect">
            <a:avLst/>
          </a:prstGeom>
          <a:noFill/>
        </p:spPr>
        <p:txBody>
          <a:bodyPr wrap="square" rtlCol="0">
            <a:spAutoFit/>
          </a:bodyPr>
          <a:lstStyle/>
          <a:p>
            <a:r>
              <a:rPr lang="x-none" dirty="0"/>
              <a:t>HĐ hướng đến tự nhiên</a:t>
            </a:r>
          </a:p>
        </p:txBody>
      </p:sp>
      <p:sp>
        <p:nvSpPr>
          <p:cNvPr id="17" name="TextBox 16">
            <a:extLst>
              <a:ext uri="{FF2B5EF4-FFF2-40B4-BE49-F238E27FC236}">
                <a16:creationId xmlns:a16="http://schemas.microsoft.com/office/drawing/2014/main" id="{8EB8BB86-CFE6-3D4E-9833-557E27193E4A}"/>
              </a:ext>
            </a:extLst>
          </p:cNvPr>
          <p:cNvSpPr txBox="1"/>
          <p:nvPr/>
        </p:nvSpPr>
        <p:spPr>
          <a:xfrm>
            <a:off x="1491592" y="4115398"/>
            <a:ext cx="2462496" cy="369332"/>
          </a:xfrm>
          <a:prstGeom prst="rect">
            <a:avLst/>
          </a:prstGeom>
          <a:noFill/>
        </p:spPr>
        <p:txBody>
          <a:bodyPr wrap="square" rtlCol="0">
            <a:spAutoFit/>
          </a:bodyPr>
          <a:lstStyle/>
          <a:p>
            <a:r>
              <a:rPr lang="x-none" dirty="0"/>
              <a:t>HĐ hướng nghiệp</a:t>
            </a:r>
          </a:p>
        </p:txBody>
      </p:sp>
      <p:pic>
        <p:nvPicPr>
          <p:cNvPr id="19" name="Picture 18">
            <a:extLst>
              <a:ext uri="{FF2B5EF4-FFF2-40B4-BE49-F238E27FC236}">
                <a16:creationId xmlns:a16="http://schemas.microsoft.com/office/drawing/2014/main" id="{6156883A-BBE7-4A86-B951-68526590F62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4343" b="9789"/>
          <a:stretch/>
        </p:blipFill>
        <p:spPr>
          <a:xfrm>
            <a:off x="5137336" y="539256"/>
            <a:ext cx="5845169" cy="5487798"/>
          </a:xfrm>
          <a:prstGeom prst="rect">
            <a:avLst/>
          </a:prstGeom>
        </p:spPr>
      </p:pic>
      <p:sp>
        <p:nvSpPr>
          <p:cNvPr id="3" name="TextBox 2">
            <a:extLst>
              <a:ext uri="{FF2B5EF4-FFF2-40B4-BE49-F238E27FC236}">
                <a16:creationId xmlns:a16="http://schemas.microsoft.com/office/drawing/2014/main" id="{0F3C6227-6B26-4048-9882-1F27345852EF}"/>
              </a:ext>
            </a:extLst>
          </p:cNvPr>
          <p:cNvSpPr txBox="1"/>
          <p:nvPr/>
        </p:nvSpPr>
        <p:spPr>
          <a:xfrm>
            <a:off x="7047814" y="2831002"/>
            <a:ext cx="1869950" cy="1077218"/>
          </a:xfrm>
          <a:prstGeom prst="rect">
            <a:avLst/>
          </a:prstGeom>
          <a:noFill/>
        </p:spPr>
        <p:txBody>
          <a:bodyPr wrap="square" rtlCol="0">
            <a:spAutoFit/>
          </a:bodyPr>
          <a:lstStyle/>
          <a:p>
            <a:pPr algn="ctr"/>
            <a:r>
              <a:rPr lang="en-US" sz="1600" b="1" dirty="0">
                <a:solidFill>
                  <a:srgbClr val="FF0000"/>
                </a:solidFill>
                <a:latin typeface="Arial" panose="020B0604020202020204" pitchFamily="34" charset="0"/>
                <a:ea typeface="Aachen" panose="02020500000000000000" pitchFamily="18" charset="0"/>
                <a:cs typeface="Arial" panose="020B0604020202020204" pitchFamily="34" charset="0"/>
              </a:rPr>
              <a:t>SGK </a:t>
            </a:r>
          </a:p>
          <a:p>
            <a:pPr algn="ctr"/>
            <a:r>
              <a:rPr lang="en-US" sz="1600" b="1" dirty="0">
                <a:solidFill>
                  <a:srgbClr val="FF0000"/>
                </a:solidFill>
                <a:latin typeface="Arial" panose="020B0604020202020204" pitchFamily="34" charset="0"/>
                <a:ea typeface="Aachen" panose="02020500000000000000" pitchFamily="18" charset="0"/>
                <a:cs typeface="Arial" panose="020B0604020202020204" pitchFamily="34" charset="0"/>
              </a:rPr>
              <a:t>HOẠT ĐỘNG TRẢI NGHIỆM LỚP 4</a:t>
            </a:r>
          </a:p>
        </p:txBody>
      </p:sp>
      <p:sp>
        <p:nvSpPr>
          <p:cNvPr id="18" name="TextBox 17">
            <a:extLst>
              <a:ext uri="{FF2B5EF4-FFF2-40B4-BE49-F238E27FC236}">
                <a16:creationId xmlns:a16="http://schemas.microsoft.com/office/drawing/2014/main" id="{7A9908A9-99ED-43CB-828E-C2E778A631D8}"/>
              </a:ext>
            </a:extLst>
          </p:cNvPr>
          <p:cNvSpPr txBox="1"/>
          <p:nvPr/>
        </p:nvSpPr>
        <p:spPr>
          <a:xfrm>
            <a:off x="7514907" y="1179175"/>
            <a:ext cx="1250524" cy="600164"/>
          </a:xfrm>
          <a:prstGeom prst="rect">
            <a:avLst/>
          </a:prstGeom>
          <a:noFill/>
        </p:spPr>
        <p:txBody>
          <a:bodyPr wrap="square" rtlCol="0">
            <a:spAutoFit/>
          </a:bodyPr>
          <a:lstStyle/>
          <a:p>
            <a:pPr algn="ct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Em</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yêu</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truyền</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thống</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quê</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hương</a:t>
            </a:r>
            <a:endPar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endParaRPr>
          </a:p>
        </p:txBody>
      </p:sp>
      <p:sp>
        <p:nvSpPr>
          <p:cNvPr id="20" name="TextBox 19">
            <a:extLst>
              <a:ext uri="{FF2B5EF4-FFF2-40B4-BE49-F238E27FC236}">
                <a16:creationId xmlns:a16="http://schemas.microsoft.com/office/drawing/2014/main" id="{5969608D-24DE-4CAB-873E-A2A52EC39CAE}"/>
              </a:ext>
            </a:extLst>
          </p:cNvPr>
          <p:cNvSpPr txBox="1"/>
          <p:nvPr/>
        </p:nvSpPr>
        <p:spPr>
          <a:xfrm rot="2430298">
            <a:off x="6173013" y="1609732"/>
            <a:ext cx="1448735" cy="430887"/>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An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toàn</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trong</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cuộc</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sống</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của</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em</a:t>
            </a:r>
            <a:endPar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endParaRPr>
          </a:p>
        </p:txBody>
      </p:sp>
      <p:sp>
        <p:nvSpPr>
          <p:cNvPr id="21" name="TextBox 20">
            <a:extLst>
              <a:ext uri="{FF2B5EF4-FFF2-40B4-BE49-F238E27FC236}">
                <a16:creationId xmlns:a16="http://schemas.microsoft.com/office/drawing/2014/main" id="{06DE26EB-B408-4255-8E88-E2558214DD79}"/>
              </a:ext>
            </a:extLst>
          </p:cNvPr>
          <p:cNvSpPr txBox="1"/>
          <p:nvPr/>
        </p:nvSpPr>
        <p:spPr>
          <a:xfrm rot="1531539">
            <a:off x="5373120" y="2520613"/>
            <a:ext cx="1636905" cy="430887"/>
          </a:xfrm>
          <a:prstGeom prst="rect">
            <a:avLst/>
          </a:prstGeom>
          <a:noFill/>
        </p:spPr>
        <p:txBody>
          <a:bodyPr wrap="square" rtlCol="0">
            <a:spAutoFit/>
          </a:bodyPr>
          <a:lstStyle/>
          <a:p>
            <a:pPr algn="ct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Em</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lớn</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lên</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cùng</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mái</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trường</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mến</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yêu</a:t>
            </a:r>
            <a:endPar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endParaRPr>
          </a:p>
        </p:txBody>
      </p:sp>
      <p:sp>
        <p:nvSpPr>
          <p:cNvPr id="22" name="TextBox 21">
            <a:extLst>
              <a:ext uri="{FF2B5EF4-FFF2-40B4-BE49-F238E27FC236}">
                <a16:creationId xmlns:a16="http://schemas.microsoft.com/office/drawing/2014/main" id="{71A1CF45-F3DF-466E-AD01-78E2897CBCFE}"/>
              </a:ext>
            </a:extLst>
          </p:cNvPr>
          <p:cNvSpPr txBox="1"/>
          <p:nvPr/>
        </p:nvSpPr>
        <p:spPr>
          <a:xfrm rot="19262205">
            <a:off x="8671754" y="1858268"/>
            <a:ext cx="1486358" cy="430887"/>
          </a:xfrm>
          <a:prstGeom prst="rect">
            <a:avLst/>
          </a:prstGeom>
          <a:noFill/>
        </p:spPr>
        <p:txBody>
          <a:bodyPr wrap="square" rtlCol="0">
            <a:spAutoFit/>
          </a:bodyPr>
          <a:lstStyle/>
          <a:p>
            <a:pPr algn="ct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Biết</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ơn</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thầy</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cô</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Yêu</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quý</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bạn</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bè</a:t>
            </a:r>
            <a:endPar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endParaRPr>
          </a:p>
        </p:txBody>
      </p:sp>
      <p:sp>
        <p:nvSpPr>
          <p:cNvPr id="23" name="TextBox 22">
            <a:extLst>
              <a:ext uri="{FF2B5EF4-FFF2-40B4-BE49-F238E27FC236}">
                <a16:creationId xmlns:a16="http://schemas.microsoft.com/office/drawing/2014/main" id="{5BEF64DE-515E-49BD-99E6-36875B1F797D}"/>
              </a:ext>
            </a:extLst>
          </p:cNvPr>
          <p:cNvSpPr txBox="1"/>
          <p:nvPr/>
        </p:nvSpPr>
        <p:spPr>
          <a:xfrm rot="20950263">
            <a:off x="8954121" y="3033694"/>
            <a:ext cx="1636905" cy="261610"/>
          </a:xfrm>
          <a:prstGeom prst="rect">
            <a:avLst/>
          </a:prstGeom>
          <a:noFill/>
        </p:spPr>
        <p:txBody>
          <a:bodyPr wrap="square" rtlCol="0">
            <a:spAutoFit/>
          </a:bodyPr>
          <a:lstStyle/>
          <a:p>
            <a:pPr algn="ct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Phát</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triển</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bản</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thân</a:t>
            </a:r>
            <a:endPar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endParaRPr>
          </a:p>
        </p:txBody>
      </p:sp>
      <p:sp>
        <p:nvSpPr>
          <p:cNvPr id="24" name="TextBox 23">
            <a:extLst>
              <a:ext uri="{FF2B5EF4-FFF2-40B4-BE49-F238E27FC236}">
                <a16:creationId xmlns:a16="http://schemas.microsoft.com/office/drawing/2014/main" id="{4C624263-A2F5-489D-8AB9-C866EB14BF6A}"/>
              </a:ext>
            </a:extLst>
          </p:cNvPr>
          <p:cNvSpPr txBox="1"/>
          <p:nvPr/>
        </p:nvSpPr>
        <p:spPr>
          <a:xfrm rot="1969813">
            <a:off x="8730630" y="4169715"/>
            <a:ext cx="1636905" cy="430887"/>
          </a:xfrm>
          <a:prstGeom prst="rect">
            <a:avLst/>
          </a:prstGeom>
          <a:noFill/>
        </p:spPr>
        <p:txBody>
          <a:bodyPr wrap="square" rtlCol="0">
            <a:spAutoFit/>
          </a:bodyPr>
          <a:lstStyle/>
          <a:p>
            <a:pPr algn="ct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Chào</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năm</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mới</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và</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chi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tiêu</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tiết</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kiệm</a:t>
            </a:r>
            <a:endPar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endParaRPr>
          </a:p>
        </p:txBody>
      </p:sp>
      <p:sp>
        <p:nvSpPr>
          <p:cNvPr id="25" name="TextBox 24">
            <a:extLst>
              <a:ext uri="{FF2B5EF4-FFF2-40B4-BE49-F238E27FC236}">
                <a16:creationId xmlns:a16="http://schemas.microsoft.com/office/drawing/2014/main" id="{5FE006C0-D367-4D29-BD2F-C2CFF26669A5}"/>
              </a:ext>
            </a:extLst>
          </p:cNvPr>
          <p:cNvSpPr txBox="1"/>
          <p:nvPr/>
        </p:nvSpPr>
        <p:spPr>
          <a:xfrm rot="3626251">
            <a:off x="7872525" y="4747673"/>
            <a:ext cx="1432039" cy="430887"/>
          </a:xfrm>
          <a:prstGeom prst="rect">
            <a:avLst/>
          </a:prstGeom>
          <a:noFill/>
        </p:spPr>
        <p:txBody>
          <a:bodyPr wrap="square" rtlCol="0">
            <a:spAutoFit/>
          </a:bodyPr>
          <a:lstStyle/>
          <a:p>
            <a:pPr algn="ct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Gắn</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kết</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gia</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đình</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Quý</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trọng</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phụ</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nữ</a:t>
            </a:r>
            <a:endPar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endParaRPr>
          </a:p>
        </p:txBody>
      </p:sp>
      <p:sp>
        <p:nvSpPr>
          <p:cNvPr id="26" name="TextBox 25">
            <a:extLst>
              <a:ext uri="{FF2B5EF4-FFF2-40B4-BE49-F238E27FC236}">
                <a16:creationId xmlns:a16="http://schemas.microsoft.com/office/drawing/2014/main" id="{979D6512-1729-4B4E-9C7C-537AF222A038}"/>
              </a:ext>
            </a:extLst>
          </p:cNvPr>
          <p:cNvSpPr txBox="1"/>
          <p:nvPr/>
        </p:nvSpPr>
        <p:spPr>
          <a:xfrm rot="18741259">
            <a:off x="6271095" y="4657061"/>
            <a:ext cx="1656198" cy="430887"/>
          </a:xfrm>
          <a:prstGeom prst="rect">
            <a:avLst/>
          </a:prstGeom>
          <a:noFill/>
        </p:spPr>
        <p:txBody>
          <a:bodyPr wrap="square" rtlCol="0">
            <a:spAutoFit/>
          </a:bodyPr>
          <a:lstStyle/>
          <a:p>
            <a:pPr algn="ct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Em</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và</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cuộc</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sống</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xanh</a:t>
            </a:r>
            <a:endPar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endParaRPr>
          </a:p>
        </p:txBody>
      </p:sp>
      <p:sp>
        <p:nvSpPr>
          <p:cNvPr id="27" name="TextBox 26">
            <a:extLst>
              <a:ext uri="{FF2B5EF4-FFF2-40B4-BE49-F238E27FC236}">
                <a16:creationId xmlns:a16="http://schemas.microsoft.com/office/drawing/2014/main" id="{5305A7A2-B945-4885-9A88-E9BFD3C44DCF}"/>
              </a:ext>
            </a:extLst>
          </p:cNvPr>
          <p:cNvSpPr txBox="1"/>
          <p:nvPr/>
        </p:nvSpPr>
        <p:spPr>
          <a:xfrm rot="20595505">
            <a:off x="5184392" y="3501441"/>
            <a:ext cx="1858356" cy="600164"/>
          </a:xfrm>
          <a:prstGeom prst="rect">
            <a:avLst/>
          </a:prstGeom>
          <a:noFill/>
        </p:spPr>
        <p:txBody>
          <a:bodyPr wrap="square" rtlCol="0">
            <a:spAutoFit/>
          </a:bodyPr>
          <a:lstStyle/>
          <a:p>
            <a:pPr algn="ct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Những</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người</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sống</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quanh</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em</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và</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nghề</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truyền</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thống</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quê</a:t>
            </a:r>
            <a:r>
              <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rPr>
              <a:t> </a:t>
            </a:r>
            <a:r>
              <a:rPr lang="en-US" sz="1100" b="1" dirty="0" err="1">
                <a:solidFill>
                  <a:schemeClr val="bg1"/>
                </a:solidFill>
                <a:latin typeface="Arial" panose="020B0604020202020204" pitchFamily="34" charset="0"/>
                <a:ea typeface="Aachen" panose="02020500000000000000" pitchFamily="18" charset="0"/>
                <a:cs typeface="Arial" panose="020B0604020202020204" pitchFamily="34" charset="0"/>
              </a:rPr>
              <a:t>hương</a:t>
            </a:r>
            <a:endParaRPr lang="en-US" sz="1100" b="1" dirty="0">
              <a:solidFill>
                <a:schemeClr val="bg1"/>
              </a:solidFill>
              <a:latin typeface="Arial" panose="020B0604020202020204" pitchFamily="34" charset="0"/>
              <a:ea typeface="Aachen" panose="02020500000000000000" pitchFamily="18" charset="0"/>
              <a:cs typeface="Arial" panose="020B0604020202020204" pitchFamily="34" charset="0"/>
            </a:endParaRPr>
          </a:p>
        </p:txBody>
      </p:sp>
    </p:spTree>
    <p:extLst>
      <p:ext uri="{BB962C8B-B14F-4D97-AF65-F5344CB8AC3E}">
        <p14:creationId xmlns:p14="http://schemas.microsoft.com/office/powerpoint/2010/main" val="1648327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p:cNvGraphicFramePr>
            <a:graphicFrameLocks noGrp="1"/>
          </p:cNvGraphicFramePr>
          <p:nvPr>
            <p:ph idx="4294967295"/>
          </p:nvPr>
        </p:nvGraphicFramePr>
        <p:xfrm>
          <a:off x="5987924" y="1566122"/>
          <a:ext cx="5882128" cy="4738422"/>
        </p:xfrm>
        <a:graphic>
          <a:graphicData uri="http://schemas.openxmlformats.org/drawingml/2006/table">
            <a:tbl>
              <a:tblPr firstRow="1" bandRow="1">
                <a:tableStyleId>{10A1B5D5-9B99-4C35-A422-299274C87663}</a:tableStyleId>
              </a:tblPr>
              <a:tblGrid>
                <a:gridCol w="5882128">
                  <a:extLst>
                    <a:ext uri="{9D8B030D-6E8A-4147-A177-3AD203B41FA5}">
                      <a16:colId xmlns:a16="http://schemas.microsoft.com/office/drawing/2014/main" val="20000"/>
                    </a:ext>
                  </a:extLst>
                </a:gridCol>
              </a:tblGrid>
              <a:tr h="350436">
                <a:tc>
                  <a:txBody>
                    <a:bodyPr/>
                    <a:lstStyle/>
                    <a:p>
                      <a:pPr algn="ctr"/>
                      <a:r>
                        <a:rPr lang="en-US" sz="2400" b="1" dirty="0">
                          <a:solidFill>
                            <a:schemeClr val="bg1"/>
                          </a:solidFill>
                        </a:rPr>
                        <a:t>CÁC CHỦ ĐỀ HOẠT ĐỘNG TRẢI NGHIỆM</a:t>
                      </a:r>
                      <a:endParaRPr lang="en-US" sz="2400" b="1" dirty="0">
                        <a:solidFill>
                          <a:schemeClr val="bg1"/>
                        </a:solidFill>
                        <a:latin typeface="Arial" panose="020B0604020202020204" pitchFamily="34" charset="0"/>
                        <a:cs typeface="Arial" panose="020B0604020202020204" pitchFamily="34" charset="0"/>
                      </a:endParaRPr>
                    </a:p>
                  </a:txBody>
                  <a:tcPr marL="163921" marR="1639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23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b="0" dirty="0"/>
                        <a:t>Chủ đề 1: Em </a:t>
                      </a:r>
                      <a:r>
                        <a:rPr lang="en-US" sz="2000" b="0" dirty="0" err="1"/>
                        <a:t>lớn</a:t>
                      </a:r>
                      <a:r>
                        <a:rPr lang="en-US" sz="2000" b="0" dirty="0"/>
                        <a:t> </a:t>
                      </a:r>
                      <a:r>
                        <a:rPr lang="en-US" sz="2000" b="0" dirty="0" err="1"/>
                        <a:t>lên</a:t>
                      </a:r>
                      <a:r>
                        <a:rPr lang="en-US" sz="2000" b="0" dirty="0"/>
                        <a:t> </a:t>
                      </a:r>
                      <a:r>
                        <a:rPr lang="en-US" sz="2000" b="0" dirty="0" err="1"/>
                        <a:t>cùng</a:t>
                      </a:r>
                      <a:r>
                        <a:rPr lang="en-US" sz="2000" b="0" dirty="0"/>
                        <a:t> </a:t>
                      </a:r>
                      <a:r>
                        <a:rPr lang="en-US" sz="2000" b="0" dirty="0" err="1"/>
                        <a:t>mái</a:t>
                      </a:r>
                      <a:r>
                        <a:rPr lang="en-US" sz="2000" b="0" dirty="0"/>
                        <a:t> </a:t>
                      </a:r>
                      <a:r>
                        <a:rPr lang="en-US" sz="2000" b="0" dirty="0" err="1"/>
                        <a:t>trường</a:t>
                      </a:r>
                      <a:r>
                        <a:rPr lang="en-US" sz="2000" b="0" dirty="0"/>
                        <a:t> </a:t>
                      </a:r>
                      <a:r>
                        <a:rPr lang="en-US" sz="2000" b="0" dirty="0" err="1"/>
                        <a:t>mến</a:t>
                      </a:r>
                      <a:r>
                        <a:rPr lang="en-US" sz="2000" b="0" dirty="0"/>
                        <a:t> </a:t>
                      </a:r>
                      <a:r>
                        <a:rPr lang="en-US" sz="2000" b="0" baseline="0" dirty="0" err="1"/>
                        <a:t>yêu</a:t>
                      </a:r>
                      <a:endParaRPr lang="en-US" sz="2000" b="0" dirty="0">
                        <a:latin typeface="Arial" panose="020B0604020202020204" pitchFamily="34" charset="0"/>
                        <a:cs typeface="Arial" panose="020B0604020202020204" pitchFamily="34" charset="0"/>
                      </a:endParaRPr>
                    </a:p>
                  </a:txBody>
                  <a:tcPr marL="163921" marR="1639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23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t>Chủ</a:t>
                      </a:r>
                      <a:r>
                        <a:rPr lang="en-US" sz="2000" dirty="0"/>
                        <a:t> </a:t>
                      </a:r>
                      <a:r>
                        <a:rPr lang="en-US" sz="2000" dirty="0" err="1"/>
                        <a:t>đề</a:t>
                      </a:r>
                      <a:r>
                        <a:rPr lang="en-US" sz="2000" dirty="0"/>
                        <a:t> 2: An </a:t>
                      </a:r>
                      <a:r>
                        <a:rPr lang="en-US" sz="2000" dirty="0" err="1"/>
                        <a:t>toàn</a:t>
                      </a:r>
                      <a:r>
                        <a:rPr lang="en-US" sz="2000" dirty="0"/>
                        <a:t> </a:t>
                      </a:r>
                      <a:r>
                        <a:rPr lang="en-US" sz="2000" dirty="0" err="1"/>
                        <a:t>trongcuộc</a:t>
                      </a:r>
                      <a:r>
                        <a:rPr lang="en-US" sz="2000" dirty="0"/>
                        <a:t> </a:t>
                      </a:r>
                      <a:r>
                        <a:rPr lang="en-US" sz="2000" dirty="0" err="1"/>
                        <a:t>sống</a:t>
                      </a:r>
                      <a:r>
                        <a:rPr lang="en-US" sz="2000" dirty="0"/>
                        <a:t> </a:t>
                      </a:r>
                      <a:r>
                        <a:rPr lang="en-US" sz="2000" dirty="0" err="1"/>
                        <a:t>của</a:t>
                      </a:r>
                      <a:r>
                        <a:rPr lang="en-US" sz="2000" dirty="0"/>
                        <a:t> </a:t>
                      </a:r>
                      <a:r>
                        <a:rPr lang="en-US" sz="2000" dirty="0" err="1"/>
                        <a:t>em</a:t>
                      </a:r>
                      <a:endParaRPr lang="en-US" sz="2000" dirty="0">
                        <a:latin typeface="Arial" panose="020B0604020202020204" pitchFamily="34" charset="0"/>
                        <a:cs typeface="Arial" panose="020B0604020202020204" pitchFamily="34" charset="0"/>
                      </a:endParaRPr>
                    </a:p>
                  </a:txBody>
                  <a:tcPr marL="163921" marR="1639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23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t>Chủ</a:t>
                      </a:r>
                      <a:r>
                        <a:rPr lang="en-US" sz="2000" dirty="0"/>
                        <a:t> </a:t>
                      </a:r>
                      <a:r>
                        <a:rPr lang="en-US" sz="2000" dirty="0" err="1"/>
                        <a:t>đề</a:t>
                      </a:r>
                      <a:r>
                        <a:rPr lang="en-US" sz="2000" dirty="0"/>
                        <a:t> 3: </a:t>
                      </a:r>
                      <a:r>
                        <a:rPr lang="en-US" sz="2000" dirty="0" err="1"/>
                        <a:t>Biết</a:t>
                      </a:r>
                      <a:r>
                        <a:rPr lang="en-US" sz="2000" dirty="0"/>
                        <a:t> </a:t>
                      </a:r>
                      <a:r>
                        <a:rPr lang="en-US" sz="2000" dirty="0" err="1"/>
                        <a:t>ơn</a:t>
                      </a:r>
                      <a:r>
                        <a:rPr lang="en-US" sz="2000" dirty="0"/>
                        <a:t> </a:t>
                      </a:r>
                      <a:r>
                        <a:rPr lang="en-US" sz="2000" dirty="0" err="1"/>
                        <a:t>thầy</a:t>
                      </a:r>
                      <a:r>
                        <a:rPr lang="en-US" sz="2000" dirty="0"/>
                        <a:t> </a:t>
                      </a:r>
                      <a:r>
                        <a:rPr lang="en-US" sz="2000" dirty="0" err="1"/>
                        <a:t>cô</a:t>
                      </a:r>
                      <a:r>
                        <a:rPr lang="en-US" sz="2000" dirty="0"/>
                        <a:t> – </a:t>
                      </a:r>
                      <a:r>
                        <a:rPr lang="en-US" sz="2000" dirty="0" err="1"/>
                        <a:t>Yêu</a:t>
                      </a:r>
                      <a:r>
                        <a:rPr lang="en-US" sz="2000" dirty="0"/>
                        <a:t> </a:t>
                      </a:r>
                      <a:r>
                        <a:rPr lang="en-US" sz="2000" dirty="0" err="1"/>
                        <a:t>quý</a:t>
                      </a:r>
                      <a:r>
                        <a:rPr lang="en-US" sz="2000" dirty="0"/>
                        <a:t> </a:t>
                      </a:r>
                      <a:r>
                        <a:rPr lang="en-US" sz="2000" dirty="0" err="1"/>
                        <a:t>bạn</a:t>
                      </a:r>
                      <a:r>
                        <a:rPr lang="en-US" sz="2000" dirty="0"/>
                        <a:t> </a:t>
                      </a:r>
                      <a:r>
                        <a:rPr lang="en-US" sz="2000" dirty="0" err="1"/>
                        <a:t>bè</a:t>
                      </a:r>
                      <a:endParaRPr lang="en-US" sz="2000" dirty="0">
                        <a:latin typeface="Arial" panose="020B0604020202020204" pitchFamily="34" charset="0"/>
                        <a:cs typeface="Arial" panose="020B0604020202020204" pitchFamily="34" charset="0"/>
                      </a:endParaRPr>
                    </a:p>
                  </a:txBody>
                  <a:tcPr marL="163921" marR="1639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23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dirty="0"/>
                        <a:t>Chủ đề 4: </a:t>
                      </a:r>
                      <a:r>
                        <a:rPr lang="en-US" sz="2000" dirty="0" err="1"/>
                        <a:t>Em</a:t>
                      </a:r>
                      <a:r>
                        <a:rPr lang="en-US" sz="2000" dirty="0"/>
                        <a:t> </a:t>
                      </a:r>
                      <a:r>
                        <a:rPr lang="en-US" sz="2000" dirty="0" err="1"/>
                        <a:t>yêu</a:t>
                      </a:r>
                      <a:r>
                        <a:rPr lang="en-US" sz="2000" dirty="0"/>
                        <a:t> </a:t>
                      </a:r>
                      <a:r>
                        <a:rPr lang="en-US" sz="2000" baseline="0" dirty="0" err="1"/>
                        <a:t>t</a:t>
                      </a:r>
                      <a:r>
                        <a:rPr lang="en-US" sz="2000" dirty="0" err="1"/>
                        <a:t>ruyền</a:t>
                      </a:r>
                      <a:r>
                        <a:rPr lang="en-US" sz="2000" dirty="0"/>
                        <a:t> </a:t>
                      </a:r>
                      <a:r>
                        <a:rPr lang="en-US" sz="2000" dirty="0" err="1"/>
                        <a:t>thống</a:t>
                      </a:r>
                      <a:r>
                        <a:rPr lang="en-US" sz="2000" dirty="0"/>
                        <a:t> </a:t>
                      </a:r>
                      <a:r>
                        <a:rPr lang="en-US" sz="2000" dirty="0" err="1"/>
                        <a:t>quê</a:t>
                      </a:r>
                      <a:r>
                        <a:rPr lang="en-US" sz="2000" dirty="0"/>
                        <a:t> </a:t>
                      </a:r>
                      <a:r>
                        <a:rPr lang="en-US" sz="2000" dirty="0" err="1"/>
                        <a:t>hương</a:t>
                      </a:r>
                      <a:endParaRPr lang="en-US" sz="2000" dirty="0">
                        <a:latin typeface="Arial" panose="020B0604020202020204" pitchFamily="34" charset="0"/>
                        <a:cs typeface="Arial" panose="020B0604020202020204" pitchFamily="34" charset="0"/>
                      </a:endParaRPr>
                    </a:p>
                  </a:txBody>
                  <a:tcPr marL="163921" marR="1639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23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t>Chủ</a:t>
                      </a:r>
                      <a:r>
                        <a:rPr lang="en-US" sz="2000" dirty="0"/>
                        <a:t> </a:t>
                      </a:r>
                      <a:r>
                        <a:rPr lang="en-US" sz="2000" dirty="0" err="1"/>
                        <a:t>đề</a:t>
                      </a:r>
                      <a:r>
                        <a:rPr lang="en-US" sz="2000" dirty="0"/>
                        <a:t> 5: </a:t>
                      </a:r>
                      <a:r>
                        <a:rPr lang="en-US" sz="2000" dirty="0" err="1"/>
                        <a:t>Chào</a:t>
                      </a:r>
                      <a:r>
                        <a:rPr lang="en-US" sz="2000" dirty="0"/>
                        <a:t> </a:t>
                      </a:r>
                      <a:r>
                        <a:rPr lang="en-US" sz="2000" dirty="0" err="1"/>
                        <a:t>năm</a:t>
                      </a:r>
                      <a:r>
                        <a:rPr lang="en-US" sz="2000" baseline="0" dirty="0"/>
                        <a:t> </a:t>
                      </a:r>
                      <a:r>
                        <a:rPr lang="en-US" sz="2000" baseline="0" dirty="0" err="1"/>
                        <a:t>mới</a:t>
                      </a:r>
                      <a:r>
                        <a:rPr lang="en-US" sz="2000" baseline="0" dirty="0"/>
                        <a:t> </a:t>
                      </a:r>
                      <a:r>
                        <a:rPr lang="en-US" sz="2000" baseline="0" dirty="0" err="1"/>
                        <a:t>và</a:t>
                      </a:r>
                      <a:r>
                        <a:rPr lang="en-US" sz="2000" baseline="0" dirty="0"/>
                        <a:t> chi </a:t>
                      </a:r>
                      <a:r>
                        <a:rPr lang="en-US" sz="2000" baseline="0" dirty="0" err="1"/>
                        <a:t>tiêu</a:t>
                      </a:r>
                      <a:r>
                        <a:rPr lang="en-US" sz="2000" baseline="0" dirty="0"/>
                        <a:t> </a:t>
                      </a:r>
                      <a:r>
                        <a:rPr lang="en-US" sz="2000" baseline="0" dirty="0" err="1"/>
                        <a:t>tiết</a:t>
                      </a:r>
                      <a:r>
                        <a:rPr lang="en-US" sz="2000" baseline="0" dirty="0"/>
                        <a:t> </a:t>
                      </a:r>
                      <a:r>
                        <a:rPr lang="en-US" sz="2000" baseline="0" dirty="0" err="1"/>
                        <a:t>kiệm</a:t>
                      </a:r>
                      <a:endParaRPr lang="en-US" sz="2000" dirty="0">
                        <a:latin typeface="Arial" panose="020B0604020202020204" pitchFamily="34" charset="0"/>
                        <a:cs typeface="Arial" panose="020B0604020202020204" pitchFamily="34" charset="0"/>
                      </a:endParaRPr>
                    </a:p>
                  </a:txBody>
                  <a:tcPr marL="163921" marR="1639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23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t>Chủ</a:t>
                      </a:r>
                      <a:r>
                        <a:rPr lang="en-US" sz="2000" dirty="0"/>
                        <a:t> </a:t>
                      </a:r>
                      <a:r>
                        <a:rPr lang="en-US" sz="2000" dirty="0" err="1"/>
                        <a:t>đề</a:t>
                      </a:r>
                      <a:r>
                        <a:rPr lang="en-US" sz="2000" dirty="0"/>
                        <a:t> 6: </a:t>
                      </a:r>
                      <a:r>
                        <a:rPr lang="en-US" sz="2000" kern="1200" dirty="0" err="1">
                          <a:solidFill>
                            <a:schemeClr val="tx1"/>
                          </a:solidFill>
                        </a:rPr>
                        <a:t>Phát</a:t>
                      </a:r>
                      <a:r>
                        <a:rPr lang="en-US" sz="2000" kern="1200" baseline="0" dirty="0">
                          <a:solidFill>
                            <a:schemeClr val="tx1"/>
                          </a:solidFill>
                        </a:rPr>
                        <a:t> </a:t>
                      </a:r>
                      <a:r>
                        <a:rPr lang="en-US" sz="2000" kern="1200" baseline="0" dirty="0" err="1">
                          <a:solidFill>
                            <a:schemeClr val="tx1"/>
                          </a:solidFill>
                        </a:rPr>
                        <a:t>triển</a:t>
                      </a:r>
                      <a:r>
                        <a:rPr lang="en-US" sz="2000" kern="1200" baseline="0" dirty="0">
                          <a:solidFill>
                            <a:schemeClr val="tx1"/>
                          </a:solidFill>
                        </a:rPr>
                        <a:t> </a:t>
                      </a:r>
                      <a:r>
                        <a:rPr lang="vi-VN" sz="2000" kern="1200" dirty="0">
                          <a:solidFill>
                            <a:schemeClr val="tx1"/>
                          </a:solidFill>
                        </a:rPr>
                        <a:t>bản thân</a:t>
                      </a:r>
                      <a:endParaRPr lang="en-US" sz="2000" kern="1200" dirty="0">
                        <a:solidFill>
                          <a:schemeClr val="tx1"/>
                        </a:solidFill>
                        <a:latin typeface="Arial" panose="020B0604020202020204" pitchFamily="34" charset="0"/>
                        <a:ea typeface="+mn-ea"/>
                        <a:cs typeface="Arial" panose="020B0604020202020204" pitchFamily="34" charset="0"/>
                      </a:endParaRPr>
                    </a:p>
                  </a:txBody>
                  <a:tcPr marL="163921" marR="1639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23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dirty="0"/>
                        <a:t>Chủ đề 7: </a:t>
                      </a:r>
                      <a:r>
                        <a:rPr lang="en-US" sz="2000" dirty="0" err="1"/>
                        <a:t>Gắn</a:t>
                      </a:r>
                      <a:r>
                        <a:rPr lang="en-US" sz="2000" dirty="0"/>
                        <a:t> </a:t>
                      </a:r>
                      <a:r>
                        <a:rPr lang="en-US" sz="2000" dirty="0" err="1"/>
                        <a:t>kết</a:t>
                      </a:r>
                      <a:r>
                        <a:rPr lang="en-US" sz="2000" dirty="0"/>
                        <a:t> </a:t>
                      </a:r>
                      <a:r>
                        <a:rPr lang="vi-VN" sz="2000" dirty="0"/>
                        <a:t>gia đình - Quý trọng phụ nữ</a:t>
                      </a:r>
                      <a:endParaRPr lang="en-US" sz="2000" dirty="0">
                        <a:latin typeface="Arial" panose="020B0604020202020204" pitchFamily="34" charset="0"/>
                        <a:cs typeface="Arial" panose="020B0604020202020204" pitchFamily="34" charset="0"/>
                      </a:endParaRPr>
                    </a:p>
                  </a:txBody>
                  <a:tcPr marL="163921" marR="1639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23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dirty="0"/>
                        <a:t>Chủ đề 8: </a:t>
                      </a:r>
                      <a:r>
                        <a:rPr lang="en-US" sz="2000" dirty="0" err="1"/>
                        <a:t>Em</a:t>
                      </a:r>
                      <a:r>
                        <a:rPr lang="en-US" sz="2000" dirty="0"/>
                        <a:t> </a:t>
                      </a:r>
                      <a:r>
                        <a:rPr lang="en-US" sz="2000" dirty="0" err="1"/>
                        <a:t>và</a:t>
                      </a:r>
                      <a:r>
                        <a:rPr lang="en-US" sz="2000" dirty="0"/>
                        <a:t> c</a:t>
                      </a:r>
                      <a:r>
                        <a:rPr lang="vi-VN" sz="2000" dirty="0"/>
                        <a:t>uộc sống xanh </a:t>
                      </a:r>
                      <a:endParaRPr lang="en-US" sz="2000" dirty="0">
                        <a:latin typeface="Arial" panose="020B0604020202020204" pitchFamily="34" charset="0"/>
                        <a:cs typeface="Arial" panose="020B0604020202020204" pitchFamily="34" charset="0"/>
                      </a:endParaRPr>
                    </a:p>
                  </a:txBody>
                  <a:tcPr marL="163921" marR="1639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5660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dirty="0"/>
                        <a:t>Chủ đề 9: Những người sống quanh em</a:t>
                      </a:r>
                      <a:r>
                        <a:rPr lang="en-US" sz="2000" dirty="0"/>
                        <a:t> </a:t>
                      </a:r>
                      <a:r>
                        <a:rPr lang="en-US" sz="2000" dirty="0" err="1"/>
                        <a:t>và</a:t>
                      </a:r>
                      <a:r>
                        <a:rPr lang="en-US" sz="2000" baseline="0" dirty="0"/>
                        <a:t> </a:t>
                      </a:r>
                      <a:r>
                        <a:rPr lang="en-US" sz="2000" baseline="0" dirty="0" err="1"/>
                        <a:t>nghề</a:t>
                      </a:r>
                      <a:r>
                        <a:rPr lang="en-US" sz="2000" baseline="0" dirty="0"/>
                        <a:t> </a:t>
                      </a:r>
                      <a:r>
                        <a:rPr lang="en-US" sz="2000" baseline="0" dirty="0" err="1"/>
                        <a:t>truyền</a:t>
                      </a:r>
                      <a:r>
                        <a:rPr lang="en-US" sz="2000" baseline="0" dirty="0"/>
                        <a:t> </a:t>
                      </a:r>
                      <a:r>
                        <a:rPr lang="en-US" sz="2000" baseline="0" dirty="0" err="1"/>
                        <a:t>thống</a:t>
                      </a:r>
                      <a:r>
                        <a:rPr lang="en-US" sz="2000" baseline="0" dirty="0"/>
                        <a:t> </a:t>
                      </a:r>
                      <a:r>
                        <a:rPr lang="en-US" sz="2000" baseline="0" dirty="0" err="1"/>
                        <a:t>quê</a:t>
                      </a:r>
                      <a:r>
                        <a:rPr lang="en-US" sz="2000" baseline="0" dirty="0"/>
                        <a:t> </a:t>
                      </a:r>
                      <a:r>
                        <a:rPr lang="en-US" sz="2000" baseline="0" dirty="0" err="1"/>
                        <a:t>hương</a:t>
                      </a:r>
                      <a:endParaRPr lang="en-US" sz="2000" dirty="0">
                        <a:latin typeface="Arial" panose="020B0604020202020204" pitchFamily="34" charset="0"/>
                        <a:cs typeface="Arial" panose="020B0604020202020204" pitchFamily="34" charset="0"/>
                      </a:endParaRPr>
                    </a:p>
                  </a:txBody>
                  <a:tcPr marL="163921" marR="1639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4102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err="1"/>
                        <a:t>Tuần</a:t>
                      </a:r>
                      <a:r>
                        <a:rPr lang="en-US" sz="2000" b="0" dirty="0"/>
                        <a:t> </a:t>
                      </a:r>
                      <a:r>
                        <a:rPr lang="en-US" sz="2000" b="0" dirty="0" err="1"/>
                        <a:t>tổng</a:t>
                      </a:r>
                      <a:r>
                        <a:rPr lang="en-US" sz="2000" b="0" dirty="0"/>
                        <a:t> </a:t>
                      </a:r>
                      <a:r>
                        <a:rPr lang="en-US" sz="2000" b="0" dirty="0" err="1"/>
                        <a:t>kết</a:t>
                      </a:r>
                      <a:endParaRPr lang="en-US" sz="2000" b="0" dirty="0">
                        <a:latin typeface="Arial" panose="020B0604020202020204" pitchFamily="34" charset="0"/>
                        <a:cs typeface="Arial" panose="020B0604020202020204" pitchFamily="34" charset="0"/>
                      </a:endParaRPr>
                    </a:p>
                  </a:txBody>
                  <a:tcPr marL="163921" marR="1639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0696659"/>
                  </a:ext>
                </a:extLst>
              </a:tr>
            </a:tbl>
          </a:graphicData>
        </a:graphic>
      </p:graphicFrame>
      <p:sp>
        <p:nvSpPr>
          <p:cNvPr id="3" name="Slide Number Placeholder 2">
            <a:extLst>
              <a:ext uri="{FF2B5EF4-FFF2-40B4-BE49-F238E27FC236}">
                <a16:creationId xmlns:a16="http://schemas.microsoft.com/office/drawing/2014/main" id="{D5615747-8AB0-4E14-8E57-78783F1637F4}"/>
              </a:ext>
            </a:extLst>
          </p:cNvPr>
          <p:cNvSpPr>
            <a:spLocks noGrp="1"/>
          </p:cNvSpPr>
          <p:nvPr>
            <p:ph type="sldNum" sz="quarter" idx="4294967295"/>
          </p:nvPr>
        </p:nvSpPr>
        <p:spPr>
          <a:xfrm>
            <a:off x="9199563" y="6356350"/>
            <a:ext cx="2992437" cy="365125"/>
          </a:xfrm>
        </p:spPr>
        <p:txBody>
          <a:bodyPr/>
          <a:lstStyle/>
          <a:p>
            <a:fld id="{A332A896-B7F9-4742-A573-A9A4C106AC7B}" type="slidenum">
              <a:rPr lang="en-US" altLang="en-US" smtClean="0"/>
              <a:pPr/>
              <a:t>29</a:t>
            </a:fld>
            <a:endParaRPr lang="en-US" altLang="en-US"/>
          </a:p>
        </p:txBody>
      </p:sp>
      <p:sp>
        <p:nvSpPr>
          <p:cNvPr id="8" name="Arrow: Pentagon 7">
            <a:extLst>
              <a:ext uri="{FF2B5EF4-FFF2-40B4-BE49-F238E27FC236}">
                <a16:creationId xmlns:a16="http://schemas.microsoft.com/office/drawing/2014/main" id="{06ABF7C3-634D-2732-97E1-11B2A9456AC0}"/>
              </a:ext>
            </a:extLst>
          </p:cNvPr>
          <p:cNvSpPr/>
          <p:nvPr/>
        </p:nvSpPr>
        <p:spPr>
          <a:xfrm>
            <a:off x="723111" y="2388458"/>
            <a:ext cx="4801986" cy="414385"/>
          </a:xfrm>
          <a:prstGeom prst="homePlat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b="1" dirty="0">
                <a:latin typeface="Myriad Pro" pitchFamily="34" charset="0"/>
              </a:rPr>
              <a:t>TRANG </a:t>
            </a:r>
            <a:r>
              <a:rPr lang="en-US" b="1" dirty="0" err="1">
                <a:latin typeface="Myriad Pro" pitchFamily="34" charset="0"/>
              </a:rPr>
              <a:t>BÌA</a:t>
            </a:r>
            <a:endParaRPr lang="en-US" b="1" dirty="0">
              <a:latin typeface="Myriad Pro" pitchFamily="34" charset="0"/>
            </a:endParaRPr>
          </a:p>
        </p:txBody>
      </p:sp>
      <p:sp>
        <p:nvSpPr>
          <p:cNvPr id="9" name="Arrow: Pentagon 8">
            <a:extLst>
              <a:ext uri="{FF2B5EF4-FFF2-40B4-BE49-F238E27FC236}">
                <a16:creationId xmlns:a16="http://schemas.microsoft.com/office/drawing/2014/main" id="{C29BA93D-71A7-861A-A373-23F0739189E7}"/>
              </a:ext>
            </a:extLst>
          </p:cNvPr>
          <p:cNvSpPr/>
          <p:nvPr/>
        </p:nvSpPr>
        <p:spPr>
          <a:xfrm>
            <a:off x="739660" y="3459603"/>
            <a:ext cx="4801986" cy="414385"/>
          </a:xfrm>
          <a:prstGeom prst="homePlat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b="1" dirty="0" err="1">
                <a:latin typeface="Myriad Pro" pitchFamily="34" charset="0"/>
              </a:rPr>
              <a:t>LỜI</a:t>
            </a:r>
            <a:r>
              <a:rPr lang="en-US" b="1" dirty="0">
                <a:latin typeface="Myriad Pro" pitchFamily="34" charset="0"/>
              </a:rPr>
              <a:t> </a:t>
            </a:r>
            <a:r>
              <a:rPr lang="en-US" b="1" dirty="0" err="1">
                <a:latin typeface="Myriad Pro" pitchFamily="34" charset="0"/>
              </a:rPr>
              <a:t>NÓI</a:t>
            </a:r>
            <a:r>
              <a:rPr lang="en-US" b="1" dirty="0">
                <a:latin typeface="Myriad Pro" pitchFamily="34" charset="0"/>
              </a:rPr>
              <a:t> </a:t>
            </a:r>
            <a:r>
              <a:rPr lang="en-US" b="1" dirty="0" err="1">
                <a:latin typeface="Myriad Pro" pitchFamily="34" charset="0"/>
              </a:rPr>
              <a:t>ĐẦU</a:t>
            </a:r>
            <a:endParaRPr lang="en-US" b="1" dirty="0">
              <a:latin typeface="Myriad Pro" pitchFamily="34" charset="0"/>
            </a:endParaRPr>
          </a:p>
        </p:txBody>
      </p:sp>
      <p:sp>
        <p:nvSpPr>
          <p:cNvPr id="11" name="Arrow: Pentagon 10">
            <a:extLst>
              <a:ext uri="{FF2B5EF4-FFF2-40B4-BE49-F238E27FC236}">
                <a16:creationId xmlns:a16="http://schemas.microsoft.com/office/drawing/2014/main" id="{5C40D6FD-9E11-553D-2748-80FFDB3D9283}"/>
              </a:ext>
            </a:extLst>
          </p:cNvPr>
          <p:cNvSpPr/>
          <p:nvPr/>
        </p:nvSpPr>
        <p:spPr>
          <a:xfrm>
            <a:off x="739660" y="2915762"/>
            <a:ext cx="4768888" cy="414385"/>
          </a:xfrm>
          <a:prstGeom prst="homePlat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b="1" dirty="0">
                <a:latin typeface="Myriad Pro" pitchFamily="34" charset="0"/>
              </a:rPr>
              <a:t>CÁC KÍ HIỆU DÙNG TRONG SÁCH</a:t>
            </a:r>
          </a:p>
        </p:txBody>
      </p:sp>
      <p:sp>
        <p:nvSpPr>
          <p:cNvPr id="12" name="Arrow: Pentagon 11">
            <a:extLst>
              <a:ext uri="{FF2B5EF4-FFF2-40B4-BE49-F238E27FC236}">
                <a16:creationId xmlns:a16="http://schemas.microsoft.com/office/drawing/2014/main" id="{2E39EB6D-D067-CD59-37C8-C00D618B1BB3}"/>
              </a:ext>
            </a:extLst>
          </p:cNvPr>
          <p:cNvSpPr/>
          <p:nvPr/>
        </p:nvSpPr>
        <p:spPr>
          <a:xfrm>
            <a:off x="723111" y="4038610"/>
            <a:ext cx="4801986" cy="414385"/>
          </a:xfrm>
          <a:prstGeom prst="homePlat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b="1" dirty="0" err="1">
                <a:latin typeface="Myriad Pro" pitchFamily="34" charset="0"/>
              </a:rPr>
              <a:t>MỤC</a:t>
            </a:r>
            <a:r>
              <a:rPr lang="en-US" b="1" dirty="0">
                <a:latin typeface="Myriad Pro" pitchFamily="34" charset="0"/>
              </a:rPr>
              <a:t> </a:t>
            </a:r>
            <a:r>
              <a:rPr lang="en-US" b="1" dirty="0" err="1">
                <a:latin typeface="Myriad Pro" pitchFamily="34" charset="0"/>
              </a:rPr>
              <a:t>LỤC</a:t>
            </a:r>
            <a:endParaRPr lang="en-US" b="1" dirty="0">
              <a:latin typeface="Myriad Pro" pitchFamily="34" charset="0"/>
            </a:endParaRPr>
          </a:p>
        </p:txBody>
      </p:sp>
      <p:sp>
        <p:nvSpPr>
          <p:cNvPr id="13" name="Arrow: Pentagon 12">
            <a:extLst>
              <a:ext uri="{FF2B5EF4-FFF2-40B4-BE49-F238E27FC236}">
                <a16:creationId xmlns:a16="http://schemas.microsoft.com/office/drawing/2014/main" id="{6183A651-09F1-0FA2-2A3F-AE375DEF53B5}"/>
              </a:ext>
            </a:extLst>
          </p:cNvPr>
          <p:cNvSpPr/>
          <p:nvPr/>
        </p:nvSpPr>
        <p:spPr>
          <a:xfrm>
            <a:off x="739660" y="4610390"/>
            <a:ext cx="4801986" cy="414385"/>
          </a:xfrm>
          <a:prstGeom prst="homePlat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b="1" dirty="0">
                <a:latin typeface="Myriad Pro" pitchFamily="34" charset="0"/>
              </a:rPr>
              <a:t>CÁC CHỦ ĐỀ HOẠT ĐỘNG TRẢI NGHIỆM </a:t>
            </a:r>
          </a:p>
        </p:txBody>
      </p:sp>
      <p:sp>
        <p:nvSpPr>
          <p:cNvPr id="14" name="Arrow: Pentagon 13">
            <a:extLst>
              <a:ext uri="{FF2B5EF4-FFF2-40B4-BE49-F238E27FC236}">
                <a16:creationId xmlns:a16="http://schemas.microsoft.com/office/drawing/2014/main" id="{B9D4D417-005B-5EFB-762B-845B9D7C6A17}"/>
              </a:ext>
            </a:extLst>
          </p:cNvPr>
          <p:cNvSpPr/>
          <p:nvPr/>
        </p:nvSpPr>
        <p:spPr>
          <a:xfrm>
            <a:off x="706562" y="5206397"/>
            <a:ext cx="4801986" cy="414385"/>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a:latin typeface="Myriad Pro" pitchFamily="34" charset="0"/>
              </a:rPr>
              <a:t>GIẢI</a:t>
            </a:r>
            <a:r>
              <a:rPr lang="en-US" b="1" dirty="0">
                <a:latin typeface="Myriad Pro" pitchFamily="34" charset="0"/>
              </a:rPr>
              <a:t> </a:t>
            </a:r>
            <a:r>
              <a:rPr lang="en-US" b="1" dirty="0" err="1">
                <a:latin typeface="Myriad Pro" pitchFamily="34" charset="0"/>
              </a:rPr>
              <a:t>THÍCH</a:t>
            </a:r>
            <a:r>
              <a:rPr lang="en-US" b="1" dirty="0">
                <a:latin typeface="Myriad Pro" pitchFamily="34" charset="0"/>
              </a:rPr>
              <a:t> </a:t>
            </a:r>
            <a:r>
              <a:rPr lang="en-US" b="1" dirty="0" err="1">
                <a:latin typeface="Myriad Pro" pitchFamily="34" charset="0"/>
              </a:rPr>
              <a:t>THUẬT</a:t>
            </a:r>
            <a:r>
              <a:rPr lang="en-US" b="1" dirty="0">
                <a:latin typeface="Myriad Pro" pitchFamily="34" charset="0"/>
              </a:rPr>
              <a:t> </a:t>
            </a:r>
            <a:r>
              <a:rPr lang="en-US" b="1" dirty="0" err="1">
                <a:latin typeface="Myriad Pro" pitchFamily="34" charset="0"/>
              </a:rPr>
              <a:t>NGỮ</a:t>
            </a:r>
            <a:endParaRPr lang="en-US" b="1" dirty="0">
              <a:latin typeface="Myriad Pro" pitchFamily="34" charset="0"/>
            </a:endParaRPr>
          </a:p>
        </p:txBody>
      </p:sp>
      <p:sp>
        <p:nvSpPr>
          <p:cNvPr id="15" name="Title 1">
            <a:extLst>
              <a:ext uri="{FF2B5EF4-FFF2-40B4-BE49-F238E27FC236}">
                <a16:creationId xmlns:a16="http://schemas.microsoft.com/office/drawing/2014/main" id="{1640C9C5-588C-0232-F28E-444DF26F1FE5}"/>
              </a:ext>
            </a:extLst>
          </p:cNvPr>
          <p:cNvSpPr txBox="1">
            <a:spLocks/>
          </p:cNvSpPr>
          <p:nvPr/>
        </p:nvSpPr>
        <p:spPr bwMode="auto">
          <a:xfrm>
            <a:off x="321948" y="1081842"/>
            <a:ext cx="5219698" cy="968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800" b="1">
                <a:solidFill>
                  <a:schemeClr val="tx2"/>
                </a:solidFill>
                <a:latin typeface="+mj-lt"/>
                <a:ea typeface="+mj-ea"/>
                <a:cs typeface="+mj-cs"/>
              </a:defRPr>
            </a:lvl1pPr>
            <a:lvl2pPr algn="l" rtl="0" eaLnBrk="1" fontAlgn="base" hangingPunct="1">
              <a:spcBef>
                <a:spcPct val="0"/>
              </a:spcBef>
              <a:spcAft>
                <a:spcPct val="0"/>
              </a:spcAft>
              <a:defRPr sz="3800" b="1">
                <a:solidFill>
                  <a:schemeClr val="tx2"/>
                </a:solidFill>
                <a:latin typeface="Arial" charset="0"/>
              </a:defRPr>
            </a:lvl2pPr>
            <a:lvl3pPr algn="l" rtl="0" eaLnBrk="1" fontAlgn="base" hangingPunct="1">
              <a:spcBef>
                <a:spcPct val="0"/>
              </a:spcBef>
              <a:spcAft>
                <a:spcPct val="0"/>
              </a:spcAft>
              <a:defRPr sz="3800" b="1">
                <a:solidFill>
                  <a:schemeClr val="tx2"/>
                </a:solidFill>
                <a:latin typeface="Arial" charset="0"/>
              </a:defRPr>
            </a:lvl3pPr>
            <a:lvl4pPr algn="l" rtl="0" eaLnBrk="1" fontAlgn="base" hangingPunct="1">
              <a:spcBef>
                <a:spcPct val="0"/>
              </a:spcBef>
              <a:spcAft>
                <a:spcPct val="0"/>
              </a:spcAft>
              <a:defRPr sz="3800" b="1">
                <a:solidFill>
                  <a:schemeClr val="tx2"/>
                </a:solidFill>
                <a:latin typeface="Arial" charset="0"/>
              </a:defRPr>
            </a:lvl4pPr>
            <a:lvl5pPr algn="l" rtl="0" eaLnBrk="1" fontAlgn="base" hangingPunct="1">
              <a:spcBef>
                <a:spcPct val="0"/>
              </a:spcBef>
              <a:spcAft>
                <a:spcPct val="0"/>
              </a:spcAft>
              <a:defRPr sz="3800" b="1">
                <a:solidFill>
                  <a:schemeClr val="tx2"/>
                </a:solidFill>
                <a:latin typeface="Arial" charset="0"/>
              </a:defRPr>
            </a:lvl5pPr>
            <a:lvl6pPr marL="457200" algn="l" rtl="0" eaLnBrk="1" fontAlgn="base" hangingPunct="1">
              <a:spcBef>
                <a:spcPct val="0"/>
              </a:spcBef>
              <a:spcAft>
                <a:spcPct val="0"/>
              </a:spcAft>
              <a:defRPr sz="3800" b="1">
                <a:solidFill>
                  <a:schemeClr val="tx2"/>
                </a:solidFill>
                <a:latin typeface="Arial" charset="0"/>
              </a:defRPr>
            </a:lvl6pPr>
            <a:lvl7pPr marL="914400" algn="l" rtl="0" eaLnBrk="1" fontAlgn="base" hangingPunct="1">
              <a:spcBef>
                <a:spcPct val="0"/>
              </a:spcBef>
              <a:spcAft>
                <a:spcPct val="0"/>
              </a:spcAft>
              <a:defRPr sz="3800" b="1">
                <a:solidFill>
                  <a:schemeClr val="tx2"/>
                </a:solidFill>
                <a:latin typeface="Arial" charset="0"/>
              </a:defRPr>
            </a:lvl7pPr>
            <a:lvl8pPr marL="1371600" algn="l" rtl="0" eaLnBrk="1" fontAlgn="base" hangingPunct="1">
              <a:spcBef>
                <a:spcPct val="0"/>
              </a:spcBef>
              <a:spcAft>
                <a:spcPct val="0"/>
              </a:spcAft>
              <a:defRPr sz="3800" b="1">
                <a:solidFill>
                  <a:schemeClr val="tx2"/>
                </a:solidFill>
                <a:latin typeface="Arial" charset="0"/>
              </a:defRPr>
            </a:lvl8pPr>
            <a:lvl9pPr marL="1828800" algn="l" rtl="0" eaLnBrk="1" fontAlgn="base" hangingPunct="1">
              <a:spcBef>
                <a:spcPct val="0"/>
              </a:spcBef>
              <a:spcAft>
                <a:spcPct val="0"/>
              </a:spcAft>
              <a:defRPr sz="3800" b="1">
                <a:solidFill>
                  <a:schemeClr val="tx2"/>
                </a:solidFill>
                <a:latin typeface="Arial" charset="0"/>
              </a:defRPr>
            </a:lvl9pPr>
          </a:lstStyle>
          <a:p>
            <a:pPr algn="ctr"/>
            <a:r>
              <a:rPr lang="en-US" sz="2400" kern="0" dirty="0">
                <a:solidFill>
                  <a:srgbClr val="C00000"/>
                </a:solidFill>
                <a:latin typeface="Cambria" panose="02040503050406030204" pitchFamily="18" charset="0"/>
                <a:ea typeface="Cambria" panose="02040503050406030204" pitchFamily="18" charset="0"/>
              </a:rPr>
              <a:t>CẤU TRÚC SÁCH GIÁO KHOA </a:t>
            </a:r>
            <a:br>
              <a:rPr lang="en-US" sz="2400" kern="0" dirty="0">
                <a:solidFill>
                  <a:srgbClr val="C00000"/>
                </a:solidFill>
                <a:latin typeface="Cambria" panose="02040503050406030204" pitchFamily="18" charset="0"/>
                <a:ea typeface="Cambria" panose="02040503050406030204" pitchFamily="18" charset="0"/>
              </a:rPr>
            </a:br>
            <a:r>
              <a:rPr lang="en-US" sz="2400" kern="0" dirty="0">
                <a:solidFill>
                  <a:srgbClr val="C00000"/>
                </a:solidFill>
                <a:latin typeface="Cambria" panose="02040503050406030204" pitchFamily="18" charset="0"/>
                <a:ea typeface="Cambria" panose="02040503050406030204" pitchFamily="18" charset="0"/>
              </a:rPr>
              <a:t>HOẠT ĐỘNG TRẢI NGHIỆM LỚP 4</a:t>
            </a:r>
          </a:p>
          <a:p>
            <a:pPr algn="ctr"/>
            <a:r>
              <a:rPr lang="en-US" sz="2400" kern="0" dirty="0">
                <a:solidFill>
                  <a:srgbClr val="C00000"/>
                </a:solidFill>
                <a:latin typeface="Cambria" panose="02040503050406030204" pitchFamily="18" charset="0"/>
                <a:ea typeface="Cambria" panose="02040503050406030204" pitchFamily="18" charset="0"/>
              </a:rPr>
              <a:t>CHÂN TRỜI SÁNG TẠO</a:t>
            </a:r>
          </a:p>
        </p:txBody>
      </p:sp>
      <p:sp>
        <p:nvSpPr>
          <p:cNvPr id="16" name="Arrow: Pentagon 15">
            <a:extLst>
              <a:ext uri="{FF2B5EF4-FFF2-40B4-BE49-F238E27FC236}">
                <a16:creationId xmlns:a16="http://schemas.microsoft.com/office/drawing/2014/main" id="{9A8056D5-4CEF-69C3-1767-9241F6247EDC}"/>
              </a:ext>
            </a:extLst>
          </p:cNvPr>
          <p:cNvSpPr/>
          <p:nvPr/>
        </p:nvSpPr>
        <p:spPr>
          <a:xfrm>
            <a:off x="706562" y="5761177"/>
            <a:ext cx="4801986" cy="414385"/>
          </a:xfrm>
          <a:prstGeom prst="homePlate">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a:latin typeface="Myriad Pro" pitchFamily="34" charset="0"/>
              </a:rPr>
              <a:t>DANH</a:t>
            </a:r>
            <a:r>
              <a:rPr lang="en-US" b="1" dirty="0">
                <a:latin typeface="Myriad Pro" pitchFamily="34" charset="0"/>
              </a:rPr>
              <a:t> </a:t>
            </a:r>
            <a:r>
              <a:rPr lang="en-US" b="1" dirty="0" err="1">
                <a:latin typeface="Myriad Pro" pitchFamily="34" charset="0"/>
              </a:rPr>
              <a:t>SÁCH</a:t>
            </a:r>
            <a:r>
              <a:rPr lang="en-US" b="1" dirty="0">
                <a:latin typeface="Myriad Pro" pitchFamily="34" charset="0"/>
              </a:rPr>
              <a:t> </a:t>
            </a:r>
            <a:r>
              <a:rPr lang="en-US" b="1" dirty="0" err="1">
                <a:latin typeface="Myriad Pro" pitchFamily="34" charset="0"/>
              </a:rPr>
              <a:t>TRANH</a:t>
            </a:r>
            <a:r>
              <a:rPr lang="en-US" b="1" dirty="0">
                <a:latin typeface="Myriad Pro" pitchFamily="34" charset="0"/>
              </a:rPr>
              <a:t>, </a:t>
            </a:r>
            <a:r>
              <a:rPr lang="en-US" b="1" dirty="0" err="1">
                <a:latin typeface="Myriad Pro" pitchFamily="34" charset="0"/>
              </a:rPr>
              <a:t>ẢNH</a:t>
            </a:r>
            <a:r>
              <a:rPr lang="en-US" b="1" dirty="0">
                <a:latin typeface="Myriad Pro" pitchFamily="34" charset="0"/>
              </a:rPr>
              <a:t> </a:t>
            </a:r>
            <a:r>
              <a:rPr lang="en-US" b="1" dirty="0" err="1">
                <a:latin typeface="Myriad Pro" pitchFamily="34" charset="0"/>
              </a:rPr>
              <a:t>SỬ</a:t>
            </a:r>
            <a:r>
              <a:rPr lang="en-US" b="1" dirty="0">
                <a:latin typeface="Myriad Pro" pitchFamily="34" charset="0"/>
              </a:rPr>
              <a:t> </a:t>
            </a:r>
            <a:r>
              <a:rPr lang="en-US" b="1" dirty="0" err="1">
                <a:latin typeface="Myriad Pro" pitchFamily="34" charset="0"/>
              </a:rPr>
              <a:t>DỤNG</a:t>
            </a:r>
            <a:endParaRPr lang="en-US" b="1" dirty="0">
              <a:latin typeface="Myriad Pro" pitchFamily="34" charset="0"/>
            </a:endParaRPr>
          </a:p>
        </p:txBody>
      </p:sp>
    </p:spTree>
    <p:extLst>
      <p:ext uri="{BB962C8B-B14F-4D97-AF65-F5344CB8AC3E}">
        <p14:creationId xmlns:p14="http://schemas.microsoft.com/office/powerpoint/2010/main" val="221223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strips(downLeft)">
                                      <p:cBhvr>
                                        <p:cTn id="12" dur="25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strips(downLeft)">
                                      <p:cBhvr>
                                        <p:cTn id="17" dur="25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strips(downLeft)">
                                      <p:cBhvr>
                                        <p:cTn id="22" dur="25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strips(downLeft)">
                                      <p:cBhvr>
                                        <p:cTn id="27" dur="25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strips(downLeft)">
                                      <p:cBhvr>
                                        <p:cTn id="32" dur="25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linds(horizontal)">
                                      <p:cBhvr>
                                        <p:cTn id="37" dur="25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strips(downLeft)">
                                      <p:cBhvr>
                                        <p:cTn id="42"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3" grpId="0" animBg="1"/>
      <p:bldP spid="14" grpId="0" animBg="1"/>
      <p:bldP spid="15" grpId="0"/>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633C1EE6-8857-4AB7-8B00-6CBDC5908712}"/>
              </a:ext>
            </a:extLst>
          </p:cNvPr>
          <p:cNvSpPr>
            <a:spLocks noGrp="1" noChangeArrowheads="1"/>
          </p:cNvSpPr>
          <p:nvPr>
            <p:ph type="title"/>
          </p:nvPr>
        </p:nvSpPr>
        <p:spPr>
          <a:xfrm>
            <a:off x="3665549" y="356707"/>
            <a:ext cx="8035925" cy="892175"/>
          </a:xfrm>
        </p:spPr>
        <p:txBody>
          <a:bodyPr>
            <a:normAutofit/>
          </a:bodyPr>
          <a:lstStyle/>
          <a:p>
            <a:pPr eaLnBrk="1" hangingPunct="1"/>
            <a:r>
              <a:rPr lang="en-US" altLang="en-US" sz="3600" b="1" dirty="0">
                <a:solidFill>
                  <a:schemeClr val="accent1">
                    <a:lumMod val="50000"/>
                  </a:schemeClr>
                </a:solidFill>
                <a:cs typeface="Times New Roman" panose="02020603050405020304" pitchFamily="18" charset="0"/>
              </a:rPr>
              <a:t>QUY ĐỊNH CỦA LỚP HỌC</a:t>
            </a:r>
          </a:p>
        </p:txBody>
      </p:sp>
      <p:sp>
        <p:nvSpPr>
          <p:cNvPr id="46084" name="Slide Number Placeholder 6">
            <a:extLst>
              <a:ext uri="{FF2B5EF4-FFF2-40B4-BE49-F238E27FC236}">
                <a16:creationId xmlns:a16="http://schemas.microsoft.com/office/drawing/2014/main" id="{A8960BBA-1E81-4835-9092-9BB31BDB5F7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1192FBB-3EAF-4331-868C-914789E925DC}" type="slidenum">
              <a:rPr lang="vi-VN" altLang="en-US">
                <a:solidFill>
                  <a:srgbClr val="898989"/>
                </a:solidFill>
              </a:rPr>
              <a:pPr/>
              <a:t>3</a:t>
            </a:fld>
            <a:endParaRPr lang="vi-VN" altLang="en-US">
              <a:solidFill>
                <a:srgbClr val="898989"/>
              </a:solidFill>
            </a:endParaRPr>
          </a:p>
        </p:txBody>
      </p:sp>
      <p:pic>
        <p:nvPicPr>
          <p:cNvPr id="29703" name="Picture 7" descr="java">
            <a:extLst>
              <a:ext uri="{FF2B5EF4-FFF2-40B4-BE49-F238E27FC236}">
                <a16:creationId xmlns:a16="http://schemas.microsoft.com/office/drawing/2014/main" id="{651848AA-26EA-48EE-BAAB-74807B34C63E}"/>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2699951" y="3893373"/>
            <a:ext cx="1676400"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Picture 11" descr="MEETING">
            <a:extLst>
              <a:ext uri="{FF2B5EF4-FFF2-40B4-BE49-F238E27FC236}">
                <a16:creationId xmlns:a16="http://schemas.microsoft.com/office/drawing/2014/main" id="{A9669740-FDEB-4B2E-A7EB-A9132A6FD7B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33252" y="3892933"/>
            <a:ext cx="1981200"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8" descr="AYS00029">
            <a:extLst>
              <a:ext uri="{FF2B5EF4-FFF2-40B4-BE49-F238E27FC236}">
                <a16:creationId xmlns:a16="http://schemas.microsoft.com/office/drawing/2014/main" id="{C3E2DE8C-086A-43A9-9FCF-0924AC2FD61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836357" y="3664289"/>
            <a:ext cx="1730375"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8" descr="CKL00032">
            <a:extLst>
              <a:ext uri="{FF2B5EF4-FFF2-40B4-BE49-F238E27FC236}">
                <a16:creationId xmlns:a16="http://schemas.microsoft.com/office/drawing/2014/main" id="{259A1817-335E-4509-B3E4-EE20F0E5DE5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859041" y="3499967"/>
            <a:ext cx="176053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Mobile Not Allowed Images, Stock Photos &amp; Vectors | Shutterstock">
            <a:extLst>
              <a:ext uri="{FF2B5EF4-FFF2-40B4-BE49-F238E27FC236}">
                <a16:creationId xmlns:a16="http://schemas.microsoft.com/office/drawing/2014/main" id="{0BC5496C-1072-4A98-A733-2C216A3C27E4}"/>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825651" y="1428562"/>
            <a:ext cx="1874300" cy="1897331"/>
          </a:xfrm>
          <a:prstGeom prst="rect">
            <a:avLst/>
          </a:prstGeom>
          <a:noFill/>
          <a:extLst>
            <a:ext uri="{909E8E84-426E-40DD-AFC4-6F175D3DCCD1}">
              <a14:hiddenFill xmlns:a14="http://schemas.microsoft.com/office/drawing/2010/main">
                <a:solidFill>
                  <a:srgbClr val="FFFFFF"/>
                </a:solidFill>
              </a14:hiddenFill>
            </a:ext>
          </a:extLst>
        </p:spPr>
      </p:pic>
      <p:pic>
        <p:nvPicPr>
          <p:cNvPr id="20" name="Google Shape;1008;p63">
            <a:extLst>
              <a:ext uri="{FF2B5EF4-FFF2-40B4-BE49-F238E27FC236}">
                <a16:creationId xmlns:a16="http://schemas.microsoft.com/office/drawing/2014/main" id="{72B355FB-8896-4FBA-8B22-9F56BC33DA34}"/>
              </a:ext>
            </a:extLst>
          </p:cNvPr>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8380922" y="1664231"/>
            <a:ext cx="1607850" cy="1530605"/>
          </a:xfrm>
          <a:prstGeom prst="rect">
            <a:avLst/>
          </a:prstGeom>
          <a:noFill/>
          <a:ln>
            <a:noFill/>
          </a:ln>
        </p:spPr>
      </p:pic>
      <p:pic>
        <p:nvPicPr>
          <p:cNvPr id="21" name="Google Shape;1006;p63">
            <a:extLst>
              <a:ext uri="{FF2B5EF4-FFF2-40B4-BE49-F238E27FC236}">
                <a16:creationId xmlns:a16="http://schemas.microsoft.com/office/drawing/2014/main" id="{B1F5341F-8EB2-4967-8AA9-C1EB108760DB}"/>
              </a:ext>
            </a:extLst>
          </p:cNvPr>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3768588" y="1507053"/>
            <a:ext cx="2151810" cy="2164514"/>
          </a:xfrm>
          <a:prstGeom prst="rect">
            <a:avLst/>
          </a:prstGeom>
          <a:noFill/>
          <a:ln>
            <a:noFill/>
          </a:ln>
        </p:spPr>
      </p:pic>
      <p:pic>
        <p:nvPicPr>
          <p:cNvPr id="22" name="Picture 21">
            <a:extLst>
              <a:ext uri="{FF2B5EF4-FFF2-40B4-BE49-F238E27FC236}">
                <a16:creationId xmlns:a16="http://schemas.microsoft.com/office/drawing/2014/main" id="{5502B086-2D7E-4A6E-963B-F30C7E85DDFE}"/>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5972187" y="1581895"/>
            <a:ext cx="1711325" cy="1531938"/>
          </a:xfrm>
          <a:prstGeom prst="rect">
            <a:avLst/>
          </a:prstGeom>
        </p:spPr>
      </p:pic>
      <p:pic>
        <p:nvPicPr>
          <p:cNvPr id="4104" name="Picture 8" descr="alarm-clock-icon - Trắc địa Nha Trang">
            <a:extLst>
              <a:ext uri="{FF2B5EF4-FFF2-40B4-BE49-F238E27FC236}">
                <a16:creationId xmlns:a16="http://schemas.microsoft.com/office/drawing/2014/main" id="{ABCC378E-EF11-4C6D-94B6-E9393BC75ED3}"/>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979385" y="3803583"/>
            <a:ext cx="1650225" cy="1650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707"/>
                                        </p:tgtEl>
                                        <p:attrNameLst>
                                          <p:attrName>style.visibility</p:attrName>
                                        </p:attrNameLst>
                                      </p:cBhvr>
                                      <p:to>
                                        <p:strVal val="visible"/>
                                      </p:to>
                                    </p:set>
                                    <p:anim calcmode="lin" valueType="num">
                                      <p:cBhvr additive="base">
                                        <p:cTn id="7" dur="500" fill="hold"/>
                                        <p:tgtEl>
                                          <p:spTgt spid="29707"/>
                                        </p:tgtEl>
                                        <p:attrNameLst>
                                          <p:attrName>ppt_x</p:attrName>
                                        </p:attrNameLst>
                                      </p:cBhvr>
                                      <p:tavLst>
                                        <p:tav tm="0">
                                          <p:val>
                                            <p:strVal val="#ppt_x"/>
                                          </p:val>
                                        </p:tav>
                                        <p:tav tm="100000">
                                          <p:val>
                                            <p:strVal val="#ppt_x"/>
                                          </p:val>
                                        </p:tav>
                                      </p:tavLst>
                                    </p:anim>
                                    <p:anim calcmode="lin" valueType="num">
                                      <p:cBhvr additive="base">
                                        <p:cTn id="8" dur="500" fill="hold"/>
                                        <p:tgtEl>
                                          <p:spTgt spid="2970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9703"/>
                                        </p:tgtEl>
                                        <p:attrNameLst>
                                          <p:attrName>style.visibility</p:attrName>
                                        </p:attrNameLst>
                                      </p:cBhvr>
                                      <p:to>
                                        <p:strVal val="visible"/>
                                      </p:to>
                                    </p:set>
                                    <p:anim calcmode="lin" valueType="num">
                                      <p:cBhvr additive="base">
                                        <p:cTn id="13" dur="500" fill="hold"/>
                                        <p:tgtEl>
                                          <p:spTgt spid="29703"/>
                                        </p:tgtEl>
                                        <p:attrNameLst>
                                          <p:attrName>ppt_x</p:attrName>
                                        </p:attrNameLst>
                                      </p:cBhvr>
                                      <p:tavLst>
                                        <p:tav tm="0">
                                          <p:val>
                                            <p:strVal val="#ppt_x"/>
                                          </p:val>
                                        </p:tav>
                                        <p:tav tm="100000">
                                          <p:val>
                                            <p:strVal val="#ppt_x"/>
                                          </p:val>
                                        </p:tav>
                                      </p:tavLst>
                                    </p:anim>
                                    <p:anim calcmode="lin" valueType="num">
                                      <p:cBhvr additive="base">
                                        <p:cTn id="14" dur="500" fill="hold"/>
                                        <p:tgtEl>
                                          <p:spTgt spid="2970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strips(downLeft)">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strips(downLeft)">
                                      <p:cBhvr>
                                        <p:cTn id="2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2F36174-AC7B-3762-DE59-865E58B3057D}"/>
              </a:ext>
            </a:extLst>
          </p:cNvPr>
          <p:cNvSpPr txBox="1">
            <a:spLocks/>
          </p:cNvSpPr>
          <p:nvPr/>
        </p:nvSpPr>
        <p:spPr>
          <a:xfrm>
            <a:off x="306299" y="948271"/>
            <a:ext cx="5090218" cy="1331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400" b="1" dirty="0">
                <a:solidFill>
                  <a:srgbClr val="C00000"/>
                </a:solidFill>
                <a:effectLst/>
                <a:latin typeface="Cambria" panose="02040503050406030204" pitchFamily="18" charset="0"/>
                <a:ea typeface="Cambria" panose="02040503050406030204" pitchFamily="18" charset="0"/>
              </a:rPr>
              <a:t>CẤU TRÚC TRONG 1CHỦ ĐỀ </a:t>
            </a:r>
            <a:br>
              <a:rPr lang="en-US" sz="2400" b="1" dirty="0">
                <a:solidFill>
                  <a:srgbClr val="C00000"/>
                </a:solidFill>
                <a:effectLst/>
                <a:latin typeface="Cambria" panose="02040503050406030204" pitchFamily="18" charset="0"/>
                <a:ea typeface="Cambria" panose="02040503050406030204" pitchFamily="18" charset="0"/>
              </a:rPr>
            </a:br>
            <a:r>
              <a:rPr lang="en-US" sz="2400" b="1" dirty="0">
                <a:solidFill>
                  <a:srgbClr val="C00000"/>
                </a:solidFill>
                <a:effectLst/>
                <a:latin typeface="Cambria" panose="02040503050406030204" pitchFamily="18" charset="0"/>
                <a:ea typeface="Cambria" panose="02040503050406030204" pitchFamily="18" charset="0"/>
              </a:rPr>
              <a:t>SÁCH HOẠT ĐỘNG TRẢI NGHIỆM 4</a:t>
            </a:r>
            <a:br>
              <a:rPr lang="en-US" sz="2400" b="1" dirty="0">
                <a:solidFill>
                  <a:srgbClr val="C00000"/>
                </a:solidFill>
                <a:effectLst/>
                <a:latin typeface="Cambria" panose="02040503050406030204" pitchFamily="18" charset="0"/>
                <a:ea typeface="Cambria" panose="02040503050406030204" pitchFamily="18" charset="0"/>
              </a:rPr>
            </a:br>
            <a:r>
              <a:rPr lang="en-US" sz="2400" b="1" dirty="0">
                <a:solidFill>
                  <a:srgbClr val="C00000"/>
                </a:solidFill>
                <a:effectLst/>
                <a:latin typeface="Cambria" panose="02040503050406030204" pitchFamily="18" charset="0"/>
                <a:ea typeface="Cambria" panose="02040503050406030204" pitchFamily="18" charset="0"/>
              </a:rPr>
              <a:t>CHÂN TRỜI SÁNG TẠO</a:t>
            </a:r>
          </a:p>
        </p:txBody>
      </p:sp>
      <p:grpSp>
        <p:nvGrpSpPr>
          <p:cNvPr id="3" name="Group 2">
            <a:extLst>
              <a:ext uri="{FF2B5EF4-FFF2-40B4-BE49-F238E27FC236}">
                <a16:creationId xmlns:a16="http://schemas.microsoft.com/office/drawing/2014/main" id="{6CD8F200-A09F-B223-0F15-E4E60FAFC8B0}"/>
              </a:ext>
            </a:extLst>
          </p:cNvPr>
          <p:cNvGrpSpPr/>
          <p:nvPr/>
        </p:nvGrpSpPr>
        <p:grpSpPr>
          <a:xfrm>
            <a:off x="903695" y="2280183"/>
            <a:ext cx="4156767" cy="3154879"/>
            <a:chOff x="497783" y="2136856"/>
            <a:chExt cx="4156767" cy="3154879"/>
          </a:xfrm>
        </p:grpSpPr>
        <p:grpSp>
          <p:nvGrpSpPr>
            <p:cNvPr id="4" name="Group 3">
              <a:extLst>
                <a:ext uri="{FF2B5EF4-FFF2-40B4-BE49-F238E27FC236}">
                  <a16:creationId xmlns:a16="http://schemas.microsoft.com/office/drawing/2014/main" id="{36972386-CC81-FBCE-49F6-FDC89859A668}"/>
                </a:ext>
              </a:extLst>
            </p:cNvPr>
            <p:cNvGrpSpPr/>
            <p:nvPr/>
          </p:nvGrpSpPr>
          <p:grpSpPr>
            <a:xfrm>
              <a:off x="677536" y="2136856"/>
              <a:ext cx="2819400" cy="3154879"/>
              <a:chOff x="7406054" y="1967467"/>
              <a:chExt cx="2819400" cy="3154879"/>
            </a:xfrm>
          </p:grpSpPr>
          <p:sp>
            <p:nvSpPr>
              <p:cNvPr id="6" name="TextBox 5">
                <a:extLst>
                  <a:ext uri="{FF2B5EF4-FFF2-40B4-BE49-F238E27FC236}">
                    <a16:creationId xmlns:a16="http://schemas.microsoft.com/office/drawing/2014/main" id="{7693A9FE-D9A1-E0DF-DCDF-0FC15AA80558}"/>
                  </a:ext>
                </a:extLst>
              </p:cNvPr>
              <p:cNvSpPr txBox="1"/>
              <p:nvPr/>
            </p:nvSpPr>
            <p:spPr>
              <a:xfrm>
                <a:off x="7406054" y="1967467"/>
                <a:ext cx="2819400" cy="369332"/>
              </a:xfrm>
              <a:prstGeom prst="rect">
                <a:avLst/>
              </a:prstGeom>
              <a:noFill/>
            </p:spPr>
            <p:txBody>
              <a:bodyPr wrap="square" rtlCol="0">
                <a:spAutoFit/>
              </a:bodyPr>
              <a:lstStyle/>
              <a:p>
                <a:r>
                  <a:rPr lang="en-US" b="1" dirty="0" err="1">
                    <a:solidFill>
                      <a:schemeClr val="accent1">
                        <a:lumMod val="50000"/>
                      </a:schemeClr>
                    </a:solidFill>
                    <a:latin typeface="Myriad Pro" pitchFamily="34" charset="0"/>
                  </a:rPr>
                  <a:t>Mục</a:t>
                </a:r>
                <a:r>
                  <a:rPr lang="en-US" b="1" dirty="0">
                    <a:solidFill>
                      <a:schemeClr val="accent1">
                        <a:lumMod val="50000"/>
                      </a:schemeClr>
                    </a:solidFill>
                    <a:latin typeface="Myriad Pro" pitchFamily="34" charset="0"/>
                  </a:rPr>
                  <a:t> </a:t>
                </a:r>
                <a:r>
                  <a:rPr lang="en-US" b="1" dirty="0" err="1">
                    <a:solidFill>
                      <a:schemeClr val="accent1">
                        <a:lumMod val="50000"/>
                      </a:schemeClr>
                    </a:solidFill>
                    <a:latin typeface="Myriad Pro" pitchFamily="34" charset="0"/>
                  </a:rPr>
                  <a:t>tiêu</a:t>
                </a:r>
                <a:endParaRPr lang="en-US" b="1" dirty="0">
                  <a:solidFill>
                    <a:schemeClr val="accent1">
                      <a:lumMod val="50000"/>
                    </a:schemeClr>
                  </a:solidFill>
                  <a:latin typeface="Myriad Pro" pitchFamily="34" charset="0"/>
                </a:endParaRPr>
              </a:p>
            </p:txBody>
          </p:sp>
          <p:sp>
            <p:nvSpPr>
              <p:cNvPr id="7" name="TextBox 6">
                <a:extLst>
                  <a:ext uri="{FF2B5EF4-FFF2-40B4-BE49-F238E27FC236}">
                    <a16:creationId xmlns:a16="http://schemas.microsoft.com/office/drawing/2014/main" id="{48B17259-FF92-D97D-66AA-A1BF62D42E3A}"/>
                  </a:ext>
                </a:extLst>
              </p:cNvPr>
              <p:cNvSpPr txBox="1"/>
              <p:nvPr/>
            </p:nvSpPr>
            <p:spPr>
              <a:xfrm>
                <a:off x="7406054" y="4753014"/>
                <a:ext cx="2819400" cy="369332"/>
              </a:xfrm>
              <a:prstGeom prst="rect">
                <a:avLst/>
              </a:prstGeom>
              <a:noFill/>
            </p:spPr>
            <p:txBody>
              <a:bodyPr wrap="square" rtlCol="0">
                <a:spAutoFit/>
              </a:bodyPr>
              <a:lstStyle/>
              <a:p>
                <a:r>
                  <a:rPr lang="en-US" b="1" dirty="0" err="1">
                    <a:solidFill>
                      <a:schemeClr val="accent1">
                        <a:lumMod val="50000"/>
                      </a:schemeClr>
                    </a:solidFill>
                    <a:latin typeface="Myriad Pro" pitchFamily="34" charset="0"/>
                  </a:rPr>
                  <a:t>Đánh</a:t>
                </a:r>
                <a:r>
                  <a:rPr lang="en-US" b="1" dirty="0">
                    <a:solidFill>
                      <a:schemeClr val="accent1">
                        <a:lumMod val="50000"/>
                      </a:schemeClr>
                    </a:solidFill>
                    <a:latin typeface="Myriad Pro" pitchFamily="34" charset="0"/>
                  </a:rPr>
                  <a:t> </a:t>
                </a:r>
                <a:r>
                  <a:rPr lang="en-US" b="1" dirty="0" err="1">
                    <a:solidFill>
                      <a:schemeClr val="accent1">
                        <a:lumMod val="50000"/>
                      </a:schemeClr>
                    </a:solidFill>
                    <a:latin typeface="Myriad Pro" pitchFamily="34" charset="0"/>
                  </a:rPr>
                  <a:t>giá</a:t>
                </a:r>
                <a:r>
                  <a:rPr lang="en-US" b="1" dirty="0">
                    <a:solidFill>
                      <a:schemeClr val="accent1">
                        <a:lumMod val="50000"/>
                      </a:schemeClr>
                    </a:solidFill>
                    <a:latin typeface="Myriad Pro" pitchFamily="34" charset="0"/>
                  </a:rPr>
                  <a:t> </a:t>
                </a:r>
                <a:r>
                  <a:rPr lang="en-US" b="1" dirty="0" err="1">
                    <a:solidFill>
                      <a:schemeClr val="accent1">
                        <a:lumMod val="50000"/>
                      </a:schemeClr>
                    </a:solidFill>
                    <a:latin typeface="Myriad Pro" pitchFamily="34" charset="0"/>
                  </a:rPr>
                  <a:t>hoạt</a:t>
                </a:r>
                <a:r>
                  <a:rPr lang="en-US" b="1" dirty="0">
                    <a:solidFill>
                      <a:schemeClr val="accent1">
                        <a:lumMod val="50000"/>
                      </a:schemeClr>
                    </a:solidFill>
                    <a:latin typeface="Myriad Pro" pitchFamily="34" charset="0"/>
                  </a:rPr>
                  <a:t> </a:t>
                </a:r>
                <a:r>
                  <a:rPr lang="en-US" b="1" dirty="0" err="1">
                    <a:solidFill>
                      <a:schemeClr val="accent1">
                        <a:lumMod val="50000"/>
                      </a:schemeClr>
                    </a:solidFill>
                    <a:latin typeface="Myriad Pro" pitchFamily="34" charset="0"/>
                  </a:rPr>
                  <a:t>động</a:t>
                </a:r>
                <a:endParaRPr lang="en-US" b="1" dirty="0">
                  <a:solidFill>
                    <a:schemeClr val="accent1">
                      <a:lumMod val="50000"/>
                    </a:schemeClr>
                  </a:solidFill>
                  <a:latin typeface="Myriad Pro" pitchFamily="34" charset="0"/>
                </a:endParaRPr>
              </a:p>
            </p:txBody>
          </p:sp>
        </p:grpSp>
        <p:pic>
          <p:nvPicPr>
            <p:cNvPr id="5" name="Picture 4">
              <a:extLst>
                <a:ext uri="{FF2B5EF4-FFF2-40B4-BE49-F238E27FC236}">
                  <a16:creationId xmlns:a16="http://schemas.microsoft.com/office/drawing/2014/main" id="{8F4191AC-5571-48F6-6977-6AFCCAFD9B47}"/>
                </a:ext>
              </a:extLst>
            </p:cNvPr>
            <p:cNvPicPr>
              <a:picLocks noChangeAspect="1"/>
            </p:cNvPicPr>
            <p:nvPr/>
          </p:nvPicPr>
          <p:blipFill>
            <a:blip r:embed="rId2"/>
            <a:stretch>
              <a:fillRect/>
            </a:stretch>
          </p:blipFill>
          <p:spPr>
            <a:xfrm>
              <a:off x="497783" y="2569688"/>
              <a:ext cx="4156767" cy="2240599"/>
            </a:xfrm>
            <a:prstGeom prst="rect">
              <a:avLst/>
            </a:prstGeom>
          </p:spPr>
        </p:pic>
      </p:grpSp>
      <p:pic>
        <p:nvPicPr>
          <p:cNvPr id="10" name="Picture 9">
            <a:extLst>
              <a:ext uri="{FF2B5EF4-FFF2-40B4-BE49-F238E27FC236}">
                <a16:creationId xmlns:a16="http://schemas.microsoft.com/office/drawing/2014/main" id="{D5390E16-7E69-F612-080B-CE22AA47F44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256012"/>
            <a:ext cx="4125855" cy="1982391"/>
          </a:xfrm>
          <a:prstGeom prst="rect">
            <a:avLst/>
          </a:prstGeom>
        </p:spPr>
      </p:pic>
      <p:sp>
        <p:nvSpPr>
          <p:cNvPr id="11" name="TextBox 10">
            <a:extLst>
              <a:ext uri="{FF2B5EF4-FFF2-40B4-BE49-F238E27FC236}">
                <a16:creationId xmlns:a16="http://schemas.microsoft.com/office/drawing/2014/main" id="{2EAB675C-04F4-346D-658D-2F004813EC57}"/>
              </a:ext>
            </a:extLst>
          </p:cNvPr>
          <p:cNvSpPr txBox="1"/>
          <p:nvPr/>
        </p:nvSpPr>
        <p:spPr>
          <a:xfrm>
            <a:off x="5533522" y="2259293"/>
            <a:ext cx="6547945" cy="400110"/>
          </a:xfrm>
          <a:prstGeom prst="rect">
            <a:avLst/>
          </a:prstGeom>
          <a:noFill/>
        </p:spPr>
        <p:txBody>
          <a:bodyPr wrap="square" rtlCol="0">
            <a:spAutoFit/>
          </a:bodyPr>
          <a:lstStyle/>
          <a:p>
            <a:r>
              <a:rPr lang="en-US" sz="2000" b="1" dirty="0" err="1"/>
              <a:t>Tuần</a:t>
            </a:r>
            <a:r>
              <a:rPr lang="en-US" sz="2000" b="1" dirty="0"/>
              <a:t> 9, 10, 11, 12: </a:t>
            </a:r>
            <a:r>
              <a:rPr lang="en-US" sz="2000" b="1" dirty="0" err="1"/>
              <a:t>Mỗi</a:t>
            </a:r>
            <a:r>
              <a:rPr lang="en-US" sz="2000" b="1" dirty="0"/>
              <a:t> </a:t>
            </a:r>
            <a:r>
              <a:rPr lang="en-US" sz="2000" b="1" dirty="0" err="1"/>
              <a:t>tuần</a:t>
            </a:r>
            <a:r>
              <a:rPr lang="en-US" sz="2000" b="1" dirty="0"/>
              <a:t> </a:t>
            </a:r>
            <a:r>
              <a:rPr lang="en-US" sz="2000" b="1" dirty="0" err="1"/>
              <a:t>có</a:t>
            </a:r>
            <a:r>
              <a:rPr lang="en-US" sz="2000" b="1" dirty="0"/>
              <a:t> 3 </a:t>
            </a:r>
            <a:r>
              <a:rPr lang="en-US" sz="2000" b="1" dirty="0" err="1"/>
              <a:t>loại</a:t>
            </a:r>
            <a:r>
              <a:rPr lang="en-US" sz="2000" b="1" dirty="0"/>
              <a:t> </a:t>
            </a:r>
            <a:r>
              <a:rPr lang="en-US" sz="2000" b="1" dirty="0" err="1"/>
              <a:t>hình</a:t>
            </a:r>
            <a:r>
              <a:rPr lang="en-US" sz="2000" b="1" dirty="0"/>
              <a:t> </a:t>
            </a:r>
            <a:r>
              <a:rPr lang="en-US" sz="2000" b="1" dirty="0" err="1"/>
              <a:t>hoạt</a:t>
            </a:r>
            <a:r>
              <a:rPr lang="en-US" sz="2000" b="1" dirty="0"/>
              <a:t> </a:t>
            </a:r>
            <a:r>
              <a:rPr lang="en-US" sz="2000" b="1" dirty="0" err="1"/>
              <a:t>động</a:t>
            </a:r>
            <a:r>
              <a:rPr lang="en-US" sz="2000" b="1" dirty="0"/>
              <a:t>:</a:t>
            </a:r>
          </a:p>
        </p:txBody>
      </p:sp>
      <p:pic>
        <p:nvPicPr>
          <p:cNvPr id="12" name="Picture 11">
            <a:extLst>
              <a:ext uri="{FF2B5EF4-FFF2-40B4-BE49-F238E27FC236}">
                <a16:creationId xmlns:a16="http://schemas.microsoft.com/office/drawing/2014/main" id="{31E6D403-5374-A673-F5B8-F93B871B19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69896" y="2649515"/>
            <a:ext cx="3416293" cy="1841465"/>
          </a:xfrm>
          <a:prstGeom prst="rect">
            <a:avLst/>
          </a:prstGeom>
        </p:spPr>
      </p:pic>
      <p:pic>
        <p:nvPicPr>
          <p:cNvPr id="15" name="Picture 14">
            <a:extLst>
              <a:ext uri="{FF2B5EF4-FFF2-40B4-BE49-F238E27FC236}">
                <a16:creationId xmlns:a16="http://schemas.microsoft.com/office/drawing/2014/main" id="{B70A92EF-C62C-BFEE-786B-7A73289DCC0D}"/>
              </a:ext>
            </a:extLst>
          </p:cNvPr>
          <p:cNvPicPr>
            <a:picLocks noChangeAspect="1"/>
          </p:cNvPicPr>
          <p:nvPr/>
        </p:nvPicPr>
        <p:blipFill>
          <a:blip r:embed="rId4"/>
          <a:stretch>
            <a:fillRect/>
          </a:stretch>
        </p:blipFill>
        <p:spPr>
          <a:xfrm>
            <a:off x="5849270" y="4723132"/>
            <a:ext cx="4372585" cy="1705213"/>
          </a:xfrm>
          <a:prstGeom prst="rect">
            <a:avLst/>
          </a:prstGeom>
        </p:spPr>
      </p:pic>
    </p:spTree>
    <p:extLst>
      <p:ext uri="{BB962C8B-B14F-4D97-AF65-F5344CB8AC3E}">
        <p14:creationId xmlns:p14="http://schemas.microsoft.com/office/powerpoint/2010/main" val="220099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FFE7F4B6-A5BA-4799-BF4F-4D591D060C3E}"/>
              </a:ext>
            </a:extLst>
          </p:cNvPr>
          <p:cNvSpPr/>
          <p:nvPr/>
        </p:nvSpPr>
        <p:spPr>
          <a:xfrm>
            <a:off x="380601" y="1512783"/>
            <a:ext cx="1622132" cy="4629225"/>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id="{AF2EDFE1-5F7C-4D68-8549-F0B0637F024E}"/>
              </a:ext>
            </a:extLst>
          </p:cNvPr>
          <p:cNvSpPr txBox="1"/>
          <p:nvPr/>
        </p:nvSpPr>
        <p:spPr>
          <a:xfrm>
            <a:off x="544961" y="3611153"/>
            <a:ext cx="1379664" cy="1734064"/>
          </a:xfrm>
          <a:prstGeom prst="rect">
            <a:avLst/>
          </a:prstGeom>
          <a:noFill/>
        </p:spPr>
        <p:txBody>
          <a:bodyPr wrap="square" rtlCol="0">
            <a:spAutoFit/>
          </a:bodyPr>
          <a:lstStyle/>
          <a:p>
            <a:pPr algn="ctr"/>
            <a:r>
              <a:rPr lang="en-US" sz="2600" b="1" dirty="0" err="1">
                <a:solidFill>
                  <a:srgbClr val="C00000"/>
                </a:solidFill>
                <a:latin typeface="Calibri "/>
                <a:cs typeface="Arial" panose="020B0604020202020204" pitchFamily="34" charset="0"/>
              </a:rPr>
              <a:t>SINH</a:t>
            </a:r>
            <a:r>
              <a:rPr lang="en-US" sz="2600" b="1" dirty="0">
                <a:solidFill>
                  <a:srgbClr val="C00000"/>
                </a:solidFill>
                <a:latin typeface="Calibri "/>
                <a:cs typeface="Arial" panose="020B0604020202020204" pitchFamily="34" charset="0"/>
              </a:rPr>
              <a:t> </a:t>
            </a:r>
            <a:r>
              <a:rPr lang="en-US" sz="2600" b="1" dirty="0" err="1">
                <a:solidFill>
                  <a:srgbClr val="C00000"/>
                </a:solidFill>
                <a:latin typeface="Calibri "/>
                <a:cs typeface="Arial" panose="020B0604020202020204" pitchFamily="34" charset="0"/>
              </a:rPr>
              <a:t>HOẠT</a:t>
            </a:r>
            <a:r>
              <a:rPr lang="en-US" sz="2600" b="1" dirty="0">
                <a:solidFill>
                  <a:srgbClr val="C00000"/>
                </a:solidFill>
                <a:latin typeface="Calibri "/>
                <a:cs typeface="Arial" panose="020B0604020202020204" pitchFamily="34" charset="0"/>
              </a:rPr>
              <a:t> </a:t>
            </a:r>
          </a:p>
          <a:p>
            <a:pPr algn="ctr"/>
            <a:r>
              <a:rPr lang="en-US" sz="2600" b="1" dirty="0">
                <a:solidFill>
                  <a:srgbClr val="C00000"/>
                </a:solidFill>
                <a:latin typeface="Calibri "/>
                <a:cs typeface="Arial" panose="020B0604020202020204" pitchFamily="34" charset="0"/>
              </a:rPr>
              <a:t>D</a:t>
            </a:r>
            <a:r>
              <a:rPr lang="vi-VN" sz="2600" b="1" dirty="0">
                <a:solidFill>
                  <a:srgbClr val="C00000"/>
                </a:solidFill>
                <a:latin typeface="Calibri "/>
                <a:cs typeface="Arial" panose="020B0604020202020204" pitchFamily="34" charset="0"/>
              </a:rPr>
              <a:t>Ư</a:t>
            </a:r>
            <a:r>
              <a:rPr lang="en-US" sz="2600" b="1" dirty="0">
                <a:solidFill>
                  <a:srgbClr val="C00000"/>
                </a:solidFill>
                <a:latin typeface="Calibri "/>
                <a:cs typeface="Arial" panose="020B0604020202020204" pitchFamily="34" charset="0"/>
              </a:rPr>
              <a:t>ỚI CỜ</a:t>
            </a:r>
          </a:p>
        </p:txBody>
      </p:sp>
      <p:pic>
        <p:nvPicPr>
          <p:cNvPr id="19" name="Picture 18">
            <a:extLst>
              <a:ext uri="{FF2B5EF4-FFF2-40B4-BE49-F238E27FC236}">
                <a16:creationId xmlns:a16="http://schemas.microsoft.com/office/drawing/2014/main" id="{E3BB9E0C-E0FE-4E4D-91D1-95FBAE6AA80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7669" y="2068742"/>
            <a:ext cx="1585064" cy="1178106"/>
          </a:xfrm>
          <a:prstGeom prst="rect">
            <a:avLst/>
          </a:prstGeom>
        </p:spPr>
      </p:pic>
      <p:sp>
        <p:nvSpPr>
          <p:cNvPr id="7" name="Slide Number Placeholder 6">
            <a:extLst>
              <a:ext uri="{FF2B5EF4-FFF2-40B4-BE49-F238E27FC236}">
                <a16:creationId xmlns:a16="http://schemas.microsoft.com/office/drawing/2014/main" id="{389B6D31-B958-4108-9F6A-3C5D53C7BC93}"/>
              </a:ext>
            </a:extLst>
          </p:cNvPr>
          <p:cNvSpPr>
            <a:spLocks noGrp="1"/>
          </p:cNvSpPr>
          <p:nvPr>
            <p:ph type="sldNum" sz="quarter" idx="12"/>
          </p:nvPr>
        </p:nvSpPr>
        <p:spPr/>
        <p:txBody>
          <a:bodyPr/>
          <a:lstStyle/>
          <a:p>
            <a:fld id="{A332A896-B7F9-4742-A573-A9A4C106AC7B}" type="slidenum">
              <a:rPr lang="en-US" altLang="en-US" smtClean="0"/>
              <a:pPr/>
              <a:t>31</a:t>
            </a:fld>
            <a:endParaRPr lang="en-US" altLang="en-US"/>
          </a:p>
        </p:txBody>
      </p:sp>
      <p:sp>
        <p:nvSpPr>
          <p:cNvPr id="18" name="Title 4"/>
          <p:cNvSpPr>
            <a:spLocks noGrp="1"/>
          </p:cNvSpPr>
          <p:nvPr>
            <p:ph type="title"/>
          </p:nvPr>
        </p:nvSpPr>
        <p:spPr>
          <a:xfrm>
            <a:off x="491572" y="483271"/>
            <a:ext cx="11208856" cy="599879"/>
          </a:xfrm>
        </p:spPr>
        <p:txBody>
          <a:bodyPr>
            <a:normAutofit/>
          </a:bodyPr>
          <a:lstStyle/>
          <a:p>
            <a:pPr algn="ctr"/>
            <a:r>
              <a:rPr lang="en-US" sz="2400" b="1" dirty="0" err="1">
                <a:solidFill>
                  <a:srgbClr val="C00000"/>
                </a:solidFill>
                <a:effectLst/>
                <a:latin typeface="Cambria" panose="02040503050406030204" pitchFamily="18" charset="0"/>
                <a:ea typeface="Cambria" panose="02040503050406030204" pitchFamily="18" charset="0"/>
              </a:rPr>
              <a:t>Chủ</a:t>
            </a:r>
            <a:r>
              <a:rPr lang="en-US" sz="2400" b="1" dirty="0">
                <a:solidFill>
                  <a:srgbClr val="C00000"/>
                </a:solidFill>
                <a:effectLst/>
                <a:latin typeface="Cambria" panose="02040503050406030204" pitchFamily="18" charset="0"/>
                <a:ea typeface="Cambria" panose="02040503050406030204" pitchFamily="18" charset="0"/>
              </a:rPr>
              <a:t> </a:t>
            </a:r>
            <a:r>
              <a:rPr lang="en-US" sz="2400" b="1" dirty="0" err="1">
                <a:solidFill>
                  <a:srgbClr val="C00000"/>
                </a:solidFill>
                <a:effectLst/>
                <a:latin typeface="Cambria" panose="02040503050406030204" pitchFamily="18" charset="0"/>
                <a:ea typeface="Cambria" panose="02040503050406030204" pitchFamily="18" charset="0"/>
              </a:rPr>
              <a:t>đề</a:t>
            </a:r>
            <a:r>
              <a:rPr lang="en-US" sz="2400" b="1" dirty="0">
                <a:solidFill>
                  <a:srgbClr val="C00000"/>
                </a:solidFill>
                <a:effectLst/>
                <a:latin typeface="Cambria" panose="02040503050406030204" pitchFamily="18" charset="0"/>
                <a:ea typeface="Cambria" panose="02040503050406030204" pitchFamily="18" charset="0"/>
              </a:rPr>
              <a:t> 4: EM YÊU TRUYỀN THỐNG QUÊ HƯƠNG</a:t>
            </a:r>
          </a:p>
        </p:txBody>
      </p:sp>
      <p:pic>
        <p:nvPicPr>
          <p:cNvPr id="3" name="Picture 2">
            <a:extLst>
              <a:ext uri="{FF2B5EF4-FFF2-40B4-BE49-F238E27FC236}">
                <a16:creationId xmlns:a16="http://schemas.microsoft.com/office/drawing/2014/main" id="{329BCDB1-EB93-40E6-A679-609037ADD7F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605797" y="1450880"/>
            <a:ext cx="3200225" cy="2376515"/>
          </a:xfrm>
          <a:prstGeom prst="rect">
            <a:avLst/>
          </a:prstGeom>
        </p:spPr>
      </p:pic>
      <p:pic>
        <p:nvPicPr>
          <p:cNvPr id="5" name="Picture 4">
            <a:extLst>
              <a:ext uri="{FF2B5EF4-FFF2-40B4-BE49-F238E27FC236}">
                <a16:creationId xmlns:a16="http://schemas.microsoft.com/office/drawing/2014/main" id="{257F0FFA-AFB4-46E5-9AC3-8FC9FAA630D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053378" y="4057415"/>
            <a:ext cx="3505288" cy="2481497"/>
          </a:xfrm>
          <a:prstGeom prst="rect">
            <a:avLst/>
          </a:prstGeom>
        </p:spPr>
      </p:pic>
      <p:pic>
        <p:nvPicPr>
          <p:cNvPr id="9" name="Picture 8">
            <a:extLst>
              <a:ext uri="{FF2B5EF4-FFF2-40B4-BE49-F238E27FC236}">
                <a16:creationId xmlns:a16="http://schemas.microsoft.com/office/drawing/2014/main" id="{110D59C4-87C3-4415-A5CC-45E5ED87942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511822" y="1401362"/>
            <a:ext cx="3432412" cy="2426033"/>
          </a:xfrm>
          <a:prstGeom prst="rect">
            <a:avLst/>
          </a:prstGeom>
        </p:spPr>
      </p:pic>
      <p:pic>
        <p:nvPicPr>
          <p:cNvPr id="13" name="Picture 12">
            <a:extLst>
              <a:ext uri="{FF2B5EF4-FFF2-40B4-BE49-F238E27FC236}">
                <a16:creationId xmlns:a16="http://schemas.microsoft.com/office/drawing/2014/main" id="{32E97289-114C-407E-8C7E-2F8899A3604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228028" y="4085146"/>
            <a:ext cx="3372018" cy="2426033"/>
          </a:xfrm>
          <a:prstGeom prst="rect">
            <a:avLst/>
          </a:prstGeom>
        </p:spPr>
      </p:pic>
    </p:spTree>
    <p:extLst>
      <p:ext uri="{BB962C8B-B14F-4D97-AF65-F5344CB8AC3E}">
        <p14:creationId xmlns:p14="http://schemas.microsoft.com/office/powerpoint/2010/main" val="853866135"/>
      </p:ext>
    </p:extLst>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6605" y="1439378"/>
            <a:ext cx="1554884" cy="4756150"/>
            <a:chOff x="96605" y="1600201"/>
            <a:chExt cx="1554884" cy="4756150"/>
          </a:xfrm>
        </p:grpSpPr>
        <p:sp>
          <p:nvSpPr>
            <p:cNvPr id="25" name="Rectangle: Rounded Corners 24">
              <a:extLst>
                <a:ext uri="{FF2B5EF4-FFF2-40B4-BE49-F238E27FC236}">
                  <a16:creationId xmlns:a16="http://schemas.microsoft.com/office/drawing/2014/main" id="{8909289C-66D4-432D-B806-F9B9287BD73D}"/>
                </a:ext>
              </a:extLst>
            </p:cNvPr>
            <p:cNvSpPr/>
            <p:nvPr/>
          </p:nvSpPr>
          <p:spPr>
            <a:xfrm>
              <a:off x="96605" y="1600201"/>
              <a:ext cx="1554884" cy="475615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id="{AF2EDFE1-5F7C-4D68-8549-F0B0637F024E}"/>
                </a:ext>
              </a:extLst>
            </p:cNvPr>
            <p:cNvSpPr txBox="1"/>
            <p:nvPr/>
          </p:nvSpPr>
          <p:spPr>
            <a:xfrm>
              <a:off x="120100" y="3424224"/>
              <a:ext cx="1531389" cy="2308324"/>
            </a:xfrm>
            <a:prstGeom prst="rect">
              <a:avLst/>
            </a:prstGeom>
            <a:noFill/>
          </p:spPr>
          <p:txBody>
            <a:bodyPr wrap="square" rtlCol="0">
              <a:spAutoFit/>
            </a:bodyPr>
            <a:lstStyle/>
            <a:p>
              <a:pPr algn="ctr"/>
              <a:r>
                <a:rPr lang="en-US" sz="2400" b="1" dirty="0" err="1">
                  <a:solidFill>
                    <a:srgbClr val="C00000"/>
                  </a:solidFill>
                  <a:cs typeface="Arial" panose="020B0604020202020204" pitchFamily="34" charset="0"/>
                </a:rPr>
                <a:t>HOẠT</a:t>
              </a:r>
              <a:r>
                <a:rPr lang="en-US" sz="2400" b="1" dirty="0">
                  <a:solidFill>
                    <a:srgbClr val="C00000"/>
                  </a:solidFill>
                  <a:cs typeface="Arial" panose="020B0604020202020204" pitchFamily="34" charset="0"/>
                </a:rPr>
                <a:t> </a:t>
              </a:r>
              <a:r>
                <a:rPr lang="en-US" sz="2400" b="1" dirty="0" err="1">
                  <a:solidFill>
                    <a:srgbClr val="C00000"/>
                  </a:solidFill>
                  <a:cs typeface="Arial" panose="020B0604020202020204" pitchFamily="34" charset="0"/>
                </a:rPr>
                <a:t>ĐỘNG</a:t>
              </a:r>
              <a:r>
                <a:rPr lang="en-US" sz="2400" b="1" dirty="0">
                  <a:solidFill>
                    <a:srgbClr val="C00000"/>
                  </a:solidFill>
                  <a:cs typeface="Arial" panose="020B0604020202020204" pitchFamily="34" charset="0"/>
                </a:rPr>
                <a:t> </a:t>
              </a:r>
              <a:r>
                <a:rPr lang="en-US" sz="2400" b="1" dirty="0" err="1">
                  <a:solidFill>
                    <a:srgbClr val="C00000"/>
                  </a:solidFill>
                  <a:cs typeface="Arial" panose="020B0604020202020204" pitchFamily="34" charset="0"/>
                </a:rPr>
                <a:t>GIÁO</a:t>
              </a:r>
              <a:r>
                <a:rPr lang="en-US" sz="2400" b="1" dirty="0">
                  <a:solidFill>
                    <a:srgbClr val="C00000"/>
                  </a:solidFill>
                  <a:cs typeface="Arial" panose="020B0604020202020204" pitchFamily="34" charset="0"/>
                </a:rPr>
                <a:t> </a:t>
              </a:r>
              <a:r>
                <a:rPr lang="en-US" sz="2400" b="1" dirty="0" err="1">
                  <a:solidFill>
                    <a:srgbClr val="C00000"/>
                  </a:solidFill>
                  <a:cs typeface="Arial" panose="020B0604020202020204" pitchFamily="34" charset="0"/>
                </a:rPr>
                <a:t>DỤC</a:t>
              </a:r>
              <a:r>
                <a:rPr lang="en-US" sz="2400" b="1" dirty="0">
                  <a:solidFill>
                    <a:srgbClr val="C00000"/>
                  </a:solidFill>
                  <a:cs typeface="Arial" panose="020B0604020202020204" pitchFamily="34" charset="0"/>
                </a:rPr>
                <a:t> THEO </a:t>
              </a:r>
            </a:p>
            <a:p>
              <a:pPr algn="ctr"/>
              <a:r>
                <a:rPr lang="en-US" sz="2400" b="1" dirty="0" err="1">
                  <a:solidFill>
                    <a:srgbClr val="C00000"/>
                  </a:solidFill>
                  <a:cs typeface="Arial" panose="020B0604020202020204" pitchFamily="34" charset="0"/>
                </a:rPr>
                <a:t>CHỦ</a:t>
              </a:r>
              <a:r>
                <a:rPr lang="en-US" sz="2400" b="1" dirty="0">
                  <a:solidFill>
                    <a:srgbClr val="C00000"/>
                  </a:solidFill>
                  <a:cs typeface="Arial" panose="020B0604020202020204" pitchFamily="34" charset="0"/>
                </a:rPr>
                <a:t> </a:t>
              </a:r>
              <a:r>
                <a:rPr lang="en-US" sz="2400" b="1" dirty="0" err="1">
                  <a:solidFill>
                    <a:srgbClr val="C00000"/>
                  </a:solidFill>
                  <a:cs typeface="Arial" panose="020B0604020202020204" pitchFamily="34" charset="0"/>
                </a:rPr>
                <a:t>ĐỀ</a:t>
              </a:r>
              <a:endParaRPr lang="en-US" sz="2400" b="1" dirty="0">
                <a:solidFill>
                  <a:srgbClr val="C00000"/>
                </a:solidFill>
                <a:cs typeface="Arial" panose="020B0604020202020204" pitchFamily="34" charset="0"/>
              </a:endParaRPr>
            </a:p>
          </p:txBody>
        </p:sp>
        <p:pic>
          <p:nvPicPr>
            <p:cNvPr id="24" name="Picture 23">
              <a:extLst>
                <a:ext uri="{FF2B5EF4-FFF2-40B4-BE49-F238E27FC236}">
                  <a16:creationId xmlns:a16="http://schemas.microsoft.com/office/drawing/2014/main" id="{BA343118-05DE-4F09-B3E3-5E494B4FDAD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6525" y="1861358"/>
              <a:ext cx="1381797" cy="1139419"/>
            </a:xfrm>
            <a:prstGeom prst="rect">
              <a:avLst/>
            </a:prstGeom>
          </p:spPr>
        </p:pic>
      </p:grpSp>
      <p:sp>
        <p:nvSpPr>
          <p:cNvPr id="4" name="Slide Number Placeholder 3">
            <a:extLst>
              <a:ext uri="{FF2B5EF4-FFF2-40B4-BE49-F238E27FC236}">
                <a16:creationId xmlns:a16="http://schemas.microsoft.com/office/drawing/2014/main" id="{6B888676-EE0A-4BD2-9C96-6ED4D08C170D}"/>
              </a:ext>
            </a:extLst>
          </p:cNvPr>
          <p:cNvSpPr>
            <a:spLocks noGrp="1"/>
          </p:cNvSpPr>
          <p:nvPr>
            <p:ph type="sldNum" sz="quarter" idx="12"/>
          </p:nvPr>
        </p:nvSpPr>
        <p:spPr>
          <a:xfrm>
            <a:off x="8955007" y="6423585"/>
            <a:ext cx="2992974" cy="365125"/>
          </a:xfrm>
        </p:spPr>
        <p:txBody>
          <a:bodyPr/>
          <a:lstStyle/>
          <a:p>
            <a:fld id="{A332A896-B7F9-4742-A573-A9A4C106AC7B}" type="slidenum">
              <a:rPr lang="en-US" altLang="en-US" smtClean="0"/>
              <a:pPr/>
              <a:t>32</a:t>
            </a:fld>
            <a:endParaRPr lang="en-US" altLang="en-US"/>
          </a:p>
        </p:txBody>
      </p:sp>
      <p:pic>
        <p:nvPicPr>
          <p:cNvPr id="11" name="Picture 10">
            <a:extLst>
              <a:ext uri="{FF2B5EF4-FFF2-40B4-BE49-F238E27FC236}">
                <a16:creationId xmlns:a16="http://schemas.microsoft.com/office/drawing/2014/main" id="{8A78FA00-4AEC-4FAA-A8C8-1B0DF941611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
          <a:stretch/>
        </p:blipFill>
        <p:spPr>
          <a:xfrm>
            <a:off x="9856196" y="995720"/>
            <a:ext cx="1014341" cy="370102"/>
          </a:xfrm>
          <a:prstGeom prst="rect">
            <a:avLst/>
          </a:prstGeom>
        </p:spPr>
      </p:pic>
      <p:pic>
        <p:nvPicPr>
          <p:cNvPr id="13" name="Picture 12">
            <a:extLst>
              <a:ext uri="{FF2B5EF4-FFF2-40B4-BE49-F238E27FC236}">
                <a16:creationId xmlns:a16="http://schemas.microsoft.com/office/drawing/2014/main" id="{643E61FD-9FA2-4D3F-9A61-C7F441EF5AA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514736" y="1549614"/>
            <a:ext cx="2520739" cy="3569374"/>
          </a:xfrm>
          <a:prstGeom prst="rect">
            <a:avLst/>
          </a:prstGeom>
          <a:ln>
            <a:noFill/>
          </a:ln>
        </p:spPr>
      </p:pic>
      <p:grpSp>
        <p:nvGrpSpPr>
          <p:cNvPr id="31" name="Group 30">
            <a:extLst>
              <a:ext uri="{FF2B5EF4-FFF2-40B4-BE49-F238E27FC236}">
                <a16:creationId xmlns:a16="http://schemas.microsoft.com/office/drawing/2014/main" id="{233706EB-32EC-4EF7-ABF7-47F88ED9C733}"/>
              </a:ext>
            </a:extLst>
          </p:cNvPr>
          <p:cNvGrpSpPr/>
          <p:nvPr/>
        </p:nvGrpSpPr>
        <p:grpSpPr>
          <a:xfrm>
            <a:off x="6965762" y="1549614"/>
            <a:ext cx="2281289" cy="4796610"/>
            <a:chOff x="7430691" y="1483794"/>
            <a:chExt cx="2034411" cy="4796610"/>
          </a:xfrm>
        </p:grpSpPr>
        <p:pic>
          <p:nvPicPr>
            <p:cNvPr id="28" name="Picture 27">
              <a:extLst>
                <a:ext uri="{FF2B5EF4-FFF2-40B4-BE49-F238E27FC236}">
                  <a16:creationId xmlns:a16="http://schemas.microsoft.com/office/drawing/2014/main" id="{04E02A65-DCD7-4AE2-8C51-0FD1F8B71D6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430691" y="1483794"/>
              <a:ext cx="2034410" cy="2596887"/>
            </a:xfrm>
            <a:prstGeom prst="rect">
              <a:avLst/>
            </a:prstGeom>
          </p:spPr>
        </p:pic>
        <p:pic>
          <p:nvPicPr>
            <p:cNvPr id="30" name="Picture 29">
              <a:extLst>
                <a:ext uri="{FF2B5EF4-FFF2-40B4-BE49-F238E27FC236}">
                  <a16:creationId xmlns:a16="http://schemas.microsoft.com/office/drawing/2014/main" id="{9E8246EC-7B6B-4A5B-AD98-83822ECC742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430691" y="4080681"/>
              <a:ext cx="2034411" cy="2199723"/>
            </a:xfrm>
            <a:prstGeom prst="rect">
              <a:avLst/>
            </a:prstGeom>
          </p:spPr>
        </p:pic>
      </p:grpSp>
      <p:pic>
        <p:nvPicPr>
          <p:cNvPr id="33" name="Picture 32">
            <a:extLst>
              <a:ext uri="{FF2B5EF4-FFF2-40B4-BE49-F238E27FC236}">
                <a16:creationId xmlns:a16="http://schemas.microsoft.com/office/drawing/2014/main" id="{B1236369-863C-4E9F-BDCA-A852C143425D}"/>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965762" y="1072041"/>
            <a:ext cx="1014341" cy="294901"/>
          </a:xfrm>
          <a:prstGeom prst="rect">
            <a:avLst/>
          </a:prstGeom>
        </p:spPr>
      </p:pic>
      <p:grpSp>
        <p:nvGrpSpPr>
          <p:cNvPr id="40" name="Group 39">
            <a:extLst>
              <a:ext uri="{FF2B5EF4-FFF2-40B4-BE49-F238E27FC236}">
                <a16:creationId xmlns:a16="http://schemas.microsoft.com/office/drawing/2014/main" id="{29C2B0BA-36CD-45C5-8224-69352618593F}"/>
              </a:ext>
            </a:extLst>
          </p:cNvPr>
          <p:cNvGrpSpPr/>
          <p:nvPr/>
        </p:nvGrpSpPr>
        <p:grpSpPr>
          <a:xfrm>
            <a:off x="4325575" y="1549614"/>
            <a:ext cx="2361064" cy="3872488"/>
            <a:chOff x="4531055" y="1549614"/>
            <a:chExt cx="2361064" cy="3872488"/>
          </a:xfrm>
        </p:grpSpPr>
        <p:pic>
          <p:nvPicPr>
            <p:cNvPr id="35" name="Picture 34">
              <a:extLst>
                <a:ext uri="{FF2B5EF4-FFF2-40B4-BE49-F238E27FC236}">
                  <a16:creationId xmlns:a16="http://schemas.microsoft.com/office/drawing/2014/main" id="{5E7C00F3-2DC9-479D-84C2-549CF674069B}"/>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531056" y="1549614"/>
              <a:ext cx="2361063" cy="2251043"/>
            </a:xfrm>
            <a:prstGeom prst="rect">
              <a:avLst/>
            </a:prstGeom>
          </p:spPr>
        </p:pic>
        <p:pic>
          <p:nvPicPr>
            <p:cNvPr id="37" name="Picture 36">
              <a:extLst>
                <a:ext uri="{FF2B5EF4-FFF2-40B4-BE49-F238E27FC236}">
                  <a16:creationId xmlns:a16="http://schemas.microsoft.com/office/drawing/2014/main" id="{F3393979-E35C-4A45-A476-7EC0B54CAE5D}"/>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531055" y="3800658"/>
              <a:ext cx="2361063" cy="1621444"/>
            </a:xfrm>
            <a:prstGeom prst="rect">
              <a:avLst/>
            </a:prstGeom>
          </p:spPr>
        </p:pic>
      </p:grpSp>
      <p:pic>
        <p:nvPicPr>
          <p:cNvPr id="39" name="Picture 38">
            <a:extLst>
              <a:ext uri="{FF2B5EF4-FFF2-40B4-BE49-F238E27FC236}">
                <a16:creationId xmlns:a16="http://schemas.microsoft.com/office/drawing/2014/main" id="{33959374-E3C1-45F1-8160-72B3D5E1F25C}"/>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4254031" y="1072041"/>
            <a:ext cx="1102127" cy="333375"/>
          </a:xfrm>
          <a:prstGeom prst="rect">
            <a:avLst/>
          </a:prstGeom>
        </p:spPr>
      </p:pic>
      <p:pic>
        <p:nvPicPr>
          <p:cNvPr id="42" name="Picture 41">
            <a:extLst>
              <a:ext uri="{FF2B5EF4-FFF2-40B4-BE49-F238E27FC236}">
                <a16:creationId xmlns:a16="http://schemas.microsoft.com/office/drawing/2014/main" id="{2A49D1A5-864C-49A6-A877-628E9A4F8756}"/>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795841" y="1495027"/>
            <a:ext cx="2262876" cy="3067382"/>
          </a:xfrm>
          <a:prstGeom prst="rect">
            <a:avLst/>
          </a:prstGeom>
        </p:spPr>
      </p:pic>
      <p:pic>
        <p:nvPicPr>
          <p:cNvPr id="44" name="Picture 43">
            <a:extLst>
              <a:ext uri="{FF2B5EF4-FFF2-40B4-BE49-F238E27FC236}">
                <a16:creationId xmlns:a16="http://schemas.microsoft.com/office/drawing/2014/main" id="{39951532-ABBB-40F5-8418-26363B4EEE80}"/>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800390" y="4562409"/>
            <a:ext cx="2281288" cy="1809582"/>
          </a:xfrm>
          <a:prstGeom prst="rect">
            <a:avLst/>
          </a:prstGeom>
        </p:spPr>
      </p:pic>
      <p:pic>
        <p:nvPicPr>
          <p:cNvPr id="46" name="Picture 45">
            <a:extLst>
              <a:ext uri="{FF2B5EF4-FFF2-40B4-BE49-F238E27FC236}">
                <a16:creationId xmlns:a16="http://schemas.microsoft.com/office/drawing/2014/main" id="{7F103A25-8E53-4EE0-8FA6-41BC4900DAD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2024580" y="1112681"/>
            <a:ext cx="1102127" cy="333376"/>
          </a:xfrm>
          <a:prstGeom prst="rect">
            <a:avLst/>
          </a:prstGeom>
        </p:spPr>
      </p:pic>
      <p:pic>
        <p:nvPicPr>
          <p:cNvPr id="48" name="Picture 47">
            <a:extLst>
              <a:ext uri="{FF2B5EF4-FFF2-40B4-BE49-F238E27FC236}">
                <a16:creationId xmlns:a16="http://schemas.microsoft.com/office/drawing/2014/main" id="{6F9EECC0-5BA8-4B09-B555-24428ACF3857}"/>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514736" y="5302780"/>
            <a:ext cx="2537417" cy="880268"/>
          </a:xfrm>
          <a:prstGeom prst="rect">
            <a:avLst/>
          </a:prstGeom>
          <a:ln>
            <a:solidFill>
              <a:schemeClr val="accent6">
                <a:lumMod val="50000"/>
              </a:schemeClr>
            </a:solidFill>
          </a:ln>
        </p:spPr>
      </p:pic>
      <p:sp>
        <p:nvSpPr>
          <p:cNvPr id="6" name="Title 4">
            <a:extLst>
              <a:ext uri="{FF2B5EF4-FFF2-40B4-BE49-F238E27FC236}">
                <a16:creationId xmlns:a16="http://schemas.microsoft.com/office/drawing/2014/main" id="{FA5F8C16-619B-F62F-AD0D-B1581CDD3755}"/>
              </a:ext>
            </a:extLst>
          </p:cNvPr>
          <p:cNvSpPr txBox="1">
            <a:spLocks/>
          </p:cNvSpPr>
          <p:nvPr/>
        </p:nvSpPr>
        <p:spPr>
          <a:xfrm>
            <a:off x="491572" y="483271"/>
            <a:ext cx="11208856" cy="5998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400" b="1">
                <a:solidFill>
                  <a:srgbClr val="C00000"/>
                </a:solidFill>
                <a:effectLst/>
                <a:latin typeface="Cambria" panose="02040503050406030204" pitchFamily="18" charset="0"/>
                <a:ea typeface="Cambria" panose="02040503050406030204" pitchFamily="18" charset="0"/>
              </a:rPr>
              <a:t>Chủ đề 4: EM YÊU TRUYỀN THỐNG QUÊ HƯƠNG</a:t>
            </a:r>
            <a:endParaRPr lang="en-US" sz="2400" b="1" dirty="0">
              <a:solidFill>
                <a:srgbClr val="C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0050576"/>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CEAF8FD1-C4C0-456E-A577-CC84E0E9224B}"/>
              </a:ext>
            </a:extLst>
          </p:cNvPr>
          <p:cNvSpPr/>
          <p:nvPr/>
        </p:nvSpPr>
        <p:spPr>
          <a:xfrm>
            <a:off x="228600" y="1459749"/>
            <a:ext cx="1663981" cy="461197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id="{AF2EDFE1-5F7C-4D68-8549-F0B0637F024E}"/>
              </a:ext>
            </a:extLst>
          </p:cNvPr>
          <p:cNvSpPr txBox="1"/>
          <p:nvPr/>
        </p:nvSpPr>
        <p:spPr>
          <a:xfrm>
            <a:off x="389548" y="3822628"/>
            <a:ext cx="1550000" cy="1323632"/>
          </a:xfrm>
          <a:prstGeom prst="rect">
            <a:avLst/>
          </a:prstGeom>
          <a:noFill/>
        </p:spPr>
        <p:txBody>
          <a:bodyPr wrap="square" rtlCol="0">
            <a:spAutoFit/>
          </a:bodyPr>
          <a:lstStyle/>
          <a:p>
            <a:pPr algn="ctr"/>
            <a:r>
              <a:rPr lang="en-US" sz="2667" b="1" dirty="0" err="1">
                <a:solidFill>
                  <a:srgbClr val="C00000"/>
                </a:solidFill>
                <a:cs typeface="Arial" panose="020B0604020202020204" pitchFamily="34" charset="0"/>
              </a:rPr>
              <a:t>SINH</a:t>
            </a:r>
            <a:r>
              <a:rPr lang="en-US" sz="2667" b="1" dirty="0">
                <a:solidFill>
                  <a:srgbClr val="C00000"/>
                </a:solidFill>
                <a:cs typeface="Arial" panose="020B0604020202020204" pitchFamily="34" charset="0"/>
              </a:rPr>
              <a:t> </a:t>
            </a:r>
            <a:r>
              <a:rPr lang="en-US" sz="2667" b="1" dirty="0" err="1">
                <a:solidFill>
                  <a:srgbClr val="C00000"/>
                </a:solidFill>
                <a:cs typeface="Arial" panose="020B0604020202020204" pitchFamily="34" charset="0"/>
              </a:rPr>
              <a:t>HOẠT</a:t>
            </a:r>
            <a:r>
              <a:rPr lang="en-US" sz="2667" b="1" dirty="0">
                <a:solidFill>
                  <a:srgbClr val="C00000"/>
                </a:solidFill>
                <a:cs typeface="Arial" panose="020B0604020202020204" pitchFamily="34" charset="0"/>
              </a:rPr>
              <a:t> </a:t>
            </a:r>
            <a:r>
              <a:rPr lang="en-US" sz="2667" b="1" dirty="0" err="1">
                <a:solidFill>
                  <a:srgbClr val="C00000"/>
                </a:solidFill>
                <a:cs typeface="Arial" panose="020B0604020202020204" pitchFamily="34" charset="0"/>
              </a:rPr>
              <a:t>LỚP</a:t>
            </a:r>
            <a:endParaRPr lang="en-US" sz="2667" b="1" dirty="0">
              <a:solidFill>
                <a:srgbClr val="C00000"/>
              </a:solidFill>
              <a:cs typeface="Arial" panose="020B0604020202020204" pitchFamily="34" charset="0"/>
            </a:endParaRPr>
          </a:p>
        </p:txBody>
      </p:sp>
      <p:pic>
        <p:nvPicPr>
          <p:cNvPr id="24" name="Picture 23">
            <a:extLst>
              <a:ext uri="{FF2B5EF4-FFF2-40B4-BE49-F238E27FC236}">
                <a16:creationId xmlns:a16="http://schemas.microsoft.com/office/drawing/2014/main" id="{5754C838-E7B4-4AB5-930C-D669F8047FA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4801" y="2039964"/>
            <a:ext cx="1587780" cy="1199347"/>
          </a:xfrm>
          <a:prstGeom prst="rect">
            <a:avLst/>
          </a:prstGeom>
        </p:spPr>
      </p:pic>
      <p:sp>
        <p:nvSpPr>
          <p:cNvPr id="3" name="Slide Number Placeholder 2">
            <a:extLst>
              <a:ext uri="{FF2B5EF4-FFF2-40B4-BE49-F238E27FC236}">
                <a16:creationId xmlns:a16="http://schemas.microsoft.com/office/drawing/2014/main" id="{3CA847C1-A37C-4624-A662-95C8FA94F4B0}"/>
              </a:ext>
            </a:extLst>
          </p:cNvPr>
          <p:cNvSpPr>
            <a:spLocks noGrp="1"/>
          </p:cNvSpPr>
          <p:nvPr>
            <p:ph type="sldNum" sz="quarter" idx="12"/>
          </p:nvPr>
        </p:nvSpPr>
        <p:spPr/>
        <p:txBody>
          <a:bodyPr/>
          <a:lstStyle/>
          <a:p>
            <a:fld id="{A332A896-B7F9-4742-A573-A9A4C106AC7B}" type="slidenum">
              <a:rPr lang="en-US" altLang="en-US" smtClean="0"/>
              <a:pPr/>
              <a:t>33</a:t>
            </a:fld>
            <a:endParaRPr lang="en-US" altLang="en-US"/>
          </a:p>
        </p:txBody>
      </p:sp>
      <p:pic>
        <p:nvPicPr>
          <p:cNvPr id="16" name="Picture 15">
            <a:extLst>
              <a:ext uri="{FF2B5EF4-FFF2-40B4-BE49-F238E27FC236}">
                <a16:creationId xmlns:a16="http://schemas.microsoft.com/office/drawing/2014/main" id="{AA77E886-0977-4668-9960-8C19265DC0E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510145" y="1415975"/>
            <a:ext cx="981830" cy="296988"/>
          </a:xfrm>
          <a:prstGeom prst="rect">
            <a:avLst/>
          </a:prstGeom>
        </p:spPr>
      </p:pic>
      <p:pic>
        <p:nvPicPr>
          <p:cNvPr id="18" name="Picture 17">
            <a:extLst>
              <a:ext uri="{FF2B5EF4-FFF2-40B4-BE49-F238E27FC236}">
                <a16:creationId xmlns:a16="http://schemas.microsoft.com/office/drawing/2014/main" id="{06647220-C257-4C50-811B-8A871CF8150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410954" y="4404035"/>
            <a:ext cx="1102127" cy="333375"/>
          </a:xfrm>
          <a:prstGeom prst="rect">
            <a:avLst/>
          </a:prstGeom>
        </p:spPr>
      </p:pic>
      <p:pic>
        <p:nvPicPr>
          <p:cNvPr id="20" name="Picture 19">
            <a:extLst>
              <a:ext uri="{FF2B5EF4-FFF2-40B4-BE49-F238E27FC236}">
                <a16:creationId xmlns:a16="http://schemas.microsoft.com/office/drawing/2014/main" id="{2F1F3AE7-A5C4-4DD3-8673-597565E0B69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622949" y="2220975"/>
            <a:ext cx="1014341" cy="294901"/>
          </a:xfrm>
          <a:prstGeom prst="rect">
            <a:avLst/>
          </a:prstGeom>
        </p:spPr>
      </p:pic>
      <p:pic>
        <p:nvPicPr>
          <p:cNvPr id="21" name="Picture 20">
            <a:extLst>
              <a:ext uri="{FF2B5EF4-FFF2-40B4-BE49-F238E27FC236}">
                <a16:creationId xmlns:a16="http://schemas.microsoft.com/office/drawing/2014/main" id="{029EC8D1-0BAC-4624-8E79-D39909594FC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b="-1"/>
          <a:stretch/>
        </p:blipFill>
        <p:spPr>
          <a:xfrm>
            <a:off x="9314681" y="2320658"/>
            <a:ext cx="933451" cy="340588"/>
          </a:xfrm>
          <a:prstGeom prst="rect">
            <a:avLst/>
          </a:prstGeom>
        </p:spPr>
      </p:pic>
      <p:pic>
        <p:nvPicPr>
          <p:cNvPr id="5" name="Picture 4">
            <a:extLst>
              <a:ext uri="{FF2B5EF4-FFF2-40B4-BE49-F238E27FC236}">
                <a16:creationId xmlns:a16="http://schemas.microsoft.com/office/drawing/2014/main" id="{C354DE78-0154-4942-99D3-7363EDF55CC6}"/>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843435" y="2832749"/>
            <a:ext cx="3201745" cy="2798347"/>
          </a:xfrm>
          <a:prstGeom prst="rect">
            <a:avLst/>
          </a:prstGeom>
        </p:spPr>
      </p:pic>
      <p:pic>
        <p:nvPicPr>
          <p:cNvPr id="7" name="Picture 6">
            <a:extLst>
              <a:ext uri="{FF2B5EF4-FFF2-40B4-BE49-F238E27FC236}">
                <a16:creationId xmlns:a16="http://schemas.microsoft.com/office/drawing/2014/main" id="{24D75B6D-54D8-4F16-85C9-6A9A6D0DD0C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364962" y="2582232"/>
            <a:ext cx="3432419" cy="987398"/>
          </a:xfrm>
          <a:prstGeom prst="rect">
            <a:avLst/>
          </a:prstGeom>
        </p:spPr>
      </p:pic>
      <p:pic>
        <p:nvPicPr>
          <p:cNvPr id="26" name="Picture 25">
            <a:extLst>
              <a:ext uri="{FF2B5EF4-FFF2-40B4-BE49-F238E27FC236}">
                <a16:creationId xmlns:a16="http://schemas.microsoft.com/office/drawing/2014/main" id="{9A65C28C-C8A1-45D4-91EA-06E094ABF4CB}"/>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410954" y="4797931"/>
            <a:ext cx="3000677" cy="1592699"/>
          </a:xfrm>
          <a:prstGeom prst="rect">
            <a:avLst/>
          </a:prstGeom>
        </p:spPr>
      </p:pic>
      <p:pic>
        <p:nvPicPr>
          <p:cNvPr id="28" name="Picture 27">
            <a:extLst>
              <a:ext uri="{FF2B5EF4-FFF2-40B4-BE49-F238E27FC236}">
                <a16:creationId xmlns:a16="http://schemas.microsoft.com/office/drawing/2014/main" id="{D8B87988-9D25-4AB9-A9E2-966E28D48B04}"/>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5580537" y="3549725"/>
            <a:ext cx="3432420" cy="1851066"/>
          </a:xfrm>
          <a:prstGeom prst="rect">
            <a:avLst/>
          </a:prstGeom>
        </p:spPr>
      </p:pic>
      <p:pic>
        <p:nvPicPr>
          <p:cNvPr id="30" name="Picture 29">
            <a:extLst>
              <a:ext uri="{FF2B5EF4-FFF2-40B4-BE49-F238E27FC236}">
                <a16:creationId xmlns:a16="http://schemas.microsoft.com/office/drawing/2014/main" id="{054DC182-61DC-4857-B83A-AB90FDC552EC}"/>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2244030" y="1753089"/>
            <a:ext cx="3299042" cy="971113"/>
          </a:xfrm>
          <a:prstGeom prst="rect">
            <a:avLst/>
          </a:prstGeom>
        </p:spPr>
      </p:pic>
      <p:pic>
        <p:nvPicPr>
          <p:cNvPr id="32" name="Picture 31">
            <a:extLst>
              <a:ext uri="{FF2B5EF4-FFF2-40B4-BE49-F238E27FC236}">
                <a16:creationId xmlns:a16="http://schemas.microsoft.com/office/drawing/2014/main" id="{4A3D2260-9688-43F9-B057-EBA1AEA4DEDD}"/>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2173807" y="2675970"/>
            <a:ext cx="3407345" cy="1506059"/>
          </a:xfrm>
          <a:prstGeom prst="rect">
            <a:avLst/>
          </a:prstGeom>
        </p:spPr>
      </p:pic>
      <p:sp>
        <p:nvSpPr>
          <p:cNvPr id="2" name="Title 4">
            <a:extLst>
              <a:ext uri="{FF2B5EF4-FFF2-40B4-BE49-F238E27FC236}">
                <a16:creationId xmlns:a16="http://schemas.microsoft.com/office/drawing/2014/main" id="{2443751F-B57F-2E2B-BAFC-30BF729094E4}"/>
              </a:ext>
            </a:extLst>
          </p:cNvPr>
          <p:cNvSpPr>
            <a:spLocks noGrp="1"/>
          </p:cNvSpPr>
          <p:nvPr>
            <p:ph type="title"/>
          </p:nvPr>
        </p:nvSpPr>
        <p:spPr>
          <a:xfrm>
            <a:off x="491572" y="483271"/>
            <a:ext cx="11208856" cy="599879"/>
          </a:xfrm>
        </p:spPr>
        <p:txBody>
          <a:bodyPr>
            <a:normAutofit/>
          </a:bodyPr>
          <a:lstStyle/>
          <a:p>
            <a:pPr algn="ctr"/>
            <a:r>
              <a:rPr lang="en-US" sz="2400" b="1" dirty="0" err="1">
                <a:solidFill>
                  <a:srgbClr val="C00000"/>
                </a:solidFill>
                <a:effectLst/>
                <a:latin typeface="Cambria" panose="02040503050406030204" pitchFamily="18" charset="0"/>
                <a:ea typeface="Cambria" panose="02040503050406030204" pitchFamily="18" charset="0"/>
              </a:rPr>
              <a:t>Chủ</a:t>
            </a:r>
            <a:r>
              <a:rPr lang="en-US" sz="2400" b="1" dirty="0">
                <a:solidFill>
                  <a:srgbClr val="C00000"/>
                </a:solidFill>
                <a:effectLst/>
                <a:latin typeface="Cambria" panose="02040503050406030204" pitchFamily="18" charset="0"/>
                <a:ea typeface="Cambria" panose="02040503050406030204" pitchFamily="18" charset="0"/>
              </a:rPr>
              <a:t> </a:t>
            </a:r>
            <a:r>
              <a:rPr lang="en-US" sz="2400" b="1" dirty="0" err="1">
                <a:solidFill>
                  <a:srgbClr val="C00000"/>
                </a:solidFill>
                <a:effectLst/>
                <a:latin typeface="Cambria" panose="02040503050406030204" pitchFamily="18" charset="0"/>
                <a:ea typeface="Cambria" panose="02040503050406030204" pitchFamily="18" charset="0"/>
              </a:rPr>
              <a:t>đề</a:t>
            </a:r>
            <a:r>
              <a:rPr lang="en-US" sz="2400" b="1" dirty="0">
                <a:solidFill>
                  <a:srgbClr val="C00000"/>
                </a:solidFill>
                <a:effectLst/>
                <a:latin typeface="Cambria" panose="02040503050406030204" pitchFamily="18" charset="0"/>
                <a:ea typeface="Cambria" panose="02040503050406030204" pitchFamily="18" charset="0"/>
              </a:rPr>
              <a:t> 4: EM YÊU TRUYỀN THỐNG QUÊ HƯƠNG</a:t>
            </a:r>
          </a:p>
        </p:txBody>
      </p:sp>
    </p:spTree>
    <p:extLst>
      <p:ext uri="{BB962C8B-B14F-4D97-AF65-F5344CB8AC3E}">
        <p14:creationId xmlns:p14="http://schemas.microsoft.com/office/powerpoint/2010/main" val="1235643086"/>
      </p:ext>
    </p:extLst>
  </p:cSld>
  <p:clrMapOvr>
    <a:masterClrMapping/>
  </p:clrMapOvr>
  <mc:AlternateContent xmlns:mc="http://schemas.openxmlformats.org/markup-compatibility/2006" xmlns:p14="http://schemas.microsoft.com/office/powerpoint/2010/main">
    <mc:Choice Requires="p14">
      <p:transition spd="slow">
        <p14:window dir="ver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4ED822AE-70DF-4F10-9F2A-DD221C813126}"/>
              </a:ext>
            </a:extLst>
          </p:cNvPr>
          <p:cNvSpPr/>
          <p:nvPr/>
        </p:nvSpPr>
        <p:spPr>
          <a:xfrm>
            <a:off x="593034" y="1583946"/>
            <a:ext cx="430886" cy="430886"/>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500" dirty="0">
                <a:latin typeface="Myriad Pro" pitchFamily="34" charset="0"/>
              </a:rPr>
              <a:t>2</a:t>
            </a:r>
            <a:endParaRPr lang="ko-KR" altLang="en-US" sz="1500" dirty="0">
              <a:latin typeface="Myriad Pro" pitchFamily="34" charset="0"/>
            </a:endParaRPr>
          </a:p>
        </p:txBody>
      </p:sp>
      <p:sp>
        <p:nvSpPr>
          <p:cNvPr id="89" name="TextBox 88">
            <a:extLst>
              <a:ext uri="{FF2B5EF4-FFF2-40B4-BE49-F238E27FC236}">
                <a16:creationId xmlns:a16="http://schemas.microsoft.com/office/drawing/2014/main" id="{4E6FE36A-81B0-4503-AF51-CC2707E8161B}"/>
              </a:ext>
            </a:extLst>
          </p:cNvPr>
          <p:cNvSpPr txBox="1"/>
          <p:nvPr/>
        </p:nvSpPr>
        <p:spPr>
          <a:xfrm>
            <a:off x="1192984" y="1435026"/>
            <a:ext cx="10681634" cy="728726"/>
          </a:xfrm>
          <a:prstGeom prst="rect">
            <a:avLst/>
          </a:prstGeom>
          <a:noFill/>
        </p:spPr>
        <p:txBody>
          <a:bodyPr wrap="square" rtlCol="0" anchor="ctr">
            <a:spAutoFit/>
          </a:bodyPr>
          <a:lstStyle/>
          <a:p>
            <a:pPr marL="0" marR="0" algn="just">
              <a:lnSpc>
                <a:spcPct val="107000"/>
              </a:lnSpc>
              <a:spcBef>
                <a:spcPts val="0"/>
              </a:spcBef>
              <a:spcAft>
                <a:spcPts val="800"/>
              </a:spcAft>
            </a:pPr>
            <a:r>
              <a:rPr lang="vi-VN" sz="2000" b="1" dirty="0">
                <a:effectLst/>
                <a:latin typeface="Cambria" panose="02040503050406030204" pitchFamily="18" charset="0"/>
                <a:ea typeface="Cambria" panose="02040503050406030204" pitchFamily="18" charset="0"/>
                <a:cs typeface="Times New Roman" panose="02020603050405020304" pitchFamily="18" charset="0"/>
              </a:rPr>
              <a:t>Đảm bảo tính kết nối, xuyên suốt trong mỗi chủ đề, giữa các loại hình (SHDC – HĐGDTCĐ – SHL)</a:t>
            </a:r>
            <a:r>
              <a:rPr lang="en-US" sz="2000" b="1" dirty="0">
                <a:effectLst/>
                <a:latin typeface="Cambria" panose="02040503050406030204" pitchFamily="18" charset="0"/>
                <a:ea typeface="Cambria" panose="02040503050406030204" pitchFamily="18" charset="0"/>
                <a:cs typeface="Times New Roman" panose="02020603050405020304" pitchFamily="18" charset="0"/>
              </a:rPr>
              <a:t> </a:t>
            </a:r>
            <a:r>
              <a:rPr lang="en-US" sz="2000" b="1" dirty="0" err="1">
                <a:effectLst/>
                <a:latin typeface="Cambria" panose="02040503050406030204" pitchFamily="18" charset="0"/>
                <a:ea typeface="Cambria" panose="02040503050406030204" pitchFamily="18" charset="0"/>
                <a:cs typeface="Times New Roman" panose="02020603050405020304" pitchFamily="18" charset="0"/>
              </a:rPr>
              <a:t>và</a:t>
            </a:r>
            <a:r>
              <a:rPr lang="vi-VN" sz="2000" b="1" dirty="0">
                <a:effectLst/>
                <a:latin typeface="Cambria" panose="02040503050406030204" pitchFamily="18" charset="0"/>
                <a:ea typeface="Cambria" panose="02040503050406030204" pitchFamily="18" charset="0"/>
                <a:cs typeface="Times New Roman" panose="02020603050405020304" pitchFamily="18" charset="0"/>
              </a:rPr>
              <a:t> giữa các lớp </a:t>
            </a:r>
            <a:endParaRPr lang="en-US" sz="2000" b="1"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 name="Date Placeholder 1"/>
          <p:cNvSpPr>
            <a:spLocks noGrp="1"/>
          </p:cNvSpPr>
          <p:nvPr>
            <p:ph type="dt" sz="half" idx="2"/>
          </p:nvPr>
        </p:nvSpPr>
        <p:spPr/>
        <p:txBody>
          <a:bodyPr/>
          <a:lstStyle/>
          <a:p>
            <a:fld id="{E5EF69EC-51D3-4298-BF52-E6FA8EE1CA26}" type="datetime1">
              <a:rPr lang="en-US" smtClean="0"/>
              <a:t>5/18/2023</a:t>
            </a:fld>
            <a:endParaRPr lang="en-US"/>
          </a:p>
        </p:txBody>
      </p:sp>
      <p:sp>
        <p:nvSpPr>
          <p:cNvPr id="3" name="Slide Number Placeholder 2"/>
          <p:cNvSpPr>
            <a:spLocks noGrp="1"/>
          </p:cNvSpPr>
          <p:nvPr>
            <p:ph type="sldNum" sz="quarter" idx="4"/>
          </p:nvPr>
        </p:nvSpPr>
        <p:spPr/>
        <p:txBody>
          <a:bodyPr/>
          <a:lstStyle/>
          <a:p>
            <a:fld id="{74A3404E-108D-4C83-932E-0A353F71BD4D}" type="slidenum">
              <a:rPr lang="en-US" smtClean="0"/>
              <a:pPr/>
              <a:t>34</a:t>
            </a:fld>
            <a:endParaRPr lang="en-US"/>
          </a:p>
        </p:txBody>
      </p:sp>
      <p:pic>
        <p:nvPicPr>
          <p:cNvPr id="14" name="Picture 13">
            <a:extLst>
              <a:ext uri="{FF2B5EF4-FFF2-40B4-BE49-F238E27FC236}">
                <a16:creationId xmlns:a16="http://schemas.microsoft.com/office/drawing/2014/main" id="{D5A3C237-9545-4342-A990-5D3633984E0A}"/>
              </a:ext>
            </a:extLst>
          </p:cNvPr>
          <p:cNvPicPr>
            <a:picLocks noChangeAspect="1"/>
          </p:cNvPicPr>
          <p:nvPr/>
        </p:nvPicPr>
        <p:blipFill>
          <a:blip r:embed="rId3"/>
          <a:stretch>
            <a:fillRect/>
          </a:stretch>
        </p:blipFill>
        <p:spPr>
          <a:xfrm>
            <a:off x="5712323" y="2396496"/>
            <a:ext cx="4519636" cy="3666634"/>
          </a:xfrm>
          <a:prstGeom prst="rect">
            <a:avLst/>
          </a:prstGeom>
          <a:ln w="127000" cap="rnd">
            <a:no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6" name="Picture 15">
            <a:extLst>
              <a:ext uri="{FF2B5EF4-FFF2-40B4-BE49-F238E27FC236}">
                <a16:creationId xmlns:a16="http://schemas.microsoft.com/office/drawing/2014/main" id="{11AD7991-DC8F-457B-B923-51BDCC68515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2304" b="2492"/>
          <a:stretch/>
        </p:blipFill>
        <p:spPr>
          <a:xfrm>
            <a:off x="2057128" y="2396496"/>
            <a:ext cx="3275596" cy="3666634"/>
          </a:xfrm>
          <a:prstGeom prst="rect">
            <a:avLst/>
          </a:prstGeom>
          <a:ln w="127000" cap="rnd">
            <a:no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Title 4">
            <a:extLst>
              <a:ext uri="{FF2B5EF4-FFF2-40B4-BE49-F238E27FC236}">
                <a16:creationId xmlns:a16="http://schemas.microsoft.com/office/drawing/2014/main" id="{B5BBA258-040B-842B-D5C3-44E69F8FEA8C}"/>
              </a:ext>
            </a:extLst>
          </p:cNvPr>
          <p:cNvSpPr txBox="1">
            <a:spLocks/>
          </p:cNvSpPr>
          <p:nvPr/>
        </p:nvSpPr>
        <p:spPr>
          <a:xfrm>
            <a:off x="1192984" y="705174"/>
            <a:ext cx="10072048" cy="707887"/>
          </a:xfrm>
          <a:prstGeom prst="rect">
            <a:avLst/>
          </a:prstGeom>
        </p:spPr>
        <p:txBody>
          <a:bodyPr>
            <a:norm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600" b="1" dirty="0">
                <a:solidFill>
                  <a:srgbClr val="C00000"/>
                </a:solidFill>
                <a:effectLst/>
              </a:rPr>
              <a:t>ĐẶC ĐIỂM CỦA SGK HOẠT ĐỘNG TRẢI NGHIỆM 4</a:t>
            </a:r>
          </a:p>
        </p:txBody>
      </p:sp>
    </p:spTree>
    <p:extLst>
      <p:ext uri="{BB962C8B-B14F-4D97-AF65-F5344CB8AC3E}">
        <p14:creationId xmlns:p14="http://schemas.microsoft.com/office/powerpoint/2010/main" val="185992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AF5A11-9952-CF4F-D558-A0E7CD711F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1111" y="898594"/>
            <a:ext cx="3989449" cy="5713114"/>
          </a:xfrm>
          <a:prstGeom prst="rect">
            <a:avLst/>
          </a:prstGeom>
        </p:spPr>
      </p:pic>
      <p:pic>
        <p:nvPicPr>
          <p:cNvPr id="8" name="Picture 7">
            <a:extLst>
              <a:ext uri="{FF2B5EF4-FFF2-40B4-BE49-F238E27FC236}">
                <a16:creationId xmlns:a16="http://schemas.microsoft.com/office/drawing/2014/main" id="{6B406DB1-13AD-8F78-B797-6190295588A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20560" y="940634"/>
            <a:ext cx="3820264" cy="5671074"/>
          </a:xfrm>
          <a:prstGeom prst="rect">
            <a:avLst/>
          </a:prstGeom>
        </p:spPr>
      </p:pic>
      <p:pic>
        <p:nvPicPr>
          <p:cNvPr id="10" name="Picture 9">
            <a:extLst>
              <a:ext uri="{FF2B5EF4-FFF2-40B4-BE49-F238E27FC236}">
                <a16:creationId xmlns:a16="http://schemas.microsoft.com/office/drawing/2014/main" id="{85182334-313C-E48E-194D-A37239E7300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39956" y="2473774"/>
            <a:ext cx="3920933" cy="2562754"/>
          </a:xfrm>
          <a:prstGeom prst="rect">
            <a:avLst/>
          </a:prstGeom>
        </p:spPr>
      </p:pic>
      <p:sp>
        <p:nvSpPr>
          <p:cNvPr id="11" name="Title 4"/>
          <p:cNvSpPr txBox="1">
            <a:spLocks/>
          </p:cNvSpPr>
          <p:nvPr/>
        </p:nvSpPr>
        <p:spPr>
          <a:xfrm>
            <a:off x="2432485" y="352096"/>
            <a:ext cx="7396414" cy="6732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000" b="1" dirty="0">
                <a:solidFill>
                  <a:srgbClr val="C00000"/>
                </a:solidFill>
                <a:effectLst/>
                <a:latin typeface="Cambria" panose="02040503050406030204" pitchFamily="18" charset="0"/>
                <a:ea typeface="Cambria" panose="02040503050406030204" pitchFamily="18" charset="0"/>
              </a:rPr>
              <a:t>TÍNH KẾT NỐI</a:t>
            </a:r>
            <a:r>
              <a:rPr lang="x-none" sz="2000" b="1" dirty="0">
                <a:solidFill>
                  <a:srgbClr val="C00000"/>
                </a:solidFill>
                <a:effectLst/>
                <a:latin typeface="Cambria" panose="02040503050406030204" pitchFamily="18" charset="0"/>
                <a:ea typeface="Cambria" panose="02040503050406030204" pitchFamily="18" charset="0"/>
              </a:rPr>
              <a:t>, XUYÊN SUỐT GIỮA </a:t>
            </a:r>
            <a:r>
              <a:rPr lang="en-US" sz="2000" b="1" dirty="0">
                <a:solidFill>
                  <a:srgbClr val="C00000"/>
                </a:solidFill>
                <a:effectLst/>
                <a:latin typeface="Cambria" panose="02040503050406030204" pitchFamily="18" charset="0"/>
                <a:ea typeface="Cambria" panose="02040503050406030204" pitchFamily="18" charset="0"/>
              </a:rPr>
              <a:t>CÁC HOẠT ĐỘNG</a:t>
            </a:r>
          </a:p>
          <a:p>
            <a:pPr algn="ctr"/>
            <a:r>
              <a:rPr lang="en-US" sz="2000" b="1" dirty="0" err="1">
                <a:solidFill>
                  <a:srgbClr val="C00000"/>
                </a:solidFill>
                <a:effectLst/>
                <a:latin typeface="Cambria" panose="02040503050406030204" pitchFamily="18" charset="0"/>
                <a:ea typeface="Cambria" panose="02040503050406030204" pitchFamily="18" charset="0"/>
              </a:rPr>
              <a:t>Chủ</a:t>
            </a:r>
            <a:r>
              <a:rPr lang="en-US" sz="2000" b="1" dirty="0">
                <a:solidFill>
                  <a:srgbClr val="C00000"/>
                </a:solidFill>
                <a:effectLst/>
                <a:latin typeface="Cambria" panose="02040503050406030204" pitchFamily="18" charset="0"/>
                <a:ea typeface="Cambria" panose="02040503050406030204" pitchFamily="18" charset="0"/>
              </a:rPr>
              <a:t> </a:t>
            </a:r>
            <a:r>
              <a:rPr lang="en-US" sz="2000" b="1" dirty="0" err="1">
                <a:solidFill>
                  <a:srgbClr val="C00000"/>
                </a:solidFill>
                <a:effectLst/>
                <a:latin typeface="Cambria" panose="02040503050406030204" pitchFamily="18" charset="0"/>
                <a:ea typeface="Cambria" panose="02040503050406030204" pitchFamily="18" charset="0"/>
              </a:rPr>
              <a:t>đề</a:t>
            </a:r>
            <a:r>
              <a:rPr lang="en-US" sz="2000" b="1" dirty="0">
                <a:solidFill>
                  <a:srgbClr val="C00000"/>
                </a:solidFill>
                <a:effectLst/>
                <a:latin typeface="Cambria" panose="02040503050406030204" pitchFamily="18" charset="0"/>
                <a:ea typeface="Cambria" panose="02040503050406030204" pitchFamily="18" charset="0"/>
              </a:rPr>
              <a:t> 7: GẮN KẾT GIA ĐÌNH – QUÝ TRỌNG PHỤ NỮ</a:t>
            </a:r>
          </a:p>
        </p:txBody>
      </p:sp>
    </p:spTree>
    <p:extLst>
      <p:ext uri="{BB962C8B-B14F-4D97-AF65-F5344CB8AC3E}">
        <p14:creationId xmlns:p14="http://schemas.microsoft.com/office/powerpoint/2010/main" val="32627659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83C5F-4049-C94F-8AFB-8671FD8B647F}"/>
              </a:ext>
            </a:extLst>
          </p:cNvPr>
          <p:cNvSpPr>
            <a:spLocks noGrp="1"/>
          </p:cNvSpPr>
          <p:nvPr>
            <p:ph type="title"/>
          </p:nvPr>
        </p:nvSpPr>
        <p:spPr>
          <a:xfrm>
            <a:off x="2819180" y="285706"/>
            <a:ext cx="7829942" cy="756410"/>
          </a:xfrm>
        </p:spPr>
        <p:txBody>
          <a:bodyPr>
            <a:normAutofit/>
          </a:bodyPr>
          <a:lstStyle/>
          <a:p>
            <a:pPr algn="ctr"/>
            <a:r>
              <a:rPr lang="en-US" sz="2000" dirty="0">
                <a:solidFill>
                  <a:srgbClr val="C00000"/>
                </a:solidFill>
                <a:effectLst/>
                <a:latin typeface="Cambria" panose="02040503050406030204" pitchFamily="18" charset="0"/>
                <a:ea typeface="Cambria" panose="02040503050406030204" pitchFamily="18" charset="0"/>
              </a:rPr>
              <a:t>T</a:t>
            </a:r>
            <a:r>
              <a:rPr lang="x-none" sz="2000" dirty="0">
                <a:solidFill>
                  <a:srgbClr val="C00000"/>
                </a:solidFill>
                <a:effectLst/>
                <a:latin typeface="Cambria" panose="02040503050406030204" pitchFamily="18" charset="0"/>
                <a:ea typeface="Cambria" panose="02040503050406030204" pitchFamily="18" charset="0"/>
              </a:rPr>
              <a:t>ính kết nối, XUYÊN SUỐT GIỮA CÁC LOẠI HÌNH</a:t>
            </a:r>
            <a:r>
              <a:rPr lang="en-US" sz="2000" dirty="0">
                <a:solidFill>
                  <a:srgbClr val="C00000"/>
                </a:solidFill>
                <a:effectLst/>
                <a:latin typeface="Cambria" panose="02040503050406030204" pitchFamily="18" charset="0"/>
                <a:ea typeface="Cambria" panose="02040503050406030204" pitchFamily="18" charset="0"/>
              </a:rPr>
              <a:t> TRONG CHỦ ĐỀ</a:t>
            </a:r>
            <a:r>
              <a:rPr lang="x-none" sz="2000" dirty="0">
                <a:solidFill>
                  <a:srgbClr val="C00000"/>
                </a:solidFill>
                <a:effectLst/>
                <a:latin typeface="Cambria" panose="02040503050406030204" pitchFamily="18" charset="0"/>
                <a:ea typeface="Cambria" panose="02040503050406030204" pitchFamily="18" charset="0"/>
              </a:rPr>
              <a:t/>
            </a:r>
            <a:br>
              <a:rPr lang="x-none" sz="2000" dirty="0">
                <a:solidFill>
                  <a:srgbClr val="C00000"/>
                </a:solidFill>
                <a:effectLst/>
                <a:latin typeface="Cambria" panose="02040503050406030204" pitchFamily="18" charset="0"/>
                <a:ea typeface="Cambria" panose="02040503050406030204" pitchFamily="18" charset="0"/>
              </a:rPr>
            </a:br>
            <a:r>
              <a:rPr lang="en-US" sz="2000" cap="none" dirty="0" err="1">
                <a:solidFill>
                  <a:srgbClr val="C00000"/>
                </a:solidFill>
                <a:effectLst/>
                <a:latin typeface="Cambria" panose="02040503050406030204" pitchFamily="18" charset="0"/>
                <a:ea typeface="Cambria" panose="02040503050406030204" pitchFamily="18" charset="0"/>
              </a:rPr>
              <a:t>Chủ</a:t>
            </a:r>
            <a:r>
              <a:rPr lang="en-US" sz="2000" cap="none" dirty="0">
                <a:solidFill>
                  <a:srgbClr val="C00000"/>
                </a:solidFill>
                <a:effectLst/>
                <a:latin typeface="Cambria" panose="02040503050406030204" pitchFamily="18" charset="0"/>
                <a:ea typeface="Cambria" panose="02040503050406030204" pitchFamily="18" charset="0"/>
              </a:rPr>
              <a:t> </a:t>
            </a:r>
            <a:r>
              <a:rPr lang="en-US" sz="2000" cap="none" dirty="0" err="1">
                <a:solidFill>
                  <a:srgbClr val="C00000"/>
                </a:solidFill>
                <a:effectLst/>
                <a:latin typeface="Cambria" panose="02040503050406030204" pitchFamily="18" charset="0"/>
                <a:ea typeface="Cambria" panose="02040503050406030204" pitchFamily="18" charset="0"/>
              </a:rPr>
              <a:t>đề</a:t>
            </a:r>
            <a:r>
              <a:rPr lang="en-US" sz="2000" cap="none" dirty="0">
                <a:solidFill>
                  <a:srgbClr val="C00000"/>
                </a:solidFill>
                <a:effectLst/>
                <a:latin typeface="Cambria" panose="02040503050406030204" pitchFamily="18" charset="0"/>
                <a:ea typeface="Cambria" panose="02040503050406030204" pitchFamily="18" charset="0"/>
              </a:rPr>
              <a:t> 3 -  BIẾT ƠN THẦY CÔ – YÊU QUÝ BẠN BÈ</a:t>
            </a:r>
            <a:endParaRPr lang="x-none" sz="2000" dirty="0">
              <a:solidFill>
                <a:srgbClr val="C00000"/>
              </a:solidFill>
              <a:effectLst/>
              <a:latin typeface="Cambria" panose="02040503050406030204" pitchFamily="18" charset="0"/>
              <a:ea typeface="Cambria" panose="02040503050406030204" pitchFamily="18" charset="0"/>
            </a:endParaRPr>
          </a:p>
        </p:txBody>
      </p:sp>
      <p:sp>
        <p:nvSpPr>
          <p:cNvPr id="4" name="Date Placeholder 3">
            <a:extLst>
              <a:ext uri="{FF2B5EF4-FFF2-40B4-BE49-F238E27FC236}">
                <a16:creationId xmlns:a16="http://schemas.microsoft.com/office/drawing/2014/main" id="{D4D5EA0A-8D52-F341-BD40-3C71B2490B36}"/>
              </a:ext>
            </a:extLst>
          </p:cNvPr>
          <p:cNvSpPr>
            <a:spLocks noGrp="1"/>
          </p:cNvSpPr>
          <p:nvPr>
            <p:ph type="dt" sz="half" idx="2"/>
          </p:nvPr>
        </p:nvSpPr>
        <p:spPr/>
        <p:txBody>
          <a:bodyPr/>
          <a:lstStyle/>
          <a:p>
            <a:fld id="{029B6D15-5ECA-428F-B7D0-A8FAF5B3A2DC}" type="datetime1">
              <a:rPr lang="en-US" smtClean="0"/>
              <a:t>5/18/2023</a:t>
            </a:fld>
            <a:endParaRPr lang="en-US"/>
          </a:p>
        </p:txBody>
      </p:sp>
      <p:sp>
        <p:nvSpPr>
          <p:cNvPr id="5" name="Slide Number Placeholder 4">
            <a:extLst>
              <a:ext uri="{FF2B5EF4-FFF2-40B4-BE49-F238E27FC236}">
                <a16:creationId xmlns:a16="http://schemas.microsoft.com/office/drawing/2014/main" id="{050EE11F-41A1-7A49-B624-41BDB79D8AD1}"/>
              </a:ext>
            </a:extLst>
          </p:cNvPr>
          <p:cNvSpPr>
            <a:spLocks noGrp="1"/>
          </p:cNvSpPr>
          <p:nvPr>
            <p:ph type="sldNum" sz="quarter" idx="4"/>
          </p:nvPr>
        </p:nvSpPr>
        <p:spPr/>
        <p:txBody>
          <a:bodyPr/>
          <a:lstStyle/>
          <a:p>
            <a:fld id="{74A3404E-108D-4C83-932E-0A353F71BD4D}" type="slidenum">
              <a:rPr lang="en-US" smtClean="0"/>
              <a:pPr/>
              <a:t>36</a:t>
            </a:fld>
            <a:endParaRPr lang="en-US"/>
          </a:p>
        </p:txBody>
      </p:sp>
      <p:graphicFrame>
        <p:nvGraphicFramePr>
          <p:cNvPr id="7" name="Table 6">
            <a:extLst>
              <a:ext uri="{FF2B5EF4-FFF2-40B4-BE49-F238E27FC236}">
                <a16:creationId xmlns:a16="http://schemas.microsoft.com/office/drawing/2014/main" id="{7140A44E-FCB6-D34C-B7AC-355A41480FB7}"/>
              </a:ext>
            </a:extLst>
          </p:cNvPr>
          <p:cNvGraphicFramePr>
            <a:graphicFrameLocks noGrp="1"/>
          </p:cNvGraphicFramePr>
          <p:nvPr>
            <p:extLst>
              <p:ext uri="{D42A27DB-BD31-4B8C-83A1-F6EECF244321}">
                <p14:modId xmlns:p14="http://schemas.microsoft.com/office/powerpoint/2010/main" val="1099930280"/>
              </p:ext>
            </p:extLst>
          </p:nvPr>
        </p:nvGraphicFramePr>
        <p:xfrm>
          <a:off x="0" y="1211807"/>
          <a:ext cx="12192000" cy="5015009"/>
        </p:xfrm>
        <a:graphic>
          <a:graphicData uri="http://schemas.openxmlformats.org/drawingml/2006/table">
            <a:tbl>
              <a:tblPr bandRow="1">
                <a:tableStyleId>{00A15C55-8517-42AA-B614-E9B94910E393}</a:tableStyleId>
              </a:tblPr>
              <a:tblGrid>
                <a:gridCol w="3294993">
                  <a:extLst>
                    <a:ext uri="{9D8B030D-6E8A-4147-A177-3AD203B41FA5}">
                      <a16:colId xmlns:a16="http://schemas.microsoft.com/office/drawing/2014/main" val="3364559161"/>
                    </a:ext>
                  </a:extLst>
                </a:gridCol>
                <a:gridCol w="2853559">
                  <a:extLst>
                    <a:ext uri="{9D8B030D-6E8A-4147-A177-3AD203B41FA5}">
                      <a16:colId xmlns:a16="http://schemas.microsoft.com/office/drawing/2014/main" val="3171977511"/>
                    </a:ext>
                  </a:extLst>
                </a:gridCol>
                <a:gridCol w="3155573">
                  <a:extLst>
                    <a:ext uri="{9D8B030D-6E8A-4147-A177-3AD203B41FA5}">
                      <a16:colId xmlns:a16="http://schemas.microsoft.com/office/drawing/2014/main" val="1308800104"/>
                    </a:ext>
                  </a:extLst>
                </a:gridCol>
                <a:gridCol w="2887875">
                  <a:extLst>
                    <a:ext uri="{9D8B030D-6E8A-4147-A177-3AD203B41FA5}">
                      <a16:colId xmlns:a16="http://schemas.microsoft.com/office/drawing/2014/main" val="2961623607"/>
                    </a:ext>
                  </a:extLst>
                </a:gridCol>
              </a:tblGrid>
              <a:tr h="282106">
                <a:tc>
                  <a:txBody>
                    <a:bodyPr/>
                    <a:lstStyle/>
                    <a:p>
                      <a:pPr algn="ctr">
                        <a:lnSpc>
                          <a:spcPct val="107000"/>
                        </a:lnSpc>
                        <a:spcAft>
                          <a:spcPts val="0"/>
                        </a:spcAft>
                      </a:pPr>
                      <a:r>
                        <a:rPr lang="vi-VN" sz="1800" b="1" dirty="0">
                          <a:effectLst/>
                          <a:latin typeface="Cambria" panose="02040503050406030204" pitchFamily="18" charset="0"/>
                          <a:ea typeface="Cambria" panose="02040503050406030204" pitchFamily="18" charset="0"/>
                        </a:rPr>
                        <a:t>TUẦN </a:t>
                      </a:r>
                      <a:r>
                        <a:rPr lang="en-US" sz="1800" b="1" dirty="0">
                          <a:effectLst/>
                          <a:latin typeface="Cambria" panose="02040503050406030204" pitchFamily="18" charset="0"/>
                          <a:ea typeface="Cambria" panose="02040503050406030204" pitchFamily="18" charset="0"/>
                        </a:rPr>
                        <a:t>9</a:t>
                      </a:r>
                      <a:endParaRPr lang="x-none" sz="18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vi-VN" sz="1800" b="1" dirty="0">
                          <a:effectLst/>
                          <a:latin typeface="Cambria" panose="02040503050406030204" pitchFamily="18" charset="0"/>
                          <a:ea typeface="Cambria" panose="02040503050406030204" pitchFamily="18" charset="0"/>
                        </a:rPr>
                        <a:t>TUẦN </a:t>
                      </a:r>
                      <a:r>
                        <a:rPr lang="en-US" sz="1800" b="1" dirty="0">
                          <a:effectLst/>
                          <a:latin typeface="Cambria" panose="02040503050406030204" pitchFamily="18" charset="0"/>
                          <a:ea typeface="Cambria" panose="02040503050406030204" pitchFamily="18" charset="0"/>
                        </a:rPr>
                        <a:t>10</a:t>
                      </a:r>
                      <a:endParaRPr lang="x-none" sz="18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vi-VN" sz="1800" b="1" dirty="0">
                          <a:effectLst/>
                          <a:latin typeface="Cambria" panose="02040503050406030204" pitchFamily="18" charset="0"/>
                          <a:ea typeface="Cambria" panose="02040503050406030204" pitchFamily="18" charset="0"/>
                        </a:rPr>
                        <a:t>TUẦN </a:t>
                      </a:r>
                      <a:r>
                        <a:rPr lang="en-US" sz="1800" b="1" dirty="0">
                          <a:effectLst/>
                          <a:latin typeface="Cambria" panose="02040503050406030204" pitchFamily="18" charset="0"/>
                          <a:ea typeface="Cambria" panose="02040503050406030204" pitchFamily="18" charset="0"/>
                        </a:rPr>
                        <a:t>11</a:t>
                      </a:r>
                      <a:endParaRPr lang="x-none" sz="18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vi-VN" sz="1800" b="1" dirty="0">
                          <a:effectLst/>
                          <a:latin typeface="Cambria" panose="02040503050406030204" pitchFamily="18" charset="0"/>
                          <a:ea typeface="Cambria" panose="02040503050406030204" pitchFamily="18" charset="0"/>
                        </a:rPr>
                        <a:t>TUẦN </a:t>
                      </a:r>
                      <a:r>
                        <a:rPr lang="en-US" sz="1800" b="1" dirty="0">
                          <a:effectLst/>
                          <a:latin typeface="Cambria" panose="02040503050406030204" pitchFamily="18" charset="0"/>
                          <a:ea typeface="Cambria" panose="02040503050406030204" pitchFamily="18" charset="0"/>
                        </a:rPr>
                        <a:t>12</a:t>
                      </a:r>
                      <a:endParaRPr lang="x-none" sz="18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2051117"/>
                  </a:ext>
                </a:extLst>
              </a:tr>
              <a:tr h="893271">
                <a:tc>
                  <a:txBody>
                    <a:bodyPr/>
                    <a:lstStyle/>
                    <a:p>
                      <a:pPr algn="just">
                        <a:lnSpc>
                          <a:spcPct val="107000"/>
                        </a:lnSpc>
                        <a:spcAft>
                          <a:spcPts val="0"/>
                        </a:spcAft>
                      </a:pPr>
                      <a:r>
                        <a:rPr lang="nb-NO" sz="1800" b="1" dirty="0">
                          <a:effectLst/>
                          <a:latin typeface="Cambria" panose="02040503050406030204" pitchFamily="18" charset="0"/>
                          <a:ea typeface="Cambria" panose="02040503050406030204" pitchFamily="18" charset="0"/>
                        </a:rPr>
                        <a:t>SHDC: </a:t>
                      </a:r>
                      <a:r>
                        <a:rPr lang="nb-NO" sz="1800" dirty="0">
                          <a:effectLst/>
                          <a:latin typeface="Cambria" panose="02040503050406030204" pitchFamily="18" charset="0"/>
                          <a:ea typeface="Cambria" panose="02040503050406030204" pitchFamily="18" charset="0"/>
                        </a:rPr>
                        <a:t>Tham gia tháng hành động «Em là học sinh thân thiện»</a:t>
                      </a:r>
                      <a:endParaRPr lang="x-none"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nb-NO" sz="1800" b="1" dirty="0">
                          <a:effectLst/>
                          <a:latin typeface="Cambria" panose="02040503050406030204" pitchFamily="18" charset="0"/>
                          <a:ea typeface="Cambria" panose="02040503050406030204" pitchFamily="18" charset="0"/>
                        </a:rPr>
                        <a:t>SHDC: </a:t>
                      </a:r>
                      <a:r>
                        <a:rPr lang="nb-NO" sz="1800" dirty="0">
                          <a:effectLst/>
                          <a:latin typeface="Cambria" panose="02040503050406030204" pitchFamily="18" charset="0"/>
                          <a:ea typeface="Cambria" panose="02040503050406030204" pitchFamily="18" charset="0"/>
                        </a:rPr>
                        <a:t>Chương trình «Thầy cô trong trái tim em»</a:t>
                      </a:r>
                      <a:endParaRPr lang="x-none"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nb-NO" sz="1800" b="1" dirty="0">
                          <a:effectLst/>
                          <a:latin typeface="Cambria" panose="02040503050406030204" pitchFamily="18" charset="0"/>
                          <a:ea typeface="Cambria" panose="02040503050406030204" pitchFamily="18" charset="0"/>
                        </a:rPr>
                        <a:t>SHDC: </a:t>
                      </a:r>
                      <a:r>
                        <a:rPr lang="nb-NO" sz="1800" b="0" dirty="0">
                          <a:effectLst/>
                          <a:latin typeface="Cambria" panose="02040503050406030204" pitchFamily="18" charset="0"/>
                          <a:ea typeface="Cambria" panose="02040503050406030204" pitchFamily="18" charset="0"/>
                        </a:rPr>
                        <a:t>Văn nghệ chào mừng ngày Nhà giáo Việt Nam 20-11</a:t>
                      </a:r>
                      <a:endParaRPr lang="x-none" sz="1800" dirty="0">
                        <a:effectLst/>
                        <a:latin typeface="Cambria" panose="02040503050406030204" pitchFamily="18" charset="0"/>
                        <a:ea typeface="Cambria" panose="02040503050406030204" pitchFamily="18" charset="0"/>
                      </a:endParaRPr>
                    </a:p>
                    <a:p>
                      <a:pPr algn="just">
                        <a:lnSpc>
                          <a:spcPct val="107000"/>
                        </a:lnSpc>
                        <a:spcAft>
                          <a:spcPts val="0"/>
                        </a:spcAft>
                      </a:pPr>
                      <a:r>
                        <a:rPr lang="nb-NO" sz="1800" dirty="0">
                          <a:effectLst/>
                          <a:latin typeface="Cambria" panose="02040503050406030204" pitchFamily="18" charset="0"/>
                          <a:ea typeface="Cambria" panose="02040503050406030204" pitchFamily="18" charset="0"/>
                        </a:rPr>
                        <a:t> </a:t>
                      </a:r>
                      <a:endParaRPr lang="x-none"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nb-NO" sz="1800" b="1" dirty="0">
                          <a:effectLst/>
                          <a:latin typeface="Cambria" panose="02040503050406030204" pitchFamily="18" charset="0"/>
                          <a:ea typeface="Cambria" panose="02040503050406030204" pitchFamily="18" charset="0"/>
                        </a:rPr>
                        <a:t>SHDC: </a:t>
                      </a:r>
                      <a:r>
                        <a:rPr lang="nb-NO" sz="1800" dirty="0">
                          <a:effectLst/>
                          <a:latin typeface="Cambria" panose="02040503050406030204" pitchFamily="18" charset="0"/>
                          <a:ea typeface="Cambria" panose="02040503050406030204" pitchFamily="18" charset="0"/>
                        </a:rPr>
                        <a:t>Tham gia tổng kết tháng hành động «Em là học sinh thân thiện»</a:t>
                      </a:r>
                      <a:endParaRPr lang="x-none"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8395765"/>
                  </a:ext>
                </a:extLst>
              </a:tr>
              <a:tr h="2261615">
                <a:tc>
                  <a:txBody>
                    <a:bodyPr/>
                    <a:lstStyle/>
                    <a:p>
                      <a:pPr algn="just">
                        <a:lnSpc>
                          <a:spcPct val="107000"/>
                        </a:lnSpc>
                        <a:spcAft>
                          <a:spcPts val="0"/>
                        </a:spcAft>
                      </a:pPr>
                      <a:r>
                        <a:rPr lang="nb-NO" sz="1800" b="1" dirty="0">
                          <a:effectLst/>
                          <a:latin typeface="Cambria" panose="02040503050406030204" pitchFamily="18" charset="0"/>
                          <a:ea typeface="Cambria" panose="02040503050406030204" pitchFamily="18" charset="0"/>
                        </a:rPr>
                        <a:t>HĐGDTCĐ:</a:t>
                      </a:r>
                      <a:endParaRPr lang="x-none" sz="1800" b="1" dirty="0">
                        <a:effectLst/>
                        <a:latin typeface="Cambria" panose="02040503050406030204" pitchFamily="18" charset="0"/>
                        <a:ea typeface="Cambria" panose="02040503050406030204" pitchFamily="18" charset="0"/>
                      </a:endParaRPr>
                    </a:p>
                    <a:p>
                      <a:pPr algn="just">
                        <a:lnSpc>
                          <a:spcPct val="107000"/>
                        </a:lnSpc>
                        <a:spcAft>
                          <a:spcPts val="0"/>
                        </a:spcAft>
                      </a:pPr>
                      <a:r>
                        <a:rPr lang="nb-NO" sz="1800" dirty="0">
                          <a:effectLst/>
                          <a:latin typeface="Cambria" panose="02040503050406030204" pitchFamily="18" charset="0"/>
                          <a:ea typeface="Cambria" panose="02040503050406030204" pitchFamily="18" charset="0"/>
                        </a:rPr>
                        <a:t>HĐ 1: </a:t>
                      </a:r>
                      <a:r>
                        <a:rPr lang="en-US" sz="1800" dirty="0">
                          <a:effectLst/>
                          <a:latin typeface="Cambria" panose="02040503050406030204" pitchFamily="18" charset="0"/>
                          <a:ea typeface="Cambria" panose="02040503050406030204" pitchFamily="18" charset="0"/>
                        </a:rPr>
                        <a:t>Chia </a:t>
                      </a:r>
                      <a:r>
                        <a:rPr lang="en-US" sz="1800" dirty="0" err="1">
                          <a:effectLst/>
                          <a:latin typeface="Cambria" panose="02040503050406030204" pitchFamily="18" charset="0"/>
                          <a:ea typeface="Cambria" panose="02040503050406030204" pitchFamily="18" charset="0"/>
                        </a:rPr>
                        <a:t>sẻ</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những</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ấn</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tượng</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hoặc</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kỉ</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niệm</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của</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em</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về</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thầy</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cô</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và</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bạn</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bè</a:t>
                      </a:r>
                      <a:endParaRPr lang="x-none" sz="1800" dirty="0">
                        <a:effectLst/>
                        <a:latin typeface="Cambria" panose="02040503050406030204" pitchFamily="18" charset="0"/>
                        <a:ea typeface="Cambria" panose="02040503050406030204" pitchFamily="18" charset="0"/>
                      </a:endParaRPr>
                    </a:p>
                    <a:p>
                      <a:pPr algn="just">
                        <a:lnSpc>
                          <a:spcPct val="107000"/>
                        </a:lnSpc>
                        <a:spcAft>
                          <a:spcPts val="0"/>
                        </a:spcAft>
                      </a:pPr>
                      <a:r>
                        <a:rPr lang="nb-NO" sz="1800" dirty="0">
                          <a:effectLst/>
                          <a:latin typeface="Cambria" panose="02040503050406030204" pitchFamily="18" charset="0"/>
                          <a:ea typeface="Cambria" panose="02040503050406030204" pitchFamily="18" charset="0"/>
                        </a:rPr>
                        <a:t>HĐ 2: Tìm hiểu những lời nói, việc làm để duy trì và phát triển quan hệ tốt đẹp với thầy, cô giáo</a:t>
                      </a:r>
                    </a:p>
                    <a:p>
                      <a:pPr algn="just">
                        <a:lnSpc>
                          <a:spcPct val="107000"/>
                        </a:lnSpc>
                        <a:spcAft>
                          <a:spcPts val="0"/>
                        </a:spcAft>
                      </a:pPr>
                      <a:r>
                        <a:rPr lang="nb-NO" sz="1800" dirty="0">
                          <a:effectLst/>
                          <a:latin typeface="Cambria" panose="02040503050406030204" pitchFamily="18" charset="0"/>
                          <a:ea typeface="Cambria" panose="02040503050406030204" pitchFamily="18" charset="0"/>
                        </a:rPr>
                        <a:t>HĐ 3: Tìm hiểu những lời nói, việc làm để duy trì và phát triển quan hệ tốt đẹp với bạn bè</a:t>
                      </a:r>
                      <a:endParaRPr lang="x-none" sz="18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nb-NO" sz="1800" b="1" dirty="0">
                          <a:effectLst/>
                          <a:latin typeface="Cambria" panose="02040503050406030204" pitchFamily="18" charset="0"/>
                          <a:ea typeface="Cambria" panose="02040503050406030204" pitchFamily="18" charset="0"/>
                        </a:rPr>
                        <a:t>HĐGDTCĐ:</a:t>
                      </a:r>
                      <a:endParaRPr lang="x-none" sz="1800" b="1" dirty="0">
                        <a:effectLst/>
                        <a:latin typeface="Cambria" panose="02040503050406030204" pitchFamily="18" charset="0"/>
                        <a:ea typeface="Cambria" panose="02040503050406030204" pitchFamily="18" charset="0"/>
                      </a:endParaRPr>
                    </a:p>
                    <a:p>
                      <a:pPr algn="just">
                        <a:lnSpc>
                          <a:spcPct val="107000"/>
                        </a:lnSpc>
                        <a:spcAft>
                          <a:spcPts val="0"/>
                        </a:spcAft>
                      </a:pPr>
                      <a:r>
                        <a:rPr lang="nb-NO" sz="1800" dirty="0">
                          <a:effectLst/>
                          <a:latin typeface="Cambria" panose="02040503050406030204" pitchFamily="18" charset="0"/>
                          <a:ea typeface="Cambria" panose="02040503050406030204" pitchFamily="18" charset="0"/>
                        </a:rPr>
                        <a:t>HĐ 4: </a:t>
                      </a:r>
                      <a:r>
                        <a:rPr lang="en-US" sz="1800" dirty="0" err="1">
                          <a:effectLst/>
                          <a:latin typeface="Cambria" panose="02040503050406030204" pitchFamily="18" charset="0"/>
                          <a:ea typeface="Cambria" panose="02040503050406030204" pitchFamily="18" charset="0"/>
                        </a:rPr>
                        <a:t>Thể</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hiện</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những</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lời</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nói</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việc</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làm</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duy</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trì</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và</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phát</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triển</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quan</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hệ</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tốt</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đẹp</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với</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thầy</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cô</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giáo</a:t>
                      </a:r>
                      <a:endParaRPr lang="x-none" sz="1800" dirty="0">
                        <a:effectLst/>
                        <a:latin typeface="Cambria" panose="02040503050406030204" pitchFamily="18" charset="0"/>
                        <a:ea typeface="Cambria" panose="02040503050406030204" pitchFamily="18" charset="0"/>
                      </a:endParaRPr>
                    </a:p>
                    <a:p>
                      <a:pPr algn="just">
                        <a:lnSpc>
                          <a:spcPct val="107000"/>
                        </a:lnSpc>
                        <a:spcAft>
                          <a:spcPts val="0"/>
                        </a:spcAft>
                      </a:pPr>
                      <a:r>
                        <a:rPr lang="nb-NO" sz="1800" dirty="0">
                          <a:effectLst/>
                          <a:latin typeface="Cambria" panose="02040503050406030204" pitchFamily="18" charset="0"/>
                          <a:ea typeface="Cambria" panose="02040503050406030204" pitchFamily="18" charset="0"/>
                        </a:rPr>
                        <a:t>HĐ 5: </a:t>
                      </a:r>
                      <a:r>
                        <a:rPr lang="en-US" sz="1800" dirty="0" err="1">
                          <a:effectLst/>
                          <a:latin typeface="Cambria" panose="02040503050406030204" pitchFamily="18" charset="0"/>
                          <a:ea typeface="Cambria" panose="02040503050406030204" pitchFamily="18" charset="0"/>
                        </a:rPr>
                        <a:t>Lập</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kế</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hoạch</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thực</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hiện</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những</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việc</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làm</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duy</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trì</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và</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phát</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triển</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quan</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hệ</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tốt</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đẹp</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với</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bạn</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bè</a:t>
                      </a:r>
                      <a:endParaRPr lang="en-US" sz="1800" dirty="0">
                        <a:effectLst/>
                        <a:latin typeface="Cambria" panose="02040503050406030204" pitchFamily="18" charset="0"/>
                        <a:ea typeface="Cambria" panose="02040503050406030204" pitchFamily="18" charset="0"/>
                      </a:endParaRPr>
                    </a:p>
                    <a:p>
                      <a:pPr algn="just">
                        <a:lnSpc>
                          <a:spcPct val="107000"/>
                        </a:lnSpc>
                        <a:spcAft>
                          <a:spcPts val="0"/>
                        </a:spcAft>
                      </a:pPr>
                      <a:r>
                        <a:rPr lang="en-US" sz="1800" dirty="0">
                          <a:effectLst/>
                          <a:latin typeface="Cambria" panose="02040503050406030204" pitchFamily="18" charset="0"/>
                          <a:ea typeface="Cambria" panose="02040503050406030204" pitchFamily="18" charset="0"/>
                        </a:rPr>
                        <a:t>HĐ </a:t>
                      </a:r>
                      <a:r>
                        <a:rPr lang="en-US" sz="1800" dirty="0" err="1">
                          <a:effectLst/>
                          <a:latin typeface="Cambria" panose="02040503050406030204" pitchFamily="18" charset="0"/>
                          <a:ea typeface="Cambria" panose="02040503050406030204" pitchFamily="18" charset="0"/>
                        </a:rPr>
                        <a:t>nối</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tiếp</a:t>
                      </a:r>
                      <a:endParaRPr lang="en-US" sz="18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nb-NO" sz="1800" b="1" dirty="0">
                          <a:effectLst/>
                          <a:latin typeface="Cambria" panose="02040503050406030204" pitchFamily="18" charset="0"/>
                          <a:ea typeface="Cambria" panose="02040503050406030204" pitchFamily="18" charset="0"/>
                        </a:rPr>
                        <a:t>HĐGDTCĐ:</a:t>
                      </a:r>
                      <a:endParaRPr lang="x-none" sz="1800" b="1" dirty="0">
                        <a:effectLst/>
                        <a:latin typeface="Cambria" panose="02040503050406030204" pitchFamily="18" charset="0"/>
                        <a:ea typeface="Cambria" panose="02040503050406030204" pitchFamily="18" charset="0"/>
                      </a:endParaRPr>
                    </a:p>
                    <a:p>
                      <a:pPr algn="just">
                        <a:lnSpc>
                          <a:spcPct val="107000"/>
                        </a:lnSpc>
                        <a:spcAft>
                          <a:spcPts val="0"/>
                        </a:spcAft>
                      </a:pPr>
                      <a:r>
                        <a:rPr lang="nb-NO" sz="1800" dirty="0">
                          <a:effectLst/>
                          <a:latin typeface="Cambria" panose="02040503050406030204" pitchFamily="18" charset="0"/>
                          <a:ea typeface="Cambria" panose="02040503050406030204" pitchFamily="18" charset="0"/>
                        </a:rPr>
                        <a:t>HĐ 6: Xác định một số vấn đề thường xảy ra trong quan hệ với bạn bè</a:t>
                      </a:r>
                      <a:endParaRPr lang="x-none" sz="1800" dirty="0">
                        <a:effectLst/>
                        <a:latin typeface="Cambria" panose="02040503050406030204" pitchFamily="18" charset="0"/>
                        <a:ea typeface="Cambria" panose="02040503050406030204" pitchFamily="18" charset="0"/>
                      </a:endParaRPr>
                    </a:p>
                    <a:p>
                      <a:pPr algn="just">
                        <a:lnSpc>
                          <a:spcPct val="107000"/>
                        </a:lnSpc>
                        <a:spcAft>
                          <a:spcPts val="0"/>
                        </a:spcAft>
                      </a:pPr>
                      <a:r>
                        <a:rPr lang="nb-NO" sz="1800" dirty="0">
                          <a:effectLst/>
                          <a:latin typeface="Cambria" panose="02040503050406030204" pitchFamily="18" charset="0"/>
                          <a:ea typeface="Cambria" panose="02040503050406030204" pitchFamily="18" charset="0"/>
                        </a:rPr>
                        <a:t>HĐ 7: Tìm hiểu cách giải quyết khi có vấn đề xảy ra trong quan hệ với bạn bè</a:t>
                      </a:r>
                      <a:endParaRPr lang="x-none"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nb-NO" sz="1800" b="1" dirty="0">
                          <a:effectLst/>
                          <a:latin typeface="Cambria" panose="02040503050406030204" pitchFamily="18" charset="0"/>
                          <a:ea typeface="Cambria" panose="02040503050406030204" pitchFamily="18" charset="0"/>
                        </a:rPr>
                        <a:t>HĐGDTCĐ:</a:t>
                      </a:r>
                      <a:endParaRPr lang="x-none" sz="1800" b="1" dirty="0">
                        <a:effectLst/>
                        <a:latin typeface="Cambria" panose="02040503050406030204" pitchFamily="18" charset="0"/>
                        <a:ea typeface="Cambria" panose="02040503050406030204" pitchFamily="18" charset="0"/>
                      </a:endParaRPr>
                    </a:p>
                    <a:p>
                      <a:pPr algn="just">
                        <a:lnSpc>
                          <a:spcPct val="107000"/>
                        </a:lnSpc>
                        <a:spcAft>
                          <a:spcPts val="0"/>
                        </a:spcAft>
                      </a:pPr>
                      <a:r>
                        <a:rPr lang="nb-NO" sz="1800" dirty="0">
                          <a:effectLst/>
                          <a:latin typeface="Cambria" panose="02040503050406030204" pitchFamily="18" charset="0"/>
                          <a:ea typeface="Cambria" panose="02040503050406030204" pitchFamily="18" charset="0"/>
                        </a:rPr>
                        <a:t>HĐ 8: </a:t>
                      </a:r>
                      <a:r>
                        <a:rPr lang="en-US" sz="1800" dirty="0" err="1">
                          <a:effectLst/>
                          <a:latin typeface="Cambria" panose="02040503050406030204" pitchFamily="18" charset="0"/>
                          <a:ea typeface="Cambria" panose="02040503050406030204" pitchFamily="18" charset="0"/>
                        </a:rPr>
                        <a:t>Xử</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lí</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tình</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huống</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trong</a:t>
                      </a:r>
                      <a:r>
                        <a:rPr lang="en-US" sz="1800" dirty="0">
                          <a:effectLst/>
                          <a:latin typeface="Cambria" panose="02040503050406030204" pitchFamily="18" charset="0"/>
                          <a:ea typeface="Cambria" panose="02040503050406030204" pitchFamily="18" charset="0"/>
                        </a:rPr>
                        <a:t> </a:t>
                      </a:r>
                      <a:r>
                        <a:rPr lang="en-US" sz="1800" dirty="0" err="1" smtClean="0">
                          <a:effectLst/>
                          <a:latin typeface="Cambria" panose="02040503050406030204" pitchFamily="18" charset="0"/>
                          <a:ea typeface="Cambria" panose="02040503050406030204" pitchFamily="18" charset="0"/>
                        </a:rPr>
                        <a:t>quan</a:t>
                      </a:r>
                      <a:r>
                        <a:rPr lang="en-US" sz="1800" dirty="0" smtClean="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hệ</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với</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bạn</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bè</a:t>
                      </a:r>
                      <a:endParaRPr lang="x-none" sz="1800" dirty="0">
                        <a:effectLst/>
                        <a:latin typeface="Cambria" panose="02040503050406030204" pitchFamily="18" charset="0"/>
                        <a:ea typeface="Cambria" panose="02040503050406030204" pitchFamily="18" charset="0"/>
                      </a:endParaRPr>
                    </a:p>
                    <a:p>
                      <a:pPr algn="just">
                        <a:lnSpc>
                          <a:spcPct val="107000"/>
                        </a:lnSpc>
                        <a:spcAft>
                          <a:spcPts val="0"/>
                        </a:spcAft>
                      </a:pPr>
                      <a:r>
                        <a:rPr lang="nb-NO" sz="1800" dirty="0">
                          <a:effectLst/>
                          <a:latin typeface="Cambria" panose="02040503050406030204" pitchFamily="18" charset="0"/>
                          <a:ea typeface="Cambria" panose="02040503050406030204" pitchFamily="18" charset="0"/>
                        </a:rPr>
                        <a:t>HĐ 9: Chia sẻ </a:t>
                      </a:r>
                      <a:r>
                        <a:rPr lang="en-US" sz="1800" dirty="0" err="1">
                          <a:effectLst/>
                          <a:latin typeface="Cambria" panose="02040503050406030204" pitchFamily="18" charset="0"/>
                          <a:ea typeface="Cambria" panose="02040503050406030204" pitchFamily="18" charset="0"/>
                        </a:rPr>
                        <a:t>về</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những</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thay</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đổi</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tích</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cực</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trong</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việc</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duy</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trì</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và</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phát</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triển</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quan</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hệ</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tốt</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đẹp</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với</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bạn</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bè</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thầy</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cô</a:t>
                      </a:r>
                      <a:endParaRPr lang="x-none"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9033208"/>
                  </a:ext>
                </a:extLst>
              </a:tr>
              <a:tr h="893271">
                <a:tc>
                  <a:txBody>
                    <a:bodyPr/>
                    <a:lstStyle/>
                    <a:p>
                      <a:pPr algn="just">
                        <a:lnSpc>
                          <a:spcPct val="107000"/>
                        </a:lnSpc>
                        <a:spcAft>
                          <a:spcPts val="0"/>
                        </a:spcAft>
                      </a:pPr>
                      <a:r>
                        <a:rPr lang="nb-NO" sz="1800" b="1" dirty="0">
                          <a:effectLst/>
                          <a:latin typeface="Cambria" panose="02040503050406030204" pitchFamily="18" charset="0"/>
                          <a:ea typeface="Cambria" panose="02040503050406030204" pitchFamily="18" charset="0"/>
                        </a:rPr>
                        <a:t>SHL: </a:t>
                      </a:r>
                      <a:r>
                        <a:rPr lang="en-US" sz="1800" dirty="0">
                          <a:effectLst/>
                          <a:latin typeface="Cambria" panose="02040503050406030204" pitchFamily="18" charset="0"/>
                          <a:ea typeface="Cambria" panose="02040503050406030204" pitchFamily="18" charset="0"/>
                        </a:rPr>
                        <a:t>Chia </a:t>
                      </a:r>
                      <a:r>
                        <a:rPr lang="en-US" sz="1800" dirty="0" err="1">
                          <a:effectLst/>
                          <a:latin typeface="Cambria" panose="02040503050406030204" pitchFamily="18" charset="0"/>
                          <a:ea typeface="Cambria" panose="02040503050406030204" pitchFamily="18" charset="0"/>
                        </a:rPr>
                        <a:t>sẻ</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bài</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thơ</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câu</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chuyện</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về</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thầy</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cô</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giáo</a:t>
                      </a:r>
                      <a:endParaRPr lang="x-none"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nb-NO" sz="1800" b="1" dirty="0">
                          <a:effectLst/>
                          <a:latin typeface="Cambria" panose="02040503050406030204" pitchFamily="18" charset="0"/>
                          <a:ea typeface="Cambria" panose="02040503050406030204" pitchFamily="18" charset="0"/>
                        </a:rPr>
                        <a:t>SHL: </a:t>
                      </a:r>
                      <a:r>
                        <a:rPr lang="nb-NO" sz="1800" dirty="0">
                          <a:effectLst/>
                          <a:latin typeface="Cambria" panose="02040503050406030204" pitchFamily="18" charset="0"/>
                          <a:ea typeface="Cambria" panose="02040503050406030204" pitchFamily="18" charset="0"/>
                        </a:rPr>
                        <a:t>Làm báo tường chào mừng ngày Nhà giáo Việt Nam 20-11</a:t>
                      </a:r>
                      <a:endParaRPr lang="x-none"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nb-NO" sz="1800" b="1" dirty="0">
                          <a:effectLst/>
                          <a:latin typeface="Cambria" panose="02040503050406030204" pitchFamily="18" charset="0"/>
                          <a:ea typeface="Cambria" panose="02040503050406030204" pitchFamily="18" charset="0"/>
                        </a:rPr>
                        <a:t>SHL: </a:t>
                      </a:r>
                      <a:r>
                        <a:rPr lang="nb-NO" sz="1800" b="0" dirty="0">
                          <a:effectLst/>
                          <a:latin typeface="Cambria" panose="02040503050406030204" pitchFamily="18" charset="0"/>
                          <a:ea typeface="Cambria" panose="02040503050406030204" pitchFamily="18" charset="0"/>
                        </a:rPr>
                        <a:t>Tham gia trò chơi tập thể (gắn kết bạn bè)</a:t>
                      </a:r>
                      <a:endParaRPr lang="x-none"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nb-NO" sz="1800" b="1" dirty="0">
                          <a:effectLst/>
                          <a:latin typeface="Cambria" panose="02040503050406030204" pitchFamily="18" charset="0"/>
                          <a:ea typeface="Cambria" panose="02040503050406030204" pitchFamily="18" charset="0"/>
                        </a:rPr>
                        <a:t>SHL: </a:t>
                      </a:r>
                      <a:r>
                        <a:rPr lang="nb-NO" sz="1800" dirty="0">
                          <a:effectLst/>
                          <a:latin typeface="Cambria" panose="02040503050406030204" pitchFamily="18" charset="0"/>
                          <a:ea typeface="Cambria" panose="02040503050406030204" pitchFamily="18" charset="0"/>
                        </a:rPr>
                        <a:t>Tham gia múa hát tập thể theo chủ đề «Thầy cô và bạn bè»</a:t>
                      </a:r>
                      <a:endParaRPr lang="x-none"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7552775"/>
                  </a:ext>
                </a:extLst>
              </a:tr>
            </a:tbl>
          </a:graphicData>
        </a:graphic>
      </p:graphicFrame>
    </p:spTree>
    <p:extLst>
      <p:ext uri="{BB962C8B-B14F-4D97-AF65-F5344CB8AC3E}">
        <p14:creationId xmlns:p14="http://schemas.microsoft.com/office/powerpoint/2010/main" val="1392263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40B85-B39E-AD47-981B-E055A1C528AE}"/>
              </a:ext>
            </a:extLst>
          </p:cNvPr>
          <p:cNvSpPr>
            <a:spLocks noGrp="1"/>
          </p:cNvSpPr>
          <p:nvPr>
            <p:ph type="title"/>
          </p:nvPr>
        </p:nvSpPr>
        <p:spPr>
          <a:xfrm>
            <a:off x="359464" y="235992"/>
            <a:ext cx="11473070" cy="756410"/>
          </a:xfrm>
        </p:spPr>
        <p:txBody>
          <a:bodyPr>
            <a:normAutofit/>
          </a:bodyPr>
          <a:lstStyle/>
          <a:p>
            <a:pPr algn="ctr"/>
            <a:r>
              <a:rPr lang="x-none" sz="2000" dirty="0">
                <a:solidFill>
                  <a:srgbClr val="C00000"/>
                </a:solidFill>
                <a:effectLst/>
                <a:latin typeface="Cambria" panose="02040503050406030204" pitchFamily="18" charset="0"/>
                <a:ea typeface="Cambria" panose="02040503050406030204" pitchFamily="18" charset="0"/>
              </a:rPr>
              <a:t>TÍNH xuyên suốt, KẾT NỐI GIỮA CÁC LỚP</a:t>
            </a:r>
          </a:p>
        </p:txBody>
      </p:sp>
      <p:sp>
        <p:nvSpPr>
          <p:cNvPr id="4" name="Date Placeholder 3">
            <a:extLst>
              <a:ext uri="{FF2B5EF4-FFF2-40B4-BE49-F238E27FC236}">
                <a16:creationId xmlns:a16="http://schemas.microsoft.com/office/drawing/2014/main" id="{38FBCB34-8130-3C47-84D7-8E40A41AD4D1}"/>
              </a:ext>
            </a:extLst>
          </p:cNvPr>
          <p:cNvSpPr>
            <a:spLocks noGrp="1"/>
          </p:cNvSpPr>
          <p:nvPr>
            <p:ph type="dt" sz="half" idx="2"/>
          </p:nvPr>
        </p:nvSpPr>
        <p:spPr/>
        <p:txBody>
          <a:bodyPr/>
          <a:lstStyle/>
          <a:p>
            <a:fld id="{029B6D15-5ECA-428F-B7D0-A8FAF5B3A2DC}" type="datetime1">
              <a:rPr lang="en-US" smtClean="0"/>
              <a:t>5/18/2023</a:t>
            </a:fld>
            <a:endParaRPr lang="en-US"/>
          </a:p>
        </p:txBody>
      </p:sp>
      <p:sp>
        <p:nvSpPr>
          <p:cNvPr id="5" name="Slide Number Placeholder 4">
            <a:extLst>
              <a:ext uri="{FF2B5EF4-FFF2-40B4-BE49-F238E27FC236}">
                <a16:creationId xmlns:a16="http://schemas.microsoft.com/office/drawing/2014/main" id="{9442418A-0767-D740-8B1C-A52236BC1987}"/>
              </a:ext>
            </a:extLst>
          </p:cNvPr>
          <p:cNvSpPr>
            <a:spLocks noGrp="1"/>
          </p:cNvSpPr>
          <p:nvPr>
            <p:ph type="sldNum" sz="quarter" idx="4"/>
          </p:nvPr>
        </p:nvSpPr>
        <p:spPr/>
        <p:txBody>
          <a:bodyPr/>
          <a:lstStyle/>
          <a:p>
            <a:fld id="{74A3404E-108D-4C83-932E-0A353F71BD4D}" type="slidenum">
              <a:rPr lang="en-US" smtClean="0"/>
              <a:pPr/>
              <a:t>37</a:t>
            </a:fld>
            <a:endParaRPr lang="en-US"/>
          </a:p>
        </p:txBody>
      </p:sp>
      <p:graphicFrame>
        <p:nvGraphicFramePr>
          <p:cNvPr id="6" name="Table 5">
            <a:extLst>
              <a:ext uri="{FF2B5EF4-FFF2-40B4-BE49-F238E27FC236}">
                <a16:creationId xmlns:a16="http://schemas.microsoft.com/office/drawing/2014/main" id="{8719B1A3-B19B-7F42-94AF-E3218D072C63}"/>
              </a:ext>
            </a:extLst>
          </p:cNvPr>
          <p:cNvGraphicFramePr>
            <a:graphicFrameLocks noGrp="1"/>
          </p:cNvGraphicFramePr>
          <p:nvPr/>
        </p:nvGraphicFramePr>
        <p:xfrm>
          <a:off x="0" y="964946"/>
          <a:ext cx="12191999" cy="6051804"/>
        </p:xfrm>
        <a:graphic>
          <a:graphicData uri="http://schemas.openxmlformats.org/drawingml/2006/table">
            <a:tbl>
              <a:tblPr firstRow="1" firstCol="1" bandRow="1">
                <a:tableStyleId>{C4B1156A-380E-4F78-BDF5-A606A8083BF9}</a:tableStyleId>
              </a:tblPr>
              <a:tblGrid>
                <a:gridCol w="839755">
                  <a:extLst>
                    <a:ext uri="{9D8B030D-6E8A-4147-A177-3AD203B41FA5}">
                      <a16:colId xmlns:a16="http://schemas.microsoft.com/office/drawing/2014/main" val="4283702129"/>
                    </a:ext>
                  </a:extLst>
                </a:gridCol>
                <a:gridCol w="2444621">
                  <a:extLst>
                    <a:ext uri="{9D8B030D-6E8A-4147-A177-3AD203B41FA5}">
                      <a16:colId xmlns:a16="http://schemas.microsoft.com/office/drawing/2014/main" val="2348259999"/>
                    </a:ext>
                  </a:extLst>
                </a:gridCol>
                <a:gridCol w="2550367">
                  <a:extLst>
                    <a:ext uri="{9D8B030D-6E8A-4147-A177-3AD203B41FA5}">
                      <a16:colId xmlns:a16="http://schemas.microsoft.com/office/drawing/2014/main" val="2179936129"/>
                    </a:ext>
                  </a:extLst>
                </a:gridCol>
                <a:gridCol w="2888343">
                  <a:extLst>
                    <a:ext uri="{9D8B030D-6E8A-4147-A177-3AD203B41FA5}">
                      <a16:colId xmlns:a16="http://schemas.microsoft.com/office/drawing/2014/main" val="1267948435"/>
                    </a:ext>
                  </a:extLst>
                </a:gridCol>
                <a:gridCol w="3468913">
                  <a:extLst>
                    <a:ext uri="{9D8B030D-6E8A-4147-A177-3AD203B41FA5}">
                      <a16:colId xmlns:a16="http://schemas.microsoft.com/office/drawing/2014/main" val="4178014508"/>
                    </a:ext>
                  </a:extLst>
                </a:gridCol>
              </a:tblGrid>
              <a:tr h="263052">
                <a:tc>
                  <a:txBody>
                    <a:bodyPr/>
                    <a:lstStyle/>
                    <a:p>
                      <a:pPr algn="ctr">
                        <a:lnSpc>
                          <a:spcPct val="110000"/>
                        </a:lnSpc>
                        <a:spcAft>
                          <a:spcPts val="800"/>
                        </a:spcAft>
                      </a:pPr>
                      <a:r>
                        <a:rPr lang="en-US" sz="1900" dirty="0" err="1">
                          <a:effectLst/>
                        </a:rPr>
                        <a:t>Tháng</a:t>
                      </a:r>
                      <a:endParaRPr lang="en-US" sz="1900" dirty="0">
                        <a:effectLst/>
                        <a:latin typeface="Calibri "/>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800"/>
                        </a:spcAft>
                      </a:pPr>
                      <a:r>
                        <a:rPr lang="x-none" sz="1900" dirty="0">
                          <a:effectLst/>
                        </a:rPr>
                        <a:t>LỚP 1</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800"/>
                        </a:spcAft>
                      </a:pPr>
                      <a:r>
                        <a:rPr lang="vi-VN" sz="1900" dirty="0">
                          <a:effectLst/>
                        </a:rPr>
                        <a:t>LỚP 2</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800"/>
                        </a:spcAft>
                      </a:pPr>
                      <a:r>
                        <a:rPr lang="vi-VN" sz="1900" dirty="0">
                          <a:effectLst/>
                        </a:rPr>
                        <a:t>LỚP 3</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10000"/>
                        </a:lnSpc>
                        <a:spcBef>
                          <a:spcPts val="0"/>
                        </a:spcBef>
                        <a:spcAft>
                          <a:spcPts val="800"/>
                        </a:spcAft>
                        <a:buClrTx/>
                        <a:buSzTx/>
                        <a:buFontTx/>
                        <a:buNone/>
                        <a:tabLst/>
                        <a:defRPr/>
                      </a:pPr>
                      <a:r>
                        <a:rPr lang="vi-VN" sz="1900" dirty="0">
                          <a:effectLst/>
                        </a:rPr>
                        <a:t>LỚP </a:t>
                      </a:r>
                      <a:r>
                        <a:rPr lang="en-US" sz="1900" dirty="0">
                          <a:effectLst/>
                        </a:rPr>
                        <a:t>4</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7929618"/>
                  </a:ext>
                </a:extLst>
              </a:tr>
              <a:tr h="539974">
                <a:tc>
                  <a:txBody>
                    <a:bodyPr/>
                    <a:lstStyle/>
                    <a:p>
                      <a:pPr algn="ctr">
                        <a:lnSpc>
                          <a:spcPct val="110000"/>
                        </a:lnSpc>
                        <a:spcAft>
                          <a:spcPts val="800"/>
                        </a:spcAft>
                      </a:pPr>
                      <a:r>
                        <a:rPr lang="nb-NO" sz="1900" dirty="0">
                          <a:effectLst/>
                        </a:rPr>
                        <a:t>9</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Em </a:t>
                      </a:r>
                      <a:r>
                        <a:rPr lang="nb-NO" sz="1900" dirty="0" err="1">
                          <a:effectLst/>
                        </a:rPr>
                        <a:t>và</a:t>
                      </a:r>
                      <a:r>
                        <a:rPr lang="nb-NO" sz="1900" dirty="0">
                          <a:effectLst/>
                        </a:rPr>
                        <a:t> </a:t>
                      </a:r>
                      <a:r>
                        <a:rPr lang="nb-NO" sz="1900" dirty="0" err="1">
                          <a:effectLst/>
                        </a:rPr>
                        <a:t>mái</a:t>
                      </a:r>
                      <a:r>
                        <a:rPr lang="nb-NO" sz="1900" dirty="0">
                          <a:effectLst/>
                        </a:rPr>
                        <a:t> </a:t>
                      </a:r>
                      <a:r>
                        <a:rPr lang="nb-NO" sz="1900" dirty="0" err="1">
                          <a:effectLst/>
                        </a:rPr>
                        <a:t>trường</a:t>
                      </a:r>
                      <a:r>
                        <a:rPr lang="nb-NO" sz="1900" dirty="0">
                          <a:effectLst/>
                        </a:rPr>
                        <a:t> </a:t>
                      </a:r>
                      <a:r>
                        <a:rPr lang="nb-NO" sz="1900" dirty="0" err="1">
                          <a:effectLst/>
                        </a:rPr>
                        <a:t>mến</a:t>
                      </a:r>
                      <a:r>
                        <a:rPr lang="nb-NO" sz="1900" dirty="0">
                          <a:effectLst/>
                        </a:rPr>
                        <a:t> </a:t>
                      </a:r>
                      <a:r>
                        <a:rPr lang="nb-NO" sz="1900" dirty="0" err="1">
                          <a:effectLst/>
                        </a:rPr>
                        <a:t>yêu</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Em </a:t>
                      </a:r>
                      <a:r>
                        <a:rPr lang="nb-NO" sz="1900" dirty="0" err="1">
                          <a:effectLst/>
                        </a:rPr>
                        <a:t>và</a:t>
                      </a:r>
                      <a:r>
                        <a:rPr lang="nb-NO" sz="1900" dirty="0">
                          <a:effectLst/>
                        </a:rPr>
                        <a:t> </a:t>
                      </a:r>
                      <a:r>
                        <a:rPr lang="nb-NO" sz="1900" dirty="0" err="1">
                          <a:effectLst/>
                        </a:rPr>
                        <a:t>mái</a:t>
                      </a:r>
                      <a:r>
                        <a:rPr lang="nb-NO" sz="1900" dirty="0">
                          <a:effectLst/>
                        </a:rPr>
                        <a:t> </a:t>
                      </a:r>
                      <a:r>
                        <a:rPr lang="nb-NO" sz="1900" dirty="0" err="1">
                          <a:effectLst/>
                        </a:rPr>
                        <a:t>trường</a:t>
                      </a:r>
                      <a:r>
                        <a:rPr lang="nb-NO" sz="1900" dirty="0">
                          <a:effectLst/>
                        </a:rPr>
                        <a:t> </a:t>
                      </a:r>
                      <a:r>
                        <a:rPr lang="nb-NO" sz="1900" dirty="0" err="1">
                          <a:effectLst/>
                        </a:rPr>
                        <a:t>mến</a:t>
                      </a:r>
                      <a:r>
                        <a:rPr lang="nb-NO" sz="1900" dirty="0">
                          <a:effectLst/>
                        </a:rPr>
                        <a:t> </a:t>
                      </a:r>
                      <a:r>
                        <a:rPr lang="nb-NO" sz="1900" dirty="0" err="1">
                          <a:effectLst/>
                        </a:rPr>
                        <a:t>yêu</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Em và trường</a:t>
                      </a:r>
                      <a:r>
                        <a:rPr lang="nb-NO" sz="1900" baseline="0" dirty="0">
                          <a:effectLst/>
                        </a:rPr>
                        <a:t> tiểu học thân </a:t>
                      </a:r>
                      <a:r>
                        <a:rPr lang="nb-NO" sz="1900" dirty="0">
                          <a:effectLst/>
                        </a:rPr>
                        <a:t>yêu</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Em lớn lên cùng mái trường mến yêu</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0493941"/>
                  </a:ext>
                </a:extLst>
              </a:tr>
              <a:tr h="539974">
                <a:tc>
                  <a:txBody>
                    <a:bodyPr/>
                    <a:lstStyle/>
                    <a:p>
                      <a:pPr algn="ctr">
                        <a:lnSpc>
                          <a:spcPct val="110000"/>
                        </a:lnSpc>
                        <a:spcAft>
                          <a:spcPts val="800"/>
                        </a:spcAft>
                      </a:pPr>
                      <a:r>
                        <a:rPr lang="nb-NO" sz="1900" dirty="0">
                          <a:effectLst/>
                        </a:rPr>
                        <a:t>10</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Vì một cuộc sống an toàn</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Vì một cuộc sống an toàn</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10000"/>
                        </a:lnSpc>
                        <a:spcBef>
                          <a:spcPts val="0"/>
                        </a:spcBef>
                        <a:spcAft>
                          <a:spcPts val="800"/>
                        </a:spcAft>
                        <a:buClrTx/>
                        <a:buSzTx/>
                        <a:buFontTx/>
                        <a:buNone/>
                        <a:tabLst/>
                        <a:defRPr/>
                      </a:pPr>
                      <a:r>
                        <a:rPr lang="nb-NO" sz="1900" dirty="0">
                          <a:effectLst/>
                        </a:rPr>
                        <a:t>An toàn</a:t>
                      </a:r>
                      <a:r>
                        <a:rPr lang="nb-NO" sz="1900" baseline="0" dirty="0">
                          <a:effectLst/>
                        </a:rPr>
                        <a:t> trong </a:t>
                      </a:r>
                      <a:r>
                        <a:rPr lang="nb-NO" sz="1900" dirty="0">
                          <a:effectLst/>
                        </a:rPr>
                        <a:t> cuộc sống</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10000"/>
                        </a:lnSpc>
                        <a:spcBef>
                          <a:spcPts val="0"/>
                        </a:spcBef>
                        <a:spcAft>
                          <a:spcPts val="800"/>
                        </a:spcAft>
                        <a:buClrTx/>
                        <a:buSzTx/>
                        <a:buFontTx/>
                        <a:buNone/>
                        <a:tabLst/>
                        <a:defRPr/>
                      </a:pPr>
                      <a:r>
                        <a:rPr lang="nb-NO" sz="1900" dirty="0">
                          <a:effectLst/>
                        </a:rPr>
                        <a:t>An toàn</a:t>
                      </a:r>
                      <a:r>
                        <a:rPr lang="nb-NO" sz="1900" baseline="0" dirty="0">
                          <a:effectLst/>
                        </a:rPr>
                        <a:t> trong </a:t>
                      </a:r>
                      <a:r>
                        <a:rPr lang="nb-NO" sz="1900" dirty="0">
                          <a:effectLst/>
                        </a:rPr>
                        <a:t>cuộc sống của em</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3707010"/>
                  </a:ext>
                </a:extLst>
              </a:tr>
              <a:tr h="539974">
                <a:tc>
                  <a:txBody>
                    <a:bodyPr/>
                    <a:lstStyle/>
                    <a:p>
                      <a:pPr algn="ctr">
                        <a:lnSpc>
                          <a:spcPct val="110000"/>
                        </a:lnSpc>
                        <a:spcAft>
                          <a:spcPts val="800"/>
                        </a:spcAft>
                      </a:pPr>
                      <a:r>
                        <a:rPr lang="nb-NO" sz="1900" dirty="0">
                          <a:effectLst/>
                        </a:rPr>
                        <a:t>11</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err="1">
                          <a:effectLst/>
                        </a:rPr>
                        <a:t>Kính</a:t>
                      </a:r>
                      <a:r>
                        <a:rPr lang="nb-NO" sz="1900" dirty="0">
                          <a:effectLst/>
                        </a:rPr>
                        <a:t> </a:t>
                      </a:r>
                      <a:r>
                        <a:rPr lang="nb-NO" sz="1900" dirty="0" err="1">
                          <a:effectLst/>
                        </a:rPr>
                        <a:t>yêu</a:t>
                      </a:r>
                      <a:r>
                        <a:rPr lang="nb-NO" sz="1900" dirty="0">
                          <a:effectLst/>
                        </a:rPr>
                        <a:t> </a:t>
                      </a:r>
                      <a:r>
                        <a:rPr lang="nb-NO" sz="1900" dirty="0" err="1">
                          <a:effectLst/>
                        </a:rPr>
                        <a:t>thầy</a:t>
                      </a:r>
                      <a:r>
                        <a:rPr lang="nb-NO" sz="1900" dirty="0">
                          <a:effectLst/>
                        </a:rPr>
                        <a:t> </a:t>
                      </a:r>
                      <a:r>
                        <a:rPr lang="nb-NO" sz="1900" dirty="0" err="1">
                          <a:effectLst/>
                        </a:rPr>
                        <a:t>cô</a:t>
                      </a:r>
                      <a:r>
                        <a:rPr lang="nb-NO" sz="1900" dirty="0">
                          <a:effectLst/>
                        </a:rPr>
                        <a:t> – </a:t>
                      </a:r>
                      <a:r>
                        <a:rPr lang="nb-NO" sz="1900" dirty="0" err="1">
                          <a:effectLst/>
                        </a:rPr>
                        <a:t>Thân</a:t>
                      </a:r>
                      <a:r>
                        <a:rPr lang="nb-NO" sz="1900" dirty="0">
                          <a:effectLst/>
                        </a:rPr>
                        <a:t> </a:t>
                      </a:r>
                      <a:r>
                        <a:rPr lang="nb-NO" sz="1900" dirty="0" err="1">
                          <a:effectLst/>
                        </a:rPr>
                        <a:t>thiện</a:t>
                      </a:r>
                      <a:r>
                        <a:rPr lang="nb-NO" sz="1900" dirty="0">
                          <a:effectLst/>
                        </a:rPr>
                        <a:t> </a:t>
                      </a:r>
                      <a:r>
                        <a:rPr lang="nb-NO" sz="1900" dirty="0" err="1">
                          <a:effectLst/>
                        </a:rPr>
                        <a:t>với</a:t>
                      </a:r>
                      <a:r>
                        <a:rPr lang="nb-NO" sz="1900" dirty="0">
                          <a:effectLst/>
                        </a:rPr>
                        <a:t> </a:t>
                      </a:r>
                      <a:r>
                        <a:rPr lang="nb-NO" sz="1900" dirty="0" err="1">
                          <a:effectLst/>
                        </a:rPr>
                        <a:t>bạn</a:t>
                      </a:r>
                      <a:r>
                        <a:rPr lang="nb-NO" sz="1900" dirty="0">
                          <a:effectLst/>
                        </a:rPr>
                        <a:t> </a:t>
                      </a:r>
                      <a:r>
                        <a:rPr lang="nb-NO" sz="1900" dirty="0" err="1">
                          <a:effectLst/>
                        </a:rPr>
                        <a:t>bè</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err="1">
                          <a:effectLst/>
                        </a:rPr>
                        <a:t>Kính</a:t>
                      </a:r>
                      <a:r>
                        <a:rPr lang="nb-NO" sz="1900" dirty="0">
                          <a:effectLst/>
                        </a:rPr>
                        <a:t> </a:t>
                      </a:r>
                      <a:r>
                        <a:rPr lang="nb-NO" sz="1900" dirty="0" err="1">
                          <a:effectLst/>
                        </a:rPr>
                        <a:t>yêu</a:t>
                      </a:r>
                      <a:r>
                        <a:rPr lang="nb-NO" sz="1900" dirty="0">
                          <a:effectLst/>
                        </a:rPr>
                        <a:t> </a:t>
                      </a:r>
                      <a:r>
                        <a:rPr lang="nb-NO" sz="1900" dirty="0" err="1">
                          <a:effectLst/>
                        </a:rPr>
                        <a:t>thầy</a:t>
                      </a:r>
                      <a:r>
                        <a:rPr lang="nb-NO" sz="1900" dirty="0">
                          <a:effectLst/>
                        </a:rPr>
                        <a:t> </a:t>
                      </a:r>
                      <a:r>
                        <a:rPr lang="nb-NO" sz="1900" dirty="0" err="1">
                          <a:effectLst/>
                        </a:rPr>
                        <a:t>cô</a:t>
                      </a:r>
                      <a:r>
                        <a:rPr lang="nb-NO" sz="1900" dirty="0">
                          <a:effectLst/>
                        </a:rPr>
                        <a:t> – </a:t>
                      </a:r>
                      <a:r>
                        <a:rPr lang="nb-NO" sz="1900" dirty="0" err="1">
                          <a:effectLst/>
                        </a:rPr>
                        <a:t>Thân</a:t>
                      </a:r>
                      <a:r>
                        <a:rPr lang="nb-NO" sz="1900" dirty="0">
                          <a:effectLst/>
                        </a:rPr>
                        <a:t> </a:t>
                      </a:r>
                      <a:r>
                        <a:rPr lang="nb-NO" sz="1900" dirty="0" err="1">
                          <a:effectLst/>
                        </a:rPr>
                        <a:t>thiện</a:t>
                      </a:r>
                      <a:r>
                        <a:rPr lang="nb-NO" sz="1900" dirty="0">
                          <a:effectLst/>
                        </a:rPr>
                        <a:t> </a:t>
                      </a:r>
                      <a:r>
                        <a:rPr lang="nb-NO" sz="1900" dirty="0" err="1">
                          <a:effectLst/>
                        </a:rPr>
                        <a:t>với</a:t>
                      </a:r>
                      <a:r>
                        <a:rPr lang="nb-NO" sz="1900" dirty="0">
                          <a:effectLst/>
                        </a:rPr>
                        <a:t> </a:t>
                      </a:r>
                      <a:r>
                        <a:rPr lang="nb-NO" sz="1900" dirty="0" err="1">
                          <a:effectLst/>
                        </a:rPr>
                        <a:t>bạn</a:t>
                      </a:r>
                      <a:r>
                        <a:rPr lang="nb-NO" sz="1900" dirty="0">
                          <a:effectLst/>
                        </a:rPr>
                        <a:t> </a:t>
                      </a:r>
                      <a:r>
                        <a:rPr lang="nb-NO" sz="1900" dirty="0" err="1">
                          <a:effectLst/>
                        </a:rPr>
                        <a:t>bè</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err="1">
                          <a:effectLst/>
                        </a:rPr>
                        <a:t>Kính</a:t>
                      </a:r>
                      <a:r>
                        <a:rPr lang="nb-NO" sz="1900" dirty="0">
                          <a:effectLst/>
                        </a:rPr>
                        <a:t> </a:t>
                      </a:r>
                      <a:r>
                        <a:rPr lang="nb-NO" sz="1900" dirty="0" err="1">
                          <a:effectLst/>
                        </a:rPr>
                        <a:t>yêu</a:t>
                      </a:r>
                      <a:r>
                        <a:rPr lang="nb-NO" sz="1900" dirty="0">
                          <a:effectLst/>
                        </a:rPr>
                        <a:t> </a:t>
                      </a:r>
                      <a:r>
                        <a:rPr lang="nb-NO" sz="1900" dirty="0" err="1">
                          <a:effectLst/>
                        </a:rPr>
                        <a:t>thầy</a:t>
                      </a:r>
                      <a:r>
                        <a:rPr lang="nb-NO" sz="1900" dirty="0">
                          <a:effectLst/>
                        </a:rPr>
                        <a:t> </a:t>
                      </a:r>
                      <a:r>
                        <a:rPr lang="nb-NO" sz="1900" dirty="0" err="1">
                          <a:effectLst/>
                        </a:rPr>
                        <a:t>cô</a:t>
                      </a:r>
                      <a:r>
                        <a:rPr lang="nb-NO" sz="1900" dirty="0">
                          <a:effectLst/>
                        </a:rPr>
                        <a:t> – </a:t>
                      </a:r>
                      <a:r>
                        <a:rPr lang="nb-NO" sz="1900" dirty="0" err="1">
                          <a:effectLst/>
                        </a:rPr>
                        <a:t>Thân</a:t>
                      </a:r>
                      <a:r>
                        <a:rPr lang="nb-NO" sz="1900" dirty="0">
                          <a:effectLst/>
                        </a:rPr>
                        <a:t> </a:t>
                      </a:r>
                      <a:r>
                        <a:rPr lang="nb-NO" sz="1900" dirty="0" err="1">
                          <a:effectLst/>
                        </a:rPr>
                        <a:t>thiện</a:t>
                      </a:r>
                      <a:r>
                        <a:rPr lang="nb-NO" sz="1900" dirty="0">
                          <a:effectLst/>
                        </a:rPr>
                        <a:t> </a:t>
                      </a:r>
                      <a:r>
                        <a:rPr lang="nb-NO" sz="1900" dirty="0" err="1">
                          <a:effectLst/>
                        </a:rPr>
                        <a:t>với</a:t>
                      </a:r>
                      <a:r>
                        <a:rPr lang="nb-NO" sz="1900" dirty="0">
                          <a:effectLst/>
                        </a:rPr>
                        <a:t> </a:t>
                      </a:r>
                      <a:r>
                        <a:rPr lang="nb-NO" sz="1900" dirty="0" err="1">
                          <a:effectLst/>
                        </a:rPr>
                        <a:t>bạn</a:t>
                      </a:r>
                      <a:r>
                        <a:rPr lang="nb-NO" sz="1900" dirty="0">
                          <a:effectLst/>
                        </a:rPr>
                        <a:t> </a:t>
                      </a:r>
                      <a:r>
                        <a:rPr lang="nb-NO" sz="1900" dirty="0" err="1">
                          <a:effectLst/>
                        </a:rPr>
                        <a:t>bè</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Biết ơn thầy cô – Yêu quý bạn bè</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3694633"/>
                  </a:ext>
                </a:extLst>
              </a:tr>
              <a:tr h="265397">
                <a:tc>
                  <a:txBody>
                    <a:bodyPr/>
                    <a:lstStyle/>
                    <a:p>
                      <a:pPr algn="ctr">
                        <a:lnSpc>
                          <a:spcPct val="110000"/>
                        </a:lnSpc>
                        <a:spcAft>
                          <a:spcPts val="800"/>
                        </a:spcAft>
                      </a:pPr>
                      <a:r>
                        <a:rPr lang="vi-VN" sz="1900" dirty="0">
                          <a:effectLst/>
                        </a:rPr>
                        <a:t>12</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Tự hào trường em</a:t>
                      </a:r>
                      <a:endParaRPr lang="x-none" sz="1900" dirty="0">
                        <a:effectLst/>
                        <a:latin typeface="Calibri "/>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err="1">
                          <a:effectLst/>
                        </a:rPr>
                        <a:t>Truyền</a:t>
                      </a:r>
                      <a:r>
                        <a:rPr lang="nb-NO" sz="1900" dirty="0">
                          <a:effectLst/>
                        </a:rPr>
                        <a:t> </a:t>
                      </a:r>
                      <a:r>
                        <a:rPr lang="nb-NO" sz="1900" dirty="0" err="1">
                          <a:effectLst/>
                        </a:rPr>
                        <a:t>thống</a:t>
                      </a:r>
                      <a:r>
                        <a:rPr lang="nb-NO" sz="1900" dirty="0">
                          <a:effectLst/>
                        </a:rPr>
                        <a:t> </a:t>
                      </a:r>
                      <a:r>
                        <a:rPr lang="nb-NO" sz="1900" dirty="0" err="1">
                          <a:effectLst/>
                        </a:rPr>
                        <a:t>quê</a:t>
                      </a:r>
                      <a:r>
                        <a:rPr lang="nb-NO" sz="1900" dirty="0">
                          <a:effectLst/>
                        </a:rPr>
                        <a:t> em</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Tự</a:t>
                      </a:r>
                      <a:r>
                        <a:rPr lang="nb-NO" sz="1900" baseline="0" dirty="0">
                          <a:effectLst/>
                        </a:rPr>
                        <a:t> hào t</a:t>
                      </a:r>
                      <a:r>
                        <a:rPr lang="nb-NO" sz="1900" dirty="0">
                          <a:effectLst/>
                        </a:rPr>
                        <a:t>ruyền thống quê em</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Em yêu </a:t>
                      </a:r>
                      <a:r>
                        <a:rPr lang="nb-NO" sz="1900" baseline="0" dirty="0">
                          <a:effectLst/>
                        </a:rPr>
                        <a:t>t</a:t>
                      </a:r>
                      <a:r>
                        <a:rPr lang="nb-NO" sz="1900" dirty="0">
                          <a:effectLst/>
                        </a:rPr>
                        <a:t>ruyền thống quê hương</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8582298"/>
                  </a:ext>
                </a:extLst>
              </a:tr>
              <a:tr h="539974">
                <a:tc>
                  <a:txBody>
                    <a:bodyPr/>
                    <a:lstStyle/>
                    <a:p>
                      <a:pPr algn="ctr">
                        <a:lnSpc>
                          <a:spcPct val="110000"/>
                        </a:lnSpc>
                        <a:spcAft>
                          <a:spcPts val="800"/>
                        </a:spcAft>
                      </a:pPr>
                      <a:r>
                        <a:rPr lang="nb-NO" sz="1900" dirty="0">
                          <a:effectLst/>
                        </a:rPr>
                        <a:t>1</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err="1">
                          <a:effectLst/>
                        </a:rPr>
                        <a:t>Chào</a:t>
                      </a:r>
                      <a:r>
                        <a:rPr lang="nb-NO" sz="1900" dirty="0">
                          <a:effectLst/>
                        </a:rPr>
                        <a:t> </a:t>
                      </a:r>
                      <a:r>
                        <a:rPr lang="nb-NO" sz="1900" dirty="0" err="1">
                          <a:effectLst/>
                        </a:rPr>
                        <a:t>năm</a:t>
                      </a:r>
                      <a:r>
                        <a:rPr lang="nb-NO" sz="1900" dirty="0">
                          <a:effectLst/>
                        </a:rPr>
                        <a:t> </a:t>
                      </a:r>
                      <a:r>
                        <a:rPr lang="nb-NO" sz="1900" dirty="0" err="1">
                          <a:effectLst/>
                        </a:rPr>
                        <a:t>mới</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err="1">
                          <a:effectLst/>
                        </a:rPr>
                        <a:t>Chào</a:t>
                      </a:r>
                      <a:r>
                        <a:rPr lang="nb-NO" sz="1900" dirty="0">
                          <a:effectLst/>
                        </a:rPr>
                        <a:t> </a:t>
                      </a:r>
                      <a:r>
                        <a:rPr lang="nb-NO" sz="1900" dirty="0" err="1">
                          <a:effectLst/>
                        </a:rPr>
                        <a:t>năm</a:t>
                      </a:r>
                      <a:r>
                        <a:rPr lang="nb-NO" sz="1900" dirty="0">
                          <a:effectLst/>
                        </a:rPr>
                        <a:t> </a:t>
                      </a:r>
                      <a:r>
                        <a:rPr lang="nb-NO" sz="1900" dirty="0" err="1">
                          <a:effectLst/>
                        </a:rPr>
                        <a:t>mới</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Năm</a:t>
                      </a:r>
                      <a:r>
                        <a:rPr lang="nb-NO" sz="1900" baseline="0" dirty="0">
                          <a:effectLst/>
                        </a:rPr>
                        <a:t> mới và việc tiêu dùng thông minh</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Chào năm</a:t>
                      </a:r>
                      <a:r>
                        <a:rPr lang="nb-NO" sz="1900" baseline="0" dirty="0">
                          <a:effectLst/>
                        </a:rPr>
                        <a:t> mới và chi tiêu tiết kiệm </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9374670"/>
                  </a:ext>
                </a:extLst>
              </a:tr>
              <a:tr h="539974">
                <a:tc>
                  <a:txBody>
                    <a:bodyPr/>
                    <a:lstStyle/>
                    <a:p>
                      <a:pPr algn="ctr">
                        <a:lnSpc>
                          <a:spcPct val="110000"/>
                        </a:lnSpc>
                        <a:spcAft>
                          <a:spcPts val="800"/>
                        </a:spcAft>
                      </a:pPr>
                      <a:r>
                        <a:rPr lang="nb-NO" sz="1900" dirty="0">
                          <a:effectLst/>
                        </a:rPr>
                        <a:t>2</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err="1">
                          <a:effectLst/>
                        </a:rPr>
                        <a:t>Mùa</a:t>
                      </a:r>
                      <a:r>
                        <a:rPr lang="nb-NO" sz="1900" dirty="0">
                          <a:effectLst/>
                        </a:rPr>
                        <a:t> </a:t>
                      </a:r>
                      <a:r>
                        <a:rPr lang="nb-NO" sz="1900" dirty="0" err="1">
                          <a:effectLst/>
                        </a:rPr>
                        <a:t>xuân</a:t>
                      </a:r>
                      <a:r>
                        <a:rPr lang="nb-NO" sz="1900" dirty="0">
                          <a:effectLst/>
                        </a:rPr>
                        <a:t> </a:t>
                      </a:r>
                      <a:r>
                        <a:rPr lang="nb-NO" sz="1900" dirty="0" err="1">
                          <a:effectLst/>
                        </a:rPr>
                        <a:t>trên</a:t>
                      </a:r>
                      <a:r>
                        <a:rPr lang="nb-NO" sz="1900" dirty="0">
                          <a:effectLst/>
                        </a:rPr>
                        <a:t> </a:t>
                      </a:r>
                      <a:r>
                        <a:rPr lang="nb-NO" sz="1900" dirty="0" err="1">
                          <a:effectLst/>
                        </a:rPr>
                        <a:t>quê</a:t>
                      </a:r>
                      <a:r>
                        <a:rPr lang="nb-NO" sz="1900" dirty="0">
                          <a:effectLst/>
                        </a:rPr>
                        <a:t> em</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err="1">
                          <a:effectLst/>
                        </a:rPr>
                        <a:t>Chăm</a:t>
                      </a:r>
                      <a:r>
                        <a:rPr lang="nb-NO" sz="1900" dirty="0">
                          <a:effectLst/>
                        </a:rPr>
                        <a:t> </a:t>
                      </a:r>
                      <a:r>
                        <a:rPr lang="nb-NO" sz="1900" dirty="0" err="1">
                          <a:effectLst/>
                        </a:rPr>
                        <a:t>sóc</a:t>
                      </a:r>
                      <a:r>
                        <a:rPr lang="nb-NO" sz="1900" dirty="0">
                          <a:effectLst/>
                        </a:rPr>
                        <a:t> </a:t>
                      </a:r>
                      <a:r>
                        <a:rPr lang="nb-NO" sz="1900" dirty="0" err="1">
                          <a:effectLst/>
                        </a:rPr>
                        <a:t>và</a:t>
                      </a:r>
                      <a:r>
                        <a:rPr lang="nb-NO" sz="1900" dirty="0">
                          <a:effectLst/>
                        </a:rPr>
                        <a:t> </a:t>
                      </a:r>
                      <a:r>
                        <a:rPr lang="nb-NO" sz="1900" dirty="0" err="1">
                          <a:effectLst/>
                        </a:rPr>
                        <a:t>phục</a:t>
                      </a:r>
                      <a:r>
                        <a:rPr lang="nb-NO" sz="1900" dirty="0">
                          <a:effectLst/>
                        </a:rPr>
                        <a:t> </a:t>
                      </a:r>
                      <a:r>
                        <a:rPr lang="nb-NO" sz="1900" dirty="0" err="1">
                          <a:effectLst/>
                        </a:rPr>
                        <a:t>vụ</a:t>
                      </a:r>
                      <a:r>
                        <a:rPr lang="nb-NO" sz="1900" dirty="0">
                          <a:effectLst/>
                        </a:rPr>
                        <a:t> </a:t>
                      </a:r>
                      <a:r>
                        <a:rPr lang="nb-NO" sz="1900" dirty="0" err="1">
                          <a:effectLst/>
                        </a:rPr>
                        <a:t>bản</a:t>
                      </a:r>
                      <a:r>
                        <a:rPr lang="nb-NO" sz="1900" dirty="0">
                          <a:effectLst/>
                        </a:rPr>
                        <a:t> </a:t>
                      </a:r>
                      <a:r>
                        <a:rPr lang="nb-NO" sz="1900" dirty="0" err="1">
                          <a:effectLst/>
                        </a:rPr>
                        <a:t>thân</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err="1">
                          <a:effectLst/>
                        </a:rPr>
                        <a:t>Chăm</a:t>
                      </a:r>
                      <a:r>
                        <a:rPr lang="nb-NO" sz="1900" dirty="0">
                          <a:effectLst/>
                        </a:rPr>
                        <a:t> </a:t>
                      </a:r>
                      <a:r>
                        <a:rPr lang="nb-NO" sz="1900" dirty="0" err="1">
                          <a:effectLst/>
                        </a:rPr>
                        <a:t>sóc</a:t>
                      </a:r>
                      <a:r>
                        <a:rPr lang="nb-NO" sz="1900" dirty="0">
                          <a:effectLst/>
                        </a:rPr>
                        <a:t> </a:t>
                      </a:r>
                      <a:r>
                        <a:rPr lang="nb-NO" sz="1900" dirty="0" err="1">
                          <a:effectLst/>
                        </a:rPr>
                        <a:t>và</a:t>
                      </a:r>
                      <a:r>
                        <a:rPr lang="nb-NO" sz="1900" dirty="0">
                          <a:effectLst/>
                        </a:rPr>
                        <a:t> </a:t>
                      </a:r>
                      <a:r>
                        <a:rPr lang="nb-NO" sz="1900" dirty="0" err="1">
                          <a:effectLst/>
                        </a:rPr>
                        <a:t>phát</a:t>
                      </a:r>
                      <a:r>
                        <a:rPr lang="nb-NO" sz="1900" dirty="0">
                          <a:effectLst/>
                        </a:rPr>
                        <a:t> </a:t>
                      </a:r>
                      <a:r>
                        <a:rPr lang="nb-NO" sz="1900" dirty="0" err="1">
                          <a:effectLst/>
                        </a:rPr>
                        <a:t>triển</a:t>
                      </a:r>
                      <a:r>
                        <a:rPr lang="nb-NO" sz="1900" dirty="0">
                          <a:effectLst/>
                        </a:rPr>
                        <a:t> </a:t>
                      </a:r>
                      <a:r>
                        <a:rPr lang="nb-NO" sz="1900" dirty="0" err="1">
                          <a:effectLst/>
                        </a:rPr>
                        <a:t>bản</a:t>
                      </a:r>
                      <a:r>
                        <a:rPr lang="nb-NO" sz="1900" dirty="0">
                          <a:effectLst/>
                        </a:rPr>
                        <a:t> </a:t>
                      </a:r>
                      <a:r>
                        <a:rPr lang="nb-NO" sz="1900" dirty="0" err="1">
                          <a:effectLst/>
                        </a:rPr>
                        <a:t>thân</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Phát triển bản thân</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9355205"/>
                  </a:ext>
                </a:extLst>
              </a:tr>
              <a:tr h="539974">
                <a:tc>
                  <a:txBody>
                    <a:bodyPr/>
                    <a:lstStyle/>
                    <a:p>
                      <a:pPr algn="ctr">
                        <a:lnSpc>
                          <a:spcPct val="110000"/>
                        </a:lnSpc>
                        <a:spcAft>
                          <a:spcPts val="800"/>
                        </a:spcAft>
                      </a:pPr>
                      <a:r>
                        <a:rPr lang="nb-NO" sz="1900" dirty="0">
                          <a:effectLst/>
                        </a:rPr>
                        <a:t>3</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err="1">
                          <a:effectLst/>
                        </a:rPr>
                        <a:t>Yêu</a:t>
                      </a:r>
                      <a:r>
                        <a:rPr lang="nb-NO" sz="1900" dirty="0">
                          <a:effectLst/>
                        </a:rPr>
                        <a:t> </a:t>
                      </a:r>
                      <a:r>
                        <a:rPr lang="nb-NO" sz="1900" dirty="0" err="1">
                          <a:effectLst/>
                        </a:rPr>
                        <a:t>thương</a:t>
                      </a:r>
                      <a:r>
                        <a:rPr lang="nb-NO" sz="1900" dirty="0">
                          <a:effectLst/>
                        </a:rPr>
                        <a:t> </a:t>
                      </a:r>
                      <a:r>
                        <a:rPr lang="nb-NO" sz="1900" dirty="0" err="1">
                          <a:effectLst/>
                        </a:rPr>
                        <a:t>gia</a:t>
                      </a:r>
                      <a:r>
                        <a:rPr lang="nb-NO" sz="1900" dirty="0">
                          <a:effectLst/>
                        </a:rPr>
                        <a:t> </a:t>
                      </a:r>
                      <a:r>
                        <a:rPr lang="nb-NO" sz="1900" dirty="0" err="1">
                          <a:effectLst/>
                        </a:rPr>
                        <a:t>đình</a:t>
                      </a:r>
                      <a:r>
                        <a:rPr lang="nb-NO" sz="1900" dirty="0">
                          <a:effectLst/>
                        </a:rPr>
                        <a:t> – </a:t>
                      </a:r>
                      <a:r>
                        <a:rPr lang="nb-NO" sz="1900" dirty="0" err="1">
                          <a:effectLst/>
                        </a:rPr>
                        <a:t>Quý</a:t>
                      </a:r>
                      <a:r>
                        <a:rPr lang="nb-NO" sz="1900" dirty="0">
                          <a:effectLst/>
                        </a:rPr>
                        <a:t> </a:t>
                      </a:r>
                      <a:r>
                        <a:rPr lang="nb-NO" sz="1900" dirty="0" err="1">
                          <a:effectLst/>
                        </a:rPr>
                        <a:t>trọng</a:t>
                      </a:r>
                      <a:r>
                        <a:rPr lang="nb-NO" sz="1900" dirty="0">
                          <a:effectLst/>
                        </a:rPr>
                        <a:t> </a:t>
                      </a:r>
                      <a:r>
                        <a:rPr lang="nb-NO" sz="1900" dirty="0" err="1">
                          <a:effectLst/>
                        </a:rPr>
                        <a:t>phụ</a:t>
                      </a:r>
                      <a:r>
                        <a:rPr lang="nb-NO" sz="1900" dirty="0">
                          <a:effectLst/>
                        </a:rPr>
                        <a:t> </a:t>
                      </a:r>
                      <a:r>
                        <a:rPr lang="nb-NO" sz="1900" dirty="0" err="1">
                          <a:effectLst/>
                        </a:rPr>
                        <a:t>nữ</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err="1">
                          <a:effectLst/>
                        </a:rPr>
                        <a:t>Yêu</a:t>
                      </a:r>
                      <a:r>
                        <a:rPr lang="nb-NO" sz="1900" dirty="0">
                          <a:effectLst/>
                        </a:rPr>
                        <a:t> </a:t>
                      </a:r>
                      <a:r>
                        <a:rPr lang="nb-NO" sz="1900" dirty="0" err="1">
                          <a:effectLst/>
                        </a:rPr>
                        <a:t>thương</a:t>
                      </a:r>
                      <a:r>
                        <a:rPr lang="nb-NO" sz="1900" dirty="0">
                          <a:effectLst/>
                        </a:rPr>
                        <a:t> </a:t>
                      </a:r>
                      <a:r>
                        <a:rPr lang="nb-NO" sz="1900" dirty="0" err="1">
                          <a:effectLst/>
                        </a:rPr>
                        <a:t>gia</a:t>
                      </a:r>
                      <a:r>
                        <a:rPr lang="nb-NO" sz="1900" dirty="0">
                          <a:effectLst/>
                        </a:rPr>
                        <a:t> </a:t>
                      </a:r>
                      <a:r>
                        <a:rPr lang="nb-NO" sz="1900" dirty="0" err="1">
                          <a:effectLst/>
                        </a:rPr>
                        <a:t>đình</a:t>
                      </a:r>
                      <a:r>
                        <a:rPr lang="nb-NO" sz="1900" dirty="0">
                          <a:effectLst/>
                        </a:rPr>
                        <a:t> – </a:t>
                      </a:r>
                      <a:r>
                        <a:rPr lang="nb-NO" sz="1900" dirty="0" err="1">
                          <a:effectLst/>
                        </a:rPr>
                        <a:t>Quý</a:t>
                      </a:r>
                      <a:r>
                        <a:rPr lang="nb-NO" sz="1900" dirty="0">
                          <a:effectLst/>
                        </a:rPr>
                        <a:t> </a:t>
                      </a:r>
                      <a:r>
                        <a:rPr lang="nb-NO" sz="1900" dirty="0" err="1">
                          <a:effectLst/>
                        </a:rPr>
                        <a:t>trọng</a:t>
                      </a:r>
                      <a:r>
                        <a:rPr lang="nb-NO" sz="1900" dirty="0">
                          <a:effectLst/>
                        </a:rPr>
                        <a:t> </a:t>
                      </a:r>
                      <a:r>
                        <a:rPr lang="nb-NO" sz="1900" dirty="0" err="1">
                          <a:effectLst/>
                        </a:rPr>
                        <a:t>phụ</a:t>
                      </a:r>
                      <a:r>
                        <a:rPr lang="nb-NO" sz="1900" dirty="0">
                          <a:effectLst/>
                        </a:rPr>
                        <a:t> </a:t>
                      </a:r>
                      <a:r>
                        <a:rPr lang="nb-NO" sz="1900" dirty="0" err="1">
                          <a:effectLst/>
                        </a:rPr>
                        <a:t>nữ</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err="1">
                          <a:effectLst/>
                        </a:rPr>
                        <a:t>Yêu</a:t>
                      </a:r>
                      <a:r>
                        <a:rPr lang="nb-NO" sz="1900" dirty="0">
                          <a:effectLst/>
                        </a:rPr>
                        <a:t> </a:t>
                      </a:r>
                      <a:r>
                        <a:rPr lang="nb-NO" sz="1900" dirty="0" err="1">
                          <a:effectLst/>
                        </a:rPr>
                        <a:t>thương</a:t>
                      </a:r>
                      <a:r>
                        <a:rPr lang="nb-NO" sz="1900" dirty="0">
                          <a:effectLst/>
                        </a:rPr>
                        <a:t> </a:t>
                      </a:r>
                      <a:r>
                        <a:rPr lang="nb-NO" sz="1900" dirty="0" err="1">
                          <a:effectLst/>
                        </a:rPr>
                        <a:t>gia</a:t>
                      </a:r>
                      <a:r>
                        <a:rPr lang="nb-NO" sz="1900" dirty="0">
                          <a:effectLst/>
                        </a:rPr>
                        <a:t> </a:t>
                      </a:r>
                      <a:r>
                        <a:rPr lang="nb-NO" sz="1900" dirty="0" err="1">
                          <a:effectLst/>
                        </a:rPr>
                        <a:t>đình</a:t>
                      </a:r>
                      <a:r>
                        <a:rPr lang="nb-NO" sz="1900" dirty="0">
                          <a:effectLst/>
                        </a:rPr>
                        <a:t> – </a:t>
                      </a:r>
                      <a:r>
                        <a:rPr lang="nb-NO" sz="1900" dirty="0" err="1">
                          <a:effectLst/>
                        </a:rPr>
                        <a:t>Quý</a:t>
                      </a:r>
                      <a:r>
                        <a:rPr lang="nb-NO" sz="1900" dirty="0">
                          <a:effectLst/>
                        </a:rPr>
                        <a:t> </a:t>
                      </a:r>
                      <a:r>
                        <a:rPr lang="nb-NO" sz="1900" dirty="0" err="1">
                          <a:effectLst/>
                        </a:rPr>
                        <a:t>trọng</a:t>
                      </a:r>
                      <a:r>
                        <a:rPr lang="nb-NO" sz="1900" dirty="0">
                          <a:effectLst/>
                        </a:rPr>
                        <a:t> </a:t>
                      </a:r>
                      <a:r>
                        <a:rPr lang="nb-NO" sz="1900" dirty="0" err="1">
                          <a:effectLst/>
                        </a:rPr>
                        <a:t>phụ</a:t>
                      </a:r>
                      <a:r>
                        <a:rPr lang="nb-NO" sz="1900" dirty="0">
                          <a:effectLst/>
                        </a:rPr>
                        <a:t> </a:t>
                      </a:r>
                      <a:r>
                        <a:rPr lang="nb-NO" sz="1900" dirty="0" err="1">
                          <a:effectLst/>
                        </a:rPr>
                        <a:t>nữ</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Gắn kết gia đình – Quý trọng phụ nữ</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1290151"/>
                  </a:ext>
                </a:extLst>
              </a:tr>
              <a:tr h="539974">
                <a:tc>
                  <a:txBody>
                    <a:bodyPr/>
                    <a:lstStyle/>
                    <a:p>
                      <a:pPr algn="ctr">
                        <a:lnSpc>
                          <a:spcPct val="110000"/>
                        </a:lnSpc>
                        <a:spcAft>
                          <a:spcPts val="800"/>
                        </a:spcAft>
                      </a:pPr>
                      <a:r>
                        <a:rPr lang="nb-NO" sz="1900" dirty="0">
                          <a:effectLst/>
                        </a:rPr>
                        <a:t>4</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Môi trường xanh – Cuộc sống xanh</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Môi trường xanh – Cuộc sống xanh</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Cuộc sống xanh</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Em và cuộc sống xanh</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6803210"/>
                  </a:ext>
                </a:extLst>
              </a:tr>
              <a:tr h="569193">
                <a:tc>
                  <a:txBody>
                    <a:bodyPr/>
                    <a:lstStyle/>
                    <a:p>
                      <a:pPr algn="ctr">
                        <a:lnSpc>
                          <a:spcPct val="110000"/>
                        </a:lnSpc>
                        <a:spcAft>
                          <a:spcPts val="800"/>
                        </a:spcAft>
                      </a:pPr>
                      <a:r>
                        <a:rPr lang="nb-NO" sz="1900" dirty="0">
                          <a:effectLst/>
                        </a:rPr>
                        <a:t>5</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err="1">
                          <a:effectLst/>
                        </a:rPr>
                        <a:t>Những</a:t>
                      </a:r>
                      <a:r>
                        <a:rPr lang="nb-NO" sz="1900" dirty="0">
                          <a:effectLst/>
                        </a:rPr>
                        <a:t> </a:t>
                      </a:r>
                      <a:r>
                        <a:rPr lang="nb-NO" sz="1900" dirty="0" err="1">
                          <a:effectLst/>
                        </a:rPr>
                        <a:t>người</a:t>
                      </a:r>
                      <a:r>
                        <a:rPr lang="nb-NO" sz="1900" dirty="0">
                          <a:effectLst/>
                        </a:rPr>
                        <a:t> </a:t>
                      </a:r>
                      <a:r>
                        <a:rPr lang="nb-NO" sz="1900" dirty="0" err="1">
                          <a:effectLst/>
                        </a:rPr>
                        <a:t>sống</a:t>
                      </a:r>
                      <a:r>
                        <a:rPr lang="nb-NO" sz="1900" dirty="0">
                          <a:effectLst/>
                        </a:rPr>
                        <a:t> </a:t>
                      </a:r>
                      <a:r>
                        <a:rPr lang="nb-NO" sz="1900" dirty="0" err="1">
                          <a:effectLst/>
                        </a:rPr>
                        <a:t>quanh</a:t>
                      </a:r>
                      <a:r>
                        <a:rPr lang="nb-NO" sz="1900" dirty="0">
                          <a:effectLst/>
                        </a:rPr>
                        <a:t> em</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err="1">
                          <a:effectLst/>
                        </a:rPr>
                        <a:t>Những</a:t>
                      </a:r>
                      <a:r>
                        <a:rPr lang="nb-NO" sz="1900" dirty="0">
                          <a:effectLst/>
                        </a:rPr>
                        <a:t> </a:t>
                      </a:r>
                      <a:r>
                        <a:rPr lang="nb-NO" sz="1900" dirty="0" err="1">
                          <a:effectLst/>
                        </a:rPr>
                        <a:t>người</a:t>
                      </a:r>
                      <a:r>
                        <a:rPr lang="nb-NO" sz="1900" dirty="0">
                          <a:effectLst/>
                        </a:rPr>
                        <a:t> </a:t>
                      </a:r>
                      <a:r>
                        <a:rPr lang="nb-NO" sz="1900" dirty="0" err="1">
                          <a:effectLst/>
                        </a:rPr>
                        <a:t>sống</a:t>
                      </a:r>
                      <a:r>
                        <a:rPr lang="nb-NO" sz="1900" dirty="0">
                          <a:effectLst/>
                        </a:rPr>
                        <a:t> </a:t>
                      </a:r>
                      <a:r>
                        <a:rPr lang="nb-NO" sz="1900" dirty="0" err="1">
                          <a:effectLst/>
                        </a:rPr>
                        <a:t>quanh</a:t>
                      </a:r>
                      <a:r>
                        <a:rPr lang="nb-NO" sz="1900" dirty="0">
                          <a:effectLst/>
                        </a:rPr>
                        <a:t> em</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Những người sống quanh em và</a:t>
                      </a:r>
                      <a:r>
                        <a:rPr lang="nb-NO" sz="1900" baseline="0" dirty="0">
                          <a:effectLst/>
                        </a:rPr>
                        <a:t> nghề em yêu thích</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spcAft>
                          <a:spcPts val="800"/>
                        </a:spcAft>
                      </a:pPr>
                      <a:r>
                        <a:rPr lang="nb-NO" sz="1900" dirty="0">
                          <a:effectLst/>
                        </a:rPr>
                        <a:t>Những người sống quanh em và</a:t>
                      </a:r>
                      <a:r>
                        <a:rPr lang="nb-NO" sz="1900" baseline="0" dirty="0">
                          <a:effectLst/>
                        </a:rPr>
                        <a:t> nghề truyền thống quê hương</a:t>
                      </a:r>
                      <a:endParaRPr lang="x-none" sz="1900" dirty="0">
                        <a:effectLst/>
                        <a:latin typeface="Calibri "/>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6380966"/>
                  </a:ext>
                </a:extLst>
              </a:tr>
            </a:tbl>
          </a:graphicData>
        </a:graphic>
      </p:graphicFrame>
    </p:spTree>
    <p:extLst>
      <p:ext uri="{BB962C8B-B14F-4D97-AF65-F5344CB8AC3E}">
        <p14:creationId xmlns:p14="http://schemas.microsoft.com/office/powerpoint/2010/main" val="391487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8B1A5CD-6AFD-884A-A5DD-4166B2713EBA}"/>
              </a:ext>
            </a:extLst>
          </p:cNvPr>
          <p:cNvSpPr>
            <a:spLocks noGrp="1"/>
          </p:cNvSpPr>
          <p:nvPr>
            <p:ph type="dt" sz="half" idx="2"/>
          </p:nvPr>
        </p:nvSpPr>
        <p:spPr>
          <a:xfrm>
            <a:off x="434575" y="6356351"/>
            <a:ext cx="2475769" cy="322054"/>
          </a:xfrm>
        </p:spPr>
        <p:txBody>
          <a:bodyPr/>
          <a:lstStyle/>
          <a:p>
            <a:fld id="{029B6D15-5ECA-428F-B7D0-A8FAF5B3A2DC}" type="datetime1">
              <a:rPr lang="en-US" smtClean="0"/>
              <a:t>5/18/2023</a:t>
            </a:fld>
            <a:endParaRPr lang="en-US"/>
          </a:p>
        </p:txBody>
      </p:sp>
      <p:sp>
        <p:nvSpPr>
          <p:cNvPr id="5" name="Slide Number Placeholder 4">
            <a:extLst>
              <a:ext uri="{FF2B5EF4-FFF2-40B4-BE49-F238E27FC236}">
                <a16:creationId xmlns:a16="http://schemas.microsoft.com/office/drawing/2014/main" id="{7C0B659B-6F14-474F-B4C3-3E684348A3C1}"/>
              </a:ext>
            </a:extLst>
          </p:cNvPr>
          <p:cNvSpPr>
            <a:spLocks noGrp="1"/>
          </p:cNvSpPr>
          <p:nvPr>
            <p:ph type="sldNum" sz="quarter" idx="4"/>
          </p:nvPr>
        </p:nvSpPr>
        <p:spPr/>
        <p:txBody>
          <a:bodyPr/>
          <a:lstStyle/>
          <a:p>
            <a:fld id="{74A3404E-108D-4C83-932E-0A353F71BD4D}" type="slidenum">
              <a:rPr lang="en-US" smtClean="0"/>
              <a:pPr/>
              <a:t>38</a:t>
            </a:fld>
            <a:endParaRPr lang="en-US"/>
          </a:p>
        </p:txBody>
      </p:sp>
      <p:sp>
        <p:nvSpPr>
          <p:cNvPr id="8" name="Title 1">
            <a:extLst>
              <a:ext uri="{FF2B5EF4-FFF2-40B4-BE49-F238E27FC236}">
                <a16:creationId xmlns:a16="http://schemas.microsoft.com/office/drawing/2014/main" id="{B9A0B5F1-50A1-B945-A2E3-BF58DA8BB29D}"/>
              </a:ext>
            </a:extLst>
          </p:cNvPr>
          <p:cNvSpPr>
            <a:spLocks noGrp="1"/>
          </p:cNvSpPr>
          <p:nvPr>
            <p:ph type="title"/>
          </p:nvPr>
        </p:nvSpPr>
        <p:spPr>
          <a:xfrm>
            <a:off x="359465" y="843187"/>
            <a:ext cx="11473070" cy="756410"/>
          </a:xfrm>
        </p:spPr>
        <p:txBody>
          <a:bodyPr>
            <a:noAutofit/>
          </a:bodyPr>
          <a:lstStyle/>
          <a:p>
            <a:pPr algn="ctr"/>
            <a:r>
              <a:rPr lang="x-none" sz="2000" dirty="0">
                <a:solidFill>
                  <a:srgbClr val="C00000"/>
                </a:solidFill>
                <a:effectLst/>
                <a:latin typeface="Cambria" panose="02040503050406030204" pitchFamily="18" charset="0"/>
                <a:ea typeface="Cambria" panose="02040503050406030204" pitchFamily="18" charset="0"/>
              </a:rPr>
              <a:t>TÍNH KẾT NỐI GIỮA CÁC LỚP CỦA HOẠT ĐỘNG SINH HOẠT DƯỚI CỜ</a:t>
            </a:r>
            <a:br>
              <a:rPr lang="x-none" sz="2000" dirty="0">
                <a:solidFill>
                  <a:srgbClr val="C00000"/>
                </a:solidFill>
                <a:effectLst/>
                <a:latin typeface="Cambria" panose="02040503050406030204" pitchFamily="18" charset="0"/>
                <a:ea typeface="Cambria" panose="02040503050406030204" pitchFamily="18" charset="0"/>
              </a:rPr>
            </a:br>
            <a:r>
              <a:rPr lang="x-none" sz="2000" dirty="0">
                <a:solidFill>
                  <a:srgbClr val="C00000"/>
                </a:solidFill>
                <a:effectLst/>
                <a:latin typeface="Cambria" panose="02040503050406030204" pitchFamily="18" charset="0"/>
                <a:ea typeface="Cambria" panose="02040503050406030204" pitchFamily="18" charset="0"/>
                <a:sym typeface="Wingdings" pitchFamily="2" charset="2"/>
              </a:rPr>
              <a:t>ĐẢM BẢO BẢN CHẤT CỦA HOẠT ĐỘNG NHÓM LỚ</a:t>
            </a:r>
            <a:r>
              <a:rPr lang="en-US" sz="2000" dirty="0">
                <a:solidFill>
                  <a:srgbClr val="C00000"/>
                </a:solidFill>
                <a:effectLst/>
                <a:latin typeface="Cambria" panose="02040503050406030204" pitchFamily="18" charset="0"/>
                <a:ea typeface="Cambria" panose="02040503050406030204" pitchFamily="18" charset="0"/>
                <a:sym typeface="Wingdings" pitchFamily="2" charset="2"/>
              </a:rPr>
              <a:t>n</a:t>
            </a:r>
            <a:br>
              <a:rPr lang="en-US" sz="2000" dirty="0">
                <a:solidFill>
                  <a:srgbClr val="C00000"/>
                </a:solidFill>
                <a:effectLst/>
                <a:latin typeface="Cambria" panose="02040503050406030204" pitchFamily="18" charset="0"/>
                <a:ea typeface="Cambria" panose="02040503050406030204" pitchFamily="18" charset="0"/>
                <a:sym typeface="Wingdings" pitchFamily="2" charset="2"/>
              </a:rPr>
            </a:br>
            <a:r>
              <a:rPr lang="x-none" sz="2000" dirty="0">
                <a:solidFill>
                  <a:srgbClr val="C00000"/>
                </a:solidFill>
                <a:effectLst/>
                <a:latin typeface="Cambria" panose="02040503050406030204" pitchFamily="18" charset="0"/>
                <a:ea typeface="Cambria" panose="02040503050406030204" pitchFamily="18" charset="0"/>
                <a:sym typeface="Wingdings" pitchFamily="2" charset="2"/>
              </a:rPr>
              <a:t>Chủ đề</a:t>
            </a:r>
            <a:r>
              <a:rPr lang="en-US" sz="2000" dirty="0">
                <a:solidFill>
                  <a:srgbClr val="C00000"/>
                </a:solidFill>
                <a:effectLst/>
                <a:latin typeface="Cambria" panose="02040503050406030204" pitchFamily="18" charset="0"/>
                <a:ea typeface="Cambria" panose="02040503050406030204" pitchFamily="18" charset="0"/>
                <a:sym typeface="Wingdings" pitchFamily="2" charset="2"/>
              </a:rPr>
              <a:t> 3</a:t>
            </a:r>
            <a:r>
              <a:rPr lang="x-none" sz="2000" dirty="0">
                <a:solidFill>
                  <a:srgbClr val="C00000"/>
                </a:solidFill>
                <a:effectLst/>
                <a:latin typeface="Cambria" panose="02040503050406030204" pitchFamily="18" charset="0"/>
                <a:ea typeface="Cambria" panose="02040503050406030204" pitchFamily="18" charset="0"/>
                <a:sym typeface="Wingdings" pitchFamily="2" charset="2"/>
              </a:rPr>
              <a:t>: </a:t>
            </a:r>
            <a:r>
              <a:rPr lang="en-US" sz="2000" dirty="0">
                <a:solidFill>
                  <a:srgbClr val="C00000"/>
                </a:solidFill>
                <a:effectLst/>
                <a:latin typeface="Cambria" panose="02040503050406030204" pitchFamily="18" charset="0"/>
                <a:ea typeface="Cambria" panose="02040503050406030204" pitchFamily="18" charset="0"/>
                <a:sym typeface="Wingdings" pitchFamily="2" charset="2"/>
              </a:rPr>
              <a:t>BIẾT ƠN THẦY CÔ – YÊU QUÝ BẠN BÈ</a:t>
            </a:r>
            <a:endParaRPr lang="x-none" sz="2000" dirty="0">
              <a:solidFill>
                <a:srgbClr val="C00000"/>
              </a:solidFill>
              <a:effectLst/>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77580C82-0CBA-754F-9505-8F29CC200F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12852" y="4506830"/>
            <a:ext cx="3026740" cy="2351169"/>
          </a:xfrm>
          <a:prstGeom prst="rect">
            <a:avLst/>
          </a:prstGeom>
        </p:spPr>
      </p:pic>
      <p:pic>
        <p:nvPicPr>
          <p:cNvPr id="14" name="Picture 13">
            <a:extLst>
              <a:ext uri="{FF2B5EF4-FFF2-40B4-BE49-F238E27FC236}">
                <a16:creationId xmlns:a16="http://schemas.microsoft.com/office/drawing/2014/main" id="{83A5B8CC-EA69-3B49-9EDC-6FF08088D78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25595" y="2129361"/>
            <a:ext cx="3013997" cy="2144177"/>
          </a:xfrm>
          <a:prstGeom prst="rect">
            <a:avLst/>
          </a:prstGeom>
        </p:spPr>
      </p:pic>
      <p:pic>
        <p:nvPicPr>
          <p:cNvPr id="16" name="Picture 15">
            <a:extLst>
              <a:ext uri="{FF2B5EF4-FFF2-40B4-BE49-F238E27FC236}">
                <a16:creationId xmlns:a16="http://schemas.microsoft.com/office/drawing/2014/main" id="{66E17F32-7A11-5E48-B91C-9F71E613B06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4506828"/>
            <a:ext cx="3290616" cy="2351171"/>
          </a:xfrm>
          <a:prstGeom prst="rect">
            <a:avLst/>
          </a:prstGeom>
        </p:spPr>
      </p:pic>
      <p:pic>
        <p:nvPicPr>
          <p:cNvPr id="18" name="Picture 17">
            <a:extLst>
              <a:ext uri="{FF2B5EF4-FFF2-40B4-BE49-F238E27FC236}">
                <a16:creationId xmlns:a16="http://schemas.microsoft.com/office/drawing/2014/main" id="{00F8C92B-5513-764F-9F56-EAD70BD92D4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2182289"/>
            <a:ext cx="3225595" cy="2105335"/>
          </a:xfrm>
          <a:prstGeom prst="rect">
            <a:avLst/>
          </a:prstGeom>
        </p:spPr>
      </p:pic>
      <p:sp>
        <p:nvSpPr>
          <p:cNvPr id="19" name="TextBox 18">
            <a:extLst>
              <a:ext uri="{FF2B5EF4-FFF2-40B4-BE49-F238E27FC236}">
                <a16:creationId xmlns:a16="http://schemas.microsoft.com/office/drawing/2014/main" id="{E9E0EC7A-B06C-0F47-A9FF-FCC731E3BC16}"/>
              </a:ext>
            </a:extLst>
          </p:cNvPr>
          <p:cNvSpPr txBox="1"/>
          <p:nvPr/>
        </p:nvSpPr>
        <p:spPr>
          <a:xfrm>
            <a:off x="1448938" y="1722478"/>
            <a:ext cx="792525" cy="400110"/>
          </a:xfrm>
          <a:prstGeom prst="rect">
            <a:avLst/>
          </a:prstGeom>
          <a:noFill/>
        </p:spPr>
        <p:txBody>
          <a:bodyPr wrap="none" rtlCol="0">
            <a:spAutoFit/>
          </a:bodyPr>
          <a:lstStyle/>
          <a:p>
            <a:r>
              <a:rPr lang="x-none" sz="2000" b="1" dirty="0"/>
              <a:t>LỚP 1</a:t>
            </a:r>
          </a:p>
        </p:txBody>
      </p:sp>
      <p:sp>
        <p:nvSpPr>
          <p:cNvPr id="20" name="TextBox 19">
            <a:extLst>
              <a:ext uri="{FF2B5EF4-FFF2-40B4-BE49-F238E27FC236}">
                <a16:creationId xmlns:a16="http://schemas.microsoft.com/office/drawing/2014/main" id="{94217604-4596-8546-8527-1F214257D1D0}"/>
              </a:ext>
            </a:extLst>
          </p:cNvPr>
          <p:cNvSpPr txBox="1"/>
          <p:nvPr/>
        </p:nvSpPr>
        <p:spPr>
          <a:xfrm>
            <a:off x="4321537" y="1746396"/>
            <a:ext cx="792525" cy="400110"/>
          </a:xfrm>
          <a:prstGeom prst="rect">
            <a:avLst/>
          </a:prstGeom>
          <a:noFill/>
        </p:spPr>
        <p:txBody>
          <a:bodyPr wrap="none" rtlCol="0">
            <a:spAutoFit/>
          </a:bodyPr>
          <a:lstStyle/>
          <a:p>
            <a:r>
              <a:rPr lang="x-none" sz="2000" b="1" dirty="0"/>
              <a:t>LỚP 2</a:t>
            </a:r>
          </a:p>
        </p:txBody>
      </p:sp>
      <p:sp>
        <p:nvSpPr>
          <p:cNvPr id="21" name="TextBox 20">
            <a:extLst>
              <a:ext uri="{FF2B5EF4-FFF2-40B4-BE49-F238E27FC236}">
                <a16:creationId xmlns:a16="http://schemas.microsoft.com/office/drawing/2014/main" id="{3DD17EB5-769B-E34F-B2A6-5C26176863A2}"/>
              </a:ext>
            </a:extLst>
          </p:cNvPr>
          <p:cNvSpPr txBox="1"/>
          <p:nvPr/>
        </p:nvSpPr>
        <p:spPr>
          <a:xfrm>
            <a:off x="7470676" y="1746396"/>
            <a:ext cx="792525" cy="400110"/>
          </a:xfrm>
          <a:prstGeom prst="rect">
            <a:avLst/>
          </a:prstGeom>
          <a:noFill/>
        </p:spPr>
        <p:txBody>
          <a:bodyPr wrap="none" rtlCol="0">
            <a:spAutoFit/>
          </a:bodyPr>
          <a:lstStyle/>
          <a:p>
            <a:r>
              <a:rPr lang="x-none" sz="2000" b="1" dirty="0"/>
              <a:t>LỚP 3</a:t>
            </a:r>
          </a:p>
        </p:txBody>
      </p:sp>
      <p:pic>
        <p:nvPicPr>
          <p:cNvPr id="2" name="Picture 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39593" y="2127058"/>
            <a:ext cx="3150988" cy="2079135"/>
          </a:xfrm>
          <a:prstGeom prst="rect">
            <a:avLst/>
          </a:prstGeom>
        </p:spPr>
      </p:pic>
      <p:pic>
        <p:nvPicPr>
          <p:cNvPr id="3" name="Picture 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11446" y="4608952"/>
            <a:ext cx="3013997" cy="2249048"/>
          </a:xfrm>
          <a:prstGeom prst="rect">
            <a:avLst/>
          </a:prstGeom>
        </p:spPr>
      </p:pic>
      <p:sp>
        <p:nvSpPr>
          <p:cNvPr id="15" name="TextBox 14">
            <a:extLst>
              <a:ext uri="{FF2B5EF4-FFF2-40B4-BE49-F238E27FC236}">
                <a16:creationId xmlns:a16="http://schemas.microsoft.com/office/drawing/2014/main" id="{1EDB6A98-EFCA-4CFE-A1EF-D769D24DD0BD}"/>
              </a:ext>
            </a:extLst>
          </p:cNvPr>
          <p:cNvSpPr txBox="1"/>
          <p:nvPr/>
        </p:nvSpPr>
        <p:spPr>
          <a:xfrm>
            <a:off x="10249072" y="1739143"/>
            <a:ext cx="792525" cy="400110"/>
          </a:xfrm>
          <a:prstGeom prst="rect">
            <a:avLst/>
          </a:prstGeom>
          <a:noFill/>
        </p:spPr>
        <p:txBody>
          <a:bodyPr wrap="none" rtlCol="0">
            <a:spAutoFit/>
          </a:bodyPr>
          <a:lstStyle/>
          <a:p>
            <a:r>
              <a:rPr lang="x-none" sz="2000" b="1" dirty="0"/>
              <a:t>LỚP </a:t>
            </a:r>
            <a:r>
              <a:rPr lang="en-US" sz="2000" b="1" dirty="0"/>
              <a:t>4</a:t>
            </a:r>
            <a:endParaRPr lang="x-none" sz="2000" b="1" dirty="0"/>
          </a:p>
        </p:txBody>
      </p:sp>
      <p:pic>
        <p:nvPicPr>
          <p:cNvPr id="7" name="Picture 6">
            <a:extLst>
              <a:ext uri="{FF2B5EF4-FFF2-40B4-BE49-F238E27FC236}">
                <a16:creationId xmlns:a16="http://schemas.microsoft.com/office/drawing/2014/main" id="{74E08C0F-3337-4BA7-89FC-9D63E995564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9269600" y="2119805"/>
            <a:ext cx="2922400" cy="2152031"/>
          </a:xfrm>
          <a:prstGeom prst="rect">
            <a:avLst/>
          </a:prstGeom>
        </p:spPr>
      </p:pic>
      <p:pic>
        <p:nvPicPr>
          <p:cNvPr id="10" name="Picture 9">
            <a:extLst>
              <a:ext uri="{FF2B5EF4-FFF2-40B4-BE49-F238E27FC236}">
                <a16:creationId xmlns:a16="http://schemas.microsoft.com/office/drawing/2014/main" id="{090B2E29-CF89-4B8C-AFF9-BAEB74C85244}"/>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9160422" y="4608952"/>
            <a:ext cx="3032793" cy="2249048"/>
          </a:xfrm>
          <a:prstGeom prst="rect">
            <a:avLst/>
          </a:prstGeom>
        </p:spPr>
      </p:pic>
    </p:spTree>
    <p:extLst>
      <p:ext uri="{BB962C8B-B14F-4D97-AF65-F5344CB8AC3E}">
        <p14:creationId xmlns:p14="http://schemas.microsoft.com/office/powerpoint/2010/main" val="106759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4ED822AE-70DF-4F10-9F2A-DD221C813126}"/>
              </a:ext>
            </a:extLst>
          </p:cNvPr>
          <p:cNvSpPr/>
          <p:nvPr/>
        </p:nvSpPr>
        <p:spPr>
          <a:xfrm>
            <a:off x="593034" y="1964946"/>
            <a:ext cx="430886" cy="430886"/>
          </a:xfrm>
          <a:prstGeom prst="rect">
            <a:avLst/>
          </a:prstGeom>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500" dirty="0">
                <a:latin typeface="Myriad Pro" pitchFamily="34" charset="0"/>
              </a:rPr>
              <a:t>3</a:t>
            </a:r>
            <a:endParaRPr lang="ko-KR" altLang="en-US" sz="1500" dirty="0">
              <a:latin typeface="Myriad Pro" pitchFamily="34" charset="0"/>
            </a:endParaRPr>
          </a:p>
        </p:txBody>
      </p:sp>
      <p:sp>
        <p:nvSpPr>
          <p:cNvPr id="89" name="TextBox 88">
            <a:extLst>
              <a:ext uri="{FF2B5EF4-FFF2-40B4-BE49-F238E27FC236}">
                <a16:creationId xmlns:a16="http://schemas.microsoft.com/office/drawing/2014/main" id="{4E6FE36A-81B0-4503-AF51-CC2707E8161B}"/>
              </a:ext>
            </a:extLst>
          </p:cNvPr>
          <p:cNvSpPr txBox="1"/>
          <p:nvPr/>
        </p:nvSpPr>
        <p:spPr>
          <a:xfrm>
            <a:off x="1132156" y="1656764"/>
            <a:ext cx="10019350" cy="1015663"/>
          </a:xfrm>
          <a:prstGeom prst="rect">
            <a:avLst/>
          </a:prstGeom>
          <a:noFill/>
        </p:spPr>
        <p:txBody>
          <a:bodyPr wrap="square" rtlCol="0" anchor="ctr">
            <a:spAutoFit/>
          </a:bodyPr>
          <a:lstStyle/>
          <a:p>
            <a:pPr algn="just"/>
            <a:r>
              <a:rPr lang="en-US" sz="2000" b="1" dirty="0" err="1">
                <a:solidFill>
                  <a:srgbClr val="000000"/>
                </a:solidFill>
                <a:latin typeface="Cambria" panose="02040503050406030204" pitchFamily="18" charset="0"/>
                <a:ea typeface="Cambria" panose="02040503050406030204" pitchFamily="18" charset="0"/>
              </a:rPr>
              <a:t>Tiến</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trình</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tổ</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chức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hoạt</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động</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của</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các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chủ</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đề</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dựa</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theo</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các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lí</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thuyết</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học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tập</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trải</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nghiệm</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đảm</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bảo</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tính</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liên</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tục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trong</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quá</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trình</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rèn</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luyện</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và</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phát</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triển</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phẩm</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chất</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năng</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lực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của</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học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sinh</a:t>
            </a:r>
            <a:endParaRPr lang="en-US" sz="2000" b="1" dirty="0">
              <a:solidFill>
                <a:srgbClr val="000000"/>
              </a:solidFill>
              <a:latin typeface="Cambria" panose="02040503050406030204" pitchFamily="18" charset="0"/>
              <a:ea typeface="Cambria" panose="02040503050406030204" pitchFamily="18" charset="0"/>
            </a:endParaRPr>
          </a:p>
        </p:txBody>
      </p:sp>
      <p:sp>
        <p:nvSpPr>
          <p:cNvPr id="2" name="Date Placeholder 1"/>
          <p:cNvSpPr>
            <a:spLocks noGrp="1"/>
          </p:cNvSpPr>
          <p:nvPr>
            <p:ph type="dt" sz="half" idx="2"/>
          </p:nvPr>
        </p:nvSpPr>
        <p:spPr/>
        <p:txBody>
          <a:bodyPr/>
          <a:lstStyle/>
          <a:p>
            <a:fld id="{F9011325-46F7-4970-AD79-3FA186D3F16F}" type="datetime1">
              <a:rPr lang="en-US" smtClean="0"/>
              <a:t>5/18/2023</a:t>
            </a:fld>
            <a:endParaRPr lang="en-US"/>
          </a:p>
        </p:txBody>
      </p:sp>
      <p:sp>
        <p:nvSpPr>
          <p:cNvPr id="3" name="Slide Number Placeholder 2"/>
          <p:cNvSpPr>
            <a:spLocks noGrp="1"/>
          </p:cNvSpPr>
          <p:nvPr>
            <p:ph type="sldNum" sz="quarter" idx="4"/>
          </p:nvPr>
        </p:nvSpPr>
        <p:spPr/>
        <p:txBody>
          <a:bodyPr/>
          <a:lstStyle/>
          <a:p>
            <a:fld id="{74A3404E-108D-4C83-932E-0A353F71BD4D}" type="slidenum">
              <a:rPr lang="en-US" smtClean="0"/>
              <a:pPr/>
              <a:t>39</a:t>
            </a:fld>
            <a:endParaRPr lang="en-US"/>
          </a:p>
        </p:txBody>
      </p:sp>
      <p:pic>
        <p:nvPicPr>
          <p:cNvPr id="7" name="Picture 6">
            <a:extLst>
              <a:ext uri="{FF2B5EF4-FFF2-40B4-BE49-F238E27FC236}">
                <a16:creationId xmlns:a16="http://schemas.microsoft.com/office/drawing/2014/main" id="{6793CFDD-2326-4251-9B40-98F6540A63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3300" y="2966288"/>
            <a:ext cx="5093211" cy="2746348"/>
          </a:xfrm>
          <a:prstGeom prst="rect">
            <a:avLst/>
          </a:prstGeom>
        </p:spPr>
      </p:pic>
      <p:pic>
        <p:nvPicPr>
          <p:cNvPr id="14" name="Picture 13">
            <a:extLst>
              <a:ext uri="{FF2B5EF4-FFF2-40B4-BE49-F238E27FC236}">
                <a16:creationId xmlns:a16="http://schemas.microsoft.com/office/drawing/2014/main" id="{90084D7C-20AF-4DCE-95CB-263DD1DD1B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62295" y="2982415"/>
            <a:ext cx="3715331" cy="2714095"/>
          </a:xfrm>
          <a:prstGeom prst="rect">
            <a:avLst/>
          </a:prstGeom>
        </p:spPr>
      </p:pic>
      <p:sp>
        <p:nvSpPr>
          <p:cNvPr id="4" name="Title 4">
            <a:extLst>
              <a:ext uri="{FF2B5EF4-FFF2-40B4-BE49-F238E27FC236}">
                <a16:creationId xmlns:a16="http://schemas.microsoft.com/office/drawing/2014/main" id="{77B42312-ED13-71F8-0F4E-ED6302F3FAB2}"/>
              </a:ext>
            </a:extLst>
          </p:cNvPr>
          <p:cNvSpPr txBox="1">
            <a:spLocks/>
          </p:cNvSpPr>
          <p:nvPr/>
        </p:nvSpPr>
        <p:spPr>
          <a:xfrm>
            <a:off x="1192984" y="705174"/>
            <a:ext cx="10072048" cy="707887"/>
          </a:xfrm>
          <a:prstGeom prst="rect">
            <a:avLst/>
          </a:prstGeom>
        </p:spPr>
        <p:txBody>
          <a:bodyPr>
            <a:norm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600" b="1" dirty="0">
                <a:solidFill>
                  <a:srgbClr val="C00000"/>
                </a:solidFill>
                <a:effectLst/>
              </a:rPr>
              <a:t>ĐẶC ĐIỂM CỦA SGK HOẠT ĐỘNG TRẢI NGHIỆM 4</a:t>
            </a:r>
          </a:p>
        </p:txBody>
      </p:sp>
    </p:spTree>
    <p:extLst>
      <p:ext uri="{BB962C8B-B14F-4D97-AF65-F5344CB8AC3E}">
        <p14:creationId xmlns:p14="http://schemas.microsoft.com/office/powerpoint/2010/main" val="8545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HÃ¬nh áº£nh cÃ³ liÃªn quan">
            <a:extLst>
              <a:ext uri="{FF2B5EF4-FFF2-40B4-BE49-F238E27FC236}">
                <a16:creationId xmlns:a16="http://schemas.microsoft.com/office/drawing/2014/main" id="{A3C76894-024B-420B-9467-FFB8749848D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254583">
            <a:off x="3192560" y="2948386"/>
            <a:ext cx="6429919" cy="29252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29EEFB3-1265-492E-B017-0F6AB9BF553A}"/>
              </a:ext>
            </a:extLst>
          </p:cNvPr>
          <p:cNvSpPr>
            <a:spLocks noGrp="1"/>
          </p:cNvSpPr>
          <p:nvPr>
            <p:ph type="title"/>
          </p:nvPr>
        </p:nvSpPr>
        <p:spPr>
          <a:xfrm>
            <a:off x="4244576" y="750490"/>
            <a:ext cx="4559790" cy="756410"/>
          </a:xfrm>
        </p:spPr>
        <p:txBody>
          <a:bodyPr/>
          <a:lstStyle/>
          <a:p>
            <a:r>
              <a:rPr lang="en-US" b="1" dirty="0"/>
              <a:t>CÙNG TRAO ĐỔI</a:t>
            </a:r>
          </a:p>
        </p:txBody>
      </p:sp>
      <p:sp>
        <p:nvSpPr>
          <p:cNvPr id="3" name="Content Placeholder 2">
            <a:extLst>
              <a:ext uri="{FF2B5EF4-FFF2-40B4-BE49-F238E27FC236}">
                <a16:creationId xmlns:a16="http://schemas.microsoft.com/office/drawing/2014/main" id="{68B69960-C26E-4FD6-BCA8-8E45F61BA500}"/>
              </a:ext>
            </a:extLst>
          </p:cNvPr>
          <p:cNvSpPr>
            <a:spLocks noGrp="1"/>
          </p:cNvSpPr>
          <p:nvPr>
            <p:ph idx="1"/>
          </p:nvPr>
        </p:nvSpPr>
        <p:spPr>
          <a:xfrm>
            <a:off x="911797" y="1666992"/>
            <a:ext cx="10934460" cy="4331335"/>
          </a:xfrm>
        </p:spPr>
        <p:txBody>
          <a:bodyPr/>
          <a:lstStyle/>
          <a:p>
            <a:pPr marL="514350" indent="-514350">
              <a:spcBef>
                <a:spcPts val="0"/>
              </a:spcBef>
              <a:buFont typeface="Arial" panose="020B0604020202020204" pitchFamily="34" charset="0"/>
              <a:buAutoNum type="arabicPeriod"/>
            </a:pPr>
            <a:r>
              <a:rPr lang="en-US" sz="2400" dirty="0" err="1">
                <a:latin typeface="Arial" panose="020B0604020202020204" pitchFamily="34" charset="0"/>
                <a:cs typeface="Arial" panose="020B0604020202020204" pitchFamily="34" charset="0"/>
              </a:rPr>
              <a:t>Những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thầy</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cô</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tìm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về</a:t>
            </a:r>
            <a:r>
              <a:rPr lang="en-US" sz="2400" dirty="0">
                <a:latin typeface="Arial" panose="020B0604020202020204" pitchFamily="34" charset="0"/>
                <a:cs typeface="Arial" panose="020B0604020202020204" pitchFamily="34" charset="0"/>
              </a:rPr>
              <a:t> HĐTN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trình</a:t>
            </a:r>
            <a:r>
              <a:rPr lang="en-US" sz="2400" dirty="0">
                <a:latin typeface="Arial" panose="020B0604020202020204" pitchFamily="34" charset="0"/>
                <a:cs typeface="Arial" panose="020B0604020202020204" pitchFamily="34" charset="0"/>
              </a:rPr>
              <a:t> HĐTN </a:t>
            </a:r>
            <a:r>
              <a:rPr lang="en-US" sz="2400" dirty="0" err="1">
                <a:latin typeface="Arial" panose="020B0604020202020204" pitchFamily="34" charset="0"/>
                <a:cs typeface="Arial" panose="020B0604020202020204" pitchFamily="34" charset="0"/>
              </a:rPr>
              <a:t>lớp</a:t>
            </a:r>
            <a:r>
              <a:rPr lang="en-US" sz="2400" dirty="0">
                <a:latin typeface="Arial" panose="020B0604020202020204" pitchFamily="34" charset="0"/>
                <a:cs typeface="Arial" panose="020B0604020202020204" pitchFamily="34" charset="0"/>
              </a:rPr>
              <a:t> 4?</a:t>
            </a:r>
            <a:endParaRPr lang="en-US" sz="2400" dirty="0">
              <a:solidFill>
                <a:schemeClr val="tx1"/>
              </a:solidFill>
              <a:latin typeface="Arial" panose="020B0604020202020204" pitchFamily="34" charset="0"/>
              <a:cs typeface="Arial" panose="020B0604020202020204" pitchFamily="34" charset="0"/>
            </a:endParaRPr>
          </a:p>
          <a:p>
            <a:pPr marL="514350" indent="-514350" algn="just">
              <a:spcBef>
                <a:spcPts val="0"/>
              </a:spcBef>
              <a:buFont typeface="Arial" panose="020B0604020202020204" pitchFamily="34" charset="0"/>
              <a:buAutoNum type="arabicPeriod"/>
            </a:pPr>
            <a:r>
              <a:rPr lang="en-US" sz="2400" dirty="0" err="1">
                <a:latin typeface="Arial" panose="020B0604020202020204" pitchFamily="34" charset="0"/>
                <a:cs typeface="Arial" panose="020B0604020202020204" pitchFamily="34" charset="0"/>
              </a:rPr>
              <a:t>Những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thầy</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cô</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muốn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tìm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hiểu</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trao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đổi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huấn</a:t>
            </a:r>
            <a:r>
              <a:rPr lang="en-US" sz="2400" dirty="0">
                <a:solidFill>
                  <a:schemeClr val="tx1"/>
                </a:solidFill>
                <a:latin typeface="Arial" panose="020B0604020202020204" pitchFamily="34" charset="0"/>
                <a:cs typeface="Arial" panose="020B0604020202020204" pitchFamily="34" charset="0"/>
              </a:rPr>
              <a:t>?</a:t>
            </a:r>
          </a:p>
          <a:p>
            <a:pPr marL="0" indent="0" algn="just">
              <a:spcBef>
                <a:spcPts val="0"/>
              </a:spcBef>
              <a:buNone/>
            </a:pPr>
            <a:endParaRPr lang="en-US" sz="2400" dirty="0">
              <a:solidFill>
                <a:schemeClr val="tx1"/>
              </a:solidFill>
              <a:latin typeface="Arial" panose="020B0604020202020204" pitchFamily="34" charset="0"/>
              <a:cs typeface="Arial" panose="020B0604020202020204" pitchFamily="34" charset="0"/>
            </a:endParaRPr>
          </a:p>
          <a:p>
            <a:pPr marL="0" indent="0">
              <a:buNone/>
            </a:pPr>
            <a:endParaRPr lang="en-US" dirty="0"/>
          </a:p>
        </p:txBody>
      </p:sp>
      <p:sp>
        <p:nvSpPr>
          <p:cNvPr id="4" name="Date Placeholder 3">
            <a:extLst>
              <a:ext uri="{FF2B5EF4-FFF2-40B4-BE49-F238E27FC236}">
                <a16:creationId xmlns:a16="http://schemas.microsoft.com/office/drawing/2014/main" id="{0E9142F9-BCB2-4456-A18C-A8EF58D484B7}"/>
              </a:ext>
            </a:extLst>
          </p:cNvPr>
          <p:cNvSpPr>
            <a:spLocks noGrp="1"/>
          </p:cNvSpPr>
          <p:nvPr>
            <p:ph type="dt" sz="half" idx="10"/>
          </p:nvPr>
        </p:nvSpPr>
        <p:spPr/>
        <p:txBody>
          <a:bodyPr/>
          <a:lstStyle/>
          <a:p>
            <a:fld id="{1E920567-4B1F-4859-95F4-E751FFA476C3}" type="datetime1">
              <a:rPr lang="en-US" altLang="en-US" smtClean="0"/>
              <a:t>5/18/2023</a:t>
            </a:fld>
            <a:endParaRPr lang="en-US" altLang="en-US"/>
          </a:p>
        </p:txBody>
      </p:sp>
      <p:sp>
        <p:nvSpPr>
          <p:cNvPr id="5" name="Slide Number Placeholder 4">
            <a:extLst>
              <a:ext uri="{FF2B5EF4-FFF2-40B4-BE49-F238E27FC236}">
                <a16:creationId xmlns:a16="http://schemas.microsoft.com/office/drawing/2014/main" id="{F6B75F61-EF28-4A0D-9A73-44CE70148BDE}"/>
              </a:ext>
            </a:extLst>
          </p:cNvPr>
          <p:cNvSpPr>
            <a:spLocks noGrp="1"/>
          </p:cNvSpPr>
          <p:nvPr>
            <p:ph type="sldNum" sz="quarter" idx="12"/>
          </p:nvPr>
        </p:nvSpPr>
        <p:spPr/>
        <p:txBody>
          <a:bodyPr/>
          <a:lstStyle/>
          <a:p>
            <a:fld id="{4800F657-7788-42A9-852C-50EB6F8EAB63}" type="slidenum">
              <a:rPr lang="en-US" altLang="en-US" smtClean="0"/>
              <a:pPr/>
              <a:t>4</a:t>
            </a:fld>
            <a:endParaRPr lang="en-US" altLang="en-US"/>
          </a:p>
        </p:txBody>
      </p:sp>
    </p:spTree>
    <p:extLst>
      <p:ext uri="{BB962C8B-B14F-4D97-AF65-F5344CB8AC3E}">
        <p14:creationId xmlns:p14="http://schemas.microsoft.com/office/powerpoint/2010/main" val="19444935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88605" y="303261"/>
            <a:ext cx="8014790" cy="1050286"/>
          </a:xfrm>
        </p:spPr>
        <p:txBody>
          <a:bodyPr>
            <a:normAutofit/>
          </a:bodyPr>
          <a:lstStyle/>
          <a:p>
            <a:pPr algn="ctr"/>
            <a:r>
              <a:rPr lang="en-US" dirty="0">
                <a:solidFill>
                  <a:srgbClr val="C00000"/>
                </a:solidFill>
                <a:effectLst/>
                <a:latin typeface="Cambria" panose="02040503050406030204" pitchFamily="18" charset="0"/>
                <a:ea typeface="Cambria" panose="02040503050406030204" pitchFamily="18" charset="0"/>
              </a:rPr>
              <a:t>QUY TRÌNH </a:t>
            </a:r>
            <a:r>
              <a:rPr lang="en-US" dirty="0" err="1">
                <a:solidFill>
                  <a:srgbClr val="C00000"/>
                </a:solidFill>
                <a:effectLst/>
                <a:latin typeface="Cambria" panose="02040503050406030204" pitchFamily="18" charset="0"/>
                <a:ea typeface="Cambria" panose="02040503050406030204" pitchFamily="18" charset="0"/>
              </a:rPr>
              <a:t>Thiết</a:t>
            </a:r>
            <a:r>
              <a:rPr lang="en-US" dirty="0">
                <a:solidFill>
                  <a:srgbClr val="C00000"/>
                </a:solidFill>
                <a:effectLst/>
                <a:latin typeface="Cambria" panose="02040503050406030204" pitchFamily="18" charset="0"/>
                <a:ea typeface="Cambria" panose="02040503050406030204" pitchFamily="18" charset="0"/>
              </a:rPr>
              <a:t> </a:t>
            </a:r>
            <a:r>
              <a:rPr lang="en-US" dirty="0" err="1">
                <a:solidFill>
                  <a:srgbClr val="C00000"/>
                </a:solidFill>
                <a:effectLst/>
                <a:latin typeface="Cambria" panose="02040503050406030204" pitchFamily="18" charset="0"/>
                <a:ea typeface="Cambria" panose="02040503050406030204" pitchFamily="18" charset="0"/>
              </a:rPr>
              <a:t>kế</a:t>
            </a:r>
            <a:r>
              <a:rPr lang="en-US" dirty="0">
                <a:solidFill>
                  <a:srgbClr val="C00000"/>
                </a:solidFill>
                <a:effectLst/>
                <a:latin typeface="Cambria" panose="02040503050406030204" pitchFamily="18" charset="0"/>
                <a:ea typeface="Cambria" panose="02040503050406030204" pitchFamily="18" charset="0"/>
              </a:rPr>
              <a:t> </a:t>
            </a:r>
            <a:r>
              <a:rPr lang="en-US" dirty="0" err="1">
                <a:solidFill>
                  <a:srgbClr val="C00000"/>
                </a:solidFill>
                <a:effectLst/>
                <a:latin typeface="Cambria" panose="02040503050406030204" pitchFamily="18" charset="0"/>
                <a:ea typeface="Cambria" panose="02040503050406030204" pitchFamily="18" charset="0"/>
              </a:rPr>
              <a:t>và</a:t>
            </a:r>
            <a:r>
              <a:rPr lang="en-US" dirty="0">
                <a:solidFill>
                  <a:srgbClr val="C00000"/>
                </a:solidFill>
                <a:effectLst/>
                <a:latin typeface="Cambria" panose="02040503050406030204" pitchFamily="18" charset="0"/>
                <a:ea typeface="Cambria" panose="02040503050406030204" pitchFamily="18" charset="0"/>
              </a:rPr>
              <a:t> </a:t>
            </a:r>
            <a:r>
              <a:rPr lang="en-US" dirty="0" err="1">
                <a:solidFill>
                  <a:srgbClr val="C00000"/>
                </a:solidFill>
                <a:effectLst/>
                <a:latin typeface="Cambria" panose="02040503050406030204" pitchFamily="18" charset="0"/>
                <a:ea typeface="Cambria" panose="02040503050406030204" pitchFamily="18" charset="0"/>
              </a:rPr>
              <a:t>tổ</a:t>
            </a:r>
            <a:r>
              <a:rPr lang="en-US" dirty="0">
                <a:solidFill>
                  <a:srgbClr val="C00000"/>
                </a:solidFill>
                <a:effectLst/>
                <a:latin typeface="Cambria" panose="02040503050406030204" pitchFamily="18" charset="0"/>
                <a:ea typeface="Cambria" panose="02040503050406030204" pitchFamily="18" charset="0"/>
              </a:rPr>
              <a:t> </a:t>
            </a:r>
            <a:r>
              <a:rPr lang="en-US" dirty="0" err="1">
                <a:solidFill>
                  <a:srgbClr val="C00000"/>
                </a:solidFill>
                <a:effectLst/>
                <a:latin typeface="Cambria" panose="02040503050406030204" pitchFamily="18" charset="0"/>
                <a:ea typeface="Cambria" panose="02040503050406030204" pitchFamily="18" charset="0"/>
              </a:rPr>
              <a:t>chức</a:t>
            </a:r>
            <a:r>
              <a:rPr lang="en-US" dirty="0">
                <a:solidFill>
                  <a:srgbClr val="C00000"/>
                </a:solidFill>
                <a:effectLst/>
                <a:latin typeface="Cambria" panose="02040503050406030204" pitchFamily="18" charset="0"/>
                <a:ea typeface="Cambria" panose="02040503050406030204" pitchFamily="18" charset="0"/>
              </a:rPr>
              <a:t> </a:t>
            </a:r>
            <a:br>
              <a:rPr lang="en-US" dirty="0">
                <a:solidFill>
                  <a:srgbClr val="C00000"/>
                </a:solidFill>
                <a:effectLst/>
                <a:latin typeface="Cambria" panose="02040503050406030204" pitchFamily="18" charset="0"/>
                <a:ea typeface="Cambria" panose="02040503050406030204" pitchFamily="18" charset="0"/>
              </a:rPr>
            </a:br>
            <a:r>
              <a:rPr lang="en-US" dirty="0">
                <a:solidFill>
                  <a:srgbClr val="C00000"/>
                </a:solidFill>
                <a:effectLst/>
                <a:latin typeface="Cambria" panose="02040503050406030204" pitchFamily="18" charset="0"/>
                <a:ea typeface="Cambria" panose="02040503050406030204" pitchFamily="18" charset="0"/>
              </a:rPr>
              <a:t>HOẠT ĐỘNG </a:t>
            </a:r>
            <a:r>
              <a:rPr lang="en-US" dirty="0" err="1">
                <a:solidFill>
                  <a:srgbClr val="C00000"/>
                </a:solidFill>
                <a:effectLst/>
                <a:latin typeface="Cambria" panose="02040503050406030204" pitchFamily="18" charset="0"/>
                <a:ea typeface="Cambria" panose="02040503050406030204" pitchFamily="18" charset="0"/>
              </a:rPr>
              <a:t>giáo</a:t>
            </a:r>
            <a:r>
              <a:rPr lang="en-US" dirty="0">
                <a:solidFill>
                  <a:srgbClr val="C00000"/>
                </a:solidFill>
                <a:effectLst/>
                <a:latin typeface="Cambria" panose="02040503050406030204" pitchFamily="18" charset="0"/>
                <a:ea typeface="Cambria" panose="02040503050406030204" pitchFamily="18" charset="0"/>
              </a:rPr>
              <a:t> </a:t>
            </a:r>
            <a:r>
              <a:rPr lang="en-US" dirty="0" err="1">
                <a:solidFill>
                  <a:srgbClr val="C00000"/>
                </a:solidFill>
                <a:effectLst/>
                <a:latin typeface="Cambria" panose="02040503050406030204" pitchFamily="18" charset="0"/>
                <a:ea typeface="Cambria" panose="02040503050406030204" pitchFamily="18" charset="0"/>
              </a:rPr>
              <a:t>dục</a:t>
            </a:r>
            <a:r>
              <a:rPr lang="en-US" dirty="0">
                <a:solidFill>
                  <a:srgbClr val="C00000"/>
                </a:solidFill>
                <a:effectLst/>
                <a:latin typeface="Cambria" panose="02040503050406030204" pitchFamily="18" charset="0"/>
                <a:ea typeface="Cambria" panose="02040503050406030204" pitchFamily="18" charset="0"/>
              </a:rPr>
              <a:t> </a:t>
            </a:r>
            <a:r>
              <a:rPr lang="en-US" dirty="0" err="1">
                <a:solidFill>
                  <a:srgbClr val="C00000"/>
                </a:solidFill>
                <a:effectLst/>
                <a:latin typeface="Cambria" panose="02040503050406030204" pitchFamily="18" charset="0"/>
                <a:ea typeface="Cambria" panose="02040503050406030204" pitchFamily="18" charset="0"/>
              </a:rPr>
              <a:t>theo</a:t>
            </a:r>
            <a:r>
              <a:rPr lang="en-US" dirty="0">
                <a:solidFill>
                  <a:srgbClr val="C00000"/>
                </a:solidFill>
                <a:effectLst/>
                <a:latin typeface="Cambria" panose="02040503050406030204" pitchFamily="18" charset="0"/>
                <a:ea typeface="Cambria" panose="02040503050406030204" pitchFamily="18" charset="0"/>
              </a:rPr>
              <a:t> </a:t>
            </a:r>
            <a:r>
              <a:rPr lang="en-US" dirty="0" err="1">
                <a:solidFill>
                  <a:srgbClr val="C00000"/>
                </a:solidFill>
                <a:effectLst/>
                <a:latin typeface="Cambria" panose="02040503050406030204" pitchFamily="18" charset="0"/>
                <a:ea typeface="Cambria" panose="02040503050406030204" pitchFamily="18" charset="0"/>
              </a:rPr>
              <a:t>chủ</a:t>
            </a:r>
            <a:r>
              <a:rPr lang="en-US" dirty="0">
                <a:solidFill>
                  <a:srgbClr val="C00000"/>
                </a:solidFill>
                <a:effectLst/>
                <a:latin typeface="Cambria" panose="02040503050406030204" pitchFamily="18" charset="0"/>
                <a:ea typeface="Cambria" panose="02040503050406030204" pitchFamily="18" charset="0"/>
              </a:rPr>
              <a:t> </a:t>
            </a:r>
            <a:r>
              <a:rPr lang="en-US" dirty="0" err="1">
                <a:solidFill>
                  <a:srgbClr val="C00000"/>
                </a:solidFill>
                <a:effectLst/>
                <a:latin typeface="Cambria" panose="02040503050406030204" pitchFamily="18" charset="0"/>
                <a:ea typeface="Cambria" panose="02040503050406030204" pitchFamily="18" charset="0"/>
              </a:rPr>
              <a:t>đề</a:t>
            </a:r>
            <a:endParaRPr lang="en-US" dirty="0">
              <a:solidFill>
                <a:srgbClr val="C00000"/>
              </a:solidFill>
              <a:effectLst/>
              <a:latin typeface="Cambria" panose="02040503050406030204" pitchFamily="18" charset="0"/>
              <a:ea typeface="Cambria" panose="02040503050406030204" pitchFamily="18" charset="0"/>
            </a:endParaRPr>
          </a:p>
        </p:txBody>
      </p:sp>
      <p:sp>
        <p:nvSpPr>
          <p:cNvPr id="2" name="Date Placeholder 1"/>
          <p:cNvSpPr>
            <a:spLocks noGrp="1"/>
          </p:cNvSpPr>
          <p:nvPr>
            <p:ph type="dt" sz="half" idx="2"/>
          </p:nvPr>
        </p:nvSpPr>
        <p:spPr/>
        <p:txBody>
          <a:bodyPr/>
          <a:lstStyle/>
          <a:p>
            <a:fld id="{EE0F0134-C919-4E86-A74C-C504309ADC05}" type="datetime1">
              <a:rPr lang="en-US" smtClean="0"/>
              <a:t>5/18/2023</a:t>
            </a:fld>
            <a:endParaRPr lang="en-US"/>
          </a:p>
        </p:txBody>
      </p:sp>
      <p:sp>
        <p:nvSpPr>
          <p:cNvPr id="3" name="Slide Number Placeholder 2"/>
          <p:cNvSpPr>
            <a:spLocks noGrp="1"/>
          </p:cNvSpPr>
          <p:nvPr>
            <p:ph type="sldNum" sz="quarter" idx="4"/>
          </p:nvPr>
        </p:nvSpPr>
        <p:spPr/>
        <p:txBody>
          <a:bodyPr/>
          <a:lstStyle/>
          <a:p>
            <a:fld id="{74A3404E-108D-4C83-932E-0A353F71BD4D}" type="slidenum">
              <a:rPr lang="en-US" smtClean="0"/>
              <a:pPr/>
              <a:t>40</a:t>
            </a:fld>
            <a:endParaRPr lang="en-US"/>
          </a:p>
        </p:txBody>
      </p:sp>
      <p:graphicFrame>
        <p:nvGraphicFramePr>
          <p:cNvPr id="7" name="Sơ đồ 9">
            <a:extLst>
              <a:ext uri="{FF2B5EF4-FFF2-40B4-BE49-F238E27FC236}">
                <a16:creationId xmlns:a16="http://schemas.microsoft.com/office/drawing/2014/main" id="{BD4E79B0-5E19-4E8A-BB96-46134DDBE703}"/>
              </a:ext>
            </a:extLst>
          </p:cNvPr>
          <p:cNvGraphicFramePr/>
          <p:nvPr/>
        </p:nvGraphicFramePr>
        <p:xfrm>
          <a:off x="2988155" y="1745859"/>
          <a:ext cx="6958941" cy="4324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Rounded Corners 8">
            <a:extLst>
              <a:ext uri="{FF2B5EF4-FFF2-40B4-BE49-F238E27FC236}">
                <a16:creationId xmlns:a16="http://schemas.microsoft.com/office/drawing/2014/main" id="{DFFA2B54-1E82-BEA9-C278-D0378B221E69}"/>
              </a:ext>
            </a:extLst>
          </p:cNvPr>
          <p:cNvSpPr/>
          <p:nvPr/>
        </p:nvSpPr>
        <p:spPr>
          <a:xfrm>
            <a:off x="96605" y="1439378"/>
            <a:ext cx="1554884" cy="475615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7DB9767A-528A-8960-925A-2B95A7107CC6}"/>
              </a:ext>
            </a:extLst>
          </p:cNvPr>
          <p:cNvSpPr txBox="1"/>
          <p:nvPr/>
        </p:nvSpPr>
        <p:spPr>
          <a:xfrm>
            <a:off x="120100" y="3263401"/>
            <a:ext cx="1531389" cy="2308324"/>
          </a:xfrm>
          <a:prstGeom prst="rect">
            <a:avLst/>
          </a:prstGeom>
          <a:noFill/>
        </p:spPr>
        <p:txBody>
          <a:bodyPr wrap="square" rtlCol="0">
            <a:spAutoFit/>
          </a:bodyPr>
          <a:lstStyle/>
          <a:p>
            <a:pPr algn="ctr"/>
            <a:r>
              <a:rPr lang="en-US" sz="2400" b="1" dirty="0" err="1">
                <a:solidFill>
                  <a:srgbClr val="C00000"/>
                </a:solidFill>
                <a:cs typeface="Arial" panose="020B0604020202020204" pitchFamily="34" charset="0"/>
              </a:rPr>
              <a:t>HOẠT</a:t>
            </a:r>
            <a:r>
              <a:rPr lang="en-US" sz="2400" b="1" dirty="0">
                <a:solidFill>
                  <a:srgbClr val="C00000"/>
                </a:solidFill>
                <a:cs typeface="Arial" panose="020B0604020202020204" pitchFamily="34" charset="0"/>
              </a:rPr>
              <a:t> </a:t>
            </a:r>
            <a:r>
              <a:rPr lang="en-US" sz="2400" b="1" dirty="0" err="1">
                <a:solidFill>
                  <a:srgbClr val="C00000"/>
                </a:solidFill>
                <a:cs typeface="Arial" panose="020B0604020202020204" pitchFamily="34" charset="0"/>
              </a:rPr>
              <a:t>ĐỘNG</a:t>
            </a:r>
            <a:r>
              <a:rPr lang="en-US" sz="2400" b="1" dirty="0">
                <a:solidFill>
                  <a:srgbClr val="C00000"/>
                </a:solidFill>
                <a:cs typeface="Arial" panose="020B0604020202020204" pitchFamily="34" charset="0"/>
              </a:rPr>
              <a:t> </a:t>
            </a:r>
            <a:r>
              <a:rPr lang="en-US" sz="2400" b="1" dirty="0" err="1">
                <a:solidFill>
                  <a:srgbClr val="C00000"/>
                </a:solidFill>
                <a:cs typeface="Arial" panose="020B0604020202020204" pitchFamily="34" charset="0"/>
              </a:rPr>
              <a:t>GIÁO</a:t>
            </a:r>
            <a:r>
              <a:rPr lang="en-US" sz="2400" b="1" dirty="0">
                <a:solidFill>
                  <a:srgbClr val="C00000"/>
                </a:solidFill>
                <a:cs typeface="Arial" panose="020B0604020202020204" pitchFamily="34" charset="0"/>
              </a:rPr>
              <a:t> </a:t>
            </a:r>
            <a:r>
              <a:rPr lang="en-US" sz="2400" b="1" dirty="0" err="1">
                <a:solidFill>
                  <a:srgbClr val="C00000"/>
                </a:solidFill>
                <a:cs typeface="Arial" panose="020B0604020202020204" pitchFamily="34" charset="0"/>
              </a:rPr>
              <a:t>DỤC</a:t>
            </a:r>
            <a:r>
              <a:rPr lang="en-US" sz="2400" b="1" dirty="0">
                <a:solidFill>
                  <a:srgbClr val="C00000"/>
                </a:solidFill>
                <a:cs typeface="Arial" panose="020B0604020202020204" pitchFamily="34" charset="0"/>
              </a:rPr>
              <a:t> THEO </a:t>
            </a:r>
          </a:p>
          <a:p>
            <a:pPr algn="ctr"/>
            <a:r>
              <a:rPr lang="en-US" sz="2400" b="1" dirty="0" err="1">
                <a:solidFill>
                  <a:srgbClr val="C00000"/>
                </a:solidFill>
                <a:cs typeface="Arial" panose="020B0604020202020204" pitchFamily="34" charset="0"/>
              </a:rPr>
              <a:t>CHỦ</a:t>
            </a:r>
            <a:r>
              <a:rPr lang="en-US" sz="2400" b="1" dirty="0">
                <a:solidFill>
                  <a:srgbClr val="C00000"/>
                </a:solidFill>
                <a:cs typeface="Arial" panose="020B0604020202020204" pitchFamily="34" charset="0"/>
              </a:rPr>
              <a:t> </a:t>
            </a:r>
            <a:r>
              <a:rPr lang="en-US" sz="2400" b="1" dirty="0" err="1">
                <a:solidFill>
                  <a:srgbClr val="C00000"/>
                </a:solidFill>
                <a:cs typeface="Arial" panose="020B0604020202020204" pitchFamily="34" charset="0"/>
              </a:rPr>
              <a:t>ĐỀ</a:t>
            </a:r>
            <a:endParaRPr lang="en-US" sz="2400" b="1" dirty="0">
              <a:solidFill>
                <a:srgbClr val="C00000"/>
              </a:solidFill>
              <a:cs typeface="Arial" panose="020B0604020202020204" pitchFamily="34" charset="0"/>
            </a:endParaRPr>
          </a:p>
        </p:txBody>
      </p:sp>
      <p:pic>
        <p:nvPicPr>
          <p:cNvPr id="11" name="Picture 10">
            <a:extLst>
              <a:ext uri="{FF2B5EF4-FFF2-40B4-BE49-F238E27FC236}">
                <a16:creationId xmlns:a16="http://schemas.microsoft.com/office/drawing/2014/main" id="{480CAC2F-ADCA-2CBB-E3CE-0FFCAEF3063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56525" y="1700535"/>
            <a:ext cx="1381797" cy="1139419"/>
          </a:xfrm>
          <a:prstGeom prst="rect">
            <a:avLst/>
          </a:prstGeom>
        </p:spPr>
      </p:pic>
    </p:spTree>
    <p:extLst>
      <p:ext uri="{BB962C8B-B14F-4D97-AF65-F5344CB8AC3E}">
        <p14:creationId xmlns:p14="http://schemas.microsoft.com/office/powerpoint/2010/main" val="163516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121B68-C401-4F98-B3F7-F3828000E469}"/>
              </a:ext>
            </a:extLst>
          </p:cNvPr>
          <p:cNvSpPr/>
          <p:nvPr/>
        </p:nvSpPr>
        <p:spPr>
          <a:xfrm>
            <a:off x="817443" y="4994378"/>
            <a:ext cx="11632159" cy="1504899"/>
          </a:xfrm>
          <a:prstGeom prst="rect">
            <a:avLst/>
          </a:prstGeom>
        </p:spPr>
        <p:txBody>
          <a:bodyPr wrap="square">
            <a:spAutoFit/>
          </a:bodyPr>
          <a:lstStyle/>
          <a:p>
            <a:pPr marL="1085850" marR="646430" algn="just">
              <a:lnSpc>
                <a:spcPct val="108000"/>
              </a:lnSpc>
              <a:spcBef>
                <a:spcPts val="555"/>
              </a:spcBef>
              <a:spcAft>
                <a:spcPts val="0"/>
              </a:spcAft>
            </a:pPr>
            <a:r>
              <a:rPr lang="vi-VN" sz="1700" dirty="0">
                <a:solidFill>
                  <a:srgbClr val="231F20"/>
                </a:solidFill>
                <a:latin typeface="Myriad Pro" pitchFamily="34" charset="0"/>
                <a:ea typeface="Times New Roman" panose="02020603050405020304" pitchFamily="18" charset="0"/>
              </a:rPr>
              <a:t>GV</a:t>
            </a:r>
            <a:r>
              <a:rPr lang="vi-VN" sz="1700" spc="-35" dirty="0">
                <a:solidFill>
                  <a:srgbClr val="231F20"/>
                </a:solidFill>
                <a:latin typeface="Myriad Pro" pitchFamily="34" charset="0"/>
                <a:ea typeface="Times New Roman" panose="02020603050405020304" pitchFamily="18" charset="0"/>
              </a:rPr>
              <a:t> </a:t>
            </a:r>
            <a:r>
              <a:rPr lang="vi-VN" sz="1700" spc="-70" dirty="0">
                <a:solidFill>
                  <a:srgbClr val="231F20"/>
                </a:solidFill>
                <a:latin typeface="Myriad Pro" pitchFamily="34" charset="0"/>
                <a:ea typeface="Times New Roman" panose="02020603050405020304" pitchFamily="18" charset="0"/>
              </a:rPr>
              <a:t>t</a:t>
            </a:r>
            <a:r>
              <a:rPr lang="vi-VN" sz="1700" spc="-60" dirty="0">
                <a:solidFill>
                  <a:srgbClr val="231F20"/>
                </a:solidFill>
                <a:latin typeface="Myriad Pro" pitchFamily="34" charset="0"/>
                <a:ea typeface="Times New Roman" panose="02020603050405020304" pitchFamily="18" charset="0"/>
              </a:rPr>
              <a:t>ổ</a:t>
            </a:r>
            <a:r>
              <a:rPr lang="vi-VN" sz="1700" dirty="0">
                <a:solidFill>
                  <a:srgbClr val="231F20"/>
                </a:solidFill>
                <a:latin typeface="Myriad Pro" pitchFamily="34" charset="0"/>
                <a:ea typeface="Times New Roman" panose="02020603050405020304" pitchFamily="18" charset="0"/>
              </a:rPr>
              <a:t> chức các hoạt động </a:t>
            </a:r>
            <a:r>
              <a:rPr lang="en-US" sz="1700" dirty="0" err="1">
                <a:solidFill>
                  <a:srgbClr val="231F20"/>
                </a:solidFill>
                <a:latin typeface="Myriad Pro" pitchFamily="34" charset="0"/>
                <a:ea typeface="Times New Roman" panose="02020603050405020304" pitchFamily="18" charset="0"/>
              </a:rPr>
              <a:t>giúp</a:t>
            </a:r>
            <a:r>
              <a:rPr lang="en-US" sz="1700" dirty="0">
                <a:solidFill>
                  <a:srgbClr val="231F20"/>
                </a:solidFill>
                <a:latin typeface="Myriad Pro" pitchFamily="34" charset="0"/>
                <a:ea typeface="Times New Roman" panose="02020603050405020304" pitchFamily="18" charset="0"/>
              </a:rPr>
              <a:t> </a:t>
            </a:r>
            <a:r>
              <a:rPr lang="en-US" sz="1700" dirty="0" err="1">
                <a:solidFill>
                  <a:srgbClr val="231F20"/>
                </a:solidFill>
                <a:latin typeface="Myriad Pro" pitchFamily="34" charset="0"/>
                <a:ea typeface="Times New Roman" panose="02020603050405020304" pitchFamily="18" charset="0"/>
              </a:rPr>
              <a:t>cho</a:t>
            </a:r>
            <a:r>
              <a:rPr lang="vi-VN" sz="1700" dirty="0">
                <a:solidFill>
                  <a:srgbClr val="231F20"/>
                </a:solidFill>
                <a:latin typeface="Myriad Pro" pitchFamily="34" charset="0"/>
                <a:ea typeface="Times New Roman" panose="02020603050405020304" pitchFamily="18" charset="0"/>
              </a:rPr>
              <a:t> HS </a:t>
            </a:r>
            <a:r>
              <a:rPr lang="vi-VN" sz="1700" b="1" dirty="0">
                <a:solidFill>
                  <a:schemeClr val="tx2"/>
                </a:solidFill>
                <a:latin typeface="Myriad Pro" pitchFamily="34" charset="0"/>
                <a:ea typeface="Times New Roman" panose="02020603050405020304" pitchFamily="18" charset="0"/>
              </a:rPr>
              <a:t>sử dụng</a:t>
            </a:r>
            <a:r>
              <a:rPr lang="en-US" sz="1700" b="1" dirty="0">
                <a:solidFill>
                  <a:schemeClr val="tx2"/>
                </a:solidFill>
                <a:latin typeface="Myriad Pro" pitchFamily="34" charset="0"/>
                <a:ea typeface="Times New Roman" panose="02020603050405020304" pitchFamily="18" charset="0"/>
              </a:rPr>
              <a:t> </a:t>
            </a:r>
            <a:r>
              <a:rPr lang="en-US" sz="1700" b="1" dirty="0" err="1">
                <a:solidFill>
                  <a:schemeClr val="tx2"/>
                </a:solidFill>
                <a:latin typeface="Myriad Pro" pitchFamily="34" charset="0"/>
                <a:ea typeface="Times New Roman" panose="02020603050405020304" pitchFamily="18" charset="0"/>
              </a:rPr>
              <a:t>được</a:t>
            </a:r>
            <a:r>
              <a:rPr lang="en-US" sz="1700" b="1" dirty="0">
                <a:solidFill>
                  <a:schemeClr val="tx2"/>
                </a:solidFill>
                <a:latin typeface="Myriad Pro" pitchFamily="34" charset="0"/>
                <a:ea typeface="Times New Roman" panose="02020603050405020304" pitchFamily="18" charset="0"/>
              </a:rPr>
              <a:t> </a:t>
            </a:r>
            <a:r>
              <a:rPr lang="en-US" sz="1700" b="1" dirty="0" err="1">
                <a:solidFill>
                  <a:schemeClr val="tx2"/>
                </a:solidFill>
                <a:latin typeface="Myriad Pro" pitchFamily="34" charset="0"/>
                <a:ea typeface="Times New Roman" panose="02020603050405020304" pitchFamily="18" charset="0"/>
              </a:rPr>
              <a:t>kết</a:t>
            </a:r>
            <a:r>
              <a:rPr lang="en-US" sz="1700" b="1" dirty="0">
                <a:solidFill>
                  <a:schemeClr val="tx2"/>
                </a:solidFill>
                <a:latin typeface="Myriad Pro" pitchFamily="34" charset="0"/>
                <a:ea typeface="Times New Roman" panose="02020603050405020304" pitchFamily="18" charset="0"/>
              </a:rPr>
              <a:t> </a:t>
            </a:r>
            <a:r>
              <a:rPr lang="en-US" sz="1700" b="1" dirty="0" err="1">
                <a:solidFill>
                  <a:schemeClr val="tx2"/>
                </a:solidFill>
                <a:latin typeface="Myriad Pro" pitchFamily="34" charset="0"/>
                <a:ea typeface="Times New Roman" panose="02020603050405020304" pitchFamily="18" charset="0"/>
              </a:rPr>
              <a:t>quả</a:t>
            </a:r>
            <a:r>
              <a:rPr lang="en-US" sz="1700" b="1" dirty="0">
                <a:solidFill>
                  <a:schemeClr val="tx2"/>
                </a:solidFill>
                <a:latin typeface="Myriad Pro" pitchFamily="34" charset="0"/>
                <a:ea typeface="Times New Roman" panose="02020603050405020304" pitchFamily="18" charset="0"/>
              </a:rPr>
              <a:t> </a:t>
            </a:r>
            <a:r>
              <a:rPr lang="en-US" sz="1700" b="1" dirty="0" err="1">
                <a:solidFill>
                  <a:schemeClr val="tx2"/>
                </a:solidFill>
                <a:latin typeface="Myriad Pro" pitchFamily="34" charset="0"/>
                <a:ea typeface="Times New Roman" panose="02020603050405020304" pitchFamily="18" charset="0"/>
              </a:rPr>
              <a:t>thực</a:t>
            </a:r>
            <a:r>
              <a:rPr lang="en-US" sz="1700" b="1" dirty="0">
                <a:solidFill>
                  <a:schemeClr val="tx2"/>
                </a:solidFill>
                <a:latin typeface="Myriad Pro" pitchFamily="34" charset="0"/>
                <a:ea typeface="Times New Roman" panose="02020603050405020304" pitchFamily="18" charset="0"/>
              </a:rPr>
              <a:t> </a:t>
            </a:r>
            <a:r>
              <a:rPr lang="en-US" sz="1700" b="1" dirty="0" err="1">
                <a:solidFill>
                  <a:schemeClr val="tx2"/>
                </a:solidFill>
                <a:latin typeface="Myriad Pro" pitchFamily="34" charset="0"/>
                <a:ea typeface="Times New Roman" panose="02020603050405020304" pitchFamily="18" charset="0"/>
              </a:rPr>
              <a:t>hiện</a:t>
            </a:r>
            <a:r>
              <a:rPr lang="en-US" sz="1700" b="1" dirty="0">
                <a:solidFill>
                  <a:schemeClr val="tx2"/>
                </a:solidFill>
                <a:latin typeface="Myriad Pro" pitchFamily="34" charset="0"/>
                <a:ea typeface="Times New Roman" panose="02020603050405020304" pitchFamily="18" charset="0"/>
              </a:rPr>
              <a:t> </a:t>
            </a:r>
            <a:r>
              <a:rPr lang="en-US" sz="1700" b="1" dirty="0" err="1">
                <a:solidFill>
                  <a:schemeClr val="tx2"/>
                </a:solidFill>
                <a:latin typeface="Myriad Pro" pitchFamily="34" charset="0"/>
                <a:ea typeface="Times New Roman" panose="02020603050405020304" pitchFamily="18" charset="0"/>
              </a:rPr>
              <a:t>nhiệm</a:t>
            </a:r>
            <a:r>
              <a:rPr lang="en-US" sz="1700" b="1" dirty="0">
                <a:solidFill>
                  <a:schemeClr val="tx2"/>
                </a:solidFill>
                <a:latin typeface="Myriad Pro" pitchFamily="34" charset="0"/>
                <a:ea typeface="Times New Roman" panose="02020603050405020304" pitchFamily="18" charset="0"/>
              </a:rPr>
              <a:t> </a:t>
            </a:r>
            <a:r>
              <a:rPr lang="en-US" sz="1700" b="1" dirty="0" err="1">
                <a:solidFill>
                  <a:schemeClr val="tx2"/>
                </a:solidFill>
                <a:latin typeface="Myriad Pro" pitchFamily="34" charset="0"/>
                <a:ea typeface="Times New Roman" panose="02020603050405020304" pitchFamily="18" charset="0"/>
              </a:rPr>
              <a:t>vụ</a:t>
            </a:r>
            <a:r>
              <a:rPr lang="en-US" sz="1700" b="1" dirty="0">
                <a:solidFill>
                  <a:schemeClr val="tx2"/>
                </a:solidFill>
                <a:latin typeface="Myriad Pro" pitchFamily="34" charset="0"/>
                <a:ea typeface="Times New Roman" panose="02020603050405020304" pitchFamily="18" charset="0"/>
              </a:rPr>
              <a:t> </a:t>
            </a:r>
            <a:r>
              <a:rPr lang="en-US" sz="1700" b="1" dirty="0" err="1">
                <a:solidFill>
                  <a:schemeClr val="tx2"/>
                </a:solidFill>
                <a:latin typeface="Myriad Pro" pitchFamily="34" charset="0"/>
                <a:ea typeface="Times New Roman" panose="02020603050405020304" pitchFamily="18" charset="0"/>
              </a:rPr>
              <a:t>cá</a:t>
            </a:r>
            <a:r>
              <a:rPr lang="en-US" sz="1700" b="1" dirty="0">
                <a:solidFill>
                  <a:schemeClr val="tx2"/>
                </a:solidFill>
                <a:latin typeface="Myriad Pro" pitchFamily="34" charset="0"/>
                <a:ea typeface="Times New Roman" panose="02020603050405020304" pitchFamily="18" charset="0"/>
              </a:rPr>
              <a:t> </a:t>
            </a:r>
            <a:r>
              <a:rPr lang="en-US" sz="1700" b="1" dirty="0" err="1">
                <a:solidFill>
                  <a:schemeClr val="tx2"/>
                </a:solidFill>
                <a:latin typeface="Myriad Pro" pitchFamily="34" charset="0"/>
                <a:ea typeface="Times New Roman" panose="02020603050405020304" pitchFamily="18" charset="0"/>
              </a:rPr>
              <a:t>nhân</a:t>
            </a:r>
            <a:r>
              <a:rPr lang="en-US" sz="1700" b="1" dirty="0">
                <a:solidFill>
                  <a:schemeClr val="tx2"/>
                </a:solidFill>
                <a:latin typeface="Myriad Pro" pitchFamily="34" charset="0"/>
                <a:ea typeface="Times New Roman" panose="02020603050405020304" pitchFamily="18" charset="0"/>
              </a:rPr>
              <a:t>; </a:t>
            </a:r>
            <a:r>
              <a:rPr lang="en-US" sz="1700" dirty="0" err="1">
                <a:solidFill>
                  <a:srgbClr val="231F20"/>
                </a:solidFill>
                <a:latin typeface="Myriad Pro" pitchFamily="34" charset="0"/>
                <a:ea typeface="Times New Roman" panose="02020603050405020304" pitchFamily="18" charset="0"/>
              </a:rPr>
              <a:t>từ</a:t>
            </a:r>
            <a:r>
              <a:rPr lang="en-US" sz="1700" dirty="0">
                <a:solidFill>
                  <a:srgbClr val="231F20"/>
                </a:solidFill>
                <a:latin typeface="Myriad Pro" pitchFamily="34" charset="0"/>
                <a:ea typeface="Times New Roman" panose="02020603050405020304" pitchFamily="18" charset="0"/>
              </a:rPr>
              <a:t> </a:t>
            </a:r>
            <a:r>
              <a:rPr lang="en-US" sz="1700" dirty="0" err="1">
                <a:solidFill>
                  <a:srgbClr val="231F20"/>
                </a:solidFill>
                <a:latin typeface="Myriad Pro" pitchFamily="34" charset="0"/>
                <a:ea typeface="Times New Roman" panose="02020603050405020304" pitchFamily="18" charset="0"/>
              </a:rPr>
              <a:t>đó</a:t>
            </a:r>
            <a:r>
              <a:rPr lang="en-US" sz="1700" dirty="0">
                <a:solidFill>
                  <a:srgbClr val="231F20"/>
                </a:solidFill>
                <a:latin typeface="Myriad Pro" pitchFamily="34" charset="0"/>
                <a:ea typeface="Times New Roman" panose="02020603050405020304" pitchFamily="18" charset="0"/>
              </a:rPr>
              <a:t>, </a:t>
            </a:r>
            <a:r>
              <a:rPr lang="en-US" sz="1700" dirty="0" err="1">
                <a:solidFill>
                  <a:srgbClr val="231F20"/>
                </a:solidFill>
                <a:latin typeface="Myriad Pro" pitchFamily="34" charset="0"/>
                <a:ea typeface="Times New Roman" panose="02020603050405020304" pitchFamily="18" charset="0"/>
              </a:rPr>
              <a:t>tham</a:t>
            </a:r>
            <a:r>
              <a:rPr lang="en-US" sz="1700" dirty="0">
                <a:solidFill>
                  <a:srgbClr val="231F20"/>
                </a:solidFill>
                <a:latin typeface="Myriad Pro" pitchFamily="34" charset="0"/>
                <a:ea typeface="Times New Roman" panose="02020603050405020304" pitchFamily="18" charset="0"/>
              </a:rPr>
              <a:t> </a:t>
            </a:r>
            <a:r>
              <a:rPr lang="en-US" sz="1700" dirty="0" err="1">
                <a:solidFill>
                  <a:srgbClr val="231F20"/>
                </a:solidFill>
                <a:latin typeface="Myriad Pro" pitchFamily="34" charset="0"/>
                <a:ea typeface="Times New Roman" panose="02020603050405020304" pitchFamily="18" charset="0"/>
              </a:rPr>
              <a:t>gia</a:t>
            </a:r>
            <a:r>
              <a:rPr lang="en-US" sz="1700" dirty="0">
                <a:solidFill>
                  <a:srgbClr val="231F20"/>
                </a:solidFill>
                <a:latin typeface="Myriad Pro" pitchFamily="34" charset="0"/>
                <a:ea typeface="Times New Roman" panose="02020603050405020304" pitchFamily="18" charset="0"/>
              </a:rPr>
              <a:t> </a:t>
            </a:r>
            <a:r>
              <a:rPr lang="en-US" sz="1700" dirty="0" err="1">
                <a:solidFill>
                  <a:srgbClr val="231F20"/>
                </a:solidFill>
                <a:latin typeface="Myriad Pro" pitchFamily="34" charset="0"/>
                <a:ea typeface="Times New Roman" panose="02020603050405020304" pitchFamily="18" charset="0"/>
              </a:rPr>
              <a:t>vào</a:t>
            </a:r>
            <a:r>
              <a:rPr lang="en-US" sz="170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những hoạt động có sự </a:t>
            </a:r>
            <a:r>
              <a:rPr lang="vi-VN" sz="1700" b="1" dirty="0">
                <a:solidFill>
                  <a:schemeClr val="tx2"/>
                </a:solidFill>
                <a:latin typeface="Myriad Pro" pitchFamily="34" charset="0"/>
                <a:ea typeface="Times New Roman" panose="02020603050405020304" pitchFamily="18" charset="0"/>
              </a:rPr>
              <a:t>liên kết, hợp tác với các bạn </a:t>
            </a:r>
            <a:r>
              <a:rPr lang="vi-VN" sz="1700" dirty="0">
                <a:solidFill>
                  <a:srgbClr val="231F20"/>
                </a:solidFill>
                <a:latin typeface="Myriad Pro" pitchFamily="34" charset="0"/>
                <a:ea typeface="Times New Roman" panose="02020603050405020304" pitchFamily="18" charset="0"/>
              </a:rPr>
              <a:t>nhằm </a:t>
            </a:r>
            <a:r>
              <a:rPr lang="vi-VN" sz="1700" b="1" spc="-15" dirty="0">
                <a:solidFill>
                  <a:schemeClr val="tx2"/>
                </a:solidFill>
                <a:latin typeface="Myriad Pro" pitchFamily="34" charset="0"/>
                <a:ea typeface="Times New Roman" panose="02020603050405020304" pitchFamily="18" charset="0"/>
              </a:rPr>
              <a:t>khắc </a:t>
            </a:r>
            <a:r>
              <a:rPr lang="vi-VN" sz="1700" b="1" spc="5" dirty="0">
                <a:solidFill>
                  <a:schemeClr val="tx2"/>
                </a:solidFill>
                <a:latin typeface="Myriad Pro" pitchFamily="34" charset="0"/>
                <a:ea typeface="Times New Roman" panose="02020603050405020304" pitchFamily="18" charset="0"/>
              </a:rPr>
              <a:t>s</a:t>
            </a:r>
            <a:r>
              <a:rPr lang="vi-VN" sz="1700" b="1" spc="-25" dirty="0">
                <a:solidFill>
                  <a:schemeClr val="tx2"/>
                </a:solidFill>
                <a:latin typeface="Myriad Pro" pitchFamily="34" charset="0"/>
                <a:ea typeface="Times New Roman" panose="02020603050405020304" pitchFamily="18" charset="0"/>
              </a:rPr>
              <a:t>â</a:t>
            </a:r>
            <a:r>
              <a:rPr lang="vi-VN" sz="1700" b="1" dirty="0">
                <a:solidFill>
                  <a:schemeClr val="tx2"/>
                </a:solidFill>
                <a:latin typeface="Myriad Pro" pitchFamily="34" charset="0"/>
                <a:ea typeface="Times New Roman" panose="02020603050405020304" pitchFamily="18" charset="0"/>
              </a:rPr>
              <a:t>u</a:t>
            </a:r>
            <a:r>
              <a:rPr lang="vi-VN" sz="1700" b="1" spc="10" dirty="0">
                <a:solidFill>
                  <a:schemeClr val="tx2"/>
                </a:solidFill>
                <a:latin typeface="Myriad Pro" pitchFamily="34" charset="0"/>
                <a:ea typeface="Times New Roman" panose="02020603050405020304" pitchFamily="18" charset="0"/>
              </a:rPr>
              <a:t> </a:t>
            </a:r>
            <a:r>
              <a:rPr lang="vi-VN" sz="1700" b="1" dirty="0">
                <a:solidFill>
                  <a:schemeClr val="tx2"/>
                </a:solidFill>
                <a:latin typeface="Myriad Pro" pitchFamily="34" charset="0"/>
                <a:ea typeface="Times New Roman" panose="02020603050405020304" pitchFamily="18" charset="0"/>
              </a:rPr>
              <a:t>và</a:t>
            </a:r>
            <a:r>
              <a:rPr lang="vi-VN" sz="1700" b="1" spc="10" dirty="0">
                <a:solidFill>
                  <a:schemeClr val="tx2"/>
                </a:solidFill>
                <a:latin typeface="Myriad Pro" pitchFamily="34" charset="0"/>
                <a:ea typeface="Times New Roman" panose="02020603050405020304" pitchFamily="18" charset="0"/>
              </a:rPr>
              <a:t> </a:t>
            </a:r>
            <a:r>
              <a:rPr lang="vi-VN" sz="1700" b="1" spc="-5" dirty="0">
                <a:solidFill>
                  <a:schemeClr val="tx2"/>
                </a:solidFill>
                <a:latin typeface="Myriad Pro" pitchFamily="34" charset="0"/>
                <a:ea typeface="Times New Roman" panose="02020603050405020304" pitchFamily="18" charset="0"/>
              </a:rPr>
              <a:t>m</a:t>
            </a:r>
            <a:r>
              <a:rPr lang="vi-VN" sz="1700" b="1" dirty="0">
                <a:solidFill>
                  <a:schemeClr val="tx2"/>
                </a:solidFill>
                <a:latin typeface="Myriad Pro" pitchFamily="34" charset="0"/>
                <a:ea typeface="Times New Roman" panose="02020603050405020304" pitchFamily="18" charset="0"/>
              </a:rPr>
              <a:t>ở</a:t>
            </a:r>
            <a:r>
              <a:rPr lang="vi-VN" sz="1700" b="1" spc="10" dirty="0">
                <a:solidFill>
                  <a:schemeClr val="tx2"/>
                </a:solidFill>
                <a:latin typeface="Myriad Pro" pitchFamily="34" charset="0"/>
                <a:ea typeface="Times New Roman" panose="02020603050405020304" pitchFamily="18" charset="0"/>
              </a:rPr>
              <a:t> </a:t>
            </a:r>
            <a:r>
              <a:rPr lang="vi-VN" sz="1700" b="1" spc="-20" dirty="0">
                <a:solidFill>
                  <a:schemeClr val="tx2"/>
                </a:solidFill>
                <a:latin typeface="Myriad Pro" pitchFamily="34" charset="0"/>
                <a:ea typeface="Times New Roman" panose="02020603050405020304" pitchFamily="18" charset="0"/>
              </a:rPr>
              <a:t>r</a:t>
            </a:r>
            <a:r>
              <a:rPr lang="vi-VN" sz="1700" b="1" spc="-15" dirty="0">
                <a:solidFill>
                  <a:schemeClr val="tx2"/>
                </a:solidFill>
                <a:latin typeface="Myriad Pro" pitchFamily="34" charset="0"/>
                <a:ea typeface="Times New Roman" panose="02020603050405020304" pitchFamily="18" charset="0"/>
              </a:rPr>
              <a:t>ộ</a:t>
            </a:r>
            <a:r>
              <a:rPr lang="vi-VN" sz="1700" b="1" spc="-10" dirty="0">
                <a:solidFill>
                  <a:schemeClr val="tx2"/>
                </a:solidFill>
                <a:latin typeface="Myriad Pro" pitchFamily="34" charset="0"/>
                <a:ea typeface="Times New Roman" panose="02020603050405020304" pitchFamily="18" charset="0"/>
              </a:rPr>
              <a:t>n</a:t>
            </a:r>
            <a:r>
              <a:rPr lang="vi-VN" sz="1700" b="1" dirty="0">
                <a:solidFill>
                  <a:schemeClr val="tx2"/>
                </a:solidFill>
                <a:latin typeface="Myriad Pro" pitchFamily="34" charset="0"/>
                <a:ea typeface="Times New Roman" panose="02020603050405020304" pitchFamily="18" charset="0"/>
              </a:rPr>
              <a:t>g</a:t>
            </a:r>
            <a:r>
              <a:rPr lang="vi-VN" sz="1700" b="1" spc="10" dirty="0">
                <a:solidFill>
                  <a:schemeClr val="tx2"/>
                </a:solidFill>
                <a:latin typeface="Myriad Pro" pitchFamily="34" charset="0"/>
                <a:ea typeface="Times New Roman" panose="02020603050405020304" pitchFamily="18" charset="0"/>
              </a:rPr>
              <a:t> </a:t>
            </a:r>
            <a:r>
              <a:rPr lang="vi-VN" sz="1700" b="1" dirty="0">
                <a:solidFill>
                  <a:schemeClr val="tx2"/>
                </a:solidFill>
                <a:latin typeface="Myriad Pro" pitchFamily="34" charset="0"/>
                <a:ea typeface="Times New Roman" panose="02020603050405020304" pitchFamily="18" charset="0"/>
              </a:rPr>
              <a:t>kiến</a:t>
            </a:r>
            <a:r>
              <a:rPr lang="vi-VN" sz="1700" b="1" spc="10" dirty="0">
                <a:solidFill>
                  <a:schemeClr val="tx2"/>
                </a:solidFill>
                <a:latin typeface="Myriad Pro" pitchFamily="34" charset="0"/>
                <a:ea typeface="Times New Roman" panose="02020603050405020304" pitchFamily="18" charset="0"/>
              </a:rPr>
              <a:t> </a:t>
            </a:r>
            <a:r>
              <a:rPr lang="vi-VN" sz="1700" b="1" spc="5" dirty="0">
                <a:solidFill>
                  <a:schemeClr val="tx2"/>
                </a:solidFill>
                <a:latin typeface="Myriad Pro" pitchFamily="34" charset="0"/>
                <a:ea typeface="Times New Roman" panose="02020603050405020304" pitchFamily="18" charset="0"/>
              </a:rPr>
              <a:t>t</a:t>
            </a:r>
            <a:r>
              <a:rPr lang="vi-VN" sz="1700" b="1" dirty="0">
                <a:solidFill>
                  <a:schemeClr val="tx2"/>
                </a:solidFill>
                <a:latin typeface="Myriad Pro" pitchFamily="34" charset="0"/>
                <a:ea typeface="Times New Roman" panose="02020603050405020304" pitchFamily="18" charset="0"/>
              </a:rPr>
              <a:t>hức,</a:t>
            </a:r>
            <a:r>
              <a:rPr lang="vi-VN" sz="1700" b="1" spc="10" dirty="0">
                <a:solidFill>
                  <a:schemeClr val="tx2"/>
                </a:solidFill>
                <a:latin typeface="Myriad Pro" pitchFamily="34" charset="0"/>
                <a:ea typeface="Times New Roman" panose="02020603050405020304" pitchFamily="18" charset="0"/>
              </a:rPr>
              <a:t> </a:t>
            </a:r>
            <a:r>
              <a:rPr lang="vi-VN" sz="1700" b="1" dirty="0">
                <a:solidFill>
                  <a:schemeClr val="tx2"/>
                </a:solidFill>
                <a:latin typeface="Myriad Pro" pitchFamily="34" charset="0"/>
                <a:ea typeface="Times New Roman" panose="02020603050405020304" pitchFamily="18" charset="0"/>
              </a:rPr>
              <a:t>kĩ</a:t>
            </a:r>
            <a:r>
              <a:rPr lang="vi-VN" sz="1700" b="1" spc="10" dirty="0">
                <a:solidFill>
                  <a:schemeClr val="tx2"/>
                </a:solidFill>
                <a:latin typeface="Myriad Pro" pitchFamily="34" charset="0"/>
                <a:ea typeface="Times New Roman" panose="02020603050405020304" pitchFamily="18" charset="0"/>
              </a:rPr>
              <a:t> </a:t>
            </a:r>
            <a:r>
              <a:rPr lang="vi-VN" sz="1700" b="1" spc="-5" dirty="0">
                <a:solidFill>
                  <a:schemeClr val="tx2"/>
                </a:solidFill>
                <a:latin typeface="Myriad Pro" pitchFamily="34" charset="0"/>
                <a:ea typeface="Times New Roman" panose="02020603050405020304" pitchFamily="18" charset="0"/>
              </a:rPr>
              <a:t>n</a:t>
            </a:r>
            <a:r>
              <a:rPr lang="en-US" sz="1700" b="1" dirty="0" err="1">
                <a:solidFill>
                  <a:schemeClr val="tx2"/>
                </a:solidFill>
                <a:latin typeface="Myriad Pro" pitchFamily="34" charset="0"/>
                <a:ea typeface="Times New Roman" panose="02020603050405020304" pitchFamily="18" charset="0"/>
              </a:rPr>
              <a:t>ăng</a:t>
            </a:r>
            <a:r>
              <a:rPr lang="vi-VN" sz="1700" b="1" spc="10" dirty="0">
                <a:solidFill>
                  <a:schemeClr val="tx2"/>
                </a:solidFill>
                <a:latin typeface="Myriad Pro" pitchFamily="34" charset="0"/>
                <a:ea typeface="Times New Roman" panose="02020603050405020304" pitchFamily="18" charset="0"/>
              </a:rPr>
              <a:t> </a:t>
            </a:r>
            <a:r>
              <a:rPr lang="vi-VN" sz="1700" spc="-5" dirty="0">
                <a:solidFill>
                  <a:srgbClr val="231F20"/>
                </a:solidFill>
                <a:latin typeface="Myriad Pro" pitchFamily="34" charset="0"/>
                <a:ea typeface="Times New Roman" panose="02020603050405020304" pitchFamily="18" charset="0"/>
              </a:rPr>
              <a:t>m</a:t>
            </a:r>
            <a:r>
              <a:rPr lang="vi-VN" sz="1700" dirty="0">
                <a:solidFill>
                  <a:srgbClr val="231F20"/>
                </a:solidFill>
                <a:latin typeface="Myriad Pro" pitchFamily="34" charset="0"/>
                <a:ea typeface="Times New Roman" panose="02020603050405020304" pitchFamily="18" charset="0"/>
              </a:rPr>
              <a:t>ớ</a:t>
            </a:r>
            <a:r>
              <a:rPr lang="vi-VN" sz="1700" spc="-10" dirty="0">
                <a:solidFill>
                  <a:srgbClr val="231F20"/>
                </a:solidFill>
                <a:latin typeface="Myriad Pro" pitchFamily="34" charset="0"/>
                <a:ea typeface="Times New Roman" panose="02020603050405020304" pitchFamily="18" charset="0"/>
              </a:rPr>
              <a:t>i</a:t>
            </a:r>
            <a:r>
              <a:rPr lang="vi-VN" sz="1700" dirty="0">
                <a:solidFill>
                  <a:srgbClr val="231F20"/>
                </a:solidFill>
                <a:latin typeface="Myriad Pro" pitchFamily="34" charset="0"/>
                <a:ea typeface="Times New Roman" panose="02020603050405020304" pitchFamily="18" charset="0"/>
              </a:rPr>
              <a:t>.</a:t>
            </a:r>
            <a:r>
              <a:rPr lang="vi-VN" sz="1700" spc="1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HS</a:t>
            </a:r>
            <a:r>
              <a:rPr lang="vi-VN" sz="1700" spc="1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được</a:t>
            </a:r>
            <a:r>
              <a:rPr lang="vi-VN" sz="1700" spc="10" dirty="0">
                <a:solidFill>
                  <a:srgbClr val="231F20"/>
                </a:solidFill>
                <a:latin typeface="Myriad Pro" pitchFamily="34" charset="0"/>
                <a:ea typeface="Times New Roman" panose="02020603050405020304" pitchFamily="18" charset="0"/>
              </a:rPr>
              <a:t> </a:t>
            </a:r>
            <a:r>
              <a:rPr lang="vi-VN" sz="1700" b="1" spc="5" dirty="0">
                <a:solidFill>
                  <a:schemeClr val="tx2"/>
                </a:solidFill>
                <a:latin typeface="Myriad Pro" pitchFamily="34" charset="0"/>
                <a:ea typeface="Times New Roman" panose="02020603050405020304" pitchFamily="18" charset="0"/>
              </a:rPr>
              <a:t>t</a:t>
            </a:r>
            <a:r>
              <a:rPr lang="vi-VN" sz="1700" b="1" dirty="0">
                <a:solidFill>
                  <a:schemeClr val="tx2"/>
                </a:solidFill>
                <a:latin typeface="Myriad Pro" pitchFamily="34" charset="0"/>
                <a:ea typeface="Times New Roman" panose="02020603050405020304" pitchFamily="18" charset="0"/>
              </a:rPr>
              <a:t>r</a:t>
            </a:r>
            <a:r>
              <a:rPr lang="vi-VN" sz="1700" b="1" spc="-15" dirty="0">
                <a:solidFill>
                  <a:schemeClr val="tx2"/>
                </a:solidFill>
                <a:latin typeface="Myriad Pro" pitchFamily="34" charset="0"/>
                <a:ea typeface="Times New Roman" panose="02020603050405020304" pitchFamily="18" charset="0"/>
              </a:rPr>
              <a:t>ả</a:t>
            </a:r>
            <a:r>
              <a:rPr lang="vi-VN" sz="1700" b="1" dirty="0">
                <a:solidFill>
                  <a:schemeClr val="tx2"/>
                </a:solidFill>
                <a:latin typeface="Myriad Pro" pitchFamily="34" charset="0"/>
                <a:ea typeface="Times New Roman" panose="02020603050405020304" pitchFamily="18" charset="0"/>
              </a:rPr>
              <a:t>i</a:t>
            </a:r>
            <a:r>
              <a:rPr lang="vi-VN" sz="1700" b="1" spc="10" dirty="0">
                <a:solidFill>
                  <a:schemeClr val="tx2"/>
                </a:solidFill>
                <a:latin typeface="Myriad Pro" pitchFamily="34" charset="0"/>
                <a:ea typeface="Times New Roman" panose="02020603050405020304" pitchFamily="18" charset="0"/>
              </a:rPr>
              <a:t> </a:t>
            </a:r>
            <a:r>
              <a:rPr lang="vi-VN" sz="1700" b="1" spc="-10" dirty="0">
                <a:solidFill>
                  <a:schemeClr val="tx2"/>
                </a:solidFill>
                <a:latin typeface="Myriad Pro" pitchFamily="34" charset="0"/>
                <a:ea typeface="Times New Roman" panose="02020603050405020304" pitchFamily="18" charset="0"/>
              </a:rPr>
              <a:t>n</a:t>
            </a:r>
            <a:r>
              <a:rPr lang="vi-VN" sz="1700" b="1" spc="5" dirty="0">
                <a:solidFill>
                  <a:schemeClr val="tx2"/>
                </a:solidFill>
                <a:latin typeface="Myriad Pro" pitchFamily="34" charset="0"/>
                <a:ea typeface="Times New Roman" panose="02020603050405020304" pitchFamily="18" charset="0"/>
              </a:rPr>
              <a:t>g</a:t>
            </a:r>
            <a:r>
              <a:rPr lang="vi-VN" sz="1700" b="1" dirty="0">
                <a:solidFill>
                  <a:schemeClr val="tx2"/>
                </a:solidFill>
                <a:latin typeface="Myriad Pro" pitchFamily="34" charset="0"/>
                <a:ea typeface="Times New Roman" panose="02020603050405020304" pitchFamily="18" charset="0"/>
              </a:rPr>
              <a:t>hiệm</a:t>
            </a:r>
            <a:r>
              <a:rPr lang="vi-VN" sz="1700" b="1" spc="10" dirty="0">
                <a:solidFill>
                  <a:schemeClr val="tx2"/>
                </a:solidFill>
                <a:latin typeface="Myriad Pro" pitchFamily="34" charset="0"/>
                <a:ea typeface="Times New Roman" panose="02020603050405020304" pitchFamily="18" charset="0"/>
              </a:rPr>
              <a:t> </a:t>
            </a:r>
            <a:r>
              <a:rPr lang="vi-VN" sz="1700" b="1" dirty="0">
                <a:solidFill>
                  <a:schemeClr val="tx2"/>
                </a:solidFill>
                <a:latin typeface="Myriad Pro" pitchFamily="34" charset="0"/>
                <a:ea typeface="Times New Roman" panose="02020603050405020304" pitchFamily="18" charset="0"/>
              </a:rPr>
              <a:t>các</a:t>
            </a:r>
            <a:r>
              <a:rPr lang="vi-VN" sz="1700" b="1" spc="10" dirty="0">
                <a:solidFill>
                  <a:schemeClr val="tx2"/>
                </a:solidFill>
                <a:latin typeface="Myriad Pro" pitchFamily="34" charset="0"/>
                <a:ea typeface="Times New Roman" panose="02020603050405020304" pitchFamily="18" charset="0"/>
              </a:rPr>
              <a:t> </a:t>
            </a:r>
            <a:r>
              <a:rPr lang="vi-VN" sz="1700" b="1" spc="-5" dirty="0">
                <a:solidFill>
                  <a:schemeClr val="tx2"/>
                </a:solidFill>
                <a:latin typeface="Myriad Pro" pitchFamily="34" charset="0"/>
                <a:ea typeface="Times New Roman" panose="02020603050405020304" pitchFamily="18" charset="0"/>
              </a:rPr>
              <a:t>h</a:t>
            </a:r>
            <a:r>
              <a:rPr lang="vi-VN" sz="1700" b="1" spc="5" dirty="0">
                <a:solidFill>
                  <a:schemeClr val="tx2"/>
                </a:solidFill>
                <a:latin typeface="Myriad Pro" pitchFamily="34" charset="0"/>
                <a:ea typeface="Times New Roman" panose="02020603050405020304" pitchFamily="18" charset="0"/>
              </a:rPr>
              <a:t>o</a:t>
            </a:r>
            <a:r>
              <a:rPr lang="en-US" sz="1700" b="1" dirty="0" err="1">
                <a:solidFill>
                  <a:schemeClr val="tx2"/>
                </a:solidFill>
                <a:latin typeface="Myriad Pro" pitchFamily="34" charset="0"/>
                <a:ea typeface="Times New Roman" panose="02020603050405020304" pitchFamily="18" charset="0"/>
              </a:rPr>
              <a:t>ạt</a:t>
            </a:r>
            <a:r>
              <a:rPr lang="vi-VN" sz="1700" b="1" spc="10" dirty="0">
                <a:solidFill>
                  <a:schemeClr val="tx2"/>
                </a:solidFill>
                <a:latin typeface="Myriad Pro" pitchFamily="34" charset="0"/>
                <a:ea typeface="Times New Roman" panose="02020603050405020304" pitchFamily="18" charset="0"/>
              </a:rPr>
              <a:t> </a:t>
            </a:r>
            <a:r>
              <a:rPr lang="vi-VN" sz="1700" b="1" dirty="0">
                <a:solidFill>
                  <a:schemeClr val="tx2"/>
                </a:solidFill>
                <a:latin typeface="Myriad Pro" pitchFamily="34" charset="0"/>
                <a:ea typeface="Times New Roman" panose="02020603050405020304" pitchFamily="18" charset="0"/>
              </a:rPr>
              <a:t>đ</a:t>
            </a:r>
            <a:r>
              <a:rPr lang="vi-VN" sz="1700" b="1" spc="-15" dirty="0">
                <a:solidFill>
                  <a:schemeClr val="tx2"/>
                </a:solidFill>
                <a:latin typeface="Myriad Pro" pitchFamily="34" charset="0"/>
                <a:ea typeface="Times New Roman" panose="02020603050405020304" pitchFamily="18" charset="0"/>
              </a:rPr>
              <a:t>ộ</a:t>
            </a:r>
            <a:r>
              <a:rPr lang="vi-VN" sz="1700" b="1" spc="-10" dirty="0">
                <a:solidFill>
                  <a:schemeClr val="tx2"/>
                </a:solidFill>
                <a:latin typeface="Myriad Pro" pitchFamily="34" charset="0"/>
                <a:ea typeface="Times New Roman" panose="02020603050405020304" pitchFamily="18" charset="0"/>
              </a:rPr>
              <a:t>n</a:t>
            </a:r>
            <a:r>
              <a:rPr lang="vi-VN" sz="1700" b="1" dirty="0">
                <a:solidFill>
                  <a:schemeClr val="tx2"/>
                </a:solidFill>
                <a:latin typeface="Myriad Pro" pitchFamily="34" charset="0"/>
                <a:ea typeface="Times New Roman" panose="02020603050405020304" pitchFamily="18" charset="0"/>
              </a:rPr>
              <a:t>g</a:t>
            </a:r>
            <a:r>
              <a:rPr lang="vi-VN" sz="1700" b="1" spc="10" dirty="0">
                <a:solidFill>
                  <a:schemeClr val="tx2"/>
                </a:solidFill>
                <a:latin typeface="Myriad Pro" pitchFamily="34" charset="0"/>
                <a:ea typeface="Times New Roman" panose="02020603050405020304" pitchFamily="18" charset="0"/>
              </a:rPr>
              <a:t> </a:t>
            </a:r>
            <a:r>
              <a:rPr lang="vi-VN" sz="1700" b="1" spc="-50" dirty="0">
                <a:solidFill>
                  <a:schemeClr val="tx2"/>
                </a:solidFill>
                <a:latin typeface="Myriad Pro" pitchFamily="34" charset="0"/>
                <a:ea typeface="Times New Roman" panose="02020603050405020304" pitchFamily="18" charset="0"/>
              </a:rPr>
              <a:t>đ</a:t>
            </a:r>
            <a:r>
              <a:rPr lang="vi-VN" sz="1700" b="1" spc="-65" dirty="0">
                <a:solidFill>
                  <a:schemeClr val="tx2"/>
                </a:solidFill>
                <a:latin typeface="Myriad Pro" pitchFamily="34" charset="0"/>
                <a:ea typeface="Times New Roman" panose="02020603050405020304" pitchFamily="18" charset="0"/>
              </a:rPr>
              <a:t>ộ</a:t>
            </a:r>
            <a:r>
              <a:rPr lang="vi-VN" sz="1700" b="1" spc="-50" dirty="0">
                <a:solidFill>
                  <a:schemeClr val="tx2"/>
                </a:solidFill>
                <a:latin typeface="Myriad Pro" pitchFamily="34" charset="0"/>
                <a:ea typeface="Times New Roman" panose="02020603050405020304" pitchFamily="18" charset="0"/>
              </a:rPr>
              <a:t>i</a:t>
            </a:r>
            <a:r>
              <a:rPr lang="vi-VN" sz="1700" b="1" dirty="0">
                <a:solidFill>
                  <a:schemeClr val="tx2"/>
                </a:solidFill>
                <a:latin typeface="Myriad Pro" pitchFamily="34" charset="0"/>
                <a:ea typeface="Times New Roman" panose="02020603050405020304" pitchFamily="18" charset="0"/>
              </a:rPr>
              <a:t> nhóm</a:t>
            </a:r>
            <a:r>
              <a:rPr lang="vi-VN" sz="1700" dirty="0">
                <a:solidFill>
                  <a:srgbClr val="231F20"/>
                </a:solidFill>
                <a:latin typeface="Myriad Pro" pitchFamily="34" charset="0"/>
                <a:ea typeface="Times New Roman" panose="02020603050405020304" pitchFamily="18" charset="0"/>
              </a:rPr>
              <a:t> và </a:t>
            </a:r>
            <a:r>
              <a:rPr lang="vi-VN" sz="1700" b="1" dirty="0">
                <a:solidFill>
                  <a:schemeClr val="tx2"/>
                </a:solidFill>
                <a:latin typeface="Myriad Pro" pitchFamily="34" charset="0"/>
                <a:ea typeface="Times New Roman" panose="02020603050405020304" pitchFamily="18" charset="0"/>
              </a:rPr>
              <a:t>thực hiện hoạt động </a:t>
            </a:r>
            <a:r>
              <a:rPr lang="en-US" sz="1700" b="1" dirty="0" err="1">
                <a:solidFill>
                  <a:schemeClr val="tx2"/>
                </a:solidFill>
                <a:latin typeface="Myriad Pro" pitchFamily="34" charset="0"/>
                <a:ea typeface="Times New Roman" panose="02020603050405020304" pitchFamily="18" charset="0"/>
              </a:rPr>
              <a:t>tự</a:t>
            </a:r>
            <a:r>
              <a:rPr lang="en-US" sz="1700" b="1" dirty="0">
                <a:solidFill>
                  <a:schemeClr val="tx2"/>
                </a:solidFill>
                <a:latin typeface="Myriad Pro" pitchFamily="34" charset="0"/>
                <a:ea typeface="Times New Roman" panose="02020603050405020304" pitchFamily="18" charset="0"/>
              </a:rPr>
              <a:t> </a:t>
            </a:r>
            <a:r>
              <a:rPr lang="vi-VN" sz="1700" b="1" dirty="0">
                <a:solidFill>
                  <a:schemeClr val="tx2"/>
                </a:solidFill>
                <a:latin typeface="Myriad Pro" pitchFamily="34" charset="0"/>
                <a:ea typeface="Times New Roman" panose="02020603050405020304" pitchFamily="18" charset="0"/>
              </a:rPr>
              <a:t>đánh giá </a:t>
            </a:r>
            <a:r>
              <a:rPr lang="vi-VN" sz="1700" dirty="0">
                <a:solidFill>
                  <a:srgbClr val="231F20"/>
                </a:solidFill>
                <a:latin typeface="Myriad Pro" pitchFamily="34" charset="0"/>
                <a:ea typeface="Times New Roman" panose="02020603050405020304" pitchFamily="18" charset="0"/>
              </a:rPr>
              <a:t>để tiếp tục điều chỉnh và phát triển bản </a:t>
            </a:r>
            <a:r>
              <a:rPr lang="vi-VN" sz="1700" spc="5" dirty="0">
                <a:solidFill>
                  <a:srgbClr val="231F20"/>
                </a:solidFill>
                <a:latin typeface="Myriad Pro" pitchFamily="34" charset="0"/>
                <a:ea typeface="Times New Roman" panose="02020603050405020304" pitchFamily="18" charset="0"/>
              </a:rPr>
              <a:t>t</a:t>
            </a:r>
            <a:r>
              <a:rPr lang="vi-VN" sz="1700" spc="-5" dirty="0">
                <a:solidFill>
                  <a:srgbClr val="231F20"/>
                </a:solidFill>
                <a:latin typeface="Myriad Pro" pitchFamily="34" charset="0"/>
                <a:ea typeface="Times New Roman" panose="02020603050405020304" pitchFamily="18" charset="0"/>
              </a:rPr>
              <a:t>h</a:t>
            </a:r>
            <a:r>
              <a:rPr lang="vi-VN" sz="1700" spc="-15" dirty="0">
                <a:solidFill>
                  <a:srgbClr val="231F20"/>
                </a:solidFill>
                <a:latin typeface="Myriad Pro" pitchFamily="34" charset="0"/>
                <a:ea typeface="Times New Roman" panose="02020603050405020304" pitchFamily="18" charset="0"/>
              </a:rPr>
              <a:t>â</a:t>
            </a:r>
            <a:r>
              <a:rPr lang="vi-VN" sz="1700" dirty="0">
                <a:solidFill>
                  <a:srgbClr val="231F20"/>
                </a:solidFill>
                <a:latin typeface="Myriad Pro" pitchFamily="34" charset="0"/>
                <a:ea typeface="Times New Roman" panose="02020603050405020304" pitchFamily="18" charset="0"/>
              </a:rPr>
              <a:t>n.</a:t>
            </a:r>
            <a:r>
              <a:rPr lang="vi-VN" sz="1700" spc="-3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Từ</a:t>
            </a:r>
            <a:r>
              <a:rPr lang="vi-VN" sz="1700" spc="-3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đ</a:t>
            </a:r>
            <a:r>
              <a:rPr lang="vi-VN" sz="1700" spc="-35" dirty="0">
                <a:solidFill>
                  <a:srgbClr val="231F20"/>
                </a:solidFill>
                <a:latin typeface="Myriad Pro" pitchFamily="34" charset="0"/>
                <a:ea typeface="Times New Roman" panose="02020603050405020304" pitchFamily="18" charset="0"/>
              </a:rPr>
              <a:t>ó</a:t>
            </a:r>
            <a:r>
              <a:rPr lang="vi-VN" sz="1700" dirty="0">
                <a:solidFill>
                  <a:srgbClr val="231F20"/>
                </a:solidFill>
                <a:latin typeface="Myriad Pro" pitchFamily="34" charset="0"/>
                <a:ea typeface="Times New Roman" panose="02020603050405020304" pitchFamily="18" charset="0"/>
              </a:rPr>
              <a:t>,</a:t>
            </a:r>
            <a:r>
              <a:rPr lang="vi-VN" sz="1700" spc="-30" dirty="0">
                <a:solidFill>
                  <a:srgbClr val="231F20"/>
                </a:solidFill>
                <a:latin typeface="Myriad Pro" pitchFamily="34" charset="0"/>
                <a:ea typeface="Times New Roman" panose="02020603050405020304" pitchFamily="18" charset="0"/>
              </a:rPr>
              <a:t> </a:t>
            </a:r>
            <a:r>
              <a:rPr lang="vi-VN" sz="1700" spc="5" dirty="0">
                <a:solidFill>
                  <a:srgbClr val="231F20"/>
                </a:solidFill>
                <a:latin typeface="Myriad Pro" pitchFamily="34" charset="0"/>
                <a:ea typeface="Times New Roman" panose="02020603050405020304" pitchFamily="18" charset="0"/>
              </a:rPr>
              <a:t>g</a:t>
            </a:r>
            <a:r>
              <a:rPr lang="vi-VN" sz="1700" spc="-15" dirty="0">
                <a:solidFill>
                  <a:srgbClr val="231F20"/>
                </a:solidFill>
                <a:latin typeface="Myriad Pro" pitchFamily="34" charset="0"/>
                <a:ea typeface="Times New Roman" panose="02020603050405020304" pitchFamily="18" charset="0"/>
              </a:rPr>
              <a:t>iú</a:t>
            </a:r>
            <a:r>
              <a:rPr lang="vi-VN" sz="1700" dirty="0">
                <a:solidFill>
                  <a:srgbClr val="231F20"/>
                </a:solidFill>
                <a:latin typeface="Myriad Pro" pitchFamily="34" charset="0"/>
                <a:ea typeface="Times New Roman" panose="02020603050405020304" pitchFamily="18" charset="0"/>
              </a:rPr>
              <a:t>p</a:t>
            </a:r>
            <a:r>
              <a:rPr lang="vi-VN" sz="1700" spc="-3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HS</a:t>
            </a:r>
            <a:r>
              <a:rPr lang="vi-VN" sz="1700" spc="-3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hì</a:t>
            </a:r>
            <a:r>
              <a:rPr lang="vi-VN" sz="1700" spc="5" dirty="0">
                <a:solidFill>
                  <a:srgbClr val="231F20"/>
                </a:solidFill>
                <a:latin typeface="Myriad Pro" pitchFamily="34" charset="0"/>
                <a:ea typeface="Times New Roman" panose="02020603050405020304" pitchFamily="18" charset="0"/>
              </a:rPr>
              <a:t>n</a:t>
            </a:r>
            <a:r>
              <a:rPr lang="vi-VN" sz="1700" dirty="0">
                <a:solidFill>
                  <a:srgbClr val="231F20"/>
                </a:solidFill>
                <a:latin typeface="Myriad Pro" pitchFamily="34" charset="0"/>
                <a:ea typeface="Times New Roman" panose="02020603050405020304" pitchFamily="18" charset="0"/>
              </a:rPr>
              <a:t>h</a:t>
            </a:r>
            <a:r>
              <a:rPr lang="vi-VN" sz="1700" spc="-30" dirty="0">
                <a:solidFill>
                  <a:srgbClr val="231F20"/>
                </a:solidFill>
                <a:latin typeface="Myriad Pro" pitchFamily="34" charset="0"/>
                <a:ea typeface="Times New Roman" panose="02020603050405020304" pitchFamily="18" charset="0"/>
              </a:rPr>
              <a:t> </a:t>
            </a:r>
            <a:r>
              <a:rPr lang="vi-VN" sz="1700" spc="5" dirty="0">
                <a:solidFill>
                  <a:srgbClr val="231F20"/>
                </a:solidFill>
                <a:latin typeface="Myriad Pro" pitchFamily="34" charset="0"/>
                <a:ea typeface="Times New Roman" panose="02020603050405020304" pitchFamily="18" charset="0"/>
              </a:rPr>
              <a:t>t</a:t>
            </a:r>
            <a:r>
              <a:rPr lang="vi-VN" sz="1700" spc="-5" dirty="0">
                <a:solidFill>
                  <a:srgbClr val="231F20"/>
                </a:solidFill>
                <a:latin typeface="Myriad Pro" pitchFamily="34" charset="0"/>
                <a:ea typeface="Times New Roman" panose="02020603050405020304" pitchFamily="18" charset="0"/>
              </a:rPr>
              <a:t>h</a:t>
            </a:r>
            <a:r>
              <a:rPr lang="vi-VN" sz="1700" spc="-15" dirty="0">
                <a:solidFill>
                  <a:srgbClr val="231F20"/>
                </a:solidFill>
                <a:latin typeface="Myriad Pro" pitchFamily="34" charset="0"/>
                <a:ea typeface="Times New Roman" panose="02020603050405020304" pitchFamily="18" charset="0"/>
              </a:rPr>
              <a:t>à</a:t>
            </a:r>
            <a:r>
              <a:rPr lang="vi-VN" sz="1700" spc="5" dirty="0">
                <a:solidFill>
                  <a:srgbClr val="231F20"/>
                </a:solidFill>
                <a:latin typeface="Myriad Pro" pitchFamily="34" charset="0"/>
                <a:ea typeface="Times New Roman" panose="02020603050405020304" pitchFamily="18" charset="0"/>
              </a:rPr>
              <a:t>n</a:t>
            </a:r>
            <a:r>
              <a:rPr lang="vi-VN" sz="1700" dirty="0">
                <a:solidFill>
                  <a:srgbClr val="231F20"/>
                </a:solidFill>
                <a:latin typeface="Myriad Pro" pitchFamily="34" charset="0"/>
                <a:ea typeface="Times New Roman" panose="02020603050405020304" pitchFamily="18" charset="0"/>
              </a:rPr>
              <a:t>h</a:t>
            </a:r>
            <a:r>
              <a:rPr lang="vi-VN" sz="1700" spc="-3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và</a:t>
            </a:r>
            <a:r>
              <a:rPr lang="vi-VN" sz="1700" spc="-30" dirty="0">
                <a:solidFill>
                  <a:srgbClr val="231F20"/>
                </a:solidFill>
                <a:latin typeface="Myriad Pro" pitchFamily="34" charset="0"/>
                <a:ea typeface="Times New Roman" panose="02020603050405020304" pitchFamily="18" charset="0"/>
              </a:rPr>
              <a:t> </a:t>
            </a:r>
            <a:r>
              <a:rPr lang="vi-VN" sz="1700" spc="-10" dirty="0">
                <a:solidFill>
                  <a:srgbClr val="231F20"/>
                </a:solidFill>
                <a:latin typeface="Myriad Pro" pitchFamily="34" charset="0"/>
                <a:ea typeface="Times New Roman" panose="02020603050405020304" pitchFamily="18" charset="0"/>
              </a:rPr>
              <a:t>p</a:t>
            </a:r>
            <a:r>
              <a:rPr lang="vi-VN" sz="1700" spc="-5" dirty="0">
                <a:solidFill>
                  <a:srgbClr val="231F20"/>
                </a:solidFill>
                <a:latin typeface="Myriad Pro" pitchFamily="34" charset="0"/>
                <a:ea typeface="Times New Roman" panose="02020603050405020304" pitchFamily="18" charset="0"/>
              </a:rPr>
              <a:t>h</a:t>
            </a:r>
            <a:r>
              <a:rPr lang="vi-VN" sz="1700" spc="-25" dirty="0">
                <a:solidFill>
                  <a:srgbClr val="231F20"/>
                </a:solidFill>
                <a:latin typeface="Myriad Pro" pitchFamily="34" charset="0"/>
                <a:ea typeface="Times New Roman" panose="02020603050405020304" pitchFamily="18" charset="0"/>
              </a:rPr>
              <a:t>á</a:t>
            </a:r>
            <a:r>
              <a:rPr lang="vi-VN" sz="1700" dirty="0">
                <a:solidFill>
                  <a:srgbClr val="231F20"/>
                </a:solidFill>
                <a:latin typeface="Myriad Pro" pitchFamily="34" charset="0"/>
                <a:ea typeface="Times New Roman" panose="02020603050405020304" pitchFamily="18" charset="0"/>
              </a:rPr>
              <a:t>t</a:t>
            </a:r>
            <a:r>
              <a:rPr lang="vi-VN" sz="1700" spc="-30" dirty="0">
                <a:solidFill>
                  <a:srgbClr val="231F20"/>
                </a:solidFill>
                <a:latin typeface="Myriad Pro" pitchFamily="34" charset="0"/>
                <a:ea typeface="Times New Roman" panose="02020603050405020304" pitchFamily="18" charset="0"/>
              </a:rPr>
              <a:t> </a:t>
            </a:r>
            <a:r>
              <a:rPr lang="vi-VN" sz="1700" spc="5" dirty="0">
                <a:solidFill>
                  <a:srgbClr val="231F20"/>
                </a:solidFill>
                <a:latin typeface="Myriad Pro" pitchFamily="34" charset="0"/>
                <a:ea typeface="Times New Roman" panose="02020603050405020304" pitchFamily="18" charset="0"/>
              </a:rPr>
              <a:t>tr</a:t>
            </a:r>
            <a:r>
              <a:rPr lang="vi-VN" sz="1700" dirty="0">
                <a:solidFill>
                  <a:srgbClr val="231F20"/>
                </a:solidFill>
                <a:latin typeface="Myriad Pro" pitchFamily="34" charset="0"/>
                <a:ea typeface="Times New Roman" panose="02020603050405020304" pitchFamily="18" charset="0"/>
              </a:rPr>
              <a:t>iển</a:t>
            </a:r>
            <a:r>
              <a:rPr lang="vi-VN" sz="1700" spc="-3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các</a:t>
            </a:r>
            <a:r>
              <a:rPr lang="vi-VN" sz="1700" spc="-30" dirty="0">
                <a:solidFill>
                  <a:srgbClr val="231F20"/>
                </a:solidFill>
                <a:latin typeface="Myriad Pro" pitchFamily="34" charset="0"/>
                <a:ea typeface="Times New Roman" panose="02020603050405020304" pitchFamily="18" charset="0"/>
              </a:rPr>
              <a:t> </a:t>
            </a:r>
            <a:r>
              <a:rPr lang="en-US" sz="1700" spc="-10" dirty="0" err="1">
                <a:solidFill>
                  <a:srgbClr val="231F20"/>
                </a:solidFill>
                <a:latin typeface="Myriad Pro" pitchFamily="34" charset="0"/>
                <a:ea typeface="Times New Roman" panose="02020603050405020304" pitchFamily="18" charset="0"/>
              </a:rPr>
              <a:t>năng</a:t>
            </a:r>
            <a:r>
              <a:rPr lang="vi-VN" sz="1700" spc="-3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lực</a:t>
            </a:r>
            <a:r>
              <a:rPr lang="vi-VN" sz="1700" spc="-3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và</a:t>
            </a:r>
            <a:r>
              <a:rPr lang="vi-VN" sz="1700" spc="-30" dirty="0">
                <a:solidFill>
                  <a:srgbClr val="231F20"/>
                </a:solidFill>
                <a:latin typeface="Myriad Pro" pitchFamily="34" charset="0"/>
                <a:ea typeface="Times New Roman" panose="02020603050405020304" pitchFamily="18" charset="0"/>
              </a:rPr>
              <a:t> </a:t>
            </a:r>
            <a:r>
              <a:rPr lang="vi-VN" sz="1700" spc="-10" dirty="0">
                <a:solidFill>
                  <a:srgbClr val="231F20"/>
                </a:solidFill>
                <a:latin typeface="Myriad Pro" pitchFamily="34" charset="0"/>
                <a:ea typeface="Times New Roman" panose="02020603050405020304" pitchFamily="18" charset="0"/>
              </a:rPr>
              <a:t>p</a:t>
            </a:r>
            <a:r>
              <a:rPr lang="vi-VN" sz="1700" spc="-5" dirty="0">
                <a:solidFill>
                  <a:srgbClr val="231F20"/>
                </a:solidFill>
                <a:latin typeface="Myriad Pro" pitchFamily="34" charset="0"/>
                <a:ea typeface="Times New Roman" panose="02020603050405020304" pitchFamily="18" charset="0"/>
              </a:rPr>
              <a:t>h</a:t>
            </a:r>
            <a:r>
              <a:rPr lang="vi-VN" sz="1700" spc="-15" dirty="0">
                <a:solidFill>
                  <a:srgbClr val="231F20"/>
                </a:solidFill>
                <a:latin typeface="Myriad Pro" pitchFamily="34" charset="0"/>
                <a:ea typeface="Times New Roman" panose="02020603050405020304" pitchFamily="18" charset="0"/>
              </a:rPr>
              <a:t>ẩ</a:t>
            </a:r>
            <a:r>
              <a:rPr lang="vi-VN" sz="1700" dirty="0">
                <a:solidFill>
                  <a:srgbClr val="231F20"/>
                </a:solidFill>
                <a:latin typeface="Myriad Pro" pitchFamily="34" charset="0"/>
                <a:ea typeface="Times New Roman" panose="02020603050405020304" pitchFamily="18" charset="0"/>
              </a:rPr>
              <a:t>m</a:t>
            </a:r>
            <a:r>
              <a:rPr lang="vi-VN" sz="1700" spc="-30" dirty="0">
                <a:solidFill>
                  <a:srgbClr val="231F20"/>
                </a:solidFill>
                <a:latin typeface="Myriad Pro" pitchFamily="34" charset="0"/>
                <a:ea typeface="Times New Roman" panose="02020603050405020304" pitchFamily="18" charset="0"/>
              </a:rPr>
              <a:t> </a:t>
            </a:r>
            <a:r>
              <a:rPr lang="vi-VN" sz="1700" spc="-10" dirty="0">
                <a:solidFill>
                  <a:srgbClr val="231F20"/>
                </a:solidFill>
                <a:latin typeface="Myriad Pro" pitchFamily="34" charset="0"/>
                <a:ea typeface="Times New Roman" panose="02020603050405020304" pitchFamily="18" charset="0"/>
              </a:rPr>
              <a:t>c</a:t>
            </a:r>
            <a:r>
              <a:rPr lang="vi-VN" sz="1700" spc="-5" dirty="0">
                <a:solidFill>
                  <a:srgbClr val="231F20"/>
                </a:solidFill>
                <a:latin typeface="Myriad Pro" pitchFamily="34" charset="0"/>
                <a:ea typeface="Times New Roman" panose="02020603050405020304" pitchFamily="18" charset="0"/>
              </a:rPr>
              <a:t>h</a:t>
            </a:r>
            <a:r>
              <a:rPr lang="vi-VN" sz="1700" spc="-25" dirty="0">
                <a:solidFill>
                  <a:srgbClr val="231F20"/>
                </a:solidFill>
                <a:latin typeface="Myriad Pro" pitchFamily="34" charset="0"/>
                <a:ea typeface="Times New Roman" panose="02020603050405020304" pitchFamily="18" charset="0"/>
              </a:rPr>
              <a:t>ấ</a:t>
            </a:r>
            <a:r>
              <a:rPr lang="vi-VN" sz="1700" dirty="0">
                <a:solidFill>
                  <a:srgbClr val="231F20"/>
                </a:solidFill>
                <a:latin typeface="Myriad Pro" pitchFamily="34" charset="0"/>
                <a:ea typeface="Times New Roman" panose="02020603050405020304" pitchFamily="18" charset="0"/>
              </a:rPr>
              <a:t>t</a:t>
            </a:r>
            <a:r>
              <a:rPr lang="vi-VN" sz="1700" spc="-3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tươ</a:t>
            </a:r>
            <a:r>
              <a:rPr lang="vi-VN" sz="1700" spc="-10" dirty="0">
                <a:solidFill>
                  <a:srgbClr val="231F20"/>
                </a:solidFill>
                <a:latin typeface="Myriad Pro" pitchFamily="34" charset="0"/>
                <a:ea typeface="Times New Roman" panose="02020603050405020304" pitchFamily="18" charset="0"/>
              </a:rPr>
              <a:t>n</a:t>
            </a:r>
            <a:r>
              <a:rPr lang="vi-VN" sz="1700" dirty="0">
                <a:solidFill>
                  <a:srgbClr val="231F20"/>
                </a:solidFill>
                <a:latin typeface="Myriad Pro" pitchFamily="34" charset="0"/>
                <a:ea typeface="Times New Roman" panose="02020603050405020304" pitchFamily="18" charset="0"/>
              </a:rPr>
              <a:t>g</a:t>
            </a:r>
            <a:r>
              <a:rPr lang="vi-VN" sz="1700" spc="-3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ứ</a:t>
            </a:r>
            <a:r>
              <a:rPr lang="vi-VN" sz="1700" spc="-10" dirty="0">
                <a:solidFill>
                  <a:srgbClr val="231F20"/>
                </a:solidFill>
                <a:latin typeface="Myriad Pro" pitchFamily="34" charset="0"/>
                <a:ea typeface="Times New Roman" panose="02020603050405020304" pitchFamily="18" charset="0"/>
              </a:rPr>
              <a:t>n</a:t>
            </a:r>
            <a:r>
              <a:rPr lang="vi-VN" sz="1700" dirty="0">
                <a:solidFill>
                  <a:srgbClr val="231F20"/>
                </a:solidFill>
                <a:latin typeface="Myriad Pro" pitchFamily="34" charset="0"/>
                <a:ea typeface="Times New Roman" panose="02020603050405020304" pitchFamily="18" charset="0"/>
              </a:rPr>
              <a:t>g</a:t>
            </a:r>
            <a:r>
              <a:rPr lang="vi-VN" sz="1700" spc="-30" dirty="0">
                <a:solidFill>
                  <a:srgbClr val="231F20"/>
                </a:solidFill>
                <a:latin typeface="Myriad Pro" pitchFamily="34" charset="0"/>
                <a:ea typeface="Times New Roman" panose="02020603050405020304" pitchFamily="18" charset="0"/>
              </a:rPr>
              <a:t> </a:t>
            </a:r>
            <a:r>
              <a:rPr lang="vi-VN" sz="1700" spc="-50" dirty="0">
                <a:solidFill>
                  <a:srgbClr val="231F20"/>
                </a:solidFill>
                <a:latin typeface="Myriad Pro" pitchFamily="34" charset="0"/>
                <a:ea typeface="Times New Roman" panose="02020603050405020304" pitchFamily="18" charset="0"/>
              </a:rPr>
              <a:t>v</a:t>
            </a:r>
            <a:r>
              <a:rPr lang="vi-VN" sz="1700" spc="-40" dirty="0">
                <a:solidFill>
                  <a:srgbClr val="231F20"/>
                </a:solidFill>
                <a:latin typeface="Myriad Pro" pitchFamily="34" charset="0"/>
                <a:ea typeface="Times New Roman" panose="02020603050405020304" pitchFamily="18" charset="0"/>
              </a:rPr>
              <a:t>ới</a:t>
            </a:r>
            <a:r>
              <a:rPr lang="vi-VN" sz="1700" dirty="0">
                <a:solidFill>
                  <a:srgbClr val="231F20"/>
                </a:solidFill>
                <a:latin typeface="Myriad Pro" pitchFamily="34" charset="0"/>
                <a:ea typeface="Times New Roman" panose="02020603050405020304" pitchFamily="18" charset="0"/>
              </a:rPr>
              <a:t> mỗi </a:t>
            </a:r>
            <a:r>
              <a:rPr lang="vi-VN" sz="1700" spc="-15" dirty="0">
                <a:solidFill>
                  <a:srgbClr val="231F20"/>
                </a:solidFill>
                <a:latin typeface="Myriad Pro" pitchFamily="34" charset="0"/>
                <a:ea typeface="Times New Roman" panose="02020603050405020304" pitchFamily="18" charset="0"/>
              </a:rPr>
              <a:t>chủ</a:t>
            </a:r>
            <a:r>
              <a:rPr lang="vi-VN" sz="1700" spc="-6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đề.</a:t>
            </a:r>
            <a:endParaRPr lang="en-US" sz="1700" dirty="0">
              <a:effectLst/>
              <a:latin typeface="Myriad Pro" pitchFamily="34" charset="0"/>
              <a:ea typeface="Times New Roman" panose="02020603050405020304" pitchFamily="18" charset="0"/>
            </a:endParaRPr>
          </a:p>
        </p:txBody>
      </p:sp>
      <p:graphicFrame>
        <p:nvGraphicFramePr>
          <p:cNvPr id="3" name="Table 3">
            <a:extLst>
              <a:ext uri="{FF2B5EF4-FFF2-40B4-BE49-F238E27FC236}">
                <a16:creationId xmlns:a16="http://schemas.microsoft.com/office/drawing/2014/main" id="{AEC77ED5-6E2E-440E-9B38-C1988051039C}"/>
              </a:ext>
            </a:extLst>
          </p:cNvPr>
          <p:cNvGraphicFramePr>
            <a:graphicFrameLocks noGrp="1"/>
          </p:cNvGraphicFramePr>
          <p:nvPr/>
        </p:nvGraphicFramePr>
        <p:xfrm>
          <a:off x="1978702" y="1402929"/>
          <a:ext cx="9813927" cy="3383280"/>
        </p:xfrm>
        <a:graphic>
          <a:graphicData uri="http://schemas.openxmlformats.org/drawingml/2006/table">
            <a:tbl>
              <a:tblPr firstRow="1" bandRow="1">
                <a:tableStyleId>{16D9F66E-5EB9-4882-86FB-DCBF35E3C3E4}</a:tableStyleId>
              </a:tblPr>
              <a:tblGrid>
                <a:gridCol w="5441429">
                  <a:extLst>
                    <a:ext uri="{9D8B030D-6E8A-4147-A177-3AD203B41FA5}">
                      <a16:colId xmlns:a16="http://schemas.microsoft.com/office/drawing/2014/main" val="3849509404"/>
                    </a:ext>
                  </a:extLst>
                </a:gridCol>
                <a:gridCol w="4372498">
                  <a:extLst>
                    <a:ext uri="{9D8B030D-6E8A-4147-A177-3AD203B41FA5}">
                      <a16:colId xmlns:a16="http://schemas.microsoft.com/office/drawing/2014/main" val="4057839278"/>
                    </a:ext>
                  </a:extLst>
                </a:gridCol>
              </a:tblGrid>
              <a:tr h="240294">
                <a:tc>
                  <a:txBody>
                    <a:bodyPr/>
                    <a:lstStyle/>
                    <a:p>
                      <a:pPr marL="342900" indent="-342900" algn="just">
                        <a:buAutoNum type="arabicPeriod"/>
                      </a:pPr>
                      <a:r>
                        <a:rPr lang="en-US" sz="1400" dirty="0" err="1"/>
                        <a:t>Nhận</a:t>
                      </a:r>
                      <a:r>
                        <a:rPr lang="en-US" sz="1400" dirty="0"/>
                        <a:t> </a:t>
                      </a:r>
                      <a:r>
                        <a:rPr lang="en-US" sz="1400" dirty="0" err="1"/>
                        <a:t>diện</a:t>
                      </a:r>
                      <a:r>
                        <a:rPr lang="en-US" sz="1400" dirty="0"/>
                        <a:t> – </a:t>
                      </a:r>
                      <a:r>
                        <a:rPr lang="en-US" sz="1400" dirty="0" err="1"/>
                        <a:t>Khám</a:t>
                      </a:r>
                      <a:r>
                        <a:rPr lang="en-US" sz="1400" dirty="0"/>
                        <a:t> </a:t>
                      </a:r>
                      <a:r>
                        <a:rPr lang="en-US" sz="1400" dirty="0" err="1"/>
                        <a:t>phá</a:t>
                      </a:r>
                      <a:endParaRPr lang="en-US" sz="140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vi-VN" sz="1400" b="0" kern="1200" dirty="0">
                          <a:effectLst/>
                        </a:rPr>
                        <a:t>HS chuẩn bị tâm thế, sẵn sàng tham gia hoạt động, bước đầu được tiếp xúc và xác định nhiệm vụ hoạt động gắn với kinh nghiệm thực tiễn của bản thân, tạo mối liên hệ giữa kinh nghiệm đã có với nhiệm vụ hoạt động, đồng thời kích thích sự tham gia của HS vào các hoạt động tiếp</a:t>
                      </a:r>
                      <a:r>
                        <a:rPr lang="en-US" sz="1400" b="0" kern="1200" dirty="0">
                          <a:effectLst/>
                        </a:rPr>
                        <a:t> </a:t>
                      </a:r>
                      <a:r>
                        <a:rPr lang="en-US" sz="1400" b="0" kern="1200" dirty="0" err="1">
                          <a:effectLst/>
                        </a:rPr>
                        <a:t>theo.</a:t>
                      </a:r>
                      <a:endParaRPr lang="en-US" sz="1400" b="0" kern="1200" dirty="0">
                        <a:effectLst/>
                      </a:endParaRPr>
                    </a:p>
                  </a:txBody>
                  <a:tcPr/>
                </a:tc>
                <a:tc>
                  <a:txBody>
                    <a:bodyPr/>
                    <a:lstStyle/>
                    <a:p>
                      <a:pPr algn="just"/>
                      <a:r>
                        <a:rPr lang="en-US" sz="1400" dirty="0"/>
                        <a:t>2. </a:t>
                      </a:r>
                      <a:r>
                        <a:rPr lang="en-US" sz="1400" dirty="0" err="1"/>
                        <a:t>Tìm</a:t>
                      </a:r>
                      <a:r>
                        <a:rPr lang="en-US" sz="1400" dirty="0"/>
                        <a:t> </a:t>
                      </a:r>
                      <a:r>
                        <a:rPr lang="en-US" sz="1400" dirty="0" err="1"/>
                        <a:t>hiểu</a:t>
                      </a:r>
                      <a:r>
                        <a:rPr lang="en-US" sz="1400" dirty="0"/>
                        <a:t> – </a:t>
                      </a:r>
                      <a:r>
                        <a:rPr lang="en-US" sz="1400" dirty="0" err="1"/>
                        <a:t>Mở</a:t>
                      </a:r>
                      <a:r>
                        <a:rPr lang="en-US" sz="1400" dirty="0"/>
                        <a:t> </a:t>
                      </a:r>
                      <a:r>
                        <a:rPr lang="en-US" sz="1400" dirty="0" err="1"/>
                        <a:t>rộng</a:t>
                      </a:r>
                      <a:endParaRPr lang="en-US" sz="140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vi-VN" sz="1400" b="0" kern="1200" dirty="0">
                          <a:effectLst/>
                        </a:rPr>
                        <a:t>HS kiến tạo, khái quát được tri thức, làm quen với kĩ năng có phạm vi rộng hơn những gì các em đã biết, đã làm. </a:t>
                      </a:r>
                      <a:r>
                        <a:rPr lang="en-US" sz="1400" b="0" kern="1200" dirty="0">
                          <a:effectLst/>
                        </a:rPr>
                        <a:t>T</a:t>
                      </a:r>
                      <a:r>
                        <a:rPr lang="vi-VN" sz="1400" b="0" kern="1200" dirty="0">
                          <a:effectLst/>
                        </a:rPr>
                        <a:t>ăng cường tham gia các hoạt động làm việc nhóm, giao lưu, giao tiếp giữa HS với HS, HS với GV và các đối tượng khác.</a:t>
                      </a:r>
                      <a:endParaRPr lang="en-US" sz="1400" b="0" kern="1200" dirty="0">
                        <a:effectLst/>
                      </a:endParaRPr>
                    </a:p>
                    <a:p>
                      <a:pPr algn="just"/>
                      <a:endParaRPr lang="en-US" sz="1400" b="0" dirty="0">
                        <a:solidFill>
                          <a:schemeClr val="tx1"/>
                        </a:solidFill>
                      </a:endParaRPr>
                    </a:p>
                  </a:txBody>
                  <a:tcPr/>
                </a:tc>
                <a:extLst>
                  <a:ext uri="{0D108BD9-81ED-4DB2-BD59-A6C34878D82A}">
                    <a16:rowId xmlns:a16="http://schemas.microsoft.com/office/drawing/2014/main" val="4214709526"/>
                  </a:ext>
                </a:extLst>
              </a:tr>
              <a:tr h="370840">
                <a:tc>
                  <a:txBody>
                    <a:bodyPr/>
                    <a:lstStyle/>
                    <a:p>
                      <a:pPr algn="just"/>
                      <a:r>
                        <a:rPr lang="en-US" sz="1400" b="1" dirty="0"/>
                        <a:t>3. </a:t>
                      </a:r>
                      <a:r>
                        <a:rPr lang="en-US" sz="1400" b="1" dirty="0" err="1"/>
                        <a:t>Thực</a:t>
                      </a:r>
                      <a:r>
                        <a:rPr lang="en-US" sz="1400" b="1" dirty="0"/>
                        <a:t> </a:t>
                      </a:r>
                      <a:r>
                        <a:rPr lang="en-US" sz="1400" b="1" dirty="0" err="1"/>
                        <a:t>hành</a:t>
                      </a:r>
                      <a:r>
                        <a:rPr lang="en-US" sz="1400" b="1" dirty="0"/>
                        <a:t> – </a:t>
                      </a:r>
                      <a:r>
                        <a:rPr lang="en-US" sz="1400" b="1" dirty="0" err="1"/>
                        <a:t>Vận</a:t>
                      </a:r>
                      <a:r>
                        <a:rPr lang="en-US" sz="1400" b="1" dirty="0"/>
                        <a:t> </a:t>
                      </a:r>
                      <a:r>
                        <a:rPr lang="en-US" sz="1400" b="1" dirty="0" err="1"/>
                        <a:t>dụng</a:t>
                      </a:r>
                      <a:endParaRPr lang="en-US" sz="1400" b="1" dirty="0"/>
                    </a:p>
                    <a:p>
                      <a:pPr algn="just"/>
                      <a:r>
                        <a:rPr lang="en-US" sz="1400" b="0" kern="1200" dirty="0">
                          <a:effectLst/>
                        </a:rPr>
                        <a:t>HS </a:t>
                      </a:r>
                      <a:r>
                        <a:rPr lang="en-US" sz="1400" b="0" kern="1200" dirty="0" err="1">
                          <a:effectLst/>
                        </a:rPr>
                        <a:t>sử</a:t>
                      </a:r>
                      <a:r>
                        <a:rPr lang="en-US" sz="1400" b="0" kern="1200" dirty="0">
                          <a:effectLst/>
                        </a:rPr>
                        <a:t> </a:t>
                      </a:r>
                      <a:r>
                        <a:rPr lang="en-US" sz="1400" b="0" kern="1200" dirty="0" err="1">
                          <a:effectLst/>
                        </a:rPr>
                        <a:t>dụng</a:t>
                      </a:r>
                      <a:r>
                        <a:rPr lang="en-US" sz="1400" b="0" kern="1200" dirty="0">
                          <a:effectLst/>
                        </a:rPr>
                        <a:t> </a:t>
                      </a:r>
                      <a:r>
                        <a:rPr lang="en-US" sz="1400" b="0" kern="1200" dirty="0" err="1">
                          <a:effectLst/>
                        </a:rPr>
                        <a:t>được</a:t>
                      </a:r>
                      <a:r>
                        <a:rPr lang="en-US" sz="1400" b="0" kern="1200" dirty="0">
                          <a:effectLst/>
                        </a:rPr>
                        <a:t> </a:t>
                      </a:r>
                      <a:r>
                        <a:rPr lang="en-US" sz="1400" b="0" kern="1200" dirty="0" err="1">
                          <a:effectLst/>
                        </a:rPr>
                        <a:t>kiến</a:t>
                      </a:r>
                      <a:r>
                        <a:rPr lang="en-US" sz="1400" b="0" kern="1200" dirty="0">
                          <a:effectLst/>
                        </a:rPr>
                        <a:t> </a:t>
                      </a:r>
                      <a:r>
                        <a:rPr lang="en-US" sz="1400" b="0" kern="1200" dirty="0" err="1">
                          <a:effectLst/>
                        </a:rPr>
                        <a:t>thức</a:t>
                      </a:r>
                      <a:r>
                        <a:rPr lang="en-US" sz="1400" b="0" kern="1200" dirty="0">
                          <a:effectLst/>
                        </a:rPr>
                        <a:t>, </a:t>
                      </a:r>
                      <a:r>
                        <a:rPr lang="en-US" sz="1400" kern="1200" dirty="0" err="1">
                          <a:effectLst/>
                        </a:rPr>
                        <a:t>kĩ</a:t>
                      </a:r>
                      <a:r>
                        <a:rPr lang="en-US" sz="1400" kern="1200" dirty="0">
                          <a:effectLst/>
                        </a:rPr>
                        <a:t> </a:t>
                      </a:r>
                      <a:r>
                        <a:rPr lang="en-US" sz="1400" kern="1200" dirty="0" err="1">
                          <a:effectLst/>
                        </a:rPr>
                        <a:t>năng</a:t>
                      </a:r>
                      <a:r>
                        <a:rPr lang="en-US" sz="1400" kern="1200" dirty="0">
                          <a:effectLst/>
                        </a:rPr>
                        <a:t> </a:t>
                      </a:r>
                      <a:r>
                        <a:rPr lang="en-US" sz="1400" kern="1200" dirty="0" err="1">
                          <a:effectLst/>
                        </a:rPr>
                        <a:t>đã</a:t>
                      </a:r>
                      <a:r>
                        <a:rPr lang="en-US" sz="1400" kern="1200" dirty="0">
                          <a:effectLst/>
                        </a:rPr>
                        <a:t> </a:t>
                      </a:r>
                      <a:r>
                        <a:rPr lang="en-US" sz="1400" kern="1200" dirty="0" err="1">
                          <a:effectLst/>
                        </a:rPr>
                        <a:t>học</a:t>
                      </a:r>
                      <a:r>
                        <a:rPr lang="en-US" sz="1400" kern="1200" dirty="0">
                          <a:effectLst/>
                        </a:rPr>
                        <a:t> </a:t>
                      </a:r>
                      <a:r>
                        <a:rPr lang="en-US" sz="1400" kern="1200" dirty="0" err="1">
                          <a:effectLst/>
                        </a:rPr>
                        <a:t>vào</a:t>
                      </a:r>
                      <a:r>
                        <a:rPr lang="en-US" sz="1400" kern="1200" dirty="0">
                          <a:effectLst/>
                        </a:rPr>
                        <a:t> </a:t>
                      </a:r>
                      <a:r>
                        <a:rPr lang="en-US" sz="1400" kern="1200" dirty="0" err="1">
                          <a:effectLst/>
                        </a:rPr>
                        <a:t>thực</a:t>
                      </a:r>
                      <a:r>
                        <a:rPr lang="en-US" sz="1400" kern="1200" dirty="0">
                          <a:effectLst/>
                        </a:rPr>
                        <a:t> </a:t>
                      </a:r>
                      <a:r>
                        <a:rPr lang="en-US" sz="1400" kern="1200" dirty="0" err="1">
                          <a:effectLst/>
                        </a:rPr>
                        <a:t>tế</a:t>
                      </a:r>
                      <a:r>
                        <a:rPr lang="en-US" sz="1400" kern="1200" dirty="0">
                          <a:effectLst/>
                        </a:rPr>
                        <a:t> (</a:t>
                      </a:r>
                      <a:r>
                        <a:rPr lang="en-US" sz="1400" kern="1200" dirty="0" err="1">
                          <a:effectLst/>
                        </a:rPr>
                        <a:t>môi</a:t>
                      </a:r>
                      <a:r>
                        <a:rPr lang="en-US" sz="1400" kern="1200" dirty="0">
                          <a:effectLst/>
                        </a:rPr>
                        <a:t> </a:t>
                      </a:r>
                      <a:r>
                        <a:rPr lang="en-US" sz="1400" kern="1200" dirty="0" err="1">
                          <a:effectLst/>
                        </a:rPr>
                        <a:t>trường</a:t>
                      </a:r>
                      <a:r>
                        <a:rPr lang="en-US" sz="1400" kern="1200" dirty="0">
                          <a:effectLst/>
                        </a:rPr>
                        <a:t> </a:t>
                      </a:r>
                      <a:r>
                        <a:rPr lang="en-US" sz="1400" kern="1200" dirty="0" err="1">
                          <a:effectLst/>
                        </a:rPr>
                        <a:t>giả</a:t>
                      </a:r>
                      <a:r>
                        <a:rPr lang="en-US" sz="1400" kern="1200" dirty="0">
                          <a:effectLst/>
                        </a:rPr>
                        <a:t> </a:t>
                      </a:r>
                      <a:r>
                        <a:rPr lang="en-US" sz="1400" kern="1200" dirty="0" err="1">
                          <a:effectLst/>
                        </a:rPr>
                        <a:t>định</a:t>
                      </a:r>
                      <a:r>
                        <a:rPr lang="en-US" sz="1400" kern="1200" dirty="0">
                          <a:effectLst/>
                        </a:rPr>
                        <a:t> </a:t>
                      </a:r>
                      <a:r>
                        <a:rPr lang="en-US" sz="1400" kern="1200" dirty="0" err="1">
                          <a:effectLst/>
                        </a:rPr>
                        <a:t>và</a:t>
                      </a:r>
                      <a:r>
                        <a:rPr lang="en-US" sz="1400" kern="1200" dirty="0">
                          <a:effectLst/>
                        </a:rPr>
                        <a:t> </a:t>
                      </a:r>
                      <a:r>
                        <a:rPr lang="en-US" sz="1400" kern="1200" dirty="0" err="1">
                          <a:effectLst/>
                        </a:rPr>
                        <a:t>môi</a:t>
                      </a:r>
                      <a:r>
                        <a:rPr lang="en-US" sz="1400" kern="1200" dirty="0">
                          <a:effectLst/>
                        </a:rPr>
                        <a:t> </a:t>
                      </a:r>
                      <a:r>
                        <a:rPr lang="en-US" sz="1400" kern="1200" dirty="0" err="1">
                          <a:effectLst/>
                        </a:rPr>
                        <a:t>trường</a:t>
                      </a:r>
                      <a:r>
                        <a:rPr lang="en-US" sz="1400" kern="1200" dirty="0">
                          <a:effectLst/>
                        </a:rPr>
                        <a:t> </a:t>
                      </a:r>
                      <a:r>
                        <a:rPr lang="en-US" sz="1400" kern="1200" dirty="0" err="1">
                          <a:effectLst/>
                        </a:rPr>
                        <a:t>thực</a:t>
                      </a:r>
                      <a:r>
                        <a:rPr lang="en-US" sz="1400" kern="1200" dirty="0">
                          <a:effectLst/>
                        </a:rPr>
                        <a:t>). Qua </a:t>
                      </a:r>
                      <a:r>
                        <a:rPr lang="en-US" sz="1400" kern="1200" dirty="0" err="1">
                          <a:effectLst/>
                        </a:rPr>
                        <a:t>đó</a:t>
                      </a:r>
                      <a:r>
                        <a:rPr lang="en-US" sz="1400" kern="1200" dirty="0">
                          <a:effectLst/>
                        </a:rPr>
                        <a:t> </a:t>
                      </a:r>
                      <a:r>
                        <a:rPr lang="en-US" sz="1400" kern="1200" dirty="0" err="1">
                          <a:effectLst/>
                        </a:rPr>
                        <a:t>tự</a:t>
                      </a:r>
                      <a:r>
                        <a:rPr lang="en-US" sz="1400" kern="1200" dirty="0">
                          <a:effectLst/>
                        </a:rPr>
                        <a:t> </a:t>
                      </a:r>
                      <a:r>
                        <a:rPr lang="en-US" sz="1400" kern="1200" dirty="0" err="1">
                          <a:effectLst/>
                        </a:rPr>
                        <a:t>điều</a:t>
                      </a:r>
                      <a:r>
                        <a:rPr lang="en-US" sz="1400" kern="1200" dirty="0">
                          <a:effectLst/>
                        </a:rPr>
                        <a:t> </a:t>
                      </a:r>
                      <a:r>
                        <a:rPr lang="en-US" sz="1400" kern="1200" dirty="0" err="1">
                          <a:effectLst/>
                        </a:rPr>
                        <a:t>chỉnh</a:t>
                      </a:r>
                      <a:r>
                        <a:rPr lang="en-US" sz="1400" kern="1200" dirty="0">
                          <a:effectLst/>
                        </a:rPr>
                        <a:t> </a:t>
                      </a:r>
                      <a:r>
                        <a:rPr lang="en-US" sz="1400" kern="1200" dirty="0" err="1">
                          <a:effectLst/>
                        </a:rPr>
                        <a:t>cách</a:t>
                      </a:r>
                      <a:r>
                        <a:rPr lang="en-US" sz="1400" kern="1200" dirty="0">
                          <a:effectLst/>
                        </a:rPr>
                        <a:t> </a:t>
                      </a:r>
                      <a:r>
                        <a:rPr lang="en-US" sz="1400" kern="1200" dirty="0" err="1">
                          <a:effectLst/>
                        </a:rPr>
                        <a:t>thức</a:t>
                      </a:r>
                      <a:r>
                        <a:rPr lang="en-US" sz="1400" kern="1200" dirty="0">
                          <a:effectLst/>
                        </a:rPr>
                        <a:t> </a:t>
                      </a:r>
                      <a:r>
                        <a:rPr lang="en-US" sz="1400" kern="1200" dirty="0" err="1">
                          <a:effectLst/>
                        </a:rPr>
                        <a:t>hoạt</a:t>
                      </a:r>
                      <a:r>
                        <a:rPr lang="en-US" sz="1400" kern="1200" dirty="0">
                          <a:effectLst/>
                        </a:rPr>
                        <a:t> </a:t>
                      </a:r>
                      <a:r>
                        <a:rPr lang="en-US" sz="1400" kern="1200" dirty="0" err="1">
                          <a:effectLst/>
                        </a:rPr>
                        <a:t>động</a:t>
                      </a:r>
                      <a:r>
                        <a:rPr lang="en-US" sz="1400" kern="1200" dirty="0">
                          <a:effectLst/>
                        </a:rPr>
                        <a:t> </a:t>
                      </a:r>
                      <a:r>
                        <a:rPr lang="en-US" sz="1400" kern="1200" dirty="0" err="1">
                          <a:effectLst/>
                        </a:rPr>
                        <a:t>và</a:t>
                      </a:r>
                      <a:r>
                        <a:rPr lang="en-US" sz="1400" kern="1200" dirty="0">
                          <a:effectLst/>
                        </a:rPr>
                        <a:t> </a:t>
                      </a:r>
                      <a:r>
                        <a:rPr lang="en-US" sz="1400" kern="1200" dirty="0" err="1">
                          <a:effectLst/>
                        </a:rPr>
                        <a:t>tích</a:t>
                      </a:r>
                      <a:r>
                        <a:rPr lang="en-US" sz="1400" kern="1200" dirty="0">
                          <a:effectLst/>
                        </a:rPr>
                        <a:t> </a:t>
                      </a:r>
                      <a:r>
                        <a:rPr lang="en-US" sz="1400" kern="1200" dirty="0" err="1">
                          <a:effectLst/>
                        </a:rPr>
                        <a:t>luỹ</a:t>
                      </a:r>
                      <a:r>
                        <a:rPr lang="en-US" sz="1400" kern="1200" dirty="0">
                          <a:effectLst/>
                        </a:rPr>
                        <a:t> </a:t>
                      </a:r>
                      <a:r>
                        <a:rPr lang="en-US" sz="1400" kern="1200" dirty="0" err="1">
                          <a:effectLst/>
                        </a:rPr>
                        <a:t>thêm</a:t>
                      </a:r>
                      <a:r>
                        <a:rPr lang="en-US" sz="1400" kern="1200" dirty="0">
                          <a:effectLst/>
                        </a:rPr>
                        <a:t> </a:t>
                      </a:r>
                      <a:r>
                        <a:rPr lang="en-US" sz="1400" kern="1200" dirty="0" err="1">
                          <a:effectLst/>
                        </a:rPr>
                        <a:t>kinh</a:t>
                      </a:r>
                      <a:r>
                        <a:rPr lang="en-US" sz="1400" kern="1200" dirty="0">
                          <a:effectLst/>
                        </a:rPr>
                        <a:t> </a:t>
                      </a:r>
                      <a:r>
                        <a:rPr lang="en-US" sz="1400" kern="1200" dirty="0" err="1">
                          <a:effectLst/>
                        </a:rPr>
                        <a:t>nghiệm</a:t>
                      </a:r>
                      <a:r>
                        <a:rPr lang="en-US" sz="1400" kern="1200" dirty="0">
                          <a:effectLst/>
                        </a:rPr>
                        <a:t> </a:t>
                      </a:r>
                      <a:r>
                        <a:rPr lang="en-US" sz="1400" kern="1200" dirty="0" err="1">
                          <a:effectLst/>
                        </a:rPr>
                        <a:t>cho</a:t>
                      </a:r>
                      <a:r>
                        <a:rPr lang="en-US" sz="1400" kern="1200" dirty="0">
                          <a:effectLst/>
                        </a:rPr>
                        <a:t> </a:t>
                      </a:r>
                      <a:r>
                        <a:rPr lang="en-US" sz="1400" kern="1200" dirty="0" err="1">
                          <a:effectLst/>
                        </a:rPr>
                        <a:t>bản</a:t>
                      </a:r>
                      <a:r>
                        <a:rPr lang="en-US" sz="1400" kern="1200" dirty="0">
                          <a:effectLst/>
                        </a:rPr>
                        <a:t> </a:t>
                      </a:r>
                      <a:r>
                        <a:rPr lang="en-US" sz="1400" kern="1200" dirty="0" err="1">
                          <a:effectLst/>
                        </a:rPr>
                        <a:t>thân</a:t>
                      </a:r>
                      <a:r>
                        <a:rPr lang="en-US" sz="1400" kern="1200" dirty="0">
                          <a:effectLst/>
                        </a:rPr>
                        <a:t>, </a:t>
                      </a:r>
                      <a:r>
                        <a:rPr lang="en-US" sz="1400" kern="1200" dirty="0" err="1">
                          <a:effectLst/>
                        </a:rPr>
                        <a:t>từ</a:t>
                      </a:r>
                      <a:r>
                        <a:rPr lang="en-US" sz="1400" kern="1200" dirty="0">
                          <a:effectLst/>
                        </a:rPr>
                        <a:t> </a:t>
                      </a:r>
                      <a:r>
                        <a:rPr lang="en-US" sz="1400" kern="1200" dirty="0" err="1">
                          <a:effectLst/>
                        </a:rPr>
                        <a:t>đó</a:t>
                      </a:r>
                      <a:r>
                        <a:rPr lang="en-US" sz="1400" kern="1200" dirty="0">
                          <a:effectLst/>
                        </a:rPr>
                        <a:t> </a:t>
                      </a:r>
                      <a:r>
                        <a:rPr lang="en-US" sz="1400" kern="1200" dirty="0" err="1">
                          <a:effectLst/>
                        </a:rPr>
                        <a:t>các</a:t>
                      </a:r>
                      <a:r>
                        <a:rPr lang="en-US" sz="1400" kern="1200" dirty="0">
                          <a:effectLst/>
                        </a:rPr>
                        <a:t> </a:t>
                      </a:r>
                      <a:r>
                        <a:rPr lang="en-US" sz="1400" kern="1200" dirty="0" err="1">
                          <a:effectLst/>
                        </a:rPr>
                        <a:t>em</a:t>
                      </a:r>
                      <a:r>
                        <a:rPr lang="en-US" sz="1400" kern="1200" dirty="0">
                          <a:effectLst/>
                        </a:rPr>
                        <a:t> </a:t>
                      </a:r>
                      <a:r>
                        <a:rPr lang="en-US" sz="1400" kern="1200" dirty="0" err="1">
                          <a:effectLst/>
                        </a:rPr>
                        <a:t>tự</a:t>
                      </a:r>
                      <a:r>
                        <a:rPr lang="en-US" sz="1400" kern="1200" dirty="0">
                          <a:effectLst/>
                        </a:rPr>
                        <a:t> tin, </a:t>
                      </a:r>
                      <a:r>
                        <a:rPr lang="en-US" sz="1400" kern="1200" dirty="0" err="1">
                          <a:effectLst/>
                        </a:rPr>
                        <a:t>chủ</a:t>
                      </a:r>
                      <a:r>
                        <a:rPr lang="en-US" sz="1400" kern="1200" dirty="0">
                          <a:effectLst/>
                        </a:rPr>
                        <a:t> </a:t>
                      </a:r>
                      <a:r>
                        <a:rPr lang="en-US" sz="1400" kern="1200" dirty="0" err="1">
                          <a:effectLst/>
                        </a:rPr>
                        <a:t>động</a:t>
                      </a:r>
                      <a:r>
                        <a:rPr lang="en-US" sz="1400" kern="1200" dirty="0">
                          <a:effectLst/>
                        </a:rPr>
                        <a:t> </a:t>
                      </a:r>
                      <a:r>
                        <a:rPr lang="en-US" sz="1400" kern="1200" dirty="0" err="1">
                          <a:effectLst/>
                        </a:rPr>
                        <a:t>giải</a:t>
                      </a:r>
                      <a:r>
                        <a:rPr lang="en-US" sz="1400" kern="1200" dirty="0">
                          <a:effectLst/>
                        </a:rPr>
                        <a:t> </a:t>
                      </a:r>
                      <a:r>
                        <a:rPr lang="en-US" sz="1400" kern="1200" dirty="0" err="1">
                          <a:effectLst/>
                        </a:rPr>
                        <a:t>quyết</a:t>
                      </a:r>
                      <a:r>
                        <a:rPr lang="en-US" sz="1400" kern="1200" dirty="0">
                          <a:effectLst/>
                        </a:rPr>
                        <a:t> </a:t>
                      </a:r>
                      <a:r>
                        <a:rPr lang="en-US" sz="1400" kern="1200" dirty="0" err="1">
                          <a:effectLst/>
                        </a:rPr>
                        <a:t>các</a:t>
                      </a:r>
                      <a:r>
                        <a:rPr lang="en-US" sz="1400" kern="1200" dirty="0">
                          <a:effectLst/>
                        </a:rPr>
                        <a:t> </a:t>
                      </a:r>
                      <a:r>
                        <a:rPr lang="en-US" sz="1400" kern="1200" dirty="0" err="1">
                          <a:effectLst/>
                        </a:rPr>
                        <a:t>vấn</a:t>
                      </a:r>
                      <a:r>
                        <a:rPr lang="en-US" sz="1400" kern="1200" dirty="0">
                          <a:effectLst/>
                        </a:rPr>
                        <a:t> </a:t>
                      </a:r>
                      <a:r>
                        <a:rPr lang="en-US" sz="1400" kern="1200" dirty="0" err="1">
                          <a:effectLst/>
                        </a:rPr>
                        <a:t>đề</a:t>
                      </a:r>
                      <a:r>
                        <a:rPr lang="en-US" sz="1400" kern="1200" dirty="0">
                          <a:effectLst/>
                        </a:rPr>
                        <a:t> </a:t>
                      </a:r>
                      <a:r>
                        <a:rPr lang="en-US" sz="1400" kern="1200" dirty="0" err="1">
                          <a:effectLst/>
                        </a:rPr>
                        <a:t>tương</a:t>
                      </a:r>
                      <a:r>
                        <a:rPr lang="en-US" sz="1400" kern="1200" dirty="0">
                          <a:effectLst/>
                        </a:rPr>
                        <a:t> </a:t>
                      </a:r>
                      <a:r>
                        <a:rPr lang="en-US" sz="1400" kern="1200" dirty="0" err="1">
                          <a:effectLst/>
                        </a:rPr>
                        <a:t>tự</a:t>
                      </a:r>
                      <a:r>
                        <a:rPr lang="en-US" sz="1400" kern="1200" dirty="0">
                          <a:effectLst/>
                        </a:rPr>
                        <a:t> </a:t>
                      </a:r>
                      <a:r>
                        <a:rPr lang="en-US" sz="1400" kern="1200" dirty="0" err="1">
                          <a:effectLst/>
                        </a:rPr>
                        <a:t>của</a:t>
                      </a:r>
                      <a:r>
                        <a:rPr lang="en-US" sz="1400" kern="1200" dirty="0">
                          <a:effectLst/>
                        </a:rPr>
                        <a:t> </a:t>
                      </a:r>
                      <a:r>
                        <a:rPr lang="en-US" sz="1400" kern="1200" dirty="0" err="1">
                          <a:effectLst/>
                        </a:rPr>
                        <a:t>thực</a:t>
                      </a:r>
                      <a:r>
                        <a:rPr lang="en-US" sz="1400" kern="1200" dirty="0">
                          <a:effectLst/>
                        </a:rPr>
                        <a:t> </a:t>
                      </a:r>
                      <a:r>
                        <a:rPr lang="en-US" sz="1400" kern="1200" dirty="0" err="1">
                          <a:effectLst/>
                        </a:rPr>
                        <a:t>tiễn</a:t>
                      </a:r>
                      <a:r>
                        <a:rPr lang="en-US" sz="1400" kern="1200" dirty="0">
                          <a:effectLst/>
                        </a:rPr>
                        <a:t> </a:t>
                      </a:r>
                      <a:r>
                        <a:rPr lang="en-US" sz="1400" kern="1200" dirty="0" err="1">
                          <a:effectLst/>
                        </a:rPr>
                        <a:t>cuộc</a:t>
                      </a:r>
                      <a:r>
                        <a:rPr lang="en-US" sz="1400" kern="1200" dirty="0">
                          <a:effectLst/>
                        </a:rPr>
                        <a:t> </a:t>
                      </a:r>
                      <a:r>
                        <a:rPr lang="en-US" sz="1400" kern="1200" dirty="0" err="1">
                          <a:effectLst/>
                        </a:rPr>
                        <a:t>sống</a:t>
                      </a:r>
                      <a:r>
                        <a:rPr lang="en-US" sz="1400" kern="1200" dirty="0">
                          <a:effectLst/>
                        </a:rPr>
                        <a:t>. Ở </a:t>
                      </a:r>
                      <a:r>
                        <a:rPr lang="en-US" sz="1400" kern="1200" dirty="0" err="1">
                          <a:effectLst/>
                        </a:rPr>
                        <a:t>giai</a:t>
                      </a:r>
                      <a:r>
                        <a:rPr lang="en-US" sz="1400" kern="1200" dirty="0">
                          <a:effectLst/>
                        </a:rPr>
                        <a:t> </a:t>
                      </a:r>
                      <a:r>
                        <a:rPr lang="en-US" sz="1400" kern="1200" dirty="0" err="1">
                          <a:effectLst/>
                        </a:rPr>
                        <a:t>đoạn</a:t>
                      </a:r>
                      <a:r>
                        <a:rPr lang="en-US" sz="1400" kern="1200" dirty="0">
                          <a:effectLst/>
                        </a:rPr>
                        <a:t> </a:t>
                      </a:r>
                      <a:r>
                        <a:rPr lang="en-US" sz="1400" kern="1200" dirty="0" err="1">
                          <a:effectLst/>
                        </a:rPr>
                        <a:t>này</a:t>
                      </a:r>
                      <a:r>
                        <a:rPr lang="en-US" sz="1400" kern="1200" dirty="0">
                          <a:effectLst/>
                        </a:rPr>
                        <a:t>, GV </a:t>
                      </a:r>
                      <a:r>
                        <a:rPr lang="en-US" sz="1400" kern="1200" dirty="0" err="1">
                          <a:effectLst/>
                        </a:rPr>
                        <a:t>thường</a:t>
                      </a:r>
                      <a:r>
                        <a:rPr lang="en-US" sz="1400" kern="1200" dirty="0">
                          <a:effectLst/>
                        </a:rPr>
                        <a:t> </a:t>
                      </a:r>
                      <a:r>
                        <a:rPr lang="en-US" sz="1400" kern="1200" dirty="0" err="1">
                          <a:effectLst/>
                        </a:rPr>
                        <a:t>giao</a:t>
                      </a:r>
                      <a:r>
                        <a:rPr lang="en-US" sz="1400" kern="1200" dirty="0">
                          <a:effectLst/>
                        </a:rPr>
                        <a:t> </a:t>
                      </a:r>
                      <a:r>
                        <a:rPr lang="en-US" sz="1400" kern="1200" dirty="0" err="1">
                          <a:effectLst/>
                        </a:rPr>
                        <a:t>cho</a:t>
                      </a:r>
                      <a:r>
                        <a:rPr lang="en-US" sz="1400" kern="1200" dirty="0">
                          <a:effectLst/>
                        </a:rPr>
                        <a:t> HS </a:t>
                      </a:r>
                      <a:r>
                        <a:rPr lang="en-US" sz="1400" kern="1200" dirty="0" err="1">
                          <a:effectLst/>
                        </a:rPr>
                        <a:t>các</a:t>
                      </a:r>
                      <a:r>
                        <a:rPr lang="en-US" sz="1400" kern="1200" dirty="0">
                          <a:effectLst/>
                        </a:rPr>
                        <a:t> </a:t>
                      </a:r>
                      <a:r>
                        <a:rPr lang="en-US" sz="1400" kern="1200" dirty="0" err="1">
                          <a:effectLst/>
                        </a:rPr>
                        <a:t>nhiệm</a:t>
                      </a:r>
                      <a:r>
                        <a:rPr lang="en-US" sz="1400" kern="1200" dirty="0">
                          <a:effectLst/>
                        </a:rPr>
                        <a:t> </a:t>
                      </a:r>
                      <a:r>
                        <a:rPr lang="en-US" sz="1400" kern="1200" dirty="0" err="1">
                          <a:effectLst/>
                        </a:rPr>
                        <a:t>vụ</a:t>
                      </a:r>
                      <a:r>
                        <a:rPr lang="en-US" sz="1400" kern="1200" dirty="0">
                          <a:effectLst/>
                        </a:rPr>
                        <a:t> </a:t>
                      </a:r>
                      <a:r>
                        <a:rPr lang="en-US" sz="1400" kern="1200" dirty="0" err="1">
                          <a:effectLst/>
                        </a:rPr>
                        <a:t>cụ</a:t>
                      </a:r>
                      <a:r>
                        <a:rPr lang="en-US" sz="1400" kern="1200" dirty="0">
                          <a:effectLst/>
                        </a:rPr>
                        <a:t> </a:t>
                      </a:r>
                      <a:r>
                        <a:rPr lang="en-US" sz="1400" kern="1200" dirty="0" err="1">
                          <a:effectLst/>
                        </a:rPr>
                        <a:t>thể</a:t>
                      </a:r>
                      <a:r>
                        <a:rPr lang="en-US" sz="1400" kern="1200" dirty="0">
                          <a:effectLst/>
                        </a:rPr>
                        <a:t> </a:t>
                      </a:r>
                      <a:r>
                        <a:rPr lang="en-US" sz="1400" kern="1200" dirty="0" err="1">
                          <a:effectLst/>
                        </a:rPr>
                        <a:t>gắn</a:t>
                      </a:r>
                      <a:r>
                        <a:rPr lang="en-US" sz="1400" kern="1200" dirty="0">
                          <a:effectLst/>
                        </a:rPr>
                        <a:t> </a:t>
                      </a:r>
                      <a:r>
                        <a:rPr lang="en-US" sz="1400" kern="1200" dirty="0" err="1">
                          <a:effectLst/>
                        </a:rPr>
                        <a:t>liền</a:t>
                      </a:r>
                      <a:r>
                        <a:rPr lang="en-US" sz="1400" kern="1200" dirty="0">
                          <a:effectLst/>
                        </a:rPr>
                        <a:t> </a:t>
                      </a:r>
                      <a:r>
                        <a:rPr lang="en-US" sz="1400" kern="1200" dirty="0" err="1">
                          <a:effectLst/>
                        </a:rPr>
                        <a:t>với</a:t>
                      </a:r>
                      <a:r>
                        <a:rPr lang="en-US" sz="1400" kern="1200" dirty="0">
                          <a:effectLst/>
                        </a:rPr>
                        <a:t> </a:t>
                      </a:r>
                      <a:r>
                        <a:rPr lang="en-US" sz="1400" kern="1200" dirty="0" err="1">
                          <a:effectLst/>
                        </a:rPr>
                        <a:t>chủ</a:t>
                      </a:r>
                      <a:r>
                        <a:rPr lang="en-US" sz="1400" kern="1200" dirty="0">
                          <a:effectLst/>
                        </a:rPr>
                        <a:t> </a:t>
                      </a:r>
                      <a:r>
                        <a:rPr lang="en-US" sz="1400" kern="1200" dirty="0" err="1">
                          <a:effectLst/>
                        </a:rPr>
                        <a:t>đề</a:t>
                      </a:r>
                      <a:r>
                        <a:rPr lang="en-US" sz="1400" kern="1200" dirty="0">
                          <a:effectLst/>
                        </a:rPr>
                        <a:t> </a:t>
                      </a:r>
                      <a:r>
                        <a:rPr lang="en-US" sz="1400" kern="1200" dirty="0" err="1">
                          <a:effectLst/>
                        </a:rPr>
                        <a:t>giáo</a:t>
                      </a:r>
                      <a:r>
                        <a:rPr lang="en-US" sz="1400" kern="1200" dirty="0">
                          <a:effectLst/>
                        </a:rPr>
                        <a:t> </a:t>
                      </a:r>
                      <a:r>
                        <a:rPr lang="en-US" sz="1400" kern="1200" dirty="0" err="1">
                          <a:effectLst/>
                        </a:rPr>
                        <a:t>dục</a:t>
                      </a:r>
                      <a:r>
                        <a:rPr lang="en-US" sz="1400" kern="1200" dirty="0">
                          <a:effectLst/>
                        </a:rPr>
                        <a:t> </a:t>
                      </a:r>
                      <a:r>
                        <a:rPr lang="en-US" sz="1400" kern="1200" dirty="0" err="1">
                          <a:effectLst/>
                        </a:rPr>
                        <a:t>để</a:t>
                      </a:r>
                      <a:r>
                        <a:rPr lang="en-US" sz="1400" kern="1200" dirty="0">
                          <a:effectLst/>
                        </a:rPr>
                        <a:t> HS </a:t>
                      </a:r>
                      <a:r>
                        <a:rPr lang="en-US" sz="1400" kern="1200" dirty="0" err="1">
                          <a:effectLst/>
                        </a:rPr>
                        <a:t>thực</a:t>
                      </a:r>
                      <a:r>
                        <a:rPr lang="en-US" sz="1400" kern="1200" dirty="0">
                          <a:effectLst/>
                        </a:rPr>
                        <a:t> </a:t>
                      </a:r>
                      <a:r>
                        <a:rPr lang="en-US" sz="1400" kern="1200" dirty="0" err="1">
                          <a:effectLst/>
                        </a:rPr>
                        <a:t>hành</a:t>
                      </a:r>
                      <a:r>
                        <a:rPr lang="en-US" sz="1400" kern="1200" dirty="0">
                          <a:effectLst/>
                        </a:rPr>
                        <a:t> </a:t>
                      </a:r>
                      <a:r>
                        <a:rPr lang="en-US" sz="1400" kern="1200" dirty="0" err="1">
                          <a:effectLst/>
                        </a:rPr>
                        <a:t>ngay</a:t>
                      </a:r>
                      <a:r>
                        <a:rPr lang="en-US" sz="1400" kern="1200" dirty="0">
                          <a:effectLst/>
                        </a:rPr>
                        <a:t> </a:t>
                      </a:r>
                      <a:r>
                        <a:rPr lang="en-US" sz="1400" kern="1200" dirty="0" err="1">
                          <a:effectLst/>
                        </a:rPr>
                        <a:t>trên</a:t>
                      </a:r>
                      <a:r>
                        <a:rPr lang="en-US" sz="1400" kern="1200" dirty="0">
                          <a:effectLst/>
                        </a:rPr>
                        <a:t> </a:t>
                      </a:r>
                      <a:r>
                        <a:rPr lang="en-US" sz="1400" kern="1200" dirty="0" err="1">
                          <a:effectLst/>
                        </a:rPr>
                        <a:t>lớp</a:t>
                      </a:r>
                      <a:r>
                        <a:rPr lang="en-US" sz="1400" kern="1200" dirty="0">
                          <a:effectLst/>
                        </a:rPr>
                        <a:t> </a:t>
                      </a:r>
                      <a:r>
                        <a:rPr lang="en-US" sz="1400" kern="1200" dirty="0" err="1">
                          <a:effectLst/>
                        </a:rPr>
                        <a:t>và</a:t>
                      </a:r>
                      <a:r>
                        <a:rPr lang="en-US" sz="1400" kern="1200" dirty="0">
                          <a:effectLst/>
                        </a:rPr>
                        <a:t> </a:t>
                      </a:r>
                      <a:r>
                        <a:rPr lang="en-US" sz="1400" kern="1200" dirty="0" err="1">
                          <a:effectLst/>
                        </a:rPr>
                        <a:t>vận</a:t>
                      </a:r>
                      <a:r>
                        <a:rPr lang="en-US" sz="1400" kern="1200" dirty="0">
                          <a:effectLst/>
                        </a:rPr>
                        <a:t> </a:t>
                      </a:r>
                      <a:r>
                        <a:rPr lang="en-US" sz="1400" kern="1200" dirty="0" err="1">
                          <a:effectLst/>
                        </a:rPr>
                        <a:t>dụng</a:t>
                      </a:r>
                      <a:r>
                        <a:rPr lang="en-US" sz="1400" kern="1200" dirty="0">
                          <a:effectLst/>
                        </a:rPr>
                        <a:t> </a:t>
                      </a:r>
                      <a:r>
                        <a:rPr lang="en-US" sz="1400" kern="1200" dirty="0" err="1">
                          <a:effectLst/>
                        </a:rPr>
                        <a:t>vào</a:t>
                      </a:r>
                      <a:r>
                        <a:rPr lang="en-US" sz="1400" kern="1200" dirty="0">
                          <a:effectLst/>
                        </a:rPr>
                        <a:t> </a:t>
                      </a:r>
                      <a:r>
                        <a:rPr lang="en-US" sz="1400" kern="1200" dirty="0" err="1">
                          <a:effectLst/>
                        </a:rPr>
                        <a:t>các</a:t>
                      </a:r>
                      <a:r>
                        <a:rPr lang="en-US" sz="1400" kern="1200" dirty="0">
                          <a:effectLst/>
                        </a:rPr>
                        <a:t> </a:t>
                      </a:r>
                      <a:r>
                        <a:rPr lang="en-US" sz="1400" kern="1200" dirty="0" err="1">
                          <a:effectLst/>
                        </a:rPr>
                        <a:t>tình</a:t>
                      </a:r>
                      <a:r>
                        <a:rPr lang="en-US" sz="1400" kern="1200" dirty="0">
                          <a:effectLst/>
                        </a:rPr>
                        <a:t> </a:t>
                      </a:r>
                      <a:r>
                        <a:rPr lang="en-US" sz="1400" kern="1200" dirty="0" err="1">
                          <a:effectLst/>
                        </a:rPr>
                        <a:t>huống</a:t>
                      </a:r>
                      <a:r>
                        <a:rPr lang="en-US" sz="1400" kern="1200" dirty="0">
                          <a:effectLst/>
                        </a:rPr>
                        <a:t>, </a:t>
                      </a:r>
                      <a:r>
                        <a:rPr lang="en-US" sz="1400" kern="1200" dirty="0" err="1">
                          <a:effectLst/>
                        </a:rPr>
                        <a:t>hoàn</a:t>
                      </a:r>
                      <a:r>
                        <a:rPr lang="en-US" sz="1400" kern="1200" dirty="0">
                          <a:effectLst/>
                        </a:rPr>
                        <a:t> </a:t>
                      </a:r>
                      <a:r>
                        <a:rPr lang="en-US" sz="1400" kern="1200" dirty="0" err="1">
                          <a:effectLst/>
                        </a:rPr>
                        <a:t>cảnh</a:t>
                      </a:r>
                      <a:r>
                        <a:rPr lang="en-US" sz="1400" kern="1200" dirty="0">
                          <a:effectLst/>
                        </a:rPr>
                        <a:t> ở </a:t>
                      </a:r>
                      <a:r>
                        <a:rPr lang="en-US" sz="1400" kern="1200" dirty="0" err="1">
                          <a:effectLst/>
                        </a:rPr>
                        <a:t>gia</a:t>
                      </a:r>
                      <a:r>
                        <a:rPr lang="en-US" sz="1400" kern="1200" dirty="0">
                          <a:effectLst/>
                        </a:rPr>
                        <a:t> </a:t>
                      </a:r>
                      <a:r>
                        <a:rPr lang="en-US" sz="1400" kern="1200" dirty="0" err="1">
                          <a:effectLst/>
                        </a:rPr>
                        <a:t>đình</a:t>
                      </a:r>
                      <a:r>
                        <a:rPr lang="en-US" sz="1400" kern="1200" dirty="0">
                          <a:effectLst/>
                        </a:rPr>
                        <a:t> </a:t>
                      </a:r>
                      <a:r>
                        <a:rPr lang="en-US" sz="1400" kern="1200" dirty="0" err="1">
                          <a:effectLst/>
                        </a:rPr>
                        <a:t>và</a:t>
                      </a:r>
                      <a:r>
                        <a:rPr lang="en-US" sz="1400" kern="1200" dirty="0">
                          <a:effectLst/>
                        </a:rPr>
                        <a:t> </a:t>
                      </a:r>
                      <a:r>
                        <a:rPr lang="en-US" sz="1400" kern="1200" dirty="0" err="1">
                          <a:effectLst/>
                        </a:rPr>
                        <a:t>cộng</a:t>
                      </a:r>
                      <a:r>
                        <a:rPr lang="en-US" sz="1400" kern="1200" dirty="0">
                          <a:effectLst/>
                        </a:rPr>
                        <a:t> </a:t>
                      </a:r>
                      <a:r>
                        <a:rPr lang="en-US" sz="1400" kern="1200" dirty="0" err="1">
                          <a:effectLst/>
                        </a:rPr>
                        <a:t>đồng</a:t>
                      </a:r>
                      <a:endParaRPr lang="en-US" sz="1400" b="0" dirty="0">
                        <a:solidFill>
                          <a:schemeClr val="tx1"/>
                        </a:solidFill>
                      </a:endParaRPr>
                    </a:p>
                  </a:txBody>
                  <a:tcPr/>
                </a:tc>
                <a:tc>
                  <a:txBody>
                    <a:bodyPr/>
                    <a:lstStyle/>
                    <a:p>
                      <a:pPr algn="just"/>
                      <a:r>
                        <a:rPr lang="en-US" sz="1400" b="1" dirty="0"/>
                        <a:t>4. </a:t>
                      </a:r>
                      <a:r>
                        <a:rPr lang="en-US" sz="1400" b="1" dirty="0" err="1"/>
                        <a:t>Đánh</a:t>
                      </a:r>
                      <a:r>
                        <a:rPr lang="en-US" sz="1400" b="1" dirty="0"/>
                        <a:t> </a:t>
                      </a:r>
                      <a:r>
                        <a:rPr lang="en-US" sz="1400" b="1" dirty="0" err="1"/>
                        <a:t>giá</a:t>
                      </a:r>
                      <a:r>
                        <a:rPr lang="en-US" sz="1400" b="1" dirty="0"/>
                        <a:t> – </a:t>
                      </a:r>
                      <a:r>
                        <a:rPr lang="en-US" sz="1400" b="1" dirty="0" err="1"/>
                        <a:t>Phát</a:t>
                      </a:r>
                      <a:r>
                        <a:rPr lang="en-US" sz="1400" b="1" dirty="0"/>
                        <a:t> </a:t>
                      </a:r>
                      <a:r>
                        <a:rPr lang="en-US" sz="1400" b="1" dirty="0" err="1"/>
                        <a:t>triển</a:t>
                      </a:r>
                      <a:endParaRPr lang="en-US" sz="1400" b="1" dirty="0"/>
                    </a:p>
                    <a:p>
                      <a:pPr algn="just"/>
                      <a:r>
                        <a:rPr lang="en-US" sz="1400" kern="1200" dirty="0">
                          <a:effectLst/>
                        </a:rPr>
                        <a:t>HS </a:t>
                      </a:r>
                      <a:r>
                        <a:rPr lang="en-US" sz="1400" kern="1200" dirty="0" err="1">
                          <a:effectLst/>
                        </a:rPr>
                        <a:t>tự</a:t>
                      </a:r>
                      <a:r>
                        <a:rPr lang="en-US" sz="1400" kern="1200" dirty="0">
                          <a:effectLst/>
                        </a:rPr>
                        <a:t> </a:t>
                      </a:r>
                      <a:r>
                        <a:rPr lang="en-US" sz="1400" kern="1200" dirty="0" err="1">
                          <a:effectLst/>
                        </a:rPr>
                        <a:t>đánh</a:t>
                      </a:r>
                      <a:r>
                        <a:rPr lang="en-US" sz="1400" kern="1200" dirty="0">
                          <a:effectLst/>
                        </a:rPr>
                        <a:t> </a:t>
                      </a:r>
                      <a:r>
                        <a:rPr lang="en-US" sz="1400" kern="1200" dirty="0" err="1">
                          <a:effectLst/>
                        </a:rPr>
                        <a:t>giá</a:t>
                      </a:r>
                      <a:r>
                        <a:rPr lang="en-US" sz="1400" kern="1200" dirty="0">
                          <a:effectLst/>
                        </a:rPr>
                        <a:t> </a:t>
                      </a:r>
                      <a:r>
                        <a:rPr lang="en-US" sz="1400" kern="1200" dirty="0" err="1">
                          <a:effectLst/>
                        </a:rPr>
                        <a:t>và</a:t>
                      </a:r>
                      <a:r>
                        <a:rPr lang="en-US" sz="1400" kern="1200" dirty="0">
                          <a:effectLst/>
                        </a:rPr>
                        <a:t> </a:t>
                      </a:r>
                      <a:r>
                        <a:rPr lang="en-US" sz="1400" kern="1200" dirty="0" err="1">
                          <a:effectLst/>
                        </a:rPr>
                        <a:t>đánh</a:t>
                      </a:r>
                      <a:r>
                        <a:rPr lang="en-US" sz="1400" kern="1200" dirty="0">
                          <a:effectLst/>
                        </a:rPr>
                        <a:t> </a:t>
                      </a:r>
                      <a:r>
                        <a:rPr lang="en-US" sz="1400" kern="1200" dirty="0" err="1">
                          <a:effectLst/>
                        </a:rPr>
                        <a:t>giá</a:t>
                      </a:r>
                      <a:r>
                        <a:rPr lang="en-US" sz="1400" kern="1200" dirty="0">
                          <a:effectLst/>
                        </a:rPr>
                        <a:t> </a:t>
                      </a:r>
                      <a:r>
                        <a:rPr lang="en-US" sz="1400" kern="1200" dirty="0" err="1">
                          <a:effectLst/>
                        </a:rPr>
                        <a:t>lẫn</a:t>
                      </a:r>
                      <a:r>
                        <a:rPr lang="en-US" sz="1400" kern="1200" dirty="0">
                          <a:effectLst/>
                        </a:rPr>
                        <a:t> </a:t>
                      </a:r>
                      <a:r>
                        <a:rPr lang="en-US" sz="1400" kern="1200" dirty="0" err="1">
                          <a:effectLst/>
                        </a:rPr>
                        <a:t>nhau</a:t>
                      </a:r>
                      <a:r>
                        <a:rPr lang="en-US" sz="1400" kern="1200" dirty="0">
                          <a:effectLst/>
                        </a:rPr>
                        <a:t> </a:t>
                      </a:r>
                      <a:r>
                        <a:rPr lang="en-US" sz="1400" kern="1200" dirty="0" err="1">
                          <a:effectLst/>
                        </a:rPr>
                        <a:t>những</a:t>
                      </a:r>
                      <a:r>
                        <a:rPr lang="en-US" sz="1400" kern="1200" dirty="0">
                          <a:effectLst/>
                        </a:rPr>
                        <a:t> </a:t>
                      </a:r>
                      <a:r>
                        <a:rPr lang="en-US" sz="1400" kern="1200" dirty="0" err="1">
                          <a:effectLst/>
                        </a:rPr>
                        <a:t>gì</a:t>
                      </a:r>
                      <a:r>
                        <a:rPr lang="en-US" sz="1400" kern="1200" dirty="0">
                          <a:effectLst/>
                        </a:rPr>
                        <a:t> </a:t>
                      </a:r>
                      <a:r>
                        <a:rPr lang="en-US" sz="1400" kern="1200" dirty="0" err="1">
                          <a:effectLst/>
                        </a:rPr>
                        <a:t>mình</a:t>
                      </a:r>
                      <a:r>
                        <a:rPr lang="en-US" sz="1400" kern="1200" dirty="0">
                          <a:effectLst/>
                        </a:rPr>
                        <a:t> </a:t>
                      </a:r>
                      <a:r>
                        <a:rPr lang="en-US" sz="1400" kern="1200" dirty="0" err="1">
                          <a:effectLst/>
                        </a:rPr>
                        <a:t>đã</a:t>
                      </a:r>
                      <a:r>
                        <a:rPr lang="en-US" sz="1400" kern="1200" dirty="0">
                          <a:effectLst/>
                        </a:rPr>
                        <a:t> </a:t>
                      </a:r>
                      <a:r>
                        <a:rPr lang="en-US" sz="1400" kern="1200" dirty="0" err="1">
                          <a:effectLst/>
                        </a:rPr>
                        <a:t>học</a:t>
                      </a:r>
                      <a:r>
                        <a:rPr lang="en-US" sz="1400" kern="1200" dirty="0">
                          <a:effectLst/>
                        </a:rPr>
                        <a:t> </a:t>
                      </a:r>
                      <a:r>
                        <a:rPr lang="en-US" sz="1400" kern="1200" dirty="0" err="1">
                          <a:effectLst/>
                        </a:rPr>
                        <a:t>và</a:t>
                      </a:r>
                      <a:r>
                        <a:rPr lang="en-US" sz="1400" kern="1200" dirty="0">
                          <a:effectLst/>
                        </a:rPr>
                        <a:t> </a:t>
                      </a:r>
                      <a:r>
                        <a:rPr lang="en-US" sz="1400" kern="1200" dirty="0" err="1">
                          <a:effectLst/>
                        </a:rPr>
                        <a:t>làm</a:t>
                      </a:r>
                      <a:r>
                        <a:rPr lang="en-US" sz="1400" kern="1200" dirty="0">
                          <a:effectLst/>
                        </a:rPr>
                        <a:t> </a:t>
                      </a:r>
                      <a:r>
                        <a:rPr lang="en-US" sz="1400" kern="1200" dirty="0" err="1">
                          <a:effectLst/>
                        </a:rPr>
                        <a:t>được</a:t>
                      </a:r>
                      <a:r>
                        <a:rPr lang="en-US" sz="1400" kern="1200" dirty="0">
                          <a:effectLst/>
                        </a:rPr>
                        <a:t> qua </a:t>
                      </a:r>
                      <a:r>
                        <a:rPr lang="en-US" sz="1400" kern="1200" dirty="0" err="1">
                          <a:effectLst/>
                        </a:rPr>
                        <a:t>các</a:t>
                      </a:r>
                      <a:r>
                        <a:rPr lang="en-US" sz="1400" kern="1200" dirty="0">
                          <a:effectLst/>
                        </a:rPr>
                        <a:t> </a:t>
                      </a:r>
                      <a:r>
                        <a:rPr lang="en-US" sz="1400" kern="1200" dirty="0" err="1">
                          <a:effectLst/>
                        </a:rPr>
                        <a:t>hoạt</a:t>
                      </a:r>
                      <a:r>
                        <a:rPr lang="en-US" sz="1400" kern="1200" dirty="0">
                          <a:effectLst/>
                        </a:rPr>
                        <a:t> </a:t>
                      </a:r>
                      <a:r>
                        <a:rPr lang="en-US" sz="1400" kern="1200" dirty="0" err="1">
                          <a:effectLst/>
                        </a:rPr>
                        <a:t>động</a:t>
                      </a:r>
                      <a:r>
                        <a:rPr lang="en-US" sz="1400" kern="1200" dirty="0">
                          <a:effectLst/>
                        </a:rPr>
                        <a:t> </a:t>
                      </a:r>
                      <a:r>
                        <a:rPr lang="en-US" sz="1400" kern="1200" dirty="0" err="1">
                          <a:effectLst/>
                        </a:rPr>
                        <a:t>từ</a:t>
                      </a:r>
                      <a:r>
                        <a:rPr lang="en-US" sz="1400" kern="1200" dirty="0">
                          <a:effectLst/>
                        </a:rPr>
                        <a:t> </a:t>
                      </a:r>
                      <a:r>
                        <a:rPr lang="en-US" sz="1400" kern="1200" dirty="0" err="1">
                          <a:effectLst/>
                        </a:rPr>
                        <a:t>đó</a:t>
                      </a:r>
                      <a:r>
                        <a:rPr lang="en-US" sz="1400" kern="1200" dirty="0">
                          <a:effectLst/>
                        </a:rPr>
                        <a:t> </a:t>
                      </a:r>
                      <a:r>
                        <a:rPr lang="en-US" sz="1400" kern="1200" dirty="0" err="1">
                          <a:effectLst/>
                        </a:rPr>
                        <a:t>tiếp</a:t>
                      </a:r>
                      <a:r>
                        <a:rPr lang="en-US" sz="1400" kern="1200" dirty="0">
                          <a:effectLst/>
                        </a:rPr>
                        <a:t> </a:t>
                      </a:r>
                      <a:r>
                        <a:rPr lang="en-US" sz="1400" kern="1200" dirty="0" err="1">
                          <a:effectLst/>
                        </a:rPr>
                        <a:t>tục</a:t>
                      </a:r>
                      <a:r>
                        <a:rPr lang="en-US" sz="1400" kern="1200" dirty="0">
                          <a:effectLst/>
                        </a:rPr>
                        <a:t> </a:t>
                      </a:r>
                      <a:r>
                        <a:rPr lang="en-US" sz="1400" kern="1200" dirty="0" err="1">
                          <a:effectLst/>
                        </a:rPr>
                        <a:t>rèn</a:t>
                      </a:r>
                      <a:r>
                        <a:rPr lang="en-US" sz="1400" kern="1200" dirty="0">
                          <a:effectLst/>
                        </a:rPr>
                        <a:t> </a:t>
                      </a:r>
                      <a:r>
                        <a:rPr lang="en-US" sz="1400" kern="1200" dirty="0" err="1">
                          <a:effectLst/>
                        </a:rPr>
                        <a:t>luyện</a:t>
                      </a:r>
                      <a:r>
                        <a:rPr lang="en-US" sz="1400" kern="1200" dirty="0">
                          <a:effectLst/>
                        </a:rPr>
                        <a:t> </a:t>
                      </a:r>
                      <a:r>
                        <a:rPr lang="en-US" sz="1400" kern="1200" dirty="0" err="1">
                          <a:effectLst/>
                        </a:rPr>
                        <a:t>để</a:t>
                      </a:r>
                      <a:r>
                        <a:rPr lang="en-US" sz="1400" kern="1200" dirty="0">
                          <a:effectLst/>
                        </a:rPr>
                        <a:t> </a:t>
                      </a:r>
                      <a:r>
                        <a:rPr lang="en-US" sz="1400" kern="1200" dirty="0" err="1">
                          <a:effectLst/>
                        </a:rPr>
                        <a:t>hoàn</a:t>
                      </a:r>
                      <a:r>
                        <a:rPr lang="en-US" sz="1400" kern="1200" dirty="0">
                          <a:effectLst/>
                        </a:rPr>
                        <a:t> </a:t>
                      </a:r>
                      <a:r>
                        <a:rPr lang="en-US" sz="1400" kern="1200" dirty="0" err="1">
                          <a:effectLst/>
                        </a:rPr>
                        <a:t>thiện</a:t>
                      </a:r>
                      <a:endParaRPr lang="en-US" sz="1400" b="0" dirty="0">
                        <a:solidFill>
                          <a:schemeClr val="tx1"/>
                        </a:solidFill>
                      </a:endParaRPr>
                    </a:p>
                  </a:txBody>
                  <a:tcPr/>
                </a:tc>
                <a:extLst>
                  <a:ext uri="{0D108BD9-81ED-4DB2-BD59-A6C34878D82A}">
                    <a16:rowId xmlns:a16="http://schemas.microsoft.com/office/drawing/2014/main" val="2692020693"/>
                  </a:ext>
                </a:extLst>
              </a:tr>
            </a:tbl>
          </a:graphicData>
        </a:graphic>
      </p:graphicFrame>
      <p:sp>
        <p:nvSpPr>
          <p:cNvPr id="4" name="Slide Number Placeholder 3"/>
          <p:cNvSpPr>
            <a:spLocks noGrp="1"/>
          </p:cNvSpPr>
          <p:nvPr>
            <p:ph type="sldNum" sz="quarter" idx="4294967295"/>
          </p:nvPr>
        </p:nvSpPr>
        <p:spPr>
          <a:xfrm>
            <a:off x="9199563" y="6356350"/>
            <a:ext cx="2992437" cy="365125"/>
          </a:xfrm>
        </p:spPr>
        <p:txBody>
          <a:bodyPr/>
          <a:lstStyle/>
          <a:p>
            <a:fld id="{A332A896-B7F9-4742-A573-A9A4C106AC7B}" type="slidenum">
              <a:rPr lang="en-US" altLang="en-US" smtClean="0"/>
              <a:pPr/>
              <a:t>41</a:t>
            </a:fld>
            <a:endParaRPr lang="en-US" altLang="en-US"/>
          </a:p>
        </p:txBody>
      </p:sp>
      <p:sp>
        <p:nvSpPr>
          <p:cNvPr id="11" name="Rectangle: Rounded Corners 10">
            <a:extLst>
              <a:ext uri="{FF2B5EF4-FFF2-40B4-BE49-F238E27FC236}">
                <a16:creationId xmlns:a16="http://schemas.microsoft.com/office/drawing/2014/main" id="{6D4FA68D-9230-DDFE-9B69-FF44BEFD0B3A}"/>
              </a:ext>
            </a:extLst>
          </p:cNvPr>
          <p:cNvSpPr/>
          <p:nvPr/>
        </p:nvSpPr>
        <p:spPr>
          <a:xfrm>
            <a:off x="96605" y="1439378"/>
            <a:ext cx="1554884" cy="475615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A1A36A61-C150-A511-7CF7-969C8689D5AE}"/>
              </a:ext>
            </a:extLst>
          </p:cNvPr>
          <p:cNvSpPr txBox="1"/>
          <p:nvPr/>
        </p:nvSpPr>
        <p:spPr>
          <a:xfrm>
            <a:off x="120100" y="3263401"/>
            <a:ext cx="1531389" cy="2308324"/>
          </a:xfrm>
          <a:prstGeom prst="rect">
            <a:avLst/>
          </a:prstGeom>
          <a:noFill/>
        </p:spPr>
        <p:txBody>
          <a:bodyPr wrap="square" rtlCol="0">
            <a:spAutoFit/>
          </a:bodyPr>
          <a:lstStyle/>
          <a:p>
            <a:pPr algn="ctr"/>
            <a:r>
              <a:rPr lang="en-US" sz="2400" b="1" dirty="0" err="1">
                <a:solidFill>
                  <a:srgbClr val="C00000"/>
                </a:solidFill>
                <a:cs typeface="Arial" panose="020B0604020202020204" pitchFamily="34" charset="0"/>
              </a:rPr>
              <a:t>HOẠT</a:t>
            </a:r>
            <a:r>
              <a:rPr lang="en-US" sz="2400" b="1" dirty="0">
                <a:solidFill>
                  <a:srgbClr val="C00000"/>
                </a:solidFill>
                <a:cs typeface="Arial" panose="020B0604020202020204" pitchFamily="34" charset="0"/>
              </a:rPr>
              <a:t> </a:t>
            </a:r>
            <a:r>
              <a:rPr lang="en-US" sz="2400" b="1" dirty="0" err="1">
                <a:solidFill>
                  <a:srgbClr val="C00000"/>
                </a:solidFill>
                <a:cs typeface="Arial" panose="020B0604020202020204" pitchFamily="34" charset="0"/>
              </a:rPr>
              <a:t>ĐỘNG</a:t>
            </a:r>
            <a:r>
              <a:rPr lang="en-US" sz="2400" b="1" dirty="0">
                <a:solidFill>
                  <a:srgbClr val="C00000"/>
                </a:solidFill>
                <a:cs typeface="Arial" panose="020B0604020202020204" pitchFamily="34" charset="0"/>
              </a:rPr>
              <a:t> </a:t>
            </a:r>
            <a:r>
              <a:rPr lang="en-US" sz="2400" b="1" dirty="0" err="1">
                <a:solidFill>
                  <a:srgbClr val="C00000"/>
                </a:solidFill>
                <a:cs typeface="Arial" panose="020B0604020202020204" pitchFamily="34" charset="0"/>
              </a:rPr>
              <a:t>GIÁO</a:t>
            </a:r>
            <a:r>
              <a:rPr lang="en-US" sz="2400" b="1" dirty="0">
                <a:solidFill>
                  <a:srgbClr val="C00000"/>
                </a:solidFill>
                <a:cs typeface="Arial" panose="020B0604020202020204" pitchFamily="34" charset="0"/>
              </a:rPr>
              <a:t> </a:t>
            </a:r>
            <a:r>
              <a:rPr lang="en-US" sz="2400" b="1" dirty="0" err="1">
                <a:solidFill>
                  <a:srgbClr val="C00000"/>
                </a:solidFill>
                <a:cs typeface="Arial" panose="020B0604020202020204" pitchFamily="34" charset="0"/>
              </a:rPr>
              <a:t>DỤC</a:t>
            </a:r>
            <a:r>
              <a:rPr lang="en-US" sz="2400" b="1" dirty="0">
                <a:solidFill>
                  <a:srgbClr val="C00000"/>
                </a:solidFill>
                <a:cs typeface="Arial" panose="020B0604020202020204" pitchFamily="34" charset="0"/>
              </a:rPr>
              <a:t> THEO </a:t>
            </a:r>
          </a:p>
          <a:p>
            <a:pPr algn="ctr"/>
            <a:r>
              <a:rPr lang="en-US" sz="2400" b="1" dirty="0" err="1">
                <a:solidFill>
                  <a:srgbClr val="C00000"/>
                </a:solidFill>
                <a:cs typeface="Arial" panose="020B0604020202020204" pitchFamily="34" charset="0"/>
              </a:rPr>
              <a:t>CHỦ</a:t>
            </a:r>
            <a:r>
              <a:rPr lang="en-US" sz="2400" b="1" dirty="0">
                <a:solidFill>
                  <a:srgbClr val="C00000"/>
                </a:solidFill>
                <a:cs typeface="Arial" panose="020B0604020202020204" pitchFamily="34" charset="0"/>
              </a:rPr>
              <a:t> </a:t>
            </a:r>
            <a:r>
              <a:rPr lang="en-US" sz="2400" b="1" dirty="0" err="1">
                <a:solidFill>
                  <a:srgbClr val="C00000"/>
                </a:solidFill>
                <a:cs typeface="Arial" panose="020B0604020202020204" pitchFamily="34" charset="0"/>
              </a:rPr>
              <a:t>ĐỀ</a:t>
            </a:r>
            <a:endParaRPr lang="en-US" sz="2400" b="1" dirty="0">
              <a:solidFill>
                <a:srgbClr val="C00000"/>
              </a:solidFill>
              <a:cs typeface="Arial" panose="020B0604020202020204" pitchFamily="34" charset="0"/>
            </a:endParaRPr>
          </a:p>
        </p:txBody>
      </p:sp>
      <p:pic>
        <p:nvPicPr>
          <p:cNvPr id="14" name="Picture 13">
            <a:extLst>
              <a:ext uri="{FF2B5EF4-FFF2-40B4-BE49-F238E27FC236}">
                <a16:creationId xmlns:a16="http://schemas.microsoft.com/office/drawing/2014/main" id="{6FF35A28-6B10-5450-E4F9-175D6A8F21B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6525" y="1700535"/>
            <a:ext cx="1381797" cy="1139419"/>
          </a:xfrm>
          <a:prstGeom prst="rect">
            <a:avLst/>
          </a:prstGeom>
        </p:spPr>
      </p:pic>
      <p:sp>
        <p:nvSpPr>
          <p:cNvPr id="7" name="Title 4">
            <a:extLst>
              <a:ext uri="{FF2B5EF4-FFF2-40B4-BE49-F238E27FC236}">
                <a16:creationId xmlns:a16="http://schemas.microsoft.com/office/drawing/2014/main" id="{718183C9-E5C7-2B28-6956-0FBFC99E1307}"/>
              </a:ext>
            </a:extLst>
          </p:cNvPr>
          <p:cNvSpPr txBox="1">
            <a:spLocks/>
          </p:cNvSpPr>
          <p:nvPr/>
        </p:nvSpPr>
        <p:spPr>
          <a:xfrm>
            <a:off x="2088605" y="467798"/>
            <a:ext cx="8014790" cy="1050286"/>
          </a:xfrm>
          <a:prstGeom prst="rect">
            <a:avLst/>
          </a:prstGeom>
        </p:spPr>
        <p:txBody>
          <a:bodyPr>
            <a:norm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400" b="1" dirty="0">
                <a:solidFill>
                  <a:srgbClr val="C00000"/>
                </a:solidFill>
                <a:effectLst/>
                <a:latin typeface="Cambria" panose="02040503050406030204" pitchFamily="18" charset="0"/>
                <a:ea typeface="Cambria" panose="02040503050406030204" pitchFamily="18" charset="0"/>
              </a:rPr>
              <a:t>QUY TRÌNH THIẾT KẾ VÀ TỔ CHỨC</a:t>
            </a:r>
          </a:p>
          <a:p>
            <a:pPr algn="ctr"/>
            <a:r>
              <a:rPr lang="en-US" sz="2400" b="1" dirty="0">
                <a:solidFill>
                  <a:srgbClr val="C00000"/>
                </a:solidFill>
                <a:effectLst/>
                <a:latin typeface="Cambria" panose="02040503050406030204" pitchFamily="18" charset="0"/>
                <a:ea typeface="Cambria" panose="02040503050406030204" pitchFamily="18" charset="0"/>
              </a:rPr>
              <a:t>HOẠT ĐỘNG GIÁO DỤC THEO CHỦ ĐỀ</a:t>
            </a:r>
          </a:p>
        </p:txBody>
      </p:sp>
    </p:spTree>
    <p:extLst>
      <p:ext uri="{BB962C8B-B14F-4D97-AF65-F5344CB8AC3E}">
        <p14:creationId xmlns:p14="http://schemas.microsoft.com/office/powerpoint/2010/main" val="280344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60E9077F-A1A0-44FA-9DE5-66542D1EAEC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923546" y="5258242"/>
            <a:ext cx="3024435" cy="1463233"/>
          </a:xfrm>
          <a:prstGeom prst="rect">
            <a:avLst/>
          </a:prstGeom>
        </p:spPr>
      </p:pic>
      <p:sp>
        <p:nvSpPr>
          <p:cNvPr id="5" name="Title 4"/>
          <p:cNvSpPr>
            <a:spLocks noGrp="1"/>
          </p:cNvSpPr>
          <p:nvPr>
            <p:ph type="title"/>
          </p:nvPr>
        </p:nvSpPr>
        <p:spPr>
          <a:xfrm>
            <a:off x="1940803" y="249471"/>
            <a:ext cx="7955373" cy="709541"/>
          </a:xfrm>
        </p:spPr>
        <p:txBody>
          <a:bodyPr>
            <a:normAutofit/>
          </a:bodyPr>
          <a:lstStyle/>
          <a:p>
            <a:pPr algn="ctr">
              <a:lnSpc>
                <a:spcPct val="120000"/>
              </a:lnSpc>
              <a:spcBef>
                <a:spcPts val="1200"/>
              </a:spcBef>
            </a:pPr>
            <a:r>
              <a:rPr lang="en-US" sz="2200" cap="none" dirty="0" err="1">
                <a:solidFill>
                  <a:srgbClr val="C00000"/>
                </a:solidFill>
                <a:effectLst/>
                <a:latin typeface="Cambria" panose="02040503050406030204" pitchFamily="18" charset="0"/>
                <a:ea typeface="Cambria" panose="02040503050406030204" pitchFamily="18" charset="0"/>
              </a:rPr>
              <a:t>Chủ</a:t>
            </a:r>
            <a:r>
              <a:rPr lang="en-US" sz="2200" cap="none" dirty="0">
                <a:solidFill>
                  <a:srgbClr val="C00000"/>
                </a:solidFill>
                <a:effectLst/>
                <a:latin typeface="Cambria" panose="02040503050406030204" pitchFamily="18" charset="0"/>
                <a:ea typeface="Cambria" panose="02040503050406030204" pitchFamily="18" charset="0"/>
              </a:rPr>
              <a:t> </a:t>
            </a:r>
            <a:r>
              <a:rPr lang="en-US" sz="2200" cap="none" dirty="0" err="1">
                <a:solidFill>
                  <a:srgbClr val="C00000"/>
                </a:solidFill>
                <a:effectLst/>
                <a:latin typeface="Cambria" panose="02040503050406030204" pitchFamily="18" charset="0"/>
                <a:ea typeface="Cambria" panose="02040503050406030204" pitchFamily="18" charset="0"/>
              </a:rPr>
              <a:t>đề</a:t>
            </a:r>
            <a:r>
              <a:rPr lang="en-US" sz="2200" cap="none" dirty="0">
                <a:solidFill>
                  <a:srgbClr val="C00000"/>
                </a:solidFill>
                <a:effectLst/>
                <a:latin typeface="Cambria" panose="02040503050406030204" pitchFamily="18" charset="0"/>
                <a:ea typeface="Cambria" panose="02040503050406030204" pitchFamily="18" charset="0"/>
              </a:rPr>
              <a:t> 5: </a:t>
            </a:r>
            <a:r>
              <a:rPr lang="en-US" sz="2200" cap="none" dirty="0" err="1">
                <a:solidFill>
                  <a:srgbClr val="C00000"/>
                </a:solidFill>
                <a:effectLst/>
                <a:latin typeface="Cambria" panose="02040503050406030204" pitchFamily="18" charset="0"/>
                <a:ea typeface="Cambria" panose="02040503050406030204" pitchFamily="18" charset="0"/>
              </a:rPr>
              <a:t>Chào</a:t>
            </a:r>
            <a:r>
              <a:rPr lang="en-US" sz="2200" cap="none" dirty="0">
                <a:solidFill>
                  <a:srgbClr val="C00000"/>
                </a:solidFill>
                <a:effectLst/>
                <a:latin typeface="Cambria" panose="02040503050406030204" pitchFamily="18" charset="0"/>
                <a:ea typeface="Cambria" panose="02040503050406030204" pitchFamily="18" charset="0"/>
              </a:rPr>
              <a:t> </a:t>
            </a:r>
            <a:r>
              <a:rPr lang="en-US" sz="2200" cap="none" dirty="0" err="1">
                <a:solidFill>
                  <a:srgbClr val="C00000"/>
                </a:solidFill>
                <a:effectLst/>
                <a:latin typeface="Cambria" panose="02040503050406030204" pitchFamily="18" charset="0"/>
                <a:ea typeface="Cambria" panose="02040503050406030204" pitchFamily="18" charset="0"/>
              </a:rPr>
              <a:t>năm</a:t>
            </a:r>
            <a:r>
              <a:rPr lang="en-US" sz="2200" cap="none" dirty="0">
                <a:solidFill>
                  <a:srgbClr val="C00000"/>
                </a:solidFill>
                <a:effectLst/>
                <a:latin typeface="Cambria" panose="02040503050406030204" pitchFamily="18" charset="0"/>
                <a:ea typeface="Cambria" panose="02040503050406030204" pitchFamily="18" charset="0"/>
              </a:rPr>
              <a:t> </a:t>
            </a:r>
            <a:r>
              <a:rPr lang="en-US" sz="2200" cap="none" dirty="0" err="1">
                <a:solidFill>
                  <a:srgbClr val="C00000"/>
                </a:solidFill>
                <a:effectLst/>
                <a:latin typeface="Cambria" panose="02040503050406030204" pitchFamily="18" charset="0"/>
                <a:ea typeface="Cambria" panose="02040503050406030204" pitchFamily="18" charset="0"/>
              </a:rPr>
              <a:t>mới</a:t>
            </a:r>
            <a:r>
              <a:rPr lang="en-US" sz="2200" cap="none" dirty="0">
                <a:solidFill>
                  <a:srgbClr val="C00000"/>
                </a:solidFill>
                <a:effectLst/>
                <a:latin typeface="Cambria" panose="02040503050406030204" pitchFamily="18" charset="0"/>
                <a:ea typeface="Cambria" panose="02040503050406030204" pitchFamily="18" charset="0"/>
              </a:rPr>
              <a:t> </a:t>
            </a:r>
            <a:r>
              <a:rPr lang="en-US" sz="2200" cap="none" dirty="0" err="1">
                <a:solidFill>
                  <a:srgbClr val="C00000"/>
                </a:solidFill>
                <a:effectLst/>
                <a:latin typeface="Cambria" panose="02040503050406030204" pitchFamily="18" charset="0"/>
                <a:ea typeface="Cambria" panose="02040503050406030204" pitchFamily="18" charset="0"/>
              </a:rPr>
              <a:t>và</a:t>
            </a:r>
            <a:r>
              <a:rPr lang="en-US" sz="2200" cap="none" dirty="0">
                <a:solidFill>
                  <a:srgbClr val="C00000"/>
                </a:solidFill>
                <a:effectLst/>
                <a:latin typeface="Cambria" panose="02040503050406030204" pitchFamily="18" charset="0"/>
                <a:ea typeface="Cambria" panose="02040503050406030204" pitchFamily="18" charset="0"/>
              </a:rPr>
              <a:t> chi </a:t>
            </a:r>
            <a:r>
              <a:rPr lang="en-US" sz="2200" cap="none" dirty="0" err="1">
                <a:solidFill>
                  <a:srgbClr val="C00000"/>
                </a:solidFill>
                <a:effectLst/>
                <a:latin typeface="Cambria" panose="02040503050406030204" pitchFamily="18" charset="0"/>
                <a:ea typeface="Cambria" panose="02040503050406030204" pitchFamily="18" charset="0"/>
              </a:rPr>
              <a:t>tiêu</a:t>
            </a:r>
            <a:r>
              <a:rPr lang="en-US" sz="2200" cap="none" dirty="0">
                <a:solidFill>
                  <a:srgbClr val="C00000"/>
                </a:solidFill>
                <a:effectLst/>
                <a:latin typeface="Cambria" panose="02040503050406030204" pitchFamily="18" charset="0"/>
                <a:ea typeface="Cambria" panose="02040503050406030204" pitchFamily="18" charset="0"/>
              </a:rPr>
              <a:t> </a:t>
            </a:r>
            <a:r>
              <a:rPr lang="en-US" sz="2200" cap="none" dirty="0" err="1">
                <a:solidFill>
                  <a:srgbClr val="C00000"/>
                </a:solidFill>
                <a:effectLst/>
                <a:latin typeface="Cambria" panose="02040503050406030204" pitchFamily="18" charset="0"/>
                <a:ea typeface="Cambria" panose="02040503050406030204" pitchFamily="18" charset="0"/>
              </a:rPr>
              <a:t>tiết</a:t>
            </a:r>
            <a:r>
              <a:rPr lang="en-US" sz="2200" cap="none" dirty="0">
                <a:solidFill>
                  <a:srgbClr val="C00000"/>
                </a:solidFill>
                <a:effectLst/>
                <a:latin typeface="Cambria" panose="02040503050406030204" pitchFamily="18" charset="0"/>
                <a:ea typeface="Cambria" panose="02040503050406030204" pitchFamily="18" charset="0"/>
              </a:rPr>
              <a:t> </a:t>
            </a:r>
            <a:r>
              <a:rPr lang="en-US" sz="2200" cap="none" dirty="0" err="1">
                <a:solidFill>
                  <a:srgbClr val="C00000"/>
                </a:solidFill>
                <a:effectLst/>
                <a:latin typeface="Cambria" panose="02040503050406030204" pitchFamily="18" charset="0"/>
                <a:ea typeface="Cambria" panose="02040503050406030204" pitchFamily="18" charset="0"/>
              </a:rPr>
              <a:t>kiệm</a:t>
            </a:r>
            <a:endParaRPr lang="en-US" sz="2200" dirty="0">
              <a:solidFill>
                <a:srgbClr val="C00000"/>
              </a:solidFill>
              <a:effectLst/>
              <a:latin typeface="Cambria" panose="02040503050406030204" pitchFamily="18" charset="0"/>
              <a:ea typeface="Cambria" panose="02040503050406030204" pitchFamily="18" charset="0"/>
            </a:endParaRPr>
          </a:p>
        </p:txBody>
      </p:sp>
      <p:sp>
        <p:nvSpPr>
          <p:cNvPr id="2" name="Date Placeholder 1"/>
          <p:cNvSpPr>
            <a:spLocks noGrp="1"/>
          </p:cNvSpPr>
          <p:nvPr>
            <p:ph type="dt" sz="half" idx="2"/>
          </p:nvPr>
        </p:nvSpPr>
        <p:spPr/>
        <p:txBody>
          <a:bodyPr/>
          <a:lstStyle/>
          <a:p>
            <a:fld id="{EE0F0134-C919-4E86-A74C-C504309ADC05}" type="datetime1">
              <a:rPr lang="en-US" smtClean="0"/>
              <a:t>5/18/2023</a:t>
            </a:fld>
            <a:endParaRPr lang="en-US"/>
          </a:p>
        </p:txBody>
      </p:sp>
      <p:sp>
        <p:nvSpPr>
          <p:cNvPr id="3" name="Slide Number Placeholder 2"/>
          <p:cNvSpPr>
            <a:spLocks noGrp="1"/>
          </p:cNvSpPr>
          <p:nvPr>
            <p:ph type="sldNum" sz="quarter" idx="4"/>
          </p:nvPr>
        </p:nvSpPr>
        <p:spPr/>
        <p:txBody>
          <a:bodyPr/>
          <a:lstStyle/>
          <a:p>
            <a:fld id="{74A3404E-108D-4C83-932E-0A353F71BD4D}" type="slidenum">
              <a:rPr lang="en-US" smtClean="0"/>
              <a:pPr/>
              <a:t>42</a:t>
            </a:fld>
            <a:endParaRPr lang="en-US"/>
          </a:p>
        </p:txBody>
      </p:sp>
      <p:grpSp>
        <p:nvGrpSpPr>
          <p:cNvPr id="11" name="Group 10">
            <a:extLst>
              <a:ext uri="{FF2B5EF4-FFF2-40B4-BE49-F238E27FC236}">
                <a16:creationId xmlns:a16="http://schemas.microsoft.com/office/drawing/2014/main" id="{10FB2015-C6EF-5144-A8E1-595283B31FA7}"/>
              </a:ext>
            </a:extLst>
          </p:cNvPr>
          <p:cNvGrpSpPr/>
          <p:nvPr/>
        </p:nvGrpSpPr>
        <p:grpSpPr>
          <a:xfrm>
            <a:off x="495563" y="882151"/>
            <a:ext cx="1800261" cy="770024"/>
            <a:chOff x="3347580" y="382459"/>
            <a:chExt cx="1943243" cy="1383042"/>
          </a:xfrm>
        </p:grpSpPr>
        <p:sp>
          <p:nvSpPr>
            <p:cNvPr id="17" name="Oval 16">
              <a:extLst>
                <a:ext uri="{FF2B5EF4-FFF2-40B4-BE49-F238E27FC236}">
                  <a16:creationId xmlns:a16="http://schemas.microsoft.com/office/drawing/2014/main" id="{88890BD5-D8E5-7D45-8F9E-AEB70FF5AAB5}"/>
                </a:ext>
              </a:extLst>
            </p:cNvPr>
            <p:cNvSpPr/>
            <p:nvPr/>
          </p:nvSpPr>
          <p:spPr>
            <a:xfrm>
              <a:off x="3347580" y="382459"/>
              <a:ext cx="1943243" cy="1383042"/>
            </a:xfrm>
            <a:prstGeom prst="ellipse">
              <a:avLst/>
            </a:prstGeom>
            <a:solidFill>
              <a:schemeClr val="accent6">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Oval 4">
              <a:extLst>
                <a:ext uri="{FF2B5EF4-FFF2-40B4-BE49-F238E27FC236}">
                  <a16:creationId xmlns:a16="http://schemas.microsoft.com/office/drawing/2014/main" id="{719385CF-2DCE-634E-9A0F-FE7B048E4497}"/>
                </a:ext>
              </a:extLst>
            </p:cNvPr>
            <p:cNvSpPr txBox="1"/>
            <p:nvPr/>
          </p:nvSpPr>
          <p:spPr>
            <a:xfrm>
              <a:off x="3632161" y="548677"/>
              <a:ext cx="1374081" cy="9779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b="1" kern="1200" dirty="0" err="1">
                  <a:solidFill>
                    <a:schemeClr val="bg1"/>
                  </a:solidFill>
                </a:rPr>
                <a:t>Nhận</a:t>
              </a:r>
              <a:r>
                <a:rPr lang="en-US" b="1" kern="1200" dirty="0">
                  <a:solidFill>
                    <a:schemeClr val="bg1"/>
                  </a:solidFill>
                </a:rPr>
                <a:t> </a:t>
              </a:r>
              <a:r>
                <a:rPr lang="en-US" b="1" kern="1200" dirty="0" err="1">
                  <a:solidFill>
                    <a:schemeClr val="bg1"/>
                  </a:solidFill>
                </a:rPr>
                <a:t>diện</a:t>
              </a:r>
              <a:r>
                <a:rPr lang="en-US" b="1" kern="1200" dirty="0">
                  <a:solidFill>
                    <a:schemeClr val="bg1"/>
                  </a:solidFill>
                </a:rPr>
                <a:t> – </a:t>
              </a:r>
            </a:p>
            <a:p>
              <a:pPr marL="0" lvl="0" indent="0" algn="ctr" defTabSz="889000">
                <a:lnSpc>
                  <a:spcPct val="90000"/>
                </a:lnSpc>
                <a:spcBef>
                  <a:spcPct val="0"/>
                </a:spcBef>
                <a:spcAft>
                  <a:spcPct val="35000"/>
                </a:spcAft>
                <a:buNone/>
              </a:pPr>
              <a:r>
                <a:rPr lang="en-US" b="1" kern="1200" dirty="0" err="1">
                  <a:solidFill>
                    <a:schemeClr val="bg1"/>
                  </a:solidFill>
                </a:rPr>
                <a:t>Khám</a:t>
              </a:r>
              <a:r>
                <a:rPr lang="en-US" b="1" kern="1200" dirty="0">
                  <a:solidFill>
                    <a:schemeClr val="bg1"/>
                  </a:solidFill>
                </a:rPr>
                <a:t> </a:t>
              </a:r>
              <a:r>
                <a:rPr lang="en-US" b="1" kern="1200" dirty="0" err="1">
                  <a:solidFill>
                    <a:schemeClr val="bg1"/>
                  </a:solidFill>
                </a:rPr>
                <a:t>phá</a:t>
              </a:r>
              <a:endParaRPr lang="en-US" b="1" kern="1200" dirty="0">
                <a:solidFill>
                  <a:schemeClr val="bg1"/>
                </a:solidFill>
              </a:endParaRPr>
            </a:p>
          </p:txBody>
        </p:sp>
      </p:grpSp>
      <p:grpSp>
        <p:nvGrpSpPr>
          <p:cNvPr id="25" name="Group 24">
            <a:extLst>
              <a:ext uri="{FF2B5EF4-FFF2-40B4-BE49-F238E27FC236}">
                <a16:creationId xmlns:a16="http://schemas.microsoft.com/office/drawing/2014/main" id="{45B2E738-4DE5-C14B-A70F-B21A7AC3B43D}"/>
              </a:ext>
            </a:extLst>
          </p:cNvPr>
          <p:cNvGrpSpPr/>
          <p:nvPr/>
        </p:nvGrpSpPr>
        <p:grpSpPr>
          <a:xfrm>
            <a:off x="7871873" y="879361"/>
            <a:ext cx="1783214" cy="877042"/>
            <a:chOff x="1167989" y="1402010"/>
            <a:chExt cx="1945573" cy="1305035"/>
          </a:xfrm>
        </p:grpSpPr>
        <p:sp>
          <p:nvSpPr>
            <p:cNvPr id="26" name="Oval 25">
              <a:extLst>
                <a:ext uri="{FF2B5EF4-FFF2-40B4-BE49-F238E27FC236}">
                  <a16:creationId xmlns:a16="http://schemas.microsoft.com/office/drawing/2014/main" id="{EB67C777-A1BC-8843-9094-40455008F7BC}"/>
                </a:ext>
              </a:extLst>
            </p:cNvPr>
            <p:cNvSpPr/>
            <p:nvPr/>
          </p:nvSpPr>
          <p:spPr>
            <a:xfrm>
              <a:off x="1167989" y="1402010"/>
              <a:ext cx="1945573" cy="1305035"/>
            </a:xfrm>
            <a:prstGeom prst="ellipse">
              <a:avLst/>
            </a:prstGeom>
            <a:solidFill>
              <a:srgbClr val="C668C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7" name="Oval 4">
              <a:extLst>
                <a:ext uri="{FF2B5EF4-FFF2-40B4-BE49-F238E27FC236}">
                  <a16:creationId xmlns:a16="http://schemas.microsoft.com/office/drawing/2014/main" id="{725CE53C-AD3B-0645-8549-AC745282B3E0}"/>
                </a:ext>
              </a:extLst>
            </p:cNvPr>
            <p:cNvSpPr txBox="1"/>
            <p:nvPr/>
          </p:nvSpPr>
          <p:spPr>
            <a:xfrm>
              <a:off x="1452912" y="1593128"/>
              <a:ext cx="1375727" cy="9227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b="1" kern="1200" dirty="0" err="1">
                  <a:solidFill>
                    <a:schemeClr val="bg1"/>
                  </a:solidFill>
                </a:rPr>
                <a:t>Thực</a:t>
              </a:r>
              <a:r>
                <a:rPr lang="en-US" b="1" kern="1200" dirty="0">
                  <a:solidFill>
                    <a:schemeClr val="bg1"/>
                  </a:solidFill>
                </a:rPr>
                <a:t> </a:t>
              </a:r>
              <a:r>
                <a:rPr lang="en-US" b="1" kern="1200" dirty="0" err="1">
                  <a:solidFill>
                    <a:schemeClr val="bg1"/>
                  </a:solidFill>
                </a:rPr>
                <a:t>hành</a:t>
              </a:r>
              <a:r>
                <a:rPr lang="en-US" b="1" kern="1200" dirty="0">
                  <a:solidFill>
                    <a:schemeClr val="bg1"/>
                  </a:solidFill>
                </a:rPr>
                <a:t> – </a:t>
              </a:r>
            </a:p>
            <a:p>
              <a:pPr marL="0" lvl="0" indent="0" algn="ctr" defTabSz="1022350">
                <a:lnSpc>
                  <a:spcPct val="90000"/>
                </a:lnSpc>
                <a:spcBef>
                  <a:spcPct val="0"/>
                </a:spcBef>
                <a:spcAft>
                  <a:spcPct val="35000"/>
                </a:spcAft>
                <a:buNone/>
              </a:pPr>
              <a:r>
                <a:rPr lang="en-US" b="1" kern="1200" dirty="0" err="1">
                  <a:solidFill>
                    <a:schemeClr val="bg1"/>
                  </a:solidFill>
                </a:rPr>
                <a:t>Vận</a:t>
              </a:r>
              <a:r>
                <a:rPr lang="en-US" b="1" kern="1200" dirty="0">
                  <a:solidFill>
                    <a:schemeClr val="bg1"/>
                  </a:solidFill>
                </a:rPr>
                <a:t> </a:t>
              </a:r>
              <a:r>
                <a:rPr lang="en-US" b="1" kern="1200" dirty="0" err="1">
                  <a:solidFill>
                    <a:schemeClr val="bg1"/>
                  </a:solidFill>
                </a:rPr>
                <a:t>dụng</a:t>
              </a:r>
              <a:r>
                <a:rPr lang="en-US" b="1" kern="1200" dirty="0">
                  <a:solidFill>
                    <a:schemeClr val="bg1"/>
                  </a:solidFill>
                </a:rPr>
                <a:t> </a:t>
              </a:r>
              <a:endParaRPr lang="en-US" b="1" strike="sngStrike" kern="1200" dirty="0">
                <a:solidFill>
                  <a:schemeClr val="bg1"/>
                </a:solidFill>
              </a:endParaRPr>
            </a:p>
          </p:txBody>
        </p:sp>
      </p:grpSp>
      <p:grpSp>
        <p:nvGrpSpPr>
          <p:cNvPr id="28" name="Group 27">
            <a:extLst>
              <a:ext uri="{FF2B5EF4-FFF2-40B4-BE49-F238E27FC236}">
                <a16:creationId xmlns:a16="http://schemas.microsoft.com/office/drawing/2014/main" id="{2D3EE9CF-7850-1F4B-9EC6-44D1911EE5A1}"/>
              </a:ext>
            </a:extLst>
          </p:cNvPr>
          <p:cNvGrpSpPr/>
          <p:nvPr/>
        </p:nvGrpSpPr>
        <p:grpSpPr>
          <a:xfrm>
            <a:off x="7287977" y="5623073"/>
            <a:ext cx="1852814" cy="954206"/>
            <a:chOff x="2664327" y="3017852"/>
            <a:chExt cx="1548137" cy="1305035"/>
          </a:xfrm>
        </p:grpSpPr>
        <p:sp>
          <p:nvSpPr>
            <p:cNvPr id="29" name="Oval 28">
              <a:extLst>
                <a:ext uri="{FF2B5EF4-FFF2-40B4-BE49-F238E27FC236}">
                  <a16:creationId xmlns:a16="http://schemas.microsoft.com/office/drawing/2014/main" id="{39E9D6A0-D926-E24C-BB49-18E9F63FB3D3}"/>
                </a:ext>
              </a:extLst>
            </p:cNvPr>
            <p:cNvSpPr/>
            <p:nvPr/>
          </p:nvSpPr>
          <p:spPr>
            <a:xfrm>
              <a:off x="2664327" y="3017852"/>
              <a:ext cx="1548137" cy="1305035"/>
            </a:xfrm>
            <a:prstGeom prst="ellipse">
              <a:avLst/>
            </a:prstGeom>
            <a:solidFill>
              <a:srgbClr val="7030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0" name="Oval 4">
              <a:extLst>
                <a:ext uri="{FF2B5EF4-FFF2-40B4-BE49-F238E27FC236}">
                  <a16:creationId xmlns:a16="http://schemas.microsoft.com/office/drawing/2014/main" id="{0748604B-33CE-5540-8044-163F36AB0F67}"/>
                </a:ext>
              </a:extLst>
            </p:cNvPr>
            <p:cNvSpPr txBox="1"/>
            <p:nvPr/>
          </p:nvSpPr>
          <p:spPr>
            <a:xfrm>
              <a:off x="2891046" y="3208970"/>
              <a:ext cx="1094699" cy="9227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b="1" kern="1200" dirty="0" err="1">
                  <a:solidFill>
                    <a:schemeClr val="bg1"/>
                  </a:solidFill>
                </a:rPr>
                <a:t>Đánh</a:t>
              </a:r>
              <a:r>
                <a:rPr lang="en-US" b="1" kern="1200" dirty="0">
                  <a:solidFill>
                    <a:schemeClr val="bg1"/>
                  </a:solidFill>
                </a:rPr>
                <a:t> </a:t>
              </a:r>
              <a:r>
                <a:rPr lang="en-US" b="1" kern="1200" dirty="0" err="1">
                  <a:solidFill>
                    <a:schemeClr val="bg1"/>
                  </a:solidFill>
                </a:rPr>
                <a:t>giá</a:t>
              </a:r>
              <a:r>
                <a:rPr lang="en-US" b="1" kern="1200" dirty="0">
                  <a:solidFill>
                    <a:schemeClr val="bg1"/>
                  </a:solidFill>
                </a:rPr>
                <a:t> –</a:t>
              </a:r>
            </a:p>
            <a:p>
              <a:pPr marL="0" lvl="0" indent="0" algn="ctr" defTabSz="889000">
                <a:lnSpc>
                  <a:spcPct val="90000"/>
                </a:lnSpc>
                <a:spcBef>
                  <a:spcPct val="0"/>
                </a:spcBef>
                <a:spcAft>
                  <a:spcPct val="35000"/>
                </a:spcAft>
                <a:buNone/>
              </a:pPr>
              <a:r>
                <a:rPr lang="en-US" b="1" kern="1200" dirty="0">
                  <a:solidFill>
                    <a:schemeClr val="bg1"/>
                  </a:solidFill>
                </a:rPr>
                <a:t> </a:t>
              </a:r>
              <a:r>
                <a:rPr lang="en-US" b="1" kern="1200" dirty="0" err="1">
                  <a:solidFill>
                    <a:schemeClr val="bg1"/>
                  </a:solidFill>
                </a:rPr>
                <a:t>Phát</a:t>
              </a:r>
              <a:r>
                <a:rPr lang="en-US" b="1" kern="1200" dirty="0">
                  <a:solidFill>
                    <a:schemeClr val="bg1"/>
                  </a:solidFill>
                </a:rPr>
                <a:t> </a:t>
              </a:r>
              <a:r>
                <a:rPr lang="en-US" b="1" kern="1200" dirty="0" err="1">
                  <a:solidFill>
                    <a:schemeClr val="bg1"/>
                  </a:solidFill>
                </a:rPr>
                <a:t>triển</a:t>
              </a:r>
              <a:r>
                <a:rPr lang="en-US" b="1" kern="1200" dirty="0">
                  <a:solidFill>
                    <a:schemeClr val="bg1"/>
                  </a:solidFill>
                </a:rPr>
                <a:t> </a:t>
              </a:r>
            </a:p>
          </p:txBody>
        </p:sp>
      </p:grpSp>
      <p:grpSp>
        <p:nvGrpSpPr>
          <p:cNvPr id="19" name="Group 18">
            <a:extLst>
              <a:ext uri="{FF2B5EF4-FFF2-40B4-BE49-F238E27FC236}">
                <a16:creationId xmlns:a16="http://schemas.microsoft.com/office/drawing/2014/main" id="{061725BA-8EDA-A546-BC7B-66391780648F}"/>
              </a:ext>
            </a:extLst>
          </p:cNvPr>
          <p:cNvGrpSpPr/>
          <p:nvPr/>
        </p:nvGrpSpPr>
        <p:grpSpPr>
          <a:xfrm>
            <a:off x="3414556" y="1377299"/>
            <a:ext cx="1749893" cy="789846"/>
            <a:chOff x="4971282" y="1470653"/>
            <a:chExt cx="1635032" cy="1383042"/>
          </a:xfrm>
        </p:grpSpPr>
        <p:sp>
          <p:nvSpPr>
            <p:cNvPr id="20" name="Oval 19">
              <a:extLst>
                <a:ext uri="{FF2B5EF4-FFF2-40B4-BE49-F238E27FC236}">
                  <a16:creationId xmlns:a16="http://schemas.microsoft.com/office/drawing/2014/main" id="{6563700E-F242-A04B-A269-E2899FFCDC2B}"/>
                </a:ext>
              </a:extLst>
            </p:cNvPr>
            <p:cNvSpPr/>
            <p:nvPr/>
          </p:nvSpPr>
          <p:spPr>
            <a:xfrm>
              <a:off x="4971282" y="1470653"/>
              <a:ext cx="1635032" cy="1383042"/>
            </a:xfrm>
            <a:prstGeom prst="ellipse">
              <a:avLst/>
            </a:pr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Oval 4">
              <a:extLst>
                <a:ext uri="{FF2B5EF4-FFF2-40B4-BE49-F238E27FC236}">
                  <a16:creationId xmlns:a16="http://schemas.microsoft.com/office/drawing/2014/main" id="{8698B15C-0418-3745-B32F-7194A3EB1A04}"/>
                </a:ext>
              </a:extLst>
            </p:cNvPr>
            <p:cNvSpPr txBox="1"/>
            <p:nvPr/>
          </p:nvSpPr>
          <p:spPr>
            <a:xfrm>
              <a:off x="5210727" y="1673195"/>
              <a:ext cx="1156142" cy="9779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b="1" kern="1200" dirty="0" err="1">
                  <a:solidFill>
                    <a:schemeClr val="bg1"/>
                  </a:solidFill>
                </a:rPr>
                <a:t>Tìm</a:t>
              </a:r>
              <a:r>
                <a:rPr lang="en-US" b="1" kern="1200" dirty="0">
                  <a:solidFill>
                    <a:schemeClr val="bg1"/>
                  </a:solidFill>
                </a:rPr>
                <a:t> </a:t>
              </a:r>
              <a:r>
                <a:rPr lang="en-US" b="1" kern="1200" dirty="0" err="1">
                  <a:solidFill>
                    <a:schemeClr val="bg1"/>
                  </a:solidFill>
                </a:rPr>
                <a:t>hiểu</a:t>
              </a:r>
              <a:r>
                <a:rPr lang="en-US" b="1" kern="1200" dirty="0">
                  <a:solidFill>
                    <a:schemeClr val="bg1"/>
                  </a:solidFill>
                </a:rPr>
                <a:t> – </a:t>
              </a:r>
            </a:p>
            <a:p>
              <a:pPr marL="0" lvl="0" indent="0" algn="ctr" defTabSz="889000">
                <a:lnSpc>
                  <a:spcPct val="90000"/>
                </a:lnSpc>
                <a:spcBef>
                  <a:spcPct val="0"/>
                </a:spcBef>
                <a:spcAft>
                  <a:spcPct val="35000"/>
                </a:spcAft>
                <a:buNone/>
              </a:pPr>
              <a:r>
                <a:rPr lang="en-US" b="1" kern="1200" dirty="0" err="1">
                  <a:solidFill>
                    <a:schemeClr val="bg1"/>
                  </a:solidFill>
                </a:rPr>
                <a:t>Mở</a:t>
              </a:r>
              <a:r>
                <a:rPr lang="en-US" b="1" kern="1200" dirty="0">
                  <a:solidFill>
                    <a:schemeClr val="bg1"/>
                  </a:solidFill>
                </a:rPr>
                <a:t> </a:t>
              </a:r>
              <a:r>
                <a:rPr lang="en-US" b="1" kern="1200" dirty="0" err="1">
                  <a:solidFill>
                    <a:schemeClr val="bg1"/>
                  </a:solidFill>
                </a:rPr>
                <a:t>rộng</a:t>
              </a:r>
              <a:endParaRPr lang="en-US" b="1" kern="1200" dirty="0">
                <a:solidFill>
                  <a:schemeClr val="bg1"/>
                </a:solidFill>
              </a:endParaRPr>
            </a:p>
          </p:txBody>
        </p:sp>
      </p:grpSp>
      <p:pic>
        <p:nvPicPr>
          <p:cNvPr id="41" name="Picture 40">
            <a:extLst>
              <a:ext uri="{FF2B5EF4-FFF2-40B4-BE49-F238E27FC236}">
                <a16:creationId xmlns:a16="http://schemas.microsoft.com/office/drawing/2014/main" id="{698EBF6F-AD73-444B-9A51-27304761617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600" y="1698463"/>
            <a:ext cx="2711915" cy="3582850"/>
          </a:xfrm>
          <a:prstGeom prst="rect">
            <a:avLst/>
          </a:prstGeom>
        </p:spPr>
      </p:pic>
      <p:pic>
        <p:nvPicPr>
          <p:cNvPr id="43" name="Picture 42">
            <a:extLst>
              <a:ext uri="{FF2B5EF4-FFF2-40B4-BE49-F238E27FC236}">
                <a16:creationId xmlns:a16="http://schemas.microsoft.com/office/drawing/2014/main" id="{840BBC4F-1F9B-4EC3-A397-3481CA283CB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1203" y="5341016"/>
            <a:ext cx="2797089" cy="410137"/>
          </a:xfrm>
          <a:prstGeom prst="rect">
            <a:avLst/>
          </a:prstGeom>
        </p:spPr>
      </p:pic>
      <p:pic>
        <p:nvPicPr>
          <p:cNvPr id="45" name="Picture 44">
            <a:extLst>
              <a:ext uri="{FF2B5EF4-FFF2-40B4-BE49-F238E27FC236}">
                <a16:creationId xmlns:a16="http://schemas.microsoft.com/office/drawing/2014/main" id="{D6578BB9-B2E4-408A-98C0-7E922F8A7AA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783511" y="2282815"/>
            <a:ext cx="3140179" cy="1955801"/>
          </a:xfrm>
          <a:prstGeom prst="rect">
            <a:avLst/>
          </a:prstGeom>
        </p:spPr>
      </p:pic>
      <p:pic>
        <p:nvPicPr>
          <p:cNvPr id="47" name="Picture 46">
            <a:extLst>
              <a:ext uri="{FF2B5EF4-FFF2-40B4-BE49-F238E27FC236}">
                <a16:creationId xmlns:a16="http://schemas.microsoft.com/office/drawing/2014/main" id="{3E4C0770-845A-481E-81B7-7E8BC6245B3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749891" y="4182445"/>
            <a:ext cx="3199935" cy="1892188"/>
          </a:xfrm>
          <a:prstGeom prst="rect">
            <a:avLst/>
          </a:prstGeom>
        </p:spPr>
      </p:pic>
      <p:pic>
        <p:nvPicPr>
          <p:cNvPr id="49" name="Picture 48">
            <a:extLst>
              <a:ext uri="{FF2B5EF4-FFF2-40B4-BE49-F238E27FC236}">
                <a16:creationId xmlns:a16="http://schemas.microsoft.com/office/drawing/2014/main" id="{BE621D25-5F01-4FCA-951D-245B9E3D15B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900432" y="1863174"/>
            <a:ext cx="2985893" cy="1843317"/>
          </a:xfrm>
          <a:prstGeom prst="rect">
            <a:avLst/>
          </a:prstGeom>
        </p:spPr>
      </p:pic>
      <p:pic>
        <p:nvPicPr>
          <p:cNvPr id="51" name="Picture 50">
            <a:extLst>
              <a:ext uri="{FF2B5EF4-FFF2-40B4-BE49-F238E27FC236}">
                <a16:creationId xmlns:a16="http://schemas.microsoft.com/office/drawing/2014/main" id="{BFE3C2C5-CB98-48D5-A6EF-944C3DABD998}"/>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996833" y="3697076"/>
            <a:ext cx="2715953" cy="1768064"/>
          </a:xfrm>
          <a:prstGeom prst="rect">
            <a:avLst/>
          </a:prstGeom>
        </p:spPr>
      </p:pic>
      <p:pic>
        <p:nvPicPr>
          <p:cNvPr id="53" name="Picture 52">
            <a:extLst>
              <a:ext uri="{FF2B5EF4-FFF2-40B4-BE49-F238E27FC236}">
                <a16:creationId xmlns:a16="http://schemas.microsoft.com/office/drawing/2014/main" id="{65F6283E-26E5-431B-826B-509C9B92A3C3}"/>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8923545" y="1833651"/>
            <a:ext cx="2715952" cy="3267947"/>
          </a:xfrm>
          <a:prstGeom prst="rect">
            <a:avLst/>
          </a:prstGeom>
        </p:spPr>
      </p:pic>
    </p:spTree>
    <p:extLst>
      <p:ext uri="{BB962C8B-B14F-4D97-AF65-F5344CB8AC3E}">
        <p14:creationId xmlns:p14="http://schemas.microsoft.com/office/powerpoint/2010/main" val="131513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11B82-806F-458C-8702-214540517D8C}"/>
              </a:ext>
            </a:extLst>
          </p:cNvPr>
          <p:cNvSpPr>
            <a:spLocks noGrp="1"/>
          </p:cNvSpPr>
          <p:nvPr>
            <p:ph type="title"/>
          </p:nvPr>
        </p:nvSpPr>
        <p:spPr>
          <a:xfrm>
            <a:off x="359465" y="956595"/>
            <a:ext cx="11473070" cy="756410"/>
          </a:xfrm>
        </p:spPr>
        <p:txBody>
          <a:bodyPr>
            <a:normAutofit/>
          </a:bodyPr>
          <a:lstStyle/>
          <a:p>
            <a:pPr algn="ctr"/>
            <a:r>
              <a:rPr lang="en-US" sz="3200" dirty="0"/>
              <a:t>NGHỈ GIẢI LAO </a:t>
            </a:r>
            <a:endParaRPr lang="vi-VN" sz="3200" dirty="0"/>
          </a:p>
        </p:txBody>
      </p:sp>
      <p:sp>
        <p:nvSpPr>
          <p:cNvPr id="4" name="Date Placeholder 3">
            <a:extLst>
              <a:ext uri="{FF2B5EF4-FFF2-40B4-BE49-F238E27FC236}">
                <a16:creationId xmlns:a16="http://schemas.microsoft.com/office/drawing/2014/main" id="{2BF7E7D6-EEB3-4CF1-AA34-8AD5EC113139}"/>
              </a:ext>
            </a:extLst>
          </p:cNvPr>
          <p:cNvSpPr>
            <a:spLocks noGrp="1"/>
          </p:cNvSpPr>
          <p:nvPr>
            <p:ph type="dt" sz="half" idx="2"/>
          </p:nvPr>
        </p:nvSpPr>
        <p:spPr/>
        <p:txBody>
          <a:bodyPr/>
          <a:lstStyle/>
          <a:p>
            <a:fld id="{029B6D15-5ECA-428F-B7D0-A8FAF5B3A2DC}" type="datetime1">
              <a:rPr lang="en-US" smtClean="0"/>
              <a:t>5/18/2023</a:t>
            </a:fld>
            <a:endParaRPr lang="en-US"/>
          </a:p>
        </p:txBody>
      </p:sp>
      <p:sp>
        <p:nvSpPr>
          <p:cNvPr id="5" name="Slide Number Placeholder 4">
            <a:extLst>
              <a:ext uri="{FF2B5EF4-FFF2-40B4-BE49-F238E27FC236}">
                <a16:creationId xmlns:a16="http://schemas.microsoft.com/office/drawing/2014/main" id="{2A870D81-FF43-454D-A1F8-447A83EDCF17}"/>
              </a:ext>
            </a:extLst>
          </p:cNvPr>
          <p:cNvSpPr>
            <a:spLocks noGrp="1"/>
          </p:cNvSpPr>
          <p:nvPr>
            <p:ph type="sldNum" sz="quarter" idx="4"/>
          </p:nvPr>
        </p:nvSpPr>
        <p:spPr/>
        <p:txBody>
          <a:bodyPr/>
          <a:lstStyle/>
          <a:p>
            <a:fld id="{74A3404E-108D-4C83-932E-0A353F71BD4D}" type="slidenum">
              <a:rPr lang="en-US" smtClean="0"/>
              <a:pPr/>
              <a:t>43</a:t>
            </a:fld>
            <a:endParaRPr lang="en-US"/>
          </a:p>
        </p:txBody>
      </p:sp>
      <p:pic>
        <p:nvPicPr>
          <p:cNvPr id="6" name="Picture 5">
            <a:extLst>
              <a:ext uri="{FF2B5EF4-FFF2-40B4-BE49-F238E27FC236}">
                <a16:creationId xmlns:a16="http://schemas.microsoft.com/office/drawing/2014/main" id="{7F2B407D-7497-44BC-B1C0-FE6D01638E7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693" r="5659" b="2617"/>
          <a:stretch/>
        </p:blipFill>
        <p:spPr>
          <a:xfrm>
            <a:off x="2784143" y="1828799"/>
            <a:ext cx="6810233" cy="38350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5273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4ED822AE-70DF-4F10-9F2A-DD221C813126}"/>
              </a:ext>
            </a:extLst>
          </p:cNvPr>
          <p:cNvSpPr/>
          <p:nvPr/>
        </p:nvSpPr>
        <p:spPr>
          <a:xfrm>
            <a:off x="887991" y="1384350"/>
            <a:ext cx="430886" cy="430886"/>
          </a:xfrm>
          <a:prstGeom prst="rect">
            <a:avLst/>
          </a:prstGeom>
          <a:solidFill>
            <a:schemeClr val="accent6">
              <a:lumMod val="60000"/>
              <a:lumOff val="40000"/>
            </a:schemeClr>
          </a:solidFill>
          <a:ln>
            <a:solidFill>
              <a:schemeClr val="accent6">
                <a:lumMod val="60000"/>
                <a:lumOff val="40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500" dirty="0">
                <a:latin typeface="Myriad Pro" pitchFamily="34" charset="0"/>
              </a:rPr>
              <a:t>4</a:t>
            </a:r>
            <a:endParaRPr lang="ko-KR" altLang="en-US" sz="1500" dirty="0">
              <a:latin typeface="Myriad Pro" pitchFamily="34" charset="0"/>
            </a:endParaRPr>
          </a:p>
        </p:txBody>
      </p:sp>
      <p:sp>
        <p:nvSpPr>
          <p:cNvPr id="89" name="TextBox 88">
            <a:extLst>
              <a:ext uri="{FF2B5EF4-FFF2-40B4-BE49-F238E27FC236}">
                <a16:creationId xmlns:a16="http://schemas.microsoft.com/office/drawing/2014/main" id="{4E6FE36A-81B0-4503-AF51-CC2707E8161B}"/>
              </a:ext>
            </a:extLst>
          </p:cNvPr>
          <p:cNvSpPr txBox="1"/>
          <p:nvPr/>
        </p:nvSpPr>
        <p:spPr>
          <a:xfrm>
            <a:off x="1444769" y="1402851"/>
            <a:ext cx="9288188" cy="400110"/>
          </a:xfrm>
          <a:prstGeom prst="rect">
            <a:avLst/>
          </a:prstGeom>
          <a:noFill/>
        </p:spPr>
        <p:txBody>
          <a:bodyPr wrap="square" rtlCol="0" anchor="ctr">
            <a:spAutoFit/>
          </a:bodyPr>
          <a:lstStyle/>
          <a:p>
            <a:pPr algn="just"/>
            <a:r>
              <a:rPr lang="en-US" sz="2000" b="1" dirty="0" err="1">
                <a:solidFill>
                  <a:srgbClr val="000000"/>
                </a:solidFill>
                <a:latin typeface="Cambria" panose="02040503050406030204" pitchFamily="18" charset="0"/>
                <a:ea typeface="Cambria" panose="02040503050406030204" pitchFamily="18" charset="0"/>
              </a:rPr>
              <a:t>Sách</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được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thiết</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kế</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theo</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hướng</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mở</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tích</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hợp</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nội</a:t>
            </a:r>
            <a:r>
              <a:rPr lang="en-US" sz="2000" b="1" dirty="0">
                <a:solidFill>
                  <a:srgbClr val="000000"/>
                </a:solidFill>
                <a:latin typeface="Cambria" panose="02040503050406030204" pitchFamily="18" charset="0"/>
                <a:ea typeface="Cambria" panose="02040503050406030204" pitchFamily="18" charset="0"/>
              </a:rPr>
              <a:t> dung </a:t>
            </a:r>
            <a:r>
              <a:rPr lang="en-US" sz="2000" b="1" dirty="0" err="1">
                <a:solidFill>
                  <a:srgbClr val="000000"/>
                </a:solidFill>
                <a:latin typeface="Cambria" panose="02040503050406030204" pitchFamily="18" charset="0"/>
                <a:ea typeface="Cambria" panose="02040503050406030204" pitchFamily="18" charset="0"/>
              </a:rPr>
              <a:t>giáo</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dục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địa</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phương</a:t>
            </a:r>
            <a:endParaRPr lang="ko-KR" altLang="en-US" sz="2000" b="1" dirty="0">
              <a:solidFill>
                <a:schemeClr val="tx1">
                  <a:lumMod val="75000"/>
                  <a:lumOff val="25000"/>
                </a:schemeClr>
              </a:solidFill>
              <a:latin typeface="Cambria" panose="02040503050406030204" pitchFamily="18" charset="0"/>
              <a:cs typeface="Arial" pitchFamily="34" charset="0"/>
            </a:endParaRPr>
          </a:p>
        </p:txBody>
      </p:sp>
      <p:sp>
        <p:nvSpPr>
          <p:cNvPr id="2" name="Date Placeholder 1"/>
          <p:cNvSpPr>
            <a:spLocks noGrp="1"/>
          </p:cNvSpPr>
          <p:nvPr>
            <p:ph type="dt" sz="half" idx="2"/>
          </p:nvPr>
        </p:nvSpPr>
        <p:spPr/>
        <p:txBody>
          <a:bodyPr/>
          <a:lstStyle/>
          <a:p>
            <a:fld id="{4DEC6C2F-47CD-4847-9F32-536B8E0BBD25}" type="datetime1">
              <a:rPr lang="en-US" smtClean="0"/>
              <a:t>5/18/2023</a:t>
            </a:fld>
            <a:endParaRPr lang="en-US"/>
          </a:p>
        </p:txBody>
      </p:sp>
      <p:sp>
        <p:nvSpPr>
          <p:cNvPr id="3" name="Slide Number Placeholder 2"/>
          <p:cNvSpPr>
            <a:spLocks noGrp="1"/>
          </p:cNvSpPr>
          <p:nvPr>
            <p:ph type="sldNum" sz="quarter" idx="4"/>
          </p:nvPr>
        </p:nvSpPr>
        <p:spPr/>
        <p:txBody>
          <a:bodyPr/>
          <a:lstStyle/>
          <a:p>
            <a:fld id="{74A3404E-108D-4C83-932E-0A353F71BD4D}" type="slidenum">
              <a:rPr lang="en-US" smtClean="0"/>
              <a:pPr/>
              <a:t>44</a:t>
            </a:fld>
            <a:endParaRPr lang="en-US"/>
          </a:p>
        </p:txBody>
      </p:sp>
      <p:sp>
        <p:nvSpPr>
          <p:cNvPr id="4" name="Rectangle 3">
            <a:extLst>
              <a:ext uri="{FF2B5EF4-FFF2-40B4-BE49-F238E27FC236}">
                <a16:creationId xmlns:a16="http://schemas.microsoft.com/office/drawing/2014/main" id="{E1322F2D-3273-2846-BF17-423BE166E912}"/>
              </a:ext>
            </a:extLst>
          </p:cNvPr>
          <p:cNvSpPr/>
          <p:nvPr/>
        </p:nvSpPr>
        <p:spPr>
          <a:xfrm>
            <a:off x="282103" y="2016722"/>
            <a:ext cx="5534422" cy="369332"/>
          </a:xfrm>
          <a:prstGeom prst="rect">
            <a:avLst/>
          </a:prstGeom>
        </p:spPr>
        <p:txBody>
          <a:bodyPr wrap="square">
            <a:spAutoFit/>
          </a:bodyPr>
          <a:lstStyle/>
          <a:p>
            <a:pPr algn="ctr"/>
            <a:r>
              <a:rPr lang="en-US" b="1" dirty="0" err="1">
                <a:solidFill>
                  <a:srgbClr val="C00000"/>
                </a:solidFill>
                <a:latin typeface="Cambria" panose="02040503050406030204" pitchFamily="18" charset="0"/>
                <a:ea typeface="Cambria" panose="02040503050406030204" pitchFamily="18" charset="0"/>
              </a:rPr>
              <a:t>Chủ</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đề</a:t>
            </a:r>
            <a:r>
              <a:rPr lang="en-US" b="1" dirty="0">
                <a:solidFill>
                  <a:srgbClr val="C00000"/>
                </a:solidFill>
                <a:latin typeface="Cambria" panose="02040503050406030204" pitchFamily="18" charset="0"/>
                <a:ea typeface="Cambria" panose="02040503050406030204" pitchFamily="18" charset="0"/>
              </a:rPr>
              <a:t> 5: CHÀO NĂM MỚI VÀ CHI TIÊU TIẾT KIỆM</a:t>
            </a:r>
            <a:endParaRPr lang="x-none" b="1" dirty="0">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2EA3D2A6-4D45-404B-B057-987A6E707170}"/>
              </a:ext>
            </a:extLst>
          </p:cNvPr>
          <p:cNvSpPr/>
          <p:nvPr/>
        </p:nvSpPr>
        <p:spPr>
          <a:xfrm>
            <a:off x="6370492" y="2016722"/>
            <a:ext cx="5171287" cy="369332"/>
          </a:xfrm>
          <a:prstGeom prst="rect">
            <a:avLst/>
          </a:prstGeom>
        </p:spPr>
        <p:txBody>
          <a:bodyPr wrap="none">
            <a:spAutoFit/>
          </a:bodyPr>
          <a:lstStyle/>
          <a:p>
            <a:r>
              <a:rPr lang="en-US" b="1" dirty="0" err="1">
                <a:solidFill>
                  <a:srgbClr val="C00000"/>
                </a:solidFill>
                <a:latin typeface="Cambria" panose="02040503050406030204" pitchFamily="18" charset="0"/>
                <a:ea typeface="Cambria" panose="02040503050406030204" pitchFamily="18" charset="0"/>
              </a:rPr>
              <a:t>Chủ</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đề</a:t>
            </a:r>
            <a:r>
              <a:rPr lang="en-US" b="1" dirty="0">
                <a:solidFill>
                  <a:srgbClr val="C00000"/>
                </a:solidFill>
                <a:latin typeface="Cambria" panose="02040503050406030204" pitchFamily="18" charset="0"/>
                <a:ea typeface="Cambria" panose="02040503050406030204" pitchFamily="18" charset="0"/>
              </a:rPr>
              <a:t> 4: EM YÊU TRUYỀN THỐNG QUÊ HƯƠNG</a:t>
            </a:r>
            <a:endParaRPr lang="x-none" b="1"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E237253-8EF5-45CB-9142-7B0AB6D9121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14306" y="2512913"/>
            <a:ext cx="4344504" cy="3394398"/>
          </a:xfrm>
          <a:prstGeom prst="rect">
            <a:avLst/>
          </a:prstGeom>
        </p:spPr>
      </p:pic>
      <p:pic>
        <p:nvPicPr>
          <p:cNvPr id="11" name="Picture 10">
            <a:extLst>
              <a:ext uri="{FF2B5EF4-FFF2-40B4-BE49-F238E27FC236}">
                <a16:creationId xmlns:a16="http://schemas.microsoft.com/office/drawing/2014/main" id="{CDC2171B-E7EC-4CE1-947A-77BEEDE053A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822874" y="2345828"/>
            <a:ext cx="4234683" cy="4375647"/>
          </a:xfrm>
          <a:prstGeom prst="rect">
            <a:avLst/>
          </a:prstGeom>
        </p:spPr>
      </p:pic>
      <p:sp>
        <p:nvSpPr>
          <p:cNvPr id="5" name="Title 4">
            <a:extLst>
              <a:ext uri="{FF2B5EF4-FFF2-40B4-BE49-F238E27FC236}">
                <a16:creationId xmlns:a16="http://schemas.microsoft.com/office/drawing/2014/main" id="{94B604BB-5454-0718-D6F8-2CDABC17D633}"/>
              </a:ext>
            </a:extLst>
          </p:cNvPr>
          <p:cNvSpPr txBox="1">
            <a:spLocks/>
          </p:cNvSpPr>
          <p:nvPr/>
        </p:nvSpPr>
        <p:spPr>
          <a:xfrm>
            <a:off x="1192984" y="705174"/>
            <a:ext cx="10072048" cy="707887"/>
          </a:xfrm>
          <a:prstGeom prst="rect">
            <a:avLst/>
          </a:prstGeom>
        </p:spPr>
        <p:txBody>
          <a:bodyPr>
            <a:norm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600" b="1" dirty="0">
                <a:solidFill>
                  <a:srgbClr val="C00000"/>
                </a:solidFill>
                <a:effectLst/>
              </a:rPr>
              <a:t>ĐẶC ĐIỂM CỦA SGK HOẠT ĐỘNG TRẢI NGHIỆM 4</a:t>
            </a:r>
          </a:p>
        </p:txBody>
      </p:sp>
    </p:spTree>
    <p:extLst>
      <p:ext uri="{BB962C8B-B14F-4D97-AF65-F5344CB8AC3E}">
        <p14:creationId xmlns:p14="http://schemas.microsoft.com/office/powerpoint/2010/main" val="4157880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p:cNvSpPr>
            <a:spLocks noGrp="1"/>
          </p:cNvSpPr>
          <p:nvPr>
            <p:ph type="title"/>
          </p:nvPr>
        </p:nvSpPr>
        <p:spPr>
          <a:xfrm>
            <a:off x="1304310" y="161231"/>
            <a:ext cx="10416595" cy="599879"/>
          </a:xfrm>
        </p:spPr>
        <p:txBody>
          <a:bodyPr>
            <a:normAutofit/>
          </a:bodyPr>
          <a:lstStyle/>
          <a:p>
            <a:pPr algn="ctr"/>
            <a:r>
              <a:rPr lang="en-US" sz="2200" b="1" dirty="0" err="1">
                <a:solidFill>
                  <a:srgbClr val="C00000"/>
                </a:solidFill>
                <a:effectLst/>
                <a:latin typeface="Cambria" panose="02040503050406030204" pitchFamily="18" charset="0"/>
                <a:ea typeface="Cambria" panose="02040503050406030204" pitchFamily="18" charset="0"/>
              </a:rPr>
              <a:t>Chủ</a:t>
            </a:r>
            <a:r>
              <a:rPr lang="en-US" sz="2200" b="1" dirty="0">
                <a:solidFill>
                  <a:srgbClr val="C00000"/>
                </a:solidFill>
                <a:effectLst/>
                <a:latin typeface="Cambria" panose="02040503050406030204" pitchFamily="18" charset="0"/>
                <a:ea typeface="Cambria" panose="02040503050406030204" pitchFamily="18" charset="0"/>
              </a:rPr>
              <a:t> </a:t>
            </a:r>
            <a:r>
              <a:rPr lang="en-US" sz="2200" b="1" dirty="0" err="1">
                <a:solidFill>
                  <a:srgbClr val="C00000"/>
                </a:solidFill>
                <a:effectLst/>
                <a:latin typeface="Cambria" panose="02040503050406030204" pitchFamily="18" charset="0"/>
                <a:ea typeface="Cambria" panose="02040503050406030204" pitchFamily="18" charset="0"/>
              </a:rPr>
              <a:t>đề</a:t>
            </a:r>
            <a:r>
              <a:rPr lang="en-US" sz="2200" b="1" dirty="0">
                <a:solidFill>
                  <a:srgbClr val="C00000"/>
                </a:solidFill>
                <a:effectLst/>
                <a:latin typeface="Cambria" panose="02040503050406030204" pitchFamily="18" charset="0"/>
                <a:ea typeface="Cambria" panose="02040503050406030204" pitchFamily="18" charset="0"/>
              </a:rPr>
              <a:t> 8: EM VÀ CUỘC SỐNG XANH</a:t>
            </a:r>
          </a:p>
        </p:txBody>
      </p:sp>
      <p:sp>
        <p:nvSpPr>
          <p:cNvPr id="4" name="Slide Number Placeholder 3">
            <a:extLst>
              <a:ext uri="{FF2B5EF4-FFF2-40B4-BE49-F238E27FC236}">
                <a16:creationId xmlns:a16="http://schemas.microsoft.com/office/drawing/2014/main" id="{6B888676-EE0A-4BD2-9C96-6ED4D08C170D}"/>
              </a:ext>
            </a:extLst>
          </p:cNvPr>
          <p:cNvSpPr>
            <a:spLocks noGrp="1"/>
          </p:cNvSpPr>
          <p:nvPr>
            <p:ph type="sldNum" sz="quarter" idx="12"/>
          </p:nvPr>
        </p:nvSpPr>
        <p:spPr/>
        <p:txBody>
          <a:bodyPr/>
          <a:lstStyle/>
          <a:p>
            <a:fld id="{A332A896-B7F9-4742-A573-A9A4C106AC7B}" type="slidenum">
              <a:rPr lang="en-US" altLang="en-US" smtClean="0"/>
              <a:pPr/>
              <a:t>45</a:t>
            </a:fld>
            <a:endParaRPr lang="en-US" altLang="en-US"/>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3843" y="2334959"/>
            <a:ext cx="3178848" cy="1525316"/>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05909" y="761258"/>
            <a:ext cx="1122546" cy="386099"/>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67391" y="779383"/>
            <a:ext cx="969355" cy="345714"/>
          </a:xfrm>
          <a:prstGeom prst="rect">
            <a:avLst/>
          </a:prstGeom>
        </p:spPr>
      </p:pic>
      <p:pic>
        <p:nvPicPr>
          <p:cNvPr id="11" name="Picture 10">
            <a:extLst>
              <a:ext uri="{FF2B5EF4-FFF2-40B4-BE49-F238E27FC236}">
                <a16:creationId xmlns:a16="http://schemas.microsoft.com/office/drawing/2014/main" id="{DFD645A1-B87A-401A-8ACD-0C18F242244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753303" y="1141905"/>
            <a:ext cx="3813469" cy="1131223"/>
          </a:xfrm>
          <a:prstGeom prst="rect">
            <a:avLst/>
          </a:prstGeom>
        </p:spPr>
      </p:pic>
      <p:pic>
        <p:nvPicPr>
          <p:cNvPr id="16" name="Picture 15">
            <a:extLst>
              <a:ext uri="{FF2B5EF4-FFF2-40B4-BE49-F238E27FC236}">
                <a16:creationId xmlns:a16="http://schemas.microsoft.com/office/drawing/2014/main" id="{F9C7EFB1-8ACA-4441-B1D1-D15DA29B339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753303" y="3904671"/>
            <a:ext cx="3385295" cy="2743467"/>
          </a:xfrm>
          <a:prstGeom prst="rect">
            <a:avLst/>
          </a:prstGeom>
        </p:spPr>
      </p:pic>
      <p:pic>
        <p:nvPicPr>
          <p:cNvPr id="19" name="Picture 18">
            <a:extLst>
              <a:ext uri="{FF2B5EF4-FFF2-40B4-BE49-F238E27FC236}">
                <a16:creationId xmlns:a16="http://schemas.microsoft.com/office/drawing/2014/main" id="{A9BB1D55-46E6-42AD-B9FE-94E4FFC7DF0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471277" y="1062080"/>
            <a:ext cx="3449638" cy="4993299"/>
          </a:xfrm>
          <a:prstGeom prst="rect">
            <a:avLst/>
          </a:prstGeom>
        </p:spPr>
      </p:pic>
      <p:pic>
        <p:nvPicPr>
          <p:cNvPr id="22" name="Picture 12">
            <a:extLst>
              <a:ext uri="{FF2B5EF4-FFF2-40B4-BE49-F238E27FC236}">
                <a16:creationId xmlns:a16="http://schemas.microsoft.com/office/drawing/2014/main" id="{A5E660D6-FDC9-483F-BE90-E61E6E779C5F}"/>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347550" y="730486"/>
            <a:ext cx="838200"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a:extLst>
              <a:ext uri="{FF2B5EF4-FFF2-40B4-BE49-F238E27FC236}">
                <a16:creationId xmlns:a16="http://schemas.microsoft.com/office/drawing/2014/main" id="{33EA09F9-2420-4C64-9D77-C81FCB7CDC54}"/>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9104088" y="1053726"/>
            <a:ext cx="2795812" cy="1923678"/>
          </a:xfrm>
          <a:prstGeom prst="rect">
            <a:avLst/>
          </a:prstGeom>
        </p:spPr>
      </p:pic>
      <p:pic>
        <p:nvPicPr>
          <p:cNvPr id="26" name="Picture 11">
            <a:extLst>
              <a:ext uri="{FF2B5EF4-FFF2-40B4-BE49-F238E27FC236}">
                <a16:creationId xmlns:a16="http://schemas.microsoft.com/office/drawing/2014/main" id="{4AD72575-3BB3-4FC9-BA15-8A127DB9B0AB}"/>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r="-1"/>
          <a:stretch/>
        </p:blipFill>
        <p:spPr bwMode="auto">
          <a:xfrm>
            <a:off x="9347550" y="3097617"/>
            <a:ext cx="925358" cy="300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a:extLst>
              <a:ext uri="{FF2B5EF4-FFF2-40B4-BE49-F238E27FC236}">
                <a16:creationId xmlns:a16="http://schemas.microsoft.com/office/drawing/2014/main" id="{222D2641-2A37-4A00-B3D1-A2DC5921D231}"/>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9302751" y="3339054"/>
            <a:ext cx="2652598" cy="3518946"/>
          </a:xfrm>
          <a:prstGeom prst="rect">
            <a:avLst/>
          </a:prstGeom>
        </p:spPr>
      </p:pic>
      <p:sp>
        <p:nvSpPr>
          <p:cNvPr id="10" name="Rectangle: Rounded Corners 9">
            <a:extLst>
              <a:ext uri="{FF2B5EF4-FFF2-40B4-BE49-F238E27FC236}">
                <a16:creationId xmlns:a16="http://schemas.microsoft.com/office/drawing/2014/main" id="{2A24E4FF-1A14-80EE-19F6-983BA4BE6426}"/>
              </a:ext>
            </a:extLst>
          </p:cNvPr>
          <p:cNvSpPr/>
          <p:nvPr/>
        </p:nvSpPr>
        <p:spPr>
          <a:xfrm>
            <a:off x="96605" y="1439378"/>
            <a:ext cx="1554884" cy="475615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8158C443-D1BD-03C6-FE11-E595E1831E97}"/>
              </a:ext>
            </a:extLst>
          </p:cNvPr>
          <p:cNvSpPr txBox="1"/>
          <p:nvPr/>
        </p:nvSpPr>
        <p:spPr>
          <a:xfrm>
            <a:off x="120100" y="3263401"/>
            <a:ext cx="1531389" cy="2308324"/>
          </a:xfrm>
          <a:prstGeom prst="rect">
            <a:avLst/>
          </a:prstGeom>
          <a:noFill/>
        </p:spPr>
        <p:txBody>
          <a:bodyPr wrap="square" rtlCol="0">
            <a:spAutoFit/>
          </a:bodyPr>
          <a:lstStyle/>
          <a:p>
            <a:pPr algn="ctr"/>
            <a:r>
              <a:rPr lang="en-US" sz="2400" b="1" dirty="0" err="1">
                <a:solidFill>
                  <a:srgbClr val="C00000"/>
                </a:solidFill>
                <a:cs typeface="Arial" panose="020B0604020202020204" pitchFamily="34" charset="0"/>
              </a:rPr>
              <a:t>HOẠT</a:t>
            </a:r>
            <a:r>
              <a:rPr lang="en-US" sz="2400" b="1" dirty="0">
                <a:solidFill>
                  <a:srgbClr val="C00000"/>
                </a:solidFill>
                <a:cs typeface="Arial" panose="020B0604020202020204" pitchFamily="34" charset="0"/>
              </a:rPr>
              <a:t> </a:t>
            </a:r>
            <a:r>
              <a:rPr lang="en-US" sz="2400" b="1" dirty="0" err="1">
                <a:solidFill>
                  <a:srgbClr val="C00000"/>
                </a:solidFill>
                <a:cs typeface="Arial" panose="020B0604020202020204" pitchFamily="34" charset="0"/>
              </a:rPr>
              <a:t>ĐỘNG</a:t>
            </a:r>
            <a:r>
              <a:rPr lang="en-US" sz="2400" b="1" dirty="0">
                <a:solidFill>
                  <a:srgbClr val="C00000"/>
                </a:solidFill>
                <a:cs typeface="Arial" panose="020B0604020202020204" pitchFamily="34" charset="0"/>
              </a:rPr>
              <a:t> </a:t>
            </a:r>
            <a:r>
              <a:rPr lang="en-US" sz="2400" b="1" dirty="0" err="1">
                <a:solidFill>
                  <a:srgbClr val="C00000"/>
                </a:solidFill>
                <a:cs typeface="Arial" panose="020B0604020202020204" pitchFamily="34" charset="0"/>
              </a:rPr>
              <a:t>GIÁO</a:t>
            </a:r>
            <a:r>
              <a:rPr lang="en-US" sz="2400" b="1" dirty="0">
                <a:solidFill>
                  <a:srgbClr val="C00000"/>
                </a:solidFill>
                <a:cs typeface="Arial" panose="020B0604020202020204" pitchFamily="34" charset="0"/>
              </a:rPr>
              <a:t> </a:t>
            </a:r>
            <a:r>
              <a:rPr lang="en-US" sz="2400" b="1" dirty="0" err="1">
                <a:solidFill>
                  <a:srgbClr val="C00000"/>
                </a:solidFill>
                <a:cs typeface="Arial" panose="020B0604020202020204" pitchFamily="34" charset="0"/>
              </a:rPr>
              <a:t>DỤC</a:t>
            </a:r>
            <a:r>
              <a:rPr lang="en-US" sz="2400" b="1" dirty="0">
                <a:solidFill>
                  <a:srgbClr val="C00000"/>
                </a:solidFill>
                <a:cs typeface="Arial" panose="020B0604020202020204" pitchFamily="34" charset="0"/>
              </a:rPr>
              <a:t> THEO </a:t>
            </a:r>
          </a:p>
          <a:p>
            <a:pPr algn="ctr"/>
            <a:r>
              <a:rPr lang="en-US" sz="2400" b="1" dirty="0" err="1">
                <a:solidFill>
                  <a:srgbClr val="C00000"/>
                </a:solidFill>
                <a:cs typeface="Arial" panose="020B0604020202020204" pitchFamily="34" charset="0"/>
              </a:rPr>
              <a:t>CHỦ</a:t>
            </a:r>
            <a:r>
              <a:rPr lang="en-US" sz="2400" b="1" dirty="0">
                <a:solidFill>
                  <a:srgbClr val="C00000"/>
                </a:solidFill>
                <a:cs typeface="Arial" panose="020B0604020202020204" pitchFamily="34" charset="0"/>
              </a:rPr>
              <a:t> </a:t>
            </a:r>
            <a:r>
              <a:rPr lang="en-US" sz="2400" b="1" dirty="0" err="1">
                <a:solidFill>
                  <a:srgbClr val="C00000"/>
                </a:solidFill>
                <a:cs typeface="Arial" panose="020B0604020202020204" pitchFamily="34" charset="0"/>
              </a:rPr>
              <a:t>ĐỀ</a:t>
            </a:r>
            <a:endParaRPr lang="en-US" sz="2400" b="1" dirty="0">
              <a:solidFill>
                <a:srgbClr val="C00000"/>
              </a:solidFill>
              <a:cs typeface="Arial" panose="020B0604020202020204" pitchFamily="34" charset="0"/>
            </a:endParaRPr>
          </a:p>
        </p:txBody>
      </p:sp>
      <p:pic>
        <p:nvPicPr>
          <p:cNvPr id="13" name="Picture 12">
            <a:extLst>
              <a:ext uri="{FF2B5EF4-FFF2-40B4-BE49-F238E27FC236}">
                <a16:creationId xmlns:a16="http://schemas.microsoft.com/office/drawing/2014/main" id="{2BA063F0-6673-2DA4-E69A-023563E66B59}"/>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56525" y="1700535"/>
            <a:ext cx="1381797" cy="1139419"/>
          </a:xfrm>
          <a:prstGeom prst="rect">
            <a:avLst/>
          </a:prstGeom>
        </p:spPr>
      </p:pic>
    </p:spTree>
    <p:extLst>
      <p:ext uri="{BB962C8B-B14F-4D97-AF65-F5344CB8AC3E}">
        <p14:creationId xmlns:p14="http://schemas.microsoft.com/office/powerpoint/2010/main" val="1508481255"/>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9DB33F1-D4A3-407E-A2BA-7506D5A02D9C}"/>
              </a:ext>
            </a:extLst>
          </p:cNvPr>
          <p:cNvSpPr/>
          <p:nvPr/>
        </p:nvSpPr>
        <p:spPr>
          <a:xfrm>
            <a:off x="1162985" y="1453720"/>
            <a:ext cx="430886" cy="430886"/>
          </a:xfrm>
          <a:prstGeom prst="rect">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500" dirty="0"/>
              <a:t>5</a:t>
            </a:r>
            <a:endParaRPr lang="ko-KR" altLang="en-US" sz="1500" dirty="0"/>
          </a:p>
        </p:txBody>
      </p:sp>
      <p:sp>
        <p:nvSpPr>
          <p:cNvPr id="11" name="TextBox 10">
            <a:extLst>
              <a:ext uri="{FF2B5EF4-FFF2-40B4-BE49-F238E27FC236}">
                <a16:creationId xmlns:a16="http://schemas.microsoft.com/office/drawing/2014/main" id="{A8EC0B47-0857-4F1E-8324-75C53696366E}"/>
              </a:ext>
            </a:extLst>
          </p:cNvPr>
          <p:cNvSpPr txBox="1"/>
          <p:nvPr/>
        </p:nvSpPr>
        <p:spPr>
          <a:xfrm>
            <a:off x="1679813" y="1315220"/>
            <a:ext cx="9319204" cy="707886"/>
          </a:xfrm>
          <a:prstGeom prst="rect">
            <a:avLst/>
          </a:prstGeom>
          <a:noFill/>
        </p:spPr>
        <p:txBody>
          <a:bodyPr wrap="square" rtlCol="0" anchor="ctr">
            <a:spAutoFit/>
          </a:bodyPr>
          <a:lstStyle/>
          <a:p>
            <a:pPr algn="just"/>
            <a:r>
              <a:rPr lang="en-US" sz="2000" b="1" dirty="0" err="1">
                <a:solidFill>
                  <a:srgbClr val="000000"/>
                </a:solidFill>
                <a:latin typeface="Cambria" panose="02040503050406030204" pitchFamily="18" charset="0"/>
                <a:ea typeface="Cambria" panose="02040503050406030204" pitchFamily="18" charset="0"/>
              </a:rPr>
              <a:t>Sách</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tạo</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cơ</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hội</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cho</a:t>
            </a:r>
            <a:r>
              <a:rPr lang="en-US" sz="2000" b="1" dirty="0">
                <a:solidFill>
                  <a:srgbClr val="000000"/>
                </a:solidFill>
                <a:latin typeface="Cambria" panose="02040503050406030204" pitchFamily="18" charset="0"/>
                <a:ea typeface="Cambria" panose="02040503050406030204" pitchFamily="18" charset="0"/>
              </a:rPr>
              <a:t> HS </a:t>
            </a:r>
            <a:r>
              <a:rPr lang="en-US" sz="2000" b="1" dirty="0" err="1">
                <a:solidFill>
                  <a:srgbClr val="000000"/>
                </a:solidFill>
                <a:latin typeface="Cambria" panose="02040503050406030204" pitchFamily="18" charset="0"/>
                <a:ea typeface="Cambria" panose="02040503050406030204" pitchFamily="18" charset="0"/>
              </a:rPr>
              <a:t>tương</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tác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với</a:t>
            </a:r>
            <a:r>
              <a:rPr lang="en-US" sz="2000" b="1" dirty="0">
                <a:solidFill>
                  <a:srgbClr val="000000"/>
                </a:solidFill>
                <a:latin typeface="Cambria" panose="02040503050406030204" pitchFamily="18" charset="0"/>
                <a:ea typeface="Cambria" panose="02040503050406030204" pitchFamily="18" charset="0"/>
              </a:rPr>
              <a:t> HS, </a:t>
            </a:r>
            <a:r>
              <a:rPr lang="en-US" sz="2000" b="1" dirty="0" err="1">
                <a:solidFill>
                  <a:srgbClr val="000000"/>
                </a:solidFill>
                <a:latin typeface="Cambria" panose="02040503050406030204" pitchFamily="18" charset="0"/>
                <a:ea typeface="Cambria" panose="02040503050406030204" pitchFamily="18" charset="0"/>
              </a:rPr>
              <a:t>với</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gia</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đình</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cộng</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đồng</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trong</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việc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tham</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gia</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các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Hoạt</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động</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trải</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nghiệm</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và</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đánh</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giá</a:t>
            </a:r>
            <a:r>
              <a:rPr lang="en-US" sz="2000" b="1" dirty="0">
                <a:solidFill>
                  <a:srgbClr val="000000"/>
                </a:solidFill>
                <a:latin typeface="Cambria" panose="02040503050406030204" pitchFamily="18" charset="0"/>
                <a:ea typeface="Cambria" panose="02040503050406030204" pitchFamily="18" charset="0"/>
              </a:rPr>
              <a:t>.</a:t>
            </a:r>
          </a:p>
        </p:txBody>
      </p:sp>
      <p:sp>
        <p:nvSpPr>
          <p:cNvPr id="3" name="Slide Number Placeholder 2"/>
          <p:cNvSpPr>
            <a:spLocks noGrp="1"/>
          </p:cNvSpPr>
          <p:nvPr>
            <p:ph type="sldNum" sz="quarter" idx="4"/>
          </p:nvPr>
        </p:nvSpPr>
        <p:spPr/>
        <p:txBody>
          <a:bodyPr/>
          <a:lstStyle/>
          <a:p>
            <a:fld id="{74A3404E-108D-4C83-932E-0A353F71BD4D}" type="slidenum">
              <a:rPr lang="en-US" smtClean="0"/>
              <a:pPr/>
              <a:t>46</a:t>
            </a:fld>
            <a:endParaRPr lang="en-US"/>
          </a:p>
        </p:txBody>
      </p:sp>
      <p:sp>
        <p:nvSpPr>
          <p:cNvPr id="15" name="Rectangle 14">
            <a:extLst>
              <a:ext uri="{FF2B5EF4-FFF2-40B4-BE49-F238E27FC236}">
                <a16:creationId xmlns:a16="http://schemas.microsoft.com/office/drawing/2014/main" id="{FCD27288-A23A-A84D-949F-6C18BFA40B08}"/>
              </a:ext>
            </a:extLst>
          </p:cNvPr>
          <p:cNvSpPr/>
          <p:nvPr/>
        </p:nvSpPr>
        <p:spPr>
          <a:xfrm>
            <a:off x="4417999" y="2173429"/>
            <a:ext cx="2924519" cy="646331"/>
          </a:xfrm>
          <a:prstGeom prst="rect">
            <a:avLst/>
          </a:prstGeom>
        </p:spPr>
        <p:txBody>
          <a:bodyPr wrap="none">
            <a:spAutoFit/>
          </a:bodyPr>
          <a:lstStyle/>
          <a:p>
            <a:pPr algn="ctr"/>
            <a:r>
              <a:rPr lang="en-US" b="1" dirty="0" err="1">
                <a:solidFill>
                  <a:srgbClr val="C00000"/>
                </a:solidFill>
                <a:latin typeface="Cambria" panose="02040503050406030204" pitchFamily="18" charset="0"/>
                <a:ea typeface="Cambria" panose="02040503050406030204" pitchFamily="18" charset="0"/>
              </a:rPr>
              <a:t>Chủ</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đề</a:t>
            </a:r>
            <a:r>
              <a:rPr lang="en-US" b="1" dirty="0">
                <a:solidFill>
                  <a:srgbClr val="C00000"/>
                </a:solidFill>
                <a:latin typeface="Cambria" panose="02040503050406030204" pitchFamily="18" charset="0"/>
                <a:ea typeface="Cambria" panose="02040503050406030204" pitchFamily="18" charset="0"/>
              </a:rPr>
              <a:t> 5: CHÀO NĂM MỚI </a:t>
            </a:r>
          </a:p>
          <a:p>
            <a:pPr algn="ctr"/>
            <a:r>
              <a:rPr lang="en-US" b="1" dirty="0">
                <a:solidFill>
                  <a:srgbClr val="C00000"/>
                </a:solidFill>
                <a:latin typeface="Cambria" panose="02040503050406030204" pitchFamily="18" charset="0"/>
                <a:ea typeface="Cambria" panose="02040503050406030204" pitchFamily="18" charset="0"/>
              </a:rPr>
              <a:t>VÀ CHI TIÊU TIẾT KIỆM</a:t>
            </a:r>
            <a:endParaRPr lang="x-none" b="1" dirty="0">
              <a:latin typeface="Cambria" panose="02040503050406030204" pitchFamily="18" charset="0"/>
              <a:ea typeface="Cambria" panose="02040503050406030204" pitchFamily="18" charset="0"/>
            </a:endParaRPr>
          </a:p>
        </p:txBody>
      </p:sp>
      <p:sp>
        <p:nvSpPr>
          <p:cNvPr id="4" name="Title 4">
            <a:extLst>
              <a:ext uri="{FF2B5EF4-FFF2-40B4-BE49-F238E27FC236}">
                <a16:creationId xmlns:a16="http://schemas.microsoft.com/office/drawing/2014/main" id="{FD877F51-3012-A69B-946E-E4BD4D292640}"/>
              </a:ext>
            </a:extLst>
          </p:cNvPr>
          <p:cNvSpPr txBox="1">
            <a:spLocks/>
          </p:cNvSpPr>
          <p:nvPr/>
        </p:nvSpPr>
        <p:spPr>
          <a:xfrm>
            <a:off x="1192984" y="705174"/>
            <a:ext cx="10072048" cy="707887"/>
          </a:xfrm>
          <a:prstGeom prst="rect">
            <a:avLst/>
          </a:prstGeom>
        </p:spPr>
        <p:txBody>
          <a:bodyPr>
            <a:norm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600" b="1" dirty="0">
                <a:solidFill>
                  <a:srgbClr val="C00000"/>
                </a:solidFill>
                <a:effectLst/>
              </a:rPr>
              <a:t>ĐẶC ĐIỂM CỦA SGK HOẠT ĐỘNG TRẢI NGHIỆM 4</a:t>
            </a:r>
          </a:p>
        </p:txBody>
      </p:sp>
      <p:sp>
        <p:nvSpPr>
          <p:cNvPr id="14" name="Rectangle 13">
            <a:extLst>
              <a:ext uri="{FF2B5EF4-FFF2-40B4-BE49-F238E27FC236}">
                <a16:creationId xmlns:a16="http://schemas.microsoft.com/office/drawing/2014/main" id="{B1B58EAD-3BB1-3EF1-F834-50A1C2B5CBCF}"/>
              </a:ext>
            </a:extLst>
          </p:cNvPr>
          <p:cNvSpPr/>
          <p:nvPr/>
        </p:nvSpPr>
        <p:spPr>
          <a:xfrm>
            <a:off x="405561" y="2188843"/>
            <a:ext cx="3161442" cy="646331"/>
          </a:xfrm>
          <a:prstGeom prst="rect">
            <a:avLst/>
          </a:prstGeom>
        </p:spPr>
        <p:txBody>
          <a:bodyPr wrap="none">
            <a:spAutoFit/>
          </a:bodyPr>
          <a:lstStyle/>
          <a:p>
            <a:pPr algn="r"/>
            <a:r>
              <a:rPr lang="en-US" b="1" dirty="0" err="1">
                <a:solidFill>
                  <a:srgbClr val="C00000"/>
                </a:solidFill>
                <a:latin typeface="Cambria" panose="02040503050406030204" pitchFamily="18" charset="0"/>
                <a:ea typeface="Cambria" panose="02040503050406030204" pitchFamily="18" charset="0"/>
              </a:rPr>
              <a:t>Chủ</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đề</a:t>
            </a:r>
            <a:r>
              <a:rPr lang="en-US" b="1" dirty="0">
                <a:solidFill>
                  <a:srgbClr val="C00000"/>
                </a:solidFill>
                <a:latin typeface="Cambria" panose="02040503050406030204" pitchFamily="18" charset="0"/>
                <a:ea typeface="Cambria" panose="02040503050406030204" pitchFamily="18" charset="0"/>
              </a:rPr>
              <a:t> 3: BIẾT ƠN THẦY CÔ </a:t>
            </a:r>
          </a:p>
          <a:p>
            <a:pPr algn="ctr"/>
            <a:r>
              <a:rPr lang="en-US" b="1" dirty="0">
                <a:solidFill>
                  <a:srgbClr val="C00000"/>
                </a:solidFill>
                <a:latin typeface="Cambria" panose="02040503050406030204" pitchFamily="18" charset="0"/>
                <a:ea typeface="Cambria" panose="02040503050406030204" pitchFamily="18" charset="0"/>
              </a:rPr>
              <a:t>– YÊU QUÝ BẠN BÈ</a:t>
            </a:r>
            <a:endParaRPr lang="x-none" b="1" dirty="0">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04027172-A48A-5AFB-C134-FCAEBD929F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29034" y="2892783"/>
            <a:ext cx="3902448" cy="3201601"/>
          </a:xfrm>
          <a:prstGeom prst="rect">
            <a:avLst/>
          </a:prstGeom>
        </p:spPr>
      </p:pic>
      <p:sp>
        <p:nvSpPr>
          <p:cNvPr id="23" name="TextBox 22">
            <a:extLst>
              <a:ext uri="{FF2B5EF4-FFF2-40B4-BE49-F238E27FC236}">
                <a16:creationId xmlns:a16="http://schemas.microsoft.com/office/drawing/2014/main" id="{3FB2A355-67E2-57BF-5837-EC7303FE3A5C}"/>
              </a:ext>
            </a:extLst>
          </p:cNvPr>
          <p:cNvSpPr txBox="1"/>
          <p:nvPr/>
        </p:nvSpPr>
        <p:spPr>
          <a:xfrm>
            <a:off x="489795" y="6171684"/>
            <a:ext cx="2992974"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b="1" dirty="0" err="1"/>
              <a:t>Tương</a:t>
            </a:r>
            <a:r>
              <a:rPr lang="en-US" b="1" dirty="0"/>
              <a:t> </a:t>
            </a:r>
            <a:r>
              <a:rPr lang="en-US" b="1" dirty="0" err="1"/>
              <a:t>tác</a:t>
            </a:r>
            <a:r>
              <a:rPr lang="en-US" b="1" dirty="0"/>
              <a:t> </a:t>
            </a:r>
            <a:r>
              <a:rPr lang="en-US" b="1" dirty="0" err="1"/>
              <a:t>giữa</a:t>
            </a:r>
            <a:r>
              <a:rPr lang="en-US" b="1" dirty="0"/>
              <a:t> HS </a:t>
            </a:r>
            <a:r>
              <a:rPr lang="en-US" b="1" dirty="0" err="1"/>
              <a:t>với</a:t>
            </a:r>
            <a:r>
              <a:rPr lang="en-US" b="1" dirty="0"/>
              <a:t> HS</a:t>
            </a:r>
          </a:p>
        </p:txBody>
      </p:sp>
      <p:pic>
        <p:nvPicPr>
          <p:cNvPr id="25" name="Picture 24">
            <a:extLst>
              <a:ext uri="{FF2B5EF4-FFF2-40B4-BE49-F238E27FC236}">
                <a16:creationId xmlns:a16="http://schemas.microsoft.com/office/drawing/2014/main" id="{C7BF0FC3-66F5-CE68-E765-A3AB91EF2D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5514" y="2892783"/>
            <a:ext cx="3819268" cy="2378951"/>
          </a:xfrm>
          <a:prstGeom prst="rect">
            <a:avLst/>
          </a:prstGeom>
        </p:spPr>
      </p:pic>
      <p:sp>
        <p:nvSpPr>
          <p:cNvPr id="27" name="TextBox 26">
            <a:extLst>
              <a:ext uri="{FF2B5EF4-FFF2-40B4-BE49-F238E27FC236}">
                <a16:creationId xmlns:a16="http://schemas.microsoft.com/office/drawing/2014/main" id="{5FCB49D6-330A-2288-69DD-C734E4F51334}"/>
              </a:ext>
            </a:extLst>
          </p:cNvPr>
          <p:cNvSpPr txBox="1"/>
          <p:nvPr/>
        </p:nvSpPr>
        <p:spPr>
          <a:xfrm>
            <a:off x="4200681" y="6167407"/>
            <a:ext cx="3359156"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b="1" dirty="0" err="1"/>
              <a:t>Tương</a:t>
            </a:r>
            <a:r>
              <a:rPr lang="en-US" b="1" dirty="0"/>
              <a:t> </a:t>
            </a:r>
            <a:r>
              <a:rPr lang="en-US" b="1" dirty="0" err="1"/>
              <a:t>tác</a:t>
            </a:r>
            <a:r>
              <a:rPr lang="en-US" b="1" dirty="0"/>
              <a:t> </a:t>
            </a:r>
            <a:r>
              <a:rPr lang="en-US" b="1" dirty="0" err="1"/>
              <a:t>giữa</a:t>
            </a:r>
            <a:r>
              <a:rPr lang="en-US" b="1" dirty="0"/>
              <a:t> HS </a:t>
            </a:r>
            <a:r>
              <a:rPr lang="en-US" b="1" dirty="0" err="1"/>
              <a:t>với</a:t>
            </a:r>
            <a:r>
              <a:rPr lang="en-US" b="1" dirty="0"/>
              <a:t> </a:t>
            </a:r>
            <a:r>
              <a:rPr lang="en-US" b="1" dirty="0" err="1"/>
              <a:t>gia</a:t>
            </a:r>
            <a:r>
              <a:rPr lang="en-US" b="1" dirty="0"/>
              <a:t> </a:t>
            </a:r>
            <a:r>
              <a:rPr lang="en-US" b="1" dirty="0" err="1"/>
              <a:t>đình</a:t>
            </a:r>
            <a:endParaRPr lang="en-US" b="1" dirty="0"/>
          </a:p>
        </p:txBody>
      </p:sp>
      <p:sp>
        <p:nvSpPr>
          <p:cNvPr id="28" name="Rectangle 27">
            <a:extLst>
              <a:ext uri="{FF2B5EF4-FFF2-40B4-BE49-F238E27FC236}">
                <a16:creationId xmlns:a16="http://schemas.microsoft.com/office/drawing/2014/main" id="{16CE7969-2807-8C7E-8D85-598A4C4BB80F}"/>
              </a:ext>
            </a:extLst>
          </p:cNvPr>
          <p:cNvSpPr/>
          <p:nvPr/>
        </p:nvSpPr>
        <p:spPr>
          <a:xfrm>
            <a:off x="8387053" y="2173429"/>
            <a:ext cx="3296095" cy="646331"/>
          </a:xfrm>
          <a:prstGeom prst="rect">
            <a:avLst/>
          </a:prstGeom>
        </p:spPr>
        <p:txBody>
          <a:bodyPr wrap="none">
            <a:spAutoFit/>
          </a:bodyPr>
          <a:lstStyle/>
          <a:p>
            <a:pPr algn="ctr"/>
            <a:r>
              <a:rPr lang="en-US" b="1" dirty="0" err="1">
                <a:solidFill>
                  <a:srgbClr val="C00000"/>
                </a:solidFill>
                <a:latin typeface="Cambria" panose="02040503050406030204" pitchFamily="18" charset="0"/>
                <a:ea typeface="Cambria" panose="02040503050406030204" pitchFamily="18" charset="0"/>
              </a:rPr>
              <a:t>Chủ</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đề</a:t>
            </a:r>
            <a:r>
              <a:rPr lang="en-US" b="1" dirty="0">
                <a:solidFill>
                  <a:srgbClr val="C00000"/>
                </a:solidFill>
                <a:latin typeface="Cambria" panose="02040503050406030204" pitchFamily="18" charset="0"/>
                <a:ea typeface="Cambria" panose="02040503050406030204" pitchFamily="18" charset="0"/>
              </a:rPr>
              <a:t> 4: EM YÊU </a:t>
            </a:r>
          </a:p>
          <a:p>
            <a:pPr algn="ctr"/>
            <a:r>
              <a:rPr lang="en-US" b="1" dirty="0">
                <a:solidFill>
                  <a:srgbClr val="C00000"/>
                </a:solidFill>
                <a:latin typeface="Cambria" panose="02040503050406030204" pitchFamily="18" charset="0"/>
                <a:ea typeface="Cambria" panose="02040503050406030204" pitchFamily="18" charset="0"/>
              </a:rPr>
              <a:t>TRUYỀN THỐNG QUÊ HƯƠNG</a:t>
            </a:r>
            <a:endParaRPr lang="x-none" b="1" dirty="0">
              <a:latin typeface="Cambria" panose="02040503050406030204" pitchFamily="18" charset="0"/>
              <a:ea typeface="Cambria" panose="02040503050406030204" pitchFamily="18" charset="0"/>
            </a:endParaRPr>
          </a:p>
        </p:txBody>
      </p:sp>
      <p:pic>
        <p:nvPicPr>
          <p:cNvPr id="29" name="Picture 28">
            <a:extLst>
              <a:ext uri="{FF2B5EF4-FFF2-40B4-BE49-F238E27FC236}">
                <a16:creationId xmlns:a16="http://schemas.microsoft.com/office/drawing/2014/main" id="{43D650B0-951E-830B-65B5-319C34E66E3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27845" y="2970083"/>
            <a:ext cx="3820136" cy="2998180"/>
          </a:xfrm>
          <a:prstGeom prst="rect">
            <a:avLst/>
          </a:prstGeom>
        </p:spPr>
      </p:pic>
      <p:sp>
        <p:nvSpPr>
          <p:cNvPr id="30" name="TextBox 29">
            <a:extLst>
              <a:ext uri="{FF2B5EF4-FFF2-40B4-BE49-F238E27FC236}">
                <a16:creationId xmlns:a16="http://schemas.microsoft.com/office/drawing/2014/main" id="{29054A1D-8021-F7E7-A7FC-4BADE4BA1622}"/>
              </a:ext>
            </a:extLst>
          </p:cNvPr>
          <p:cNvSpPr txBox="1"/>
          <p:nvPr/>
        </p:nvSpPr>
        <p:spPr>
          <a:xfrm>
            <a:off x="8321291" y="6167407"/>
            <a:ext cx="3406555"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b="1" dirty="0" err="1"/>
              <a:t>Tương</a:t>
            </a:r>
            <a:r>
              <a:rPr lang="en-US" b="1" dirty="0"/>
              <a:t> </a:t>
            </a:r>
            <a:r>
              <a:rPr lang="en-US" b="1" dirty="0" err="1"/>
              <a:t>tác</a:t>
            </a:r>
            <a:r>
              <a:rPr lang="en-US" b="1" dirty="0"/>
              <a:t> </a:t>
            </a:r>
            <a:r>
              <a:rPr lang="en-US" b="1" dirty="0" err="1"/>
              <a:t>giữa</a:t>
            </a:r>
            <a:r>
              <a:rPr lang="en-US" b="1" dirty="0"/>
              <a:t> HS </a:t>
            </a:r>
            <a:r>
              <a:rPr lang="en-US" b="1" dirty="0" err="1"/>
              <a:t>với</a:t>
            </a:r>
            <a:r>
              <a:rPr lang="en-US" b="1" dirty="0"/>
              <a:t> </a:t>
            </a:r>
            <a:r>
              <a:rPr lang="en-US" b="1" dirty="0" err="1"/>
              <a:t>cộng</a:t>
            </a:r>
            <a:r>
              <a:rPr lang="en-US" b="1" dirty="0"/>
              <a:t> </a:t>
            </a:r>
            <a:r>
              <a:rPr lang="en-US" b="1" dirty="0" err="1"/>
              <a:t>đồng</a:t>
            </a:r>
            <a:endParaRPr lang="en-US" b="1" dirty="0"/>
          </a:p>
        </p:txBody>
      </p:sp>
    </p:spTree>
    <p:extLst>
      <p:ext uri="{BB962C8B-B14F-4D97-AF65-F5344CB8AC3E}">
        <p14:creationId xmlns:p14="http://schemas.microsoft.com/office/powerpoint/2010/main" val="80114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03EA4B-88E8-5343-B7BB-F7809320A695}"/>
              </a:ext>
            </a:extLst>
          </p:cNvPr>
          <p:cNvSpPr/>
          <p:nvPr/>
        </p:nvSpPr>
        <p:spPr>
          <a:xfrm>
            <a:off x="832669" y="1602776"/>
            <a:ext cx="5816076" cy="707886"/>
          </a:xfrm>
          <a:prstGeom prst="rect">
            <a:avLst/>
          </a:prstGeom>
        </p:spPr>
        <p:txBody>
          <a:bodyPr wrap="square">
            <a:spAutoFit/>
          </a:bodyPr>
          <a:lstStyle/>
          <a:p>
            <a:pPr algn="ctr"/>
            <a:r>
              <a:rPr lang="en-US" sz="2000" b="1" dirty="0" err="1">
                <a:solidFill>
                  <a:srgbClr val="C00000"/>
                </a:solidFill>
                <a:latin typeface="Cambria" panose="02040503050406030204" pitchFamily="18" charset="0"/>
                <a:ea typeface="Cambria" panose="02040503050406030204" pitchFamily="18" charset="0"/>
              </a:rPr>
              <a:t>Chủ</a:t>
            </a:r>
            <a:r>
              <a:rPr lang="en-US" sz="2000" b="1" dirty="0">
                <a:solidFill>
                  <a:srgbClr val="C00000"/>
                </a:solidFill>
                <a:latin typeface="Cambria" panose="02040503050406030204" pitchFamily="18" charset="0"/>
                <a:ea typeface="Cambria" panose="02040503050406030204" pitchFamily="18" charset="0"/>
              </a:rPr>
              <a:t> </a:t>
            </a:r>
            <a:r>
              <a:rPr lang="en-US" sz="2000" b="1" dirty="0" err="1">
                <a:solidFill>
                  <a:srgbClr val="C00000"/>
                </a:solidFill>
                <a:latin typeface="Cambria" panose="02040503050406030204" pitchFamily="18" charset="0"/>
                <a:ea typeface="Cambria" panose="02040503050406030204" pitchFamily="18" charset="0"/>
              </a:rPr>
              <a:t>đề</a:t>
            </a:r>
            <a:r>
              <a:rPr lang="en-US" sz="2000" b="1" dirty="0">
                <a:solidFill>
                  <a:srgbClr val="C00000"/>
                </a:solidFill>
                <a:latin typeface="Cambria" panose="02040503050406030204" pitchFamily="18" charset="0"/>
                <a:ea typeface="Cambria" panose="02040503050406030204" pitchFamily="18" charset="0"/>
              </a:rPr>
              <a:t> 9: NHỮNG NGƯỜI SỐNG QUANH EM </a:t>
            </a:r>
          </a:p>
          <a:p>
            <a:pPr algn="ctr"/>
            <a:r>
              <a:rPr lang="en-US" sz="2000" b="1" dirty="0">
                <a:solidFill>
                  <a:srgbClr val="C00000"/>
                </a:solidFill>
                <a:latin typeface="Cambria" panose="02040503050406030204" pitchFamily="18" charset="0"/>
                <a:ea typeface="Cambria" panose="02040503050406030204" pitchFamily="18" charset="0"/>
              </a:rPr>
              <a:t>VÀ NGHỀ TRUYỀN THỐNG QUÊ HƯƠNG</a:t>
            </a:r>
            <a:endParaRPr lang="x-none" sz="2000" b="1" dirty="0">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FD63E5DF-1122-4045-A5C6-366ECCE4100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8106" y="2673519"/>
            <a:ext cx="8174317" cy="3594104"/>
          </a:xfrm>
          <a:prstGeom prst="rect">
            <a:avLst/>
          </a:prstGeom>
          <a:ln>
            <a:noFill/>
          </a:ln>
          <a:effectLst>
            <a:softEdge rad="112500"/>
          </a:effectLst>
        </p:spPr>
      </p:pic>
      <p:pic>
        <p:nvPicPr>
          <p:cNvPr id="12" name="Picture 11">
            <a:extLst>
              <a:ext uri="{FF2B5EF4-FFF2-40B4-BE49-F238E27FC236}">
                <a16:creationId xmlns:a16="http://schemas.microsoft.com/office/drawing/2014/main" id="{CE4C2C82-21F4-4ACF-9458-90AF5D7135E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341" r="4241" b="7389"/>
          <a:stretch/>
        </p:blipFill>
        <p:spPr>
          <a:xfrm>
            <a:off x="6968059" y="1081155"/>
            <a:ext cx="4945835" cy="2459014"/>
          </a:xfrm>
          <a:prstGeom prst="rect">
            <a:avLst/>
          </a:prstGeom>
          <a:ln>
            <a:noFill/>
          </a:ln>
          <a:effectLst>
            <a:softEdge rad="112500"/>
          </a:effectLst>
        </p:spPr>
      </p:pic>
    </p:spTree>
    <p:extLst>
      <p:ext uri="{BB962C8B-B14F-4D97-AF65-F5344CB8AC3E}">
        <p14:creationId xmlns:p14="http://schemas.microsoft.com/office/powerpoint/2010/main" val="37703216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lowchart: Document 11">
            <a:extLst>
              <a:ext uri="{FF2B5EF4-FFF2-40B4-BE49-F238E27FC236}">
                <a16:creationId xmlns:a16="http://schemas.microsoft.com/office/drawing/2014/main" id="{AA3A9484-7FA2-410E-BAED-BDCECF076484}"/>
              </a:ext>
            </a:extLst>
          </p:cNvPr>
          <p:cNvSpPr/>
          <p:nvPr/>
        </p:nvSpPr>
        <p:spPr>
          <a:xfrm>
            <a:off x="778548" y="1393796"/>
            <a:ext cx="5789021" cy="1336303"/>
          </a:xfrm>
          <a:prstGeom prst="flowChartDocumen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err="1">
                <a:solidFill>
                  <a:schemeClr val="tx1"/>
                </a:solidFill>
              </a:rPr>
              <a:t>Nội</a:t>
            </a:r>
            <a:r>
              <a:rPr lang="en-US" dirty="0">
                <a:solidFill>
                  <a:schemeClr val="tx1"/>
                </a:solidFill>
              </a:rPr>
              <a:t> dung, </a:t>
            </a:r>
            <a:r>
              <a:rPr lang="en-US" dirty="0" err="1">
                <a:solidFill>
                  <a:schemeClr val="tx1"/>
                </a:solidFill>
              </a:rPr>
              <a:t>hình</a:t>
            </a:r>
            <a:r>
              <a:rPr lang="en-US" dirty="0">
                <a:solidFill>
                  <a:schemeClr val="tx1"/>
                </a:solidFill>
              </a:rPr>
              <a:t> </a:t>
            </a:r>
            <a:r>
              <a:rPr lang="en-US" dirty="0" err="1">
                <a:solidFill>
                  <a:schemeClr val="tx1"/>
                </a:solidFill>
              </a:rPr>
              <a:t>ảnh</a:t>
            </a:r>
            <a:r>
              <a:rPr lang="en-US" dirty="0">
                <a:solidFill>
                  <a:schemeClr val="tx1"/>
                </a:solidFill>
              </a:rPr>
              <a:t> </a:t>
            </a:r>
            <a:r>
              <a:rPr lang="en-US" dirty="0" err="1">
                <a:solidFill>
                  <a:schemeClr val="tx1"/>
                </a:solidFill>
              </a:rPr>
              <a:t>đảm</a:t>
            </a:r>
            <a:r>
              <a:rPr lang="en-US" dirty="0">
                <a:solidFill>
                  <a:schemeClr val="tx1"/>
                </a:solidFill>
              </a:rPr>
              <a:t> </a:t>
            </a:r>
            <a:r>
              <a:rPr lang="en-US" dirty="0" err="1">
                <a:solidFill>
                  <a:schemeClr val="tx1"/>
                </a:solidFill>
              </a:rPr>
              <a:t>bảo</a:t>
            </a:r>
            <a:r>
              <a:rPr lang="en-US" dirty="0">
                <a:solidFill>
                  <a:schemeClr val="tx1"/>
                </a:solidFill>
              </a:rPr>
              <a:t> </a:t>
            </a:r>
            <a:r>
              <a:rPr lang="en-US" dirty="0" err="1">
                <a:solidFill>
                  <a:schemeClr val="tx1"/>
                </a:solidFill>
              </a:rPr>
              <a:t>tính</a:t>
            </a:r>
            <a:r>
              <a:rPr lang="en-US" dirty="0">
                <a:solidFill>
                  <a:schemeClr val="tx1"/>
                </a:solidFill>
              </a:rPr>
              <a:t> </a:t>
            </a:r>
            <a:r>
              <a:rPr lang="en-US" dirty="0" err="1">
                <a:solidFill>
                  <a:schemeClr val="tx1"/>
                </a:solidFill>
              </a:rPr>
              <a:t>vùng</a:t>
            </a:r>
            <a:r>
              <a:rPr lang="en-US" dirty="0">
                <a:solidFill>
                  <a:schemeClr val="tx1"/>
                </a:solidFill>
              </a:rPr>
              <a:t> </a:t>
            </a:r>
            <a:r>
              <a:rPr lang="en-US" dirty="0" err="1">
                <a:solidFill>
                  <a:schemeClr val="tx1"/>
                </a:solidFill>
              </a:rPr>
              <a:t>miền</a:t>
            </a:r>
            <a:r>
              <a:rPr lang="en-US" dirty="0">
                <a:solidFill>
                  <a:schemeClr val="tx1"/>
                </a:solidFill>
              </a:rPr>
              <a:t> </a:t>
            </a:r>
          </a:p>
          <a:p>
            <a:pPr algn="ctr"/>
            <a:r>
              <a:rPr lang="en-US" dirty="0">
                <a:solidFill>
                  <a:schemeClr val="tx1"/>
                </a:solidFill>
              </a:rPr>
              <a:t>(</a:t>
            </a:r>
            <a:r>
              <a:rPr lang="en-US" dirty="0" err="1">
                <a:solidFill>
                  <a:schemeClr val="tx1"/>
                </a:solidFill>
              </a:rPr>
              <a:t>phong</a:t>
            </a:r>
            <a:r>
              <a:rPr lang="en-US" dirty="0">
                <a:solidFill>
                  <a:schemeClr val="tx1"/>
                </a:solidFill>
              </a:rPr>
              <a:t> </a:t>
            </a:r>
            <a:r>
              <a:rPr lang="en-US" dirty="0" err="1">
                <a:solidFill>
                  <a:schemeClr val="tx1"/>
                </a:solidFill>
              </a:rPr>
              <a:t>tục</a:t>
            </a:r>
            <a:r>
              <a:rPr lang="en-US" dirty="0">
                <a:solidFill>
                  <a:schemeClr val="tx1"/>
                </a:solidFill>
              </a:rPr>
              <a:t>, </a:t>
            </a:r>
            <a:r>
              <a:rPr lang="en-US" dirty="0" err="1">
                <a:solidFill>
                  <a:schemeClr val="tx1"/>
                </a:solidFill>
              </a:rPr>
              <a:t>tập</a:t>
            </a:r>
            <a:r>
              <a:rPr lang="en-US" dirty="0">
                <a:solidFill>
                  <a:schemeClr val="tx1"/>
                </a:solidFill>
              </a:rPr>
              <a:t> </a:t>
            </a:r>
            <a:r>
              <a:rPr lang="en-US" dirty="0" err="1">
                <a:solidFill>
                  <a:schemeClr val="tx1"/>
                </a:solidFill>
              </a:rPr>
              <a:t>quán</a:t>
            </a:r>
            <a:r>
              <a:rPr lang="en-US" dirty="0">
                <a:solidFill>
                  <a:schemeClr val="tx1"/>
                </a:solidFill>
              </a:rPr>
              <a:t>, </a:t>
            </a:r>
            <a:r>
              <a:rPr lang="en-US" dirty="0" err="1">
                <a:solidFill>
                  <a:schemeClr val="tx1"/>
                </a:solidFill>
              </a:rPr>
              <a:t>nghề</a:t>
            </a:r>
            <a:r>
              <a:rPr lang="en-US" dirty="0">
                <a:solidFill>
                  <a:schemeClr val="tx1"/>
                </a:solidFill>
              </a:rPr>
              <a:t> </a:t>
            </a:r>
            <a:r>
              <a:rPr lang="en-US" dirty="0" err="1">
                <a:solidFill>
                  <a:schemeClr val="tx1"/>
                </a:solidFill>
              </a:rPr>
              <a:t>nghiệp</a:t>
            </a:r>
            <a:r>
              <a:rPr lang="en-US" dirty="0">
                <a:solidFill>
                  <a:schemeClr val="tx1"/>
                </a:solidFill>
              </a:rPr>
              <a:t>, </a:t>
            </a:r>
            <a:r>
              <a:rPr lang="en-US" dirty="0" err="1">
                <a:solidFill>
                  <a:schemeClr val="tx1"/>
                </a:solidFill>
              </a:rPr>
              <a:t>dân</a:t>
            </a:r>
            <a:r>
              <a:rPr lang="en-US" dirty="0">
                <a:solidFill>
                  <a:schemeClr val="tx1"/>
                </a:solidFill>
              </a:rPr>
              <a:t> </a:t>
            </a:r>
            <a:r>
              <a:rPr lang="en-US" dirty="0" err="1">
                <a:solidFill>
                  <a:schemeClr val="tx1"/>
                </a:solidFill>
              </a:rPr>
              <a:t>tộc</a:t>
            </a:r>
            <a:r>
              <a:rPr lang="en-US" dirty="0">
                <a:solidFill>
                  <a:schemeClr val="tx1"/>
                </a:solidFill>
              </a:rPr>
              <a:t> </a:t>
            </a:r>
            <a:r>
              <a:rPr lang="en-US" dirty="0" err="1">
                <a:solidFill>
                  <a:schemeClr val="tx1"/>
                </a:solidFill>
              </a:rPr>
              <a:t>thiểu</a:t>
            </a:r>
            <a:r>
              <a:rPr lang="en-US" dirty="0">
                <a:solidFill>
                  <a:schemeClr val="tx1"/>
                </a:solidFill>
              </a:rPr>
              <a:t> </a:t>
            </a:r>
            <a:r>
              <a:rPr lang="en-US" dirty="0" err="1">
                <a:solidFill>
                  <a:schemeClr val="tx1"/>
                </a:solidFill>
              </a:rPr>
              <a:t>số</a:t>
            </a:r>
            <a:r>
              <a:rPr lang="en-US" dirty="0">
                <a:solidFill>
                  <a:schemeClr val="tx1"/>
                </a:solidFill>
              </a:rPr>
              <a:t>) </a:t>
            </a:r>
            <a:r>
              <a:rPr lang="en-US" dirty="0" err="1">
                <a:solidFill>
                  <a:schemeClr val="tx1"/>
                </a:solidFill>
              </a:rPr>
              <a:t>và</a:t>
            </a:r>
            <a:r>
              <a:rPr lang="en-US" dirty="0">
                <a:solidFill>
                  <a:schemeClr val="tx1"/>
                </a:solidFill>
              </a:rPr>
              <a:t> </a:t>
            </a:r>
          </a:p>
          <a:p>
            <a:pPr algn="ctr"/>
            <a:r>
              <a:rPr lang="en-US" dirty="0" err="1">
                <a:solidFill>
                  <a:schemeClr val="tx1"/>
                </a:solidFill>
              </a:rPr>
              <a:t>đảm</a:t>
            </a:r>
            <a:r>
              <a:rPr lang="en-US" dirty="0">
                <a:solidFill>
                  <a:schemeClr val="tx1"/>
                </a:solidFill>
              </a:rPr>
              <a:t> </a:t>
            </a:r>
            <a:r>
              <a:rPr lang="en-US" dirty="0" err="1">
                <a:solidFill>
                  <a:schemeClr val="tx1"/>
                </a:solidFill>
              </a:rPr>
              <a:t>bảo</a:t>
            </a:r>
            <a:r>
              <a:rPr lang="en-US" dirty="0">
                <a:solidFill>
                  <a:schemeClr val="tx1"/>
                </a:solidFill>
              </a:rPr>
              <a:t> </a:t>
            </a:r>
            <a:r>
              <a:rPr lang="en-US" dirty="0" err="1">
                <a:solidFill>
                  <a:schemeClr val="tx1"/>
                </a:solidFill>
              </a:rPr>
              <a:t>sự</a:t>
            </a:r>
            <a:r>
              <a:rPr lang="en-US" dirty="0">
                <a:solidFill>
                  <a:schemeClr val="tx1"/>
                </a:solidFill>
              </a:rPr>
              <a:t> </a:t>
            </a:r>
            <a:r>
              <a:rPr lang="en-US" dirty="0" err="1">
                <a:solidFill>
                  <a:schemeClr val="tx1"/>
                </a:solidFill>
              </a:rPr>
              <a:t>hài</a:t>
            </a:r>
            <a:r>
              <a:rPr lang="en-US" dirty="0">
                <a:solidFill>
                  <a:schemeClr val="tx1"/>
                </a:solidFill>
              </a:rPr>
              <a:t> </a:t>
            </a:r>
            <a:r>
              <a:rPr lang="en-US" dirty="0" err="1">
                <a:solidFill>
                  <a:schemeClr val="tx1"/>
                </a:solidFill>
              </a:rPr>
              <a:t>hòa</a:t>
            </a:r>
            <a:r>
              <a:rPr lang="en-US" dirty="0">
                <a:solidFill>
                  <a:schemeClr val="tx1"/>
                </a:solidFill>
              </a:rPr>
              <a:t> </a:t>
            </a:r>
            <a:r>
              <a:rPr lang="en-US" dirty="0" err="1">
                <a:solidFill>
                  <a:schemeClr val="tx1"/>
                </a:solidFill>
              </a:rPr>
              <a:t>về</a:t>
            </a:r>
            <a:r>
              <a:rPr lang="en-US" dirty="0">
                <a:solidFill>
                  <a:schemeClr val="tx1"/>
                </a:solidFill>
              </a:rPr>
              <a:t> </a:t>
            </a:r>
            <a:r>
              <a:rPr lang="en-US" dirty="0" err="1">
                <a:solidFill>
                  <a:schemeClr val="tx1"/>
                </a:solidFill>
              </a:rPr>
              <a:t>giới</a:t>
            </a:r>
            <a:r>
              <a:rPr lang="en-US" dirty="0">
                <a:solidFill>
                  <a:schemeClr val="tx1"/>
                </a:solidFill>
              </a:rPr>
              <a:t> </a:t>
            </a:r>
            <a:r>
              <a:rPr lang="en-US" dirty="0" err="1">
                <a:solidFill>
                  <a:schemeClr val="tx1"/>
                </a:solidFill>
              </a:rPr>
              <a:t>tính</a:t>
            </a:r>
            <a:endParaRPr lang="en-US" dirty="0">
              <a:solidFill>
                <a:schemeClr val="tx1"/>
              </a:solidFill>
            </a:endParaRPr>
          </a:p>
        </p:txBody>
      </p:sp>
      <p:sp>
        <p:nvSpPr>
          <p:cNvPr id="26" name="Flowchart: Document 25">
            <a:extLst>
              <a:ext uri="{FF2B5EF4-FFF2-40B4-BE49-F238E27FC236}">
                <a16:creationId xmlns:a16="http://schemas.microsoft.com/office/drawing/2014/main" id="{C7D0DC21-8EF2-411D-ADA3-E75AE62E21DD}"/>
              </a:ext>
            </a:extLst>
          </p:cNvPr>
          <p:cNvSpPr/>
          <p:nvPr/>
        </p:nvSpPr>
        <p:spPr>
          <a:xfrm>
            <a:off x="6764697" y="4497823"/>
            <a:ext cx="4070277" cy="975719"/>
          </a:xfrm>
          <a:prstGeom prst="flowChartDocumen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err="1">
                <a:solidFill>
                  <a:schemeClr val="tx1"/>
                </a:solidFill>
              </a:rPr>
              <a:t>Hình</a:t>
            </a:r>
            <a:r>
              <a:rPr lang="en-US" dirty="0">
                <a:solidFill>
                  <a:schemeClr val="tx1"/>
                </a:solidFill>
              </a:rPr>
              <a:t> </a:t>
            </a:r>
            <a:r>
              <a:rPr lang="en-US" dirty="0" err="1">
                <a:solidFill>
                  <a:schemeClr val="tx1"/>
                </a:solidFill>
              </a:rPr>
              <a:t>ảnh</a:t>
            </a:r>
            <a:r>
              <a:rPr lang="en-US" dirty="0">
                <a:solidFill>
                  <a:schemeClr val="tx1"/>
                </a:solidFill>
              </a:rPr>
              <a:t> </a:t>
            </a:r>
            <a:r>
              <a:rPr lang="en-US" dirty="0" err="1">
                <a:solidFill>
                  <a:schemeClr val="tx1"/>
                </a:solidFill>
              </a:rPr>
              <a:t>sinh</a:t>
            </a:r>
            <a:r>
              <a:rPr lang="en-US" dirty="0">
                <a:solidFill>
                  <a:schemeClr val="tx1"/>
                </a:solidFill>
              </a:rPr>
              <a:t> </a:t>
            </a:r>
            <a:r>
              <a:rPr lang="en-US" dirty="0" err="1">
                <a:solidFill>
                  <a:schemeClr val="tx1"/>
                </a:solidFill>
              </a:rPr>
              <a:t>động</a:t>
            </a:r>
            <a:r>
              <a:rPr lang="en-US" dirty="0">
                <a:solidFill>
                  <a:schemeClr val="tx1"/>
                </a:solidFill>
              </a:rPr>
              <a:t>, </a:t>
            </a:r>
            <a:r>
              <a:rPr lang="en-US" dirty="0" err="1">
                <a:solidFill>
                  <a:schemeClr val="tx1"/>
                </a:solidFill>
              </a:rPr>
              <a:t>màu</a:t>
            </a:r>
            <a:r>
              <a:rPr lang="en-US" dirty="0">
                <a:solidFill>
                  <a:schemeClr val="tx1"/>
                </a:solidFill>
              </a:rPr>
              <a:t> </a:t>
            </a:r>
            <a:r>
              <a:rPr lang="en-US" dirty="0" err="1">
                <a:solidFill>
                  <a:schemeClr val="tx1"/>
                </a:solidFill>
              </a:rPr>
              <a:t>sắc</a:t>
            </a:r>
            <a:r>
              <a:rPr lang="en-US" dirty="0">
                <a:solidFill>
                  <a:schemeClr val="tx1"/>
                </a:solidFill>
              </a:rPr>
              <a:t> </a:t>
            </a:r>
            <a:r>
              <a:rPr lang="en-US" dirty="0" err="1">
                <a:solidFill>
                  <a:schemeClr val="tx1"/>
                </a:solidFill>
              </a:rPr>
              <a:t>hấp</a:t>
            </a:r>
            <a:r>
              <a:rPr lang="en-US" dirty="0">
                <a:solidFill>
                  <a:schemeClr val="tx1"/>
                </a:solidFill>
              </a:rPr>
              <a:t> </a:t>
            </a:r>
            <a:r>
              <a:rPr lang="en-US" dirty="0" err="1">
                <a:solidFill>
                  <a:schemeClr val="tx1"/>
                </a:solidFill>
              </a:rPr>
              <a:t>dẫn</a:t>
            </a:r>
            <a:r>
              <a:rPr lang="en-US" dirty="0">
                <a:solidFill>
                  <a:schemeClr val="tx1"/>
                </a:solidFill>
              </a:rPr>
              <a:t>, </a:t>
            </a:r>
          </a:p>
          <a:p>
            <a:pPr algn="ctr"/>
            <a:r>
              <a:rPr lang="en-US" dirty="0" err="1">
                <a:solidFill>
                  <a:schemeClr val="tx1"/>
                </a:solidFill>
              </a:rPr>
              <a:t>phù</a:t>
            </a:r>
            <a:r>
              <a:rPr lang="en-US" dirty="0">
                <a:solidFill>
                  <a:schemeClr val="tx1"/>
                </a:solidFill>
              </a:rPr>
              <a:t> </a:t>
            </a:r>
            <a:r>
              <a:rPr lang="en-US" dirty="0" err="1">
                <a:solidFill>
                  <a:schemeClr val="tx1"/>
                </a:solidFill>
              </a:rPr>
              <a:t>hợp</a:t>
            </a:r>
            <a:r>
              <a:rPr lang="en-US" dirty="0">
                <a:solidFill>
                  <a:schemeClr val="tx1"/>
                </a:solidFill>
              </a:rPr>
              <a:t> </a:t>
            </a:r>
            <a:r>
              <a:rPr lang="en-US" dirty="0" err="1">
                <a:solidFill>
                  <a:schemeClr val="tx1"/>
                </a:solidFill>
              </a:rPr>
              <a:t>với</a:t>
            </a:r>
            <a:r>
              <a:rPr lang="en-US" dirty="0">
                <a:solidFill>
                  <a:schemeClr val="tx1"/>
                </a:solidFill>
              </a:rPr>
              <a:t> </a:t>
            </a:r>
            <a:r>
              <a:rPr lang="en-US" dirty="0" err="1">
                <a:solidFill>
                  <a:schemeClr val="tx1"/>
                </a:solidFill>
              </a:rPr>
              <a:t>học</a:t>
            </a:r>
            <a:r>
              <a:rPr lang="en-US" dirty="0">
                <a:solidFill>
                  <a:schemeClr val="tx1"/>
                </a:solidFill>
              </a:rPr>
              <a:t> </a:t>
            </a:r>
            <a:r>
              <a:rPr lang="en-US" dirty="0" err="1">
                <a:solidFill>
                  <a:schemeClr val="tx1"/>
                </a:solidFill>
              </a:rPr>
              <a:t>sinh</a:t>
            </a:r>
            <a:r>
              <a:rPr lang="en-US" dirty="0">
                <a:solidFill>
                  <a:schemeClr val="tx1"/>
                </a:solidFill>
              </a:rPr>
              <a:t> </a:t>
            </a:r>
            <a:r>
              <a:rPr lang="en-US" dirty="0" err="1">
                <a:solidFill>
                  <a:schemeClr val="tx1"/>
                </a:solidFill>
              </a:rPr>
              <a:t>lớp</a:t>
            </a:r>
            <a:r>
              <a:rPr lang="en-US" dirty="0">
                <a:solidFill>
                  <a:schemeClr val="tx1"/>
                </a:solidFill>
              </a:rPr>
              <a:t> 4</a:t>
            </a:r>
          </a:p>
        </p:txBody>
      </p:sp>
      <p:sp>
        <p:nvSpPr>
          <p:cNvPr id="29" name="Flowchart: Document 28">
            <a:extLst>
              <a:ext uri="{FF2B5EF4-FFF2-40B4-BE49-F238E27FC236}">
                <a16:creationId xmlns:a16="http://schemas.microsoft.com/office/drawing/2014/main" id="{9B5FB9AD-2C2F-4AE9-ACC7-619640A000E6}"/>
              </a:ext>
            </a:extLst>
          </p:cNvPr>
          <p:cNvSpPr/>
          <p:nvPr/>
        </p:nvSpPr>
        <p:spPr>
          <a:xfrm>
            <a:off x="7642376" y="1782159"/>
            <a:ext cx="4116600" cy="1071019"/>
          </a:xfrm>
          <a:prstGeom prst="flowChartDocumen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err="1">
                <a:solidFill>
                  <a:schemeClr val="tx1"/>
                </a:solidFill>
              </a:rPr>
              <a:t>Hình</a:t>
            </a:r>
            <a:r>
              <a:rPr lang="en-US" dirty="0">
                <a:solidFill>
                  <a:schemeClr val="tx1"/>
                </a:solidFill>
              </a:rPr>
              <a:t> </a:t>
            </a:r>
            <a:r>
              <a:rPr lang="en-US" dirty="0" err="1">
                <a:solidFill>
                  <a:schemeClr val="tx1"/>
                </a:solidFill>
              </a:rPr>
              <a:t>thức</a:t>
            </a:r>
            <a:r>
              <a:rPr lang="en-US" dirty="0">
                <a:solidFill>
                  <a:schemeClr val="tx1"/>
                </a:solidFill>
              </a:rPr>
              <a:t> </a:t>
            </a:r>
            <a:r>
              <a:rPr lang="en-US" dirty="0" err="1">
                <a:solidFill>
                  <a:schemeClr val="tx1"/>
                </a:solidFill>
              </a:rPr>
              <a:t>tổ</a:t>
            </a:r>
            <a:r>
              <a:rPr lang="en-US" dirty="0">
                <a:solidFill>
                  <a:schemeClr val="tx1"/>
                </a:solidFill>
              </a:rPr>
              <a:t> </a:t>
            </a:r>
            <a:r>
              <a:rPr lang="en-US" dirty="0" err="1">
                <a:solidFill>
                  <a:schemeClr val="tx1"/>
                </a:solidFill>
              </a:rPr>
              <a:t>chức</a:t>
            </a:r>
            <a:r>
              <a:rPr lang="en-US" dirty="0">
                <a:solidFill>
                  <a:schemeClr val="tx1"/>
                </a:solidFill>
              </a:rPr>
              <a:t> </a:t>
            </a:r>
            <a:r>
              <a:rPr lang="en-US" dirty="0" err="1">
                <a:solidFill>
                  <a:schemeClr val="tx1"/>
                </a:solidFill>
              </a:rPr>
              <a:t>phong</a:t>
            </a:r>
            <a:r>
              <a:rPr lang="en-US" dirty="0">
                <a:solidFill>
                  <a:schemeClr val="tx1"/>
                </a:solidFill>
              </a:rPr>
              <a:t> </a:t>
            </a:r>
            <a:r>
              <a:rPr lang="en-US" dirty="0" err="1">
                <a:solidFill>
                  <a:schemeClr val="tx1"/>
                </a:solidFill>
              </a:rPr>
              <a:t>phú</a:t>
            </a:r>
            <a:r>
              <a:rPr lang="en-US" dirty="0">
                <a:solidFill>
                  <a:schemeClr val="tx1"/>
                </a:solidFill>
              </a:rPr>
              <a:t>, </a:t>
            </a:r>
            <a:r>
              <a:rPr lang="en-US" dirty="0" err="1">
                <a:solidFill>
                  <a:schemeClr val="tx1"/>
                </a:solidFill>
              </a:rPr>
              <a:t>không</a:t>
            </a:r>
            <a:r>
              <a:rPr lang="en-US" dirty="0">
                <a:solidFill>
                  <a:schemeClr val="tx1"/>
                </a:solidFill>
              </a:rPr>
              <a:t> </a:t>
            </a:r>
            <a:r>
              <a:rPr lang="en-US" dirty="0" err="1">
                <a:solidFill>
                  <a:schemeClr val="tx1"/>
                </a:solidFill>
              </a:rPr>
              <a:t>gian</a:t>
            </a:r>
            <a:r>
              <a:rPr lang="en-US" dirty="0">
                <a:solidFill>
                  <a:schemeClr val="tx1"/>
                </a:solidFill>
              </a:rPr>
              <a:t> </a:t>
            </a:r>
            <a:r>
              <a:rPr lang="en-US" dirty="0" err="1">
                <a:solidFill>
                  <a:schemeClr val="tx1"/>
                </a:solidFill>
              </a:rPr>
              <a:t>hoạt</a:t>
            </a:r>
            <a:r>
              <a:rPr lang="en-US" dirty="0">
                <a:solidFill>
                  <a:schemeClr val="tx1"/>
                </a:solidFill>
              </a:rPr>
              <a:t> </a:t>
            </a:r>
            <a:r>
              <a:rPr lang="en-US" dirty="0" err="1">
                <a:solidFill>
                  <a:schemeClr val="tx1"/>
                </a:solidFill>
              </a:rPr>
              <a:t>động</a:t>
            </a:r>
            <a:r>
              <a:rPr lang="en-US" dirty="0">
                <a:solidFill>
                  <a:schemeClr val="tx1"/>
                </a:solidFill>
              </a:rPr>
              <a:t> </a:t>
            </a:r>
            <a:r>
              <a:rPr lang="en-US" dirty="0" err="1">
                <a:solidFill>
                  <a:schemeClr val="tx1"/>
                </a:solidFill>
              </a:rPr>
              <a:t>trải</a:t>
            </a:r>
            <a:r>
              <a:rPr lang="en-US" dirty="0">
                <a:solidFill>
                  <a:schemeClr val="tx1"/>
                </a:solidFill>
              </a:rPr>
              <a:t> </a:t>
            </a:r>
            <a:r>
              <a:rPr lang="en-US" dirty="0" err="1">
                <a:solidFill>
                  <a:schemeClr val="tx1"/>
                </a:solidFill>
              </a:rPr>
              <a:t>nghiệm</a:t>
            </a:r>
            <a:r>
              <a:rPr lang="en-US" dirty="0">
                <a:solidFill>
                  <a:schemeClr val="tx1"/>
                </a:solidFill>
              </a:rPr>
              <a:t> </a:t>
            </a:r>
            <a:r>
              <a:rPr lang="en-US" dirty="0" err="1">
                <a:solidFill>
                  <a:schemeClr val="tx1"/>
                </a:solidFill>
              </a:rPr>
              <a:t>linh</a:t>
            </a:r>
            <a:r>
              <a:rPr lang="en-US" dirty="0">
                <a:solidFill>
                  <a:schemeClr val="tx1"/>
                </a:solidFill>
              </a:rPr>
              <a:t> </a:t>
            </a:r>
            <a:r>
              <a:rPr lang="en-US" dirty="0" err="1">
                <a:solidFill>
                  <a:schemeClr val="tx1"/>
                </a:solidFill>
              </a:rPr>
              <a:t>hoạt</a:t>
            </a:r>
            <a:endParaRPr lang="en-US" dirty="0">
              <a:solidFill>
                <a:schemeClr val="tx1"/>
              </a:solidFill>
            </a:endParaRPr>
          </a:p>
        </p:txBody>
      </p:sp>
      <p:sp>
        <p:nvSpPr>
          <p:cNvPr id="35" name="Oval 34">
            <a:extLst>
              <a:ext uri="{FF2B5EF4-FFF2-40B4-BE49-F238E27FC236}">
                <a16:creationId xmlns:a16="http://schemas.microsoft.com/office/drawing/2014/main" id="{8D1BD87F-3CAF-4AB3-A7B6-A4A146B7C7C1}"/>
              </a:ext>
            </a:extLst>
          </p:cNvPr>
          <p:cNvSpPr/>
          <p:nvPr/>
        </p:nvSpPr>
        <p:spPr>
          <a:xfrm>
            <a:off x="565830" y="1332818"/>
            <a:ext cx="425437" cy="42543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t>1</a:t>
            </a:r>
          </a:p>
        </p:txBody>
      </p:sp>
      <p:sp>
        <p:nvSpPr>
          <p:cNvPr id="32" name="Oval 31">
            <a:extLst>
              <a:ext uri="{FF2B5EF4-FFF2-40B4-BE49-F238E27FC236}">
                <a16:creationId xmlns:a16="http://schemas.microsoft.com/office/drawing/2014/main" id="{588AE2D4-262B-4CE8-BBD9-2C3FDC4990A8}"/>
              </a:ext>
            </a:extLst>
          </p:cNvPr>
          <p:cNvSpPr/>
          <p:nvPr/>
        </p:nvSpPr>
        <p:spPr>
          <a:xfrm>
            <a:off x="6606480" y="4230341"/>
            <a:ext cx="425437" cy="42543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t>4</a:t>
            </a:r>
          </a:p>
        </p:txBody>
      </p:sp>
      <p:sp>
        <p:nvSpPr>
          <p:cNvPr id="33" name="Oval 32">
            <a:extLst>
              <a:ext uri="{FF2B5EF4-FFF2-40B4-BE49-F238E27FC236}">
                <a16:creationId xmlns:a16="http://schemas.microsoft.com/office/drawing/2014/main" id="{CA36E3B4-5C37-4E11-BAB0-1BC77DA38F80}"/>
              </a:ext>
            </a:extLst>
          </p:cNvPr>
          <p:cNvSpPr/>
          <p:nvPr/>
        </p:nvSpPr>
        <p:spPr>
          <a:xfrm>
            <a:off x="7429658" y="1528485"/>
            <a:ext cx="425437" cy="42543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t>2</a:t>
            </a:r>
          </a:p>
        </p:txBody>
      </p:sp>
      <p:sp>
        <p:nvSpPr>
          <p:cNvPr id="30" name="Flowchart: Document 29">
            <a:extLst>
              <a:ext uri="{FF2B5EF4-FFF2-40B4-BE49-F238E27FC236}">
                <a16:creationId xmlns:a16="http://schemas.microsoft.com/office/drawing/2014/main" id="{C7D0DC21-8EF2-411D-ADA3-E75AE62E21DD}"/>
              </a:ext>
            </a:extLst>
          </p:cNvPr>
          <p:cNvSpPr/>
          <p:nvPr/>
        </p:nvSpPr>
        <p:spPr>
          <a:xfrm>
            <a:off x="1269307" y="4172636"/>
            <a:ext cx="4723733" cy="1074212"/>
          </a:xfrm>
          <a:prstGeom prst="flowChartDocumen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err="1">
                <a:solidFill>
                  <a:schemeClr val="tx1"/>
                </a:solidFill>
              </a:rPr>
              <a:t>Sách</a:t>
            </a:r>
            <a:r>
              <a:rPr lang="en-US" dirty="0">
                <a:solidFill>
                  <a:schemeClr val="tx1"/>
                </a:solidFill>
              </a:rPr>
              <a:t> </a:t>
            </a:r>
            <a:r>
              <a:rPr lang="en-US" dirty="0" err="1">
                <a:solidFill>
                  <a:schemeClr val="tx1"/>
                </a:solidFill>
              </a:rPr>
              <a:t>có</a:t>
            </a:r>
            <a:r>
              <a:rPr lang="en-US" dirty="0">
                <a:solidFill>
                  <a:schemeClr val="tx1"/>
                </a:solidFill>
              </a:rPr>
              <a:t> </a:t>
            </a:r>
            <a:r>
              <a:rPr lang="en-US" dirty="0" err="1">
                <a:solidFill>
                  <a:schemeClr val="tx1"/>
                </a:solidFill>
              </a:rPr>
              <a:t>độ</a:t>
            </a:r>
            <a:r>
              <a:rPr lang="en-US" dirty="0">
                <a:solidFill>
                  <a:schemeClr val="tx1"/>
                </a:solidFill>
              </a:rPr>
              <a:t> </a:t>
            </a:r>
            <a:r>
              <a:rPr lang="en-US" dirty="0" err="1">
                <a:solidFill>
                  <a:schemeClr val="tx1"/>
                </a:solidFill>
              </a:rPr>
              <a:t>mở</a:t>
            </a:r>
            <a:r>
              <a:rPr lang="en-US" dirty="0">
                <a:solidFill>
                  <a:schemeClr val="tx1"/>
                </a:solidFill>
              </a:rPr>
              <a:t>, </a:t>
            </a:r>
            <a:r>
              <a:rPr lang="en-US" dirty="0" err="1">
                <a:solidFill>
                  <a:schemeClr val="tx1"/>
                </a:solidFill>
              </a:rPr>
              <a:t>dễ</a:t>
            </a:r>
            <a:r>
              <a:rPr lang="en-US" dirty="0">
                <a:solidFill>
                  <a:schemeClr val="tx1"/>
                </a:solidFill>
              </a:rPr>
              <a:t> </a:t>
            </a:r>
            <a:r>
              <a:rPr lang="en-US" dirty="0" err="1">
                <a:solidFill>
                  <a:schemeClr val="tx1"/>
                </a:solidFill>
              </a:rPr>
              <a:t>sử</a:t>
            </a:r>
            <a:r>
              <a:rPr lang="en-US" dirty="0">
                <a:solidFill>
                  <a:schemeClr val="tx1"/>
                </a:solidFill>
              </a:rPr>
              <a:t> </a:t>
            </a:r>
            <a:r>
              <a:rPr lang="en-US" dirty="0" err="1">
                <a:solidFill>
                  <a:schemeClr val="tx1"/>
                </a:solidFill>
              </a:rPr>
              <a:t>dụng</a:t>
            </a:r>
            <a:r>
              <a:rPr lang="en-US" dirty="0">
                <a:solidFill>
                  <a:schemeClr val="tx1"/>
                </a:solidFill>
              </a:rPr>
              <a:t>; </a:t>
            </a:r>
            <a:r>
              <a:rPr lang="en-US" dirty="0" err="1">
                <a:solidFill>
                  <a:schemeClr val="tx1"/>
                </a:solidFill>
              </a:rPr>
              <a:t>giúp</a:t>
            </a:r>
            <a:r>
              <a:rPr lang="en-US" dirty="0">
                <a:solidFill>
                  <a:schemeClr val="tx1"/>
                </a:solidFill>
              </a:rPr>
              <a:t> </a:t>
            </a:r>
            <a:r>
              <a:rPr lang="en-US" dirty="0" err="1">
                <a:solidFill>
                  <a:schemeClr val="tx1"/>
                </a:solidFill>
              </a:rPr>
              <a:t>cho</a:t>
            </a:r>
            <a:r>
              <a:rPr lang="en-US" dirty="0">
                <a:solidFill>
                  <a:schemeClr val="tx1"/>
                </a:solidFill>
              </a:rPr>
              <a:t> </a:t>
            </a:r>
            <a:r>
              <a:rPr lang="en-US" dirty="0" err="1">
                <a:solidFill>
                  <a:schemeClr val="tx1"/>
                </a:solidFill>
              </a:rPr>
              <a:t>học</a:t>
            </a:r>
            <a:r>
              <a:rPr lang="en-US" dirty="0">
                <a:solidFill>
                  <a:schemeClr val="tx1"/>
                </a:solidFill>
              </a:rPr>
              <a:t> </a:t>
            </a:r>
            <a:r>
              <a:rPr lang="en-US" dirty="0" err="1">
                <a:solidFill>
                  <a:schemeClr val="tx1"/>
                </a:solidFill>
              </a:rPr>
              <a:t>sinh</a:t>
            </a:r>
            <a:r>
              <a:rPr lang="en-US" dirty="0">
                <a:solidFill>
                  <a:schemeClr val="tx1"/>
                </a:solidFill>
              </a:rPr>
              <a:t>, </a:t>
            </a:r>
            <a:r>
              <a:rPr lang="en-US" dirty="0" err="1">
                <a:solidFill>
                  <a:schemeClr val="tx1"/>
                </a:solidFill>
              </a:rPr>
              <a:t>giáo</a:t>
            </a:r>
            <a:r>
              <a:rPr lang="en-US" dirty="0">
                <a:solidFill>
                  <a:schemeClr val="tx1"/>
                </a:solidFill>
              </a:rPr>
              <a:t> </a:t>
            </a:r>
            <a:r>
              <a:rPr lang="en-US" dirty="0" err="1">
                <a:solidFill>
                  <a:schemeClr val="tx1"/>
                </a:solidFill>
              </a:rPr>
              <a:t>viên</a:t>
            </a:r>
            <a:r>
              <a:rPr lang="en-US" dirty="0">
                <a:solidFill>
                  <a:schemeClr val="tx1"/>
                </a:solidFill>
              </a:rPr>
              <a:t> </a:t>
            </a:r>
            <a:r>
              <a:rPr lang="en-US" dirty="0" err="1">
                <a:solidFill>
                  <a:schemeClr val="tx1"/>
                </a:solidFill>
              </a:rPr>
              <a:t>thực</a:t>
            </a:r>
            <a:r>
              <a:rPr lang="en-US" dirty="0">
                <a:solidFill>
                  <a:schemeClr val="tx1"/>
                </a:solidFill>
              </a:rPr>
              <a:t> </a:t>
            </a:r>
            <a:r>
              <a:rPr lang="en-US" dirty="0" err="1">
                <a:solidFill>
                  <a:schemeClr val="tx1"/>
                </a:solidFill>
              </a:rPr>
              <a:t>hiện</a:t>
            </a:r>
            <a:r>
              <a:rPr lang="en-US" dirty="0">
                <a:solidFill>
                  <a:schemeClr val="tx1"/>
                </a:solidFill>
              </a:rPr>
              <a:t> </a:t>
            </a:r>
            <a:r>
              <a:rPr lang="en-US" dirty="0" err="1">
                <a:solidFill>
                  <a:schemeClr val="tx1"/>
                </a:solidFill>
              </a:rPr>
              <a:t>nhiệm</a:t>
            </a:r>
            <a:r>
              <a:rPr lang="en-US" dirty="0">
                <a:solidFill>
                  <a:schemeClr val="tx1"/>
                </a:solidFill>
              </a:rPr>
              <a:t> </a:t>
            </a:r>
            <a:r>
              <a:rPr lang="en-US" dirty="0" err="1">
                <a:solidFill>
                  <a:schemeClr val="tx1"/>
                </a:solidFill>
              </a:rPr>
              <a:t>vụ</a:t>
            </a:r>
            <a:r>
              <a:rPr lang="en-US" dirty="0">
                <a:solidFill>
                  <a:schemeClr val="tx1"/>
                </a:solidFill>
              </a:rPr>
              <a:t> </a:t>
            </a:r>
            <a:r>
              <a:rPr lang="en-US" dirty="0" err="1">
                <a:solidFill>
                  <a:schemeClr val="tx1"/>
                </a:solidFill>
              </a:rPr>
              <a:t>hiệu</a:t>
            </a:r>
            <a:r>
              <a:rPr lang="en-US" dirty="0">
                <a:solidFill>
                  <a:schemeClr val="tx1"/>
                </a:solidFill>
              </a:rPr>
              <a:t> </a:t>
            </a:r>
            <a:r>
              <a:rPr lang="en-US" dirty="0" err="1">
                <a:solidFill>
                  <a:schemeClr val="tx1"/>
                </a:solidFill>
              </a:rPr>
              <a:t>quả</a:t>
            </a:r>
            <a:endParaRPr lang="en-US" dirty="0">
              <a:solidFill>
                <a:schemeClr val="tx1"/>
              </a:solidFill>
            </a:endParaRPr>
          </a:p>
        </p:txBody>
      </p:sp>
      <p:sp>
        <p:nvSpPr>
          <p:cNvPr id="31" name="Oval 30">
            <a:extLst>
              <a:ext uri="{FF2B5EF4-FFF2-40B4-BE49-F238E27FC236}">
                <a16:creationId xmlns:a16="http://schemas.microsoft.com/office/drawing/2014/main" id="{9C55A6A2-5CA6-4086-B916-333D6B112DED}"/>
              </a:ext>
            </a:extLst>
          </p:cNvPr>
          <p:cNvSpPr/>
          <p:nvPr/>
        </p:nvSpPr>
        <p:spPr>
          <a:xfrm>
            <a:off x="1150312" y="3969237"/>
            <a:ext cx="425437" cy="45146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t>3</a:t>
            </a:r>
          </a:p>
        </p:txBody>
      </p:sp>
      <p:sp>
        <p:nvSpPr>
          <p:cNvPr id="39" name="Flowchart: Document 38">
            <a:extLst>
              <a:ext uri="{FF2B5EF4-FFF2-40B4-BE49-F238E27FC236}">
                <a16:creationId xmlns:a16="http://schemas.microsoft.com/office/drawing/2014/main" id="{C7D0DC21-8EF2-411D-ADA3-E75AE62E21DD}"/>
              </a:ext>
            </a:extLst>
          </p:cNvPr>
          <p:cNvSpPr/>
          <p:nvPr/>
        </p:nvSpPr>
        <p:spPr>
          <a:xfrm>
            <a:off x="3631174" y="5732948"/>
            <a:ext cx="5137408" cy="695304"/>
          </a:xfrm>
          <a:prstGeom prst="flowChartDocumen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err="1">
                <a:solidFill>
                  <a:schemeClr val="tx1"/>
                </a:solidFill>
              </a:rPr>
              <a:t>Sách</a:t>
            </a:r>
            <a:r>
              <a:rPr lang="en-US" dirty="0">
                <a:solidFill>
                  <a:schemeClr val="tx1"/>
                </a:solidFill>
              </a:rPr>
              <a:t> </a:t>
            </a:r>
            <a:r>
              <a:rPr lang="en-US" dirty="0" err="1">
                <a:solidFill>
                  <a:schemeClr val="tx1"/>
                </a:solidFill>
              </a:rPr>
              <a:t>giúp</a:t>
            </a:r>
            <a:r>
              <a:rPr lang="en-US" dirty="0">
                <a:solidFill>
                  <a:schemeClr val="tx1"/>
                </a:solidFill>
              </a:rPr>
              <a:t> </a:t>
            </a:r>
            <a:r>
              <a:rPr lang="en-US" dirty="0" err="1">
                <a:solidFill>
                  <a:schemeClr val="tx1"/>
                </a:solidFill>
              </a:rPr>
              <a:t>học</a:t>
            </a:r>
            <a:r>
              <a:rPr lang="en-US" dirty="0">
                <a:solidFill>
                  <a:schemeClr val="tx1"/>
                </a:solidFill>
              </a:rPr>
              <a:t> </a:t>
            </a:r>
            <a:r>
              <a:rPr lang="en-US" dirty="0" err="1">
                <a:solidFill>
                  <a:schemeClr val="tx1"/>
                </a:solidFill>
              </a:rPr>
              <a:t>sinh</a:t>
            </a:r>
            <a:r>
              <a:rPr lang="en-US" dirty="0">
                <a:solidFill>
                  <a:schemeClr val="tx1"/>
                </a:solidFill>
              </a:rPr>
              <a:t> </a:t>
            </a:r>
            <a:r>
              <a:rPr lang="en-US" dirty="0" err="1">
                <a:solidFill>
                  <a:schemeClr val="tx1"/>
                </a:solidFill>
              </a:rPr>
              <a:t>tự</a:t>
            </a:r>
            <a:r>
              <a:rPr lang="en-US" dirty="0">
                <a:solidFill>
                  <a:schemeClr val="tx1"/>
                </a:solidFill>
              </a:rPr>
              <a:t> </a:t>
            </a:r>
            <a:r>
              <a:rPr lang="en-US" dirty="0" err="1">
                <a:solidFill>
                  <a:schemeClr val="tx1"/>
                </a:solidFill>
              </a:rPr>
              <a:t>đánh</a:t>
            </a:r>
            <a:r>
              <a:rPr lang="en-US" dirty="0">
                <a:solidFill>
                  <a:schemeClr val="tx1"/>
                </a:solidFill>
              </a:rPr>
              <a:t> </a:t>
            </a:r>
            <a:r>
              <a:rPr lang="en-US" dirty="0" err="1">
                <a:solidFill>
                  <a:schemeClr val="tx1"/>
                </a:solidFill>
              </a:rPr>
              <a:t>giá</a:t>
            </a:r>
            <a:r>
              <a:rPr lang="en-US" dirty="0">
                <a:solidFill>
                  <a:schemeClr val="tx1"/>
                </a:solidFill>
              </a:rPr>
              <a:t> </a:t>
            </a:r>
            <a:r>
              <a:rPr lang="en-US" dirty="0" err="1">
                <a:solidFill>
                  <a:schemeClr val="tx1"/>
                </a:solidFill>
              </a:rPr>
              <a:t>được</a:t>
            </a:r>
            <a:r>
              <a:rPr lang="en-US" dirty="0">
                <a:solidFill>
                  <a:schemeClr val="tx1"/>
                </a:solidFill>
              </a:rPr>
              <a:t> </a:t>
            </a:r>
            <a:r>
              <a:rPr lang="en-US" dirty="0" err="1">
                <a:solidFill>
                  <a:schemeClr val="tx1"/>
                </a:solidFill>
              </a:rPr>
              <a:t>sau</a:t>
            </a:r>
            <a:r>
              <a:rPr lang="en-US" dirty="0">
                <a:solidFill>
                  <a:schemeClr val="tx1"/>
                </a:solidFill>
              </a:rPr>
              <a:t> </a:t>
            </a:r>
            <a:r>
              <a:rPr lang="en-US" dirty="0" err="1">
                <a:solidFill>
                  <a:schemeClr val="tx1"/>
                </a:solidFill>
              </a:rPr>
              <a:t>mỗi</a:t>
            </a:r>
            <a:r>
              <a:rPr lang="en-US" dirty="0">
                <a:solidFill>
                  <a:schemeClr val="tx1"/>
                </a:solidFill>
              </a:rPr>
              <a:t> </a:t>
            </a:r>
            <a:r>
              <a:rPr lang="en-US" dirty="0" err="1">
                <a:solidFill>
                  <a:schemeClr val="tx1"/>
                </a:solidFill>
              </a:rPr>
              <a:t>chủ</a:t>
            </a:r>
            <a:r>
              <a:rPr lang="en-US" dirty="0">
                <a:solidFill>
                  <a:schemeClr val="tx1"/>
                </a:solidFill>
              </a:rPr>
              <a:t> </a:t>
            </a:r>
            <a:r>
              <a:rPr lang="en-US" dirty="0" err="1">
                <a:solidFill>
                  <a:schemeClr val="tx1"/>
                </a:solidFill>
              </a:rPr>
              <a:t>đề</a:t>
            </a:r>
            <a:endParaRPr lang="en-US" dirty="0">
              <a:solidFill>
                <a:schemeClr val="tx1"/>
              </a:solidFill>
            </a:endParaRPr>
          </a:p>
        </p:txBody>
      </p:sp>
      <p:sp>
        <p:nvSpPr>
          <p:cNvPr id="40" name="Oval 39">
            <a:extLst>
              <a:ext uri="{FF2B5EF4-FFF2-40B4-BE49-F238E27FC236}">
                <a16:creationId xmlns:a16="http://schemas.microsoft.com/office/drawing/2014/main" id="{588AE2D4-262B-4CE8-BBD9-2C3FDC4990A8}"/>
              </a:ext>
            </a:extLst>
          </p:cNvPr>
          <p:cNvSpPr/>
          <p:nvPr/>
        </p:nvSpPr>
        <p:spPr>
          <a:xfrm>
            <a:off x="3612835" y="5376508"/>
            <a:ext cx="425437" cy="42543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t>5</a:t>
            </a:r>
          </a:p>
        </p:txBody>
      </p:sp>
      <p:sp>
        <p:nvSpPr>
          <p:cNvPr id="28" name="Title 4">
            <a:extLst>
              <a:ext uri="{FF2B5EF4-FFF2-40B4-BE49-F238E27FC236}">
                <a16:creationId xmlns:a16="http://schemas.microsoft.com/office/drawing/2014/main" id="{A0FD1890-BEE0-4F83-B159-64EE98BAD4EC}"/>
              </a:ext>
            </a:extLst>
          </p:cNvPr>
          <p:cNvSpPr txBox="1">
            <a:spLocks/>
          </p:cNvSpPr>
          <p:nvPr/>
        </p:nvSpPr>
        <p:spPr>
          <a:xfrm>
            <a:off x="1059976" y="721243"/>
            <a:ext cx="10072048" cy="503214"/>
          </a:xfrm>
          <a:prstGeom prst="rect">
            <a:avLst/>
          </a:prstGeom>
        </p:spPr>
        <p:txBody>
          <a:bodyPr>
            <a:norm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600" b="1" dirty="0">
                <a:solidFill>
                  <a:srgbClr val="C00000"/>
                </a:solidFill>
                <a:effectLst/>
              </a:rPr>
              <a:t>NÉT NỔI BẬT CỦA SGK HOẠT ĐỘNG TRẢI NGHIỆM 4</a:t>
            </a:r>
          </a:p>
        </p:txBody>
      </p:sp>
      <p:pic>
        <p:nvPicPr>
          <p:cNvPr id="3" name="Picture 2">
            <a:extLst>
              <a:ext uri="{FF2B5EF4-FFF2-40B4-BE49-F238E27FC236}">
                <a16:creationId xmlns:a16="http://schemas.microsoft.com/office/drawing/2014/main" id="{1CD2CD7E-37FC-4DD1-81F1-ADB7BD3BC0B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21334631">
            <a:off x="219157" y="2644472"/>
            <a:ext cx="2433974" cy="1248424"/>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CC256077-3FF6-463A-8353-1C6CB0E479F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67164">
            <a:off x="4702040" y="2639747"/>
            <a:ext cx="2095041" cy="1161484"/>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0CEFDAD5-30D7-44D3-8188-67B6C93FDA2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60841" y="2553068"/>
            <a:ext cx="1851012" cy="1225409"/>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CAAFE522-42FB-4670-BAE6-48A91F24662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249511">
            <a:off x="10398224" y="2641872"/>
            <a:ext cx="1609854" cy="1071019"/>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F75417FB-277F-48AC-801C-FEAA2D82CB9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31543">
            <a:off x="6895657" y="2504257"/>
            <a:ext cx="1707840" cy="1061952"/>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242C88A1-5127-4FBC-911B-3C3B210C3DD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651747" y="2644979"/>
            <a:ext cx="1683282" cy="10109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89940840"/>
      </p:ext>
    </p:extLst>
  </p:cSld>
  <p:clrMapOvr>
    <a:masterClrMapping/>
  </p:clrMapOvr>
  <p:transition spd="slow">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E19986B-6BF1-4ACF-B9CC-DBD1466DD33A}"/>
              </a:ext>
            </a:extLst>
          </p:cNvPr>
          <p:cNvSpPr>
            <a:spLocks noGrp="1"/>
          </p:cNvSpPr>
          <p:nvPr>
            <p:ph type="title"/>
          </p:nvPr>
        </p:nvSpPr>
        <p:spPr>
          <a:xfrm>
            <a:off x="649357" y="1162685"/>
            <a:ext cx="5446643" cy="1331842"/>
          </a:xfrm>
        </p:spPr>
        <p:txBody>
          <a:bodyPr>
            <a:normAutofit/>
          </a:bodyPr>
          <a:lstStyle/>
          <a:p>
            <a:r>
              <a:rPr lang="en-US" sz="2800" dirty="0">
                <a:solidFill>
                  <a:srgbClr val="C00000"/>
                </a:solidFill>
                <a:effectLst/>
              </a:rPr>
              <a:t>SÁCH GIÁO VIÊN</a:t>
            </a:r>
            <a:br>
              <a:rPr lang="en-US" sz="2800" dirty="0">
                <a:solidFill>
                  <a:srgbClr val="C00000"/>
                </a:solidFill>
                <a:effectLst/>
              </a:rPr>
            </a:br>
            <a:r>
              <a:rPr lang="en-US" sz="2800" dirty="0">
                <a:solidFill>
                  <a:srgbClr val="C00000"/>
                </a:solidFill>
                <a:effectLst/>
              </a:rPr>
              <a:t>HOẠT ĐỘNG TRẢI NGHIỆM LỚP 4</a:t>
            </a:r>
          </a:p>
        </p:txBody>
      </p:sp>
      <p:sp>
        <p:nvSpPr>
          <p:cNvPr id="7" name="Text Placeholder 6"/>
          <p:cNvSpPr>
            <a:spLocks noGrp="1"/>
          </p:cNvSpPr>
          <p:nvPr>
            <p:ph type="body" idx="1"/>
          </p:nvPr>
        </p:nvSpPr>
        <p:spPr>
          <a:xfrm>
            <a:off x="649357" y="2664332"/>
            <a:ext cx="5890210" cy="2467319"/>
          </a:xfrm>
        </p:spPr>
        <p:txBody>
          <a:bodyPr>
            <a:normAutofit/>
          </a:bodyPr>
          <a:lstStyle/>
          <a:p>
            <a:r>
              <a:rPr lang="vi-VN" sz="2000" dirty="0"/>
              <a:t>PHẦN 1: </a:t>
            </a:r>
            <a:r>
              <a:rPr lang="en-US" sz="2000" dirty="0"/>
              <a:t> </a:t>
            </a:r>
            <a:r>
              <a:rPr lang="vi-VN" sz="2000" dirty="0">
                <a:solidFill>
                  <a:schemeClr val="accent1">
                    <a:lumMod val="75000"/>
                  </a:schemeClr>
                </a:solidFill>
              </a:rPr>
              <a:t>NHỮNG VẤN ĐỀ CHUNG VỀ HOẠT</a:t>
            </a:r>
            <a:r>
              <a:rPr lang="en-US" sz="2000" dirty="0">
                <a:solidFill>
                  <a:schemeClr val="accent1">
                    <a:lumMod val="75000"/>
                  </a:schemeClr>
                </a:solidFill>
              </a:rPr>
              <a:t> </a:t>
            </a:r>
            <a:r>
              <a:rPr lang="vi-VN" sz="2000" dirty="0">
                <a:solidFill>
                  <a:schemeClr val="accent1">
                    <a:lumMod val="75000"/>
                  </a:schemeClr>
                </a:solidFill>
              </a:rPr>
              <a:t>ĐỘNG TRẢI NGHIỆM TRONG CHƯƠNG TRÌNH </a:t>
            </a:r>
            <a:r>
              <a:rPr lang="en-US" sz="2000" dirty="0">
                <a:solidFill>
                  <a:schemeClr val="accent1">
                    <a:lumMod val="75000"/>
                  </a:schemeClr>
                </a:solidFill>
              </a:rPr>
              <a:t>GDPT </a:t>
            </a:r>
          </a:p>
          <a:p>
            <a:r>
              <a:rPr lang="vi-VN" sz="2000" dirty="0"/>
              <a:t>PHẦN 2: </a:t>
            </a:r>
            <a:r>
              <a:rPr lang="en-US" sz="2000" dirty="0"/>
              <a:t> </a:t>
            </a:r>
            <a:r>
              <a:rPr lang="vi-VN" sz="2000" dirty="0">
                <a:solidFill>
                  <a:schemeClr val="accent1">
                    <a:lumMod val="75000"/>
                  </a:schemeClr>
                </a:solidFill>
              </a:rPr>
              <a:t>HƯỚNG DẪN THỰC HIỆN CÁC CHỦ ĐỀ HOẠT ĐỘNG TRẢI NGHIỆM LỚP </a:t>
            </a:r>
            <a:r>
              <a:rPr lang="en-US" sz="2000" dirty="0">
                <a:solidFill>
                  <a:schemeClr val="accent1">
                    <a:lumMod val="75000"/>
                  </a:schemeClr>
                </a:solidFill>
              </a:rPr>
              <a:t>4</a:t>
            </a:r>
            <a:endParaRPr lang="vi-VN" sz="2000" dirty="0">
              <a:solidFill>
                <a:schemeClr val="accent1">
                  <a:lumMod val="75000"/>
                </a:schemeClr>
              </a:solidFill>
            </a:endParaRPr>
          </a:p>
        </p:txBody>
      </p:sp>
      <p:sp>
        <p:nvSpPr>
          <p:cNvPr id="4" name="Slide Number Placeholder 3">
            <a:extLst>
              <a:ext uri="{FF2B5EF4-FFF2-40B4-BE49-F238E27FC236}">
                <a16:creationId xmlns:a16="http://schemas.microsoft.com/office/drawing/2014/main" id="{1A62B65A-A69B-4FA4-96FC-218CEC0FF659}"/>
              </a:ext>
            </a:extLst>
          </p:cNvPr>
          <p:cNvSpPr>
            <a:spLocks noGrp="1"/>
          </p:cNvSpPr>
          <p:nvPr>
            <p:ph type="sldNum" sz="quarter" idx="12"/>
          </p:nvPr>
        </p:nvSpPr>
        <p:spPr/>
        <p:txBody>
          <a:bodyPr/>
          <a:lstStyle/>
          <a:p>
            <a:fld id="{1DB82C78-C38B-45D0-A1D4-5C2339086241}" type="slidenum">
              <a:rPr lang="en-US" altLang="en-US" smtClean="0"/>
              <a:pPr/>
              <a:t>49</a:t>
            </a:fld>
            <a:endParaRPr lang="en-US" altLang="en-US"/>
          </a:p>
        </p:txBody>
      </p:sp>
      <p:sp>
        <p:nvSpPr>
          <p:cNvPr id="10" name="Slide Number 04">
            <a:extLst>
              <a:ext uri="{FF2B5EF4-FFF2-40B4-BE49-F238E27FC236}">
                <a16:creationId xmlns:a16="http://schemas.microsoft.com/office/drawing/2014/main" id="{979C3E78-CF44-41DC-A57F-A9DFA28E5F1F}"/>
              </a:ext>
            </a:extLst>
          </p:cNvPr>
          <p:cNvSpPr txBox="1">
            <a:spLocks/>
          </p:cNvSpPr>
          <p:nvPr/>
        </p:nvSpPr>
        <p:spPr>
          <a:xfrm>
            <a:off x="10919584" y="441326"/>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rPr>
              <a:pPr/>
              <a:t>49</a:t>
            </a:fld>
            <a:endParaRPr lang="en-US" sz="1000" dirty="0">
              <a:solidFill>
                <a:schemeClr val="bg1">
                  <a:alpha val="50000"/>
                </a:schemeClr>
              </a:solidFill>
            </a:endParaRPr>
          </a:p>
        </p:txBody>
      </p:sp>
      <p:sp>
        <p:nvSpPr>
          <p:cNvPr id="9" name="Date Placeholder 8"/>
          <p:cNvSpPr>
            <a:spLocks noGrp="1"/>
          </p:cNvSpPr>
          <p:nvPr>
            <p:ph type="dt" sz="half" idx="10"/>
          </p:nvPr>
        </p:nvSpPr>
        <p:spPr/>
        <p:txBody>
          <a:bodyPr/>
          <a:lstStyle/>
          <a:p>
            <a:fld id="{306325FC-D4AB-4E4A-8BAF-64AB1014916A}" type="datetime1">
              <a:rPr lang="en-US" smtClean="0"/>
              <a:t>5/18/2023</a:t>
            </a:fld>
            <a:endParaRPr lang="en-US" dirty="0"/>
          </a:p>
        </p:txBody>
      </p:sp>
      <p:pic>
        <p:nvPicPr>
          <p:cNvPr id="3" name="Picture 2">
            <a:extLst>
              <a:ext uri="{FF2B5EF4-FFF2-40B4-BE49-F238E27FC236}">
                <a16:creationId xmlns:a16="http://schemas.microsoft.com/office/drawing/2014/main" id="{774197DB-2BCD-431C-BEA8-21E633810B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39567" y="691663"/>
            <a:ext cx="3510199" cy="48961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66112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err="1"/>
              <a:t>MỤC</a:t>
            </a:r>
            <a:r>
              <a:rPr lang="en-US" dirty="0"/>
              <a:t> </a:t>
            </a:r>
            <a:r>
              <a:rPr lang="en-US" dirty="0" err="1"/>
              <a:t>TIÊU</a:t>
            </a:r>
            <a:r>
              <a:rPr lang="en-US" dirty="0"/>
              <a:t> </a:t>
            </a:r>
            <a:r>
              <a:rPr lang="en-US" dirty="0" err="1"/>
              <a:t>KHOÁ</a:t>
            </a:r>
            <a:r>
              <a:rPr lang="en-US" dirty="0"/>
              <a:t> </a:t>
            </a:r>
            <a:r>
              <a:rPr lang="en-US" dirty="0" err="1"/>
              <a:t>TẬP</a:t>
            </a:r>
            <a:r>
              <a:rPr lang="en-US" dirty="0"/>
              <a:t> </a:t>
            </a:r>
            <a:r>
              <a:rPr lang="en-US" dirty="0" err="1"/>
              <a:t>HUẤN</a:t>
            </a:r>
            <a:endParaRPr lang="en-US" dirty="0"/>
          </a:p>
        </p:txBody>
      </p:sp>
      <p:sp>
        <p:nvSpPr>
          <p:cNvPr id="8" name="Text Placeholder 7"/>
          <p:cNvSpPr>
            <a:spLocks noGrp="1"/>
          </p:cNvSpPr>
          <p:nvPr>
            <p:ph idx="1"/>
          </p:nvPr>
        </p:nvSpPr>
        <p:spPr>
          <a:xfrm>
            <a:off x="473765" y="1847850"/>
            <a:ext cx="6325765" cy="4351338"/>
          </a:xfrm>
        </p:spPr>
        <p:txBody>
          <a:bodyPr>
            <a:normAutofit/>
          </a:bodyPr>
          <a:lstStyle/>
          <a:p>
            <a:pPr marL="0" indent="0">
              <a:buNone/>
            </a:pPr>
            <a:r>
              <a:rPr lang="en-US" sz="1900" b="1" i="1" dirty="0" err="1"/>
              <a:t>Kết</a:t>
            </a:r>
            <a:r>
              <a:rPr lang="en-US" sz="1900" b="1" i="1" dirty="0"/>
              <a:t> </a:t>
            </a:r>
            <a:r>
              <a:rPr lang="en-US" sz="1900" b="1" i="1" dirty="0" err="1"/>
              <a:t>thúc</a:t>
            </a:r>
            <a:r>
              <a:rPr lang="en-US" sz="1900" b="1" i="1" dirty="0"/>
              <a:t> </a:t>
            </a:r>
            <a:r>
              <a:rPr lang="en-US" sz="1900" b="1" i="1" dirty="0" err="1"/>
              <a:t>khoá</a:t>
            </a:r>
            <a:r>
              <a:rPr lang="en-US" sz="1900" b="1" i="1" dirty="0"/>
              <a:t> </a:t>
            </a:r>
            <a:r>
              <a:rPr lang="en-US" sz="1900" b="1" i="1" dirty="0" err="1"/>
              <a:t>tập</a:t>
            </a:r>
            <a:r>
              <a:rPr lang="en-US" sz="1900" b="1" i="1" dirty="0"/>
              <a:t> </a:t>
            </a:r>
            <a:r>
              <a:rPr lang="en-US" sz="1900" b="1" i="1" dirty="0" err="1"/>
              <a:t>huấn</a:t>
            </a:r>
            <a:r>
              <a:rPr lang="en-US" sz="1900" b="1" i="1" dirty="0"/>
              <a:t>, </a:t>
            </a:r>
            <a:r>
              <a:rPr lang="en-US" sz="1900" b="1" i="1" dirty="0" err="1"/>
              <a:t>cộng</a:t>
            </a:r>
            <a:r>
              <a:rPr lang="en-US" sz="1900" b="1" i="1" dirty="0"/>
              <a:t> </a:t>
            </a:r>
            <a:r>
              <a:rPr lang="en-US" sz="1900" b="1" i="1" dirty="0" err="1"/>
              <a:t>tác</a:t>
            </a:r>
            <a:r>
              <a:rPr lang="en-US" sz="1900" b="1" i="1" dirty="0"/>
              <a:t> </a:t>
            </a:r>
            <a:r>
              <a:rPr lang="en-US" sz="1900" b="1" i="1" dirty="0" err="1"/>
              <a:t>viên</a:t>
            </a:r>
            <a:r>
              <a:rPr lang="en-US" sz="1900" b="1" i="1" dirty="0"/>
              <a:t> </a:t>
            </a:r>
            <a:r>
              <a:rPr lang="en-US" sz="1900" b="1" i="1" dirty="0" err="1"/>
              <a:t>sẽ</a:t>
            </a:r>
            <a:r>
              <a:rPr lang="en-US" sz="1900" b="1" i="1" dirty="0"/>
              <a:t>: </a:t>
            </a:r>
          </a:p>
          <a:p>
            <a:pPr marL="0" indent="0" algn="just">
              <a:buNone/>
            </a:pPr>
            <a:r>
              <a:rPr lang="en-US" sz="1900" dirty="0"/>
              <a:t>1. </a:t>
            </a:r>
            <a:r>
              <a:rPr lang="en-US" sz="1900" dirty="0" err="1"/>
              <a:t>Trình</a:t>
            </a:r>
            <a:r>
              <a:rPr lang="en-US" sz="1900" dirty="0"/>
              <a:t> </a:t>
            </a:r>
            <a:r>
              <a:rPr lang="en-US" sz="1900" dirty="0" err="1"/>
              <a:t>bày</a:t>
            </a:r>
            <a:r>
              <a:rPr lang="en-US" sz="1900" dirty="0"/>
              <a:t> </a:t>
            </a:r>
            <a:r>
              <a:rPr lang="en-US" sz="1900" dirty="0" err="1"/>
              <a:t>được</a:t>
            </a:r>
            <a:r>
              <a:rPr lang="en-US" sz="1900" dirty="0"/>
              <a:t> </a:t>
            </a:r>
            <a:r>
              <a:rPr lang="en-US" sz="1900" dirty="0" err="1"/>
              <a:t>những</a:t>
            </a:r>
            <a:r>
              <a:rPr lang="en-US" sz="1900" dirty="0"/>
              <a:t> </a:t>
            </a:r>
            <a:r>
              <a:rPr lang="en-US" sz="1900" dirty="0" err="1"/>
              <a:t>nét</a:t>
            </a:r>
            <a:r>
              <a:rPr lang="en-US" sz="1900" dirty="0"/>
              <a:t> </a:t>
            </a:r>
            <a:r>
              <a:rPr lang="en-US" sz="1900" dirty="0" err="1"/>
              <a:t>cơ</a:t>
            </a:r>
            <a:r>
              <a:rPr lang="en-US" sz="1900" dirty="0"/>
              <a:t> </a:t>
            </a:r>
            <a:r>
              <a:rPr lang="en-US" sz="1900" dirty="0" err="1"/>
              <a:t>bản</a:t>
            </a:r>
            <a:r>
              <a:rPr lang="en-US" sz="1900" dirty="0"/>
              <a:t> </a:t>
            </a:r>
            <a:r>
              <a:rPr lang="en-US" sz="1900" dirty="0" err="1"/>
              <a:t>của</a:t>
            </a:r>
            <a:r>
              <a:rPr lang="en-US" sz="1900" dirty="0"/>
              <a:t> </a:t>
            </a:r>
            <a:r>
              <a:rPr lang="en-US" sz="1900" dirty="0" err="1"/>
              <a:t>Chương</a:t>
            </a:r>
            <a:r>
              <a:rPr lang="en-US" sz="1900" dirty="0"/>
              <a:t> </a:t>
            </a:r>
            <a:r>
              <a:rPr lang="en-US" sz="1900" dirty="0" err="1"/>
              <a:t>trình</a:t>
            </a:r>
            <a:r>
              <a:rPr lang="en-US" sz="1900" dirty="0"/>
              <a:t> </a:t>
            </a:r>
            <a:r>
              <a:rPr lang="en-US" sz="1900" dirty="0" err="1"/>
              <a:t>Hoạt</a:t>
            </a:r>
            <a:r>
              <a:rPr lang="en-US" sz="1900" dirty="0"/>
              <a:t> </a:t>
            </a:r>
            <a:r>
              <a:rPr lang="en-US" sz="1900" dirty="0" err="1"/>
              <a:t>động</a:t>
            </a:r>
            <a:r>
              <a:rPr lang="en-US" sz="1900" dirty="0"/>
              <a:t> </a:t>
            </a:r>
            <a:r>
              <a:rPr lang="en-US" sz="1900" dirty="0" err="1"/>
              <a:t>trải</a:t>
            </a:r>
            <a:r>
              <a:rPr lang="en-US" sz="1900" dirty="0"/>
              <a:t> </a:t>
            </a:r>
            <a:r>
              <a:rPr lang="en-US" sz="1900" dirty="0" err="1"/>
              <a:t>nghiệm</a:t>
            </a:r>
            <a:r>
              <a:rPr lang="en-US" sz="1900" dirty="0"/>
              <a:t> </a:t>
            </a:r>
            <a:r>
              <a:rPr lang="en-US" sz="1900" dirty="0" err="1"/>
              <a:t>và</a:t>
            </a:r>
            <a:r>
              <a:rPr lang="en-US" sz="1900" dirty="0"/>
              <a:t> </a:t>
            </a:r>
            <a:r>
              <a:rPr lang="en-US" sz="1900" dirty="0" err="1"/>
              <a:t>Hoạt</a:t>
            </a:r>
            <a:r>
              <a:rPr lang="en-US" sz="1900" dirty="0"/>
              <a:t> </a:t>
            </a:r>
            <a:r>
              <a:rPr lang="en-US" sz="1900" dirty="0" err="1"/>
              <a:t>động</a:t>
            </a:r>
            <a:r>
              <a:rPr lang="en-US" sz="1900" dirty="0"/>
              <a:t> </a:t>
            </a:r>
            <a:r>
              <a:rPr lang="en-US" sz="1900" dirty="0" err="1"/>
              <a:t>trải</a:t>
            </a:r>
            <a:r>
              <a:rPr lang="en-US" sz="1900" dirty="0"/>
              <a:t> </a:t>
            </a:r>
            <a:r>
              <a:rPr lang="en-US" sz="1900" dirty="0" err="1"/>
              <a:t>nghiệm</a:t>
            </a:r>
            <a:r>
              <a:rPr lang="en-US" sz="1900" dirty="0"/>
              <a:t> </a:t>
            </a:r>
            <a:r>
              <a:rPr lang="en-US" sz="1900" dirty="0" err="1"/>
              <a:t>lớp</a:t>
            </a:r>
            <a:r>
              <a:rPr lang="en-US" sz="1900" dirty="0"/>
              <a:t> 4.</a:t>
            </a:r>
          </a:p>
          <a:p>
            <a:pPr marL="0" indent="0" algn="just">
              <a:buNone/>
            </a:pPr>
            <a:r>
              <a:rPr lang="en-US" sz="1900" dirty="0"/>
              <a:t>2. </a:t>
            </a:r>
            <a:r>
              <a:rPr lang="en-US" sz="1900" dirty="0" err="1"/>
              <a:t>Trình</a:t>
            </a:r>
            <a:r>
              <a:rPr lang="en-US" sz="1900" dirty="0"/>
              <a:t> </a:t>
            </a:r>
            <a:r>
              <a:rPr lang="en-US" sz="1900" dirty="0" err="1"/>
              <a:t>bày</a:t>
            </a:r>
            <a:r>
              <a:rPr lang="en-US" sz="1900" dirty="0"/>
              <a:t> </a:t>
            </a:r>
            <a:r>
              <a:rPr lang="en-US" sz="1900" dirty="0" err="1"/>
              <a:t>được</a:t>
            </a:r>
            <a:r>
              <a:rPr lang="en-US" sz="1900" dirty="0"/>
              <a:t> </a:t>
            </a:r>
            <a:r>
              <a:rPr lang="en-US" sz="1900" dirty="0" err="1"/>
              <a:t>cấu</a:t>
            </a:r>
            <a:r>
              <a:rPr lang="en-US" sz="1900" dirty="0"/>
              <a:t> </a:t>
            </a:r>
            <a:r>
              <a:rPr lang="en-US" sz="1900" dirty="0" err="1"/>
              <a:t>trúc</a:t>
            </a:r>
            <a:r>
              <a:rPr lang="en-US" sz="1900" dirty="0"/>
              <a:t> </a:t>
            </a:r>
            <a:r>
              <a:rPr lang="en-US" sz="1900" dirty="0" err="1"/>
              <a:t>và</a:t>
            </a:r>
            <a:r>
              <a:rPr lang="en-US" sz="1900" dirty="0"/>
              <a:t> </a:t>
            </a:r>
            <a:r>
              <a:rPr lang="en-US" sz="1900" dirty="0" err="1"/>
              <a:t>cách</a:t>
            </a:r>
            <a:r>
              <a:rPr lang="en-US" sz="1900" dirty="0"/>
              <a:t> </a:t>
            </a:r>
            <a:r>
              <a:rPr lang="en-US" sz="1900" dirty="0" err="1"/>
              <a:t>sử</a:t>
            </a:r>
            <a:r>
              <a:rPr lang="en-US" sz="1900" dirty="0"/>
              <a:t> </a:t>
            </a:r>
            <a:r>
              <a:rPr lang="en-US" sz="1900" dirty="0" err="1"/>
              <a:t>dụng</a:t>
            </a:r>
            <a:r>
              <a:rPr lang="en-US" sz="1900" dirty="0"/>
              <a:t> </a:t>
            </a:r>
            <a:r>
              <a:rPr lang="en-US" sz="1900" dirty="0" err="1"/>
              <a:t>bộ</a:t>
            </a:r>
            <a:r>
              <a:rPr lang="en-US" sz="1900" dirty="0"/>
              <a:t> </a:t>
            </a:r>
            <a:r>
              <a:rPr lang="en-US" sz="1900" dirty="0" err="1"/>
              <a:t>sách</a:t>
            </a:r>
            <a:r>
              <a:rPr lang="en-US" sz="1900" dirty="0"/>
              <a:t> </a:t>
            </a:r>
            <a:r>
              <a:rPr lang="en-US" sz="1900" dirty="0" err="1"/>
              <a:t>giáo</a:t>
            </a:r>
            <a:r>
              <a:rPr lang="en-US" sz="1900" dirty="0"/>
              <a:t> khoa </a:t>
            </a:r>
            <a:r>
              <a:rPr lang="en-US" sz="1900" dirty="0" err="1"/>
              <a:t>Hoạt</a:t>
            </a:r>
            <a:r>
              <a:rPr lang="en-US" sz="1900" dirty="0"/>
              <a:t> </a:t>
            </a:r>
            <a:r>
              <a:rPr lang="en-US" sz="1900" dirty="0" err="1"/>
              <a:t>động</a:t>
            </a:r>
            <a:r>
              <a:rPr lang="en-US" sz="1900" dirty="0"/>
              <a:t> </a:t>
            </a:r>
            <a:r>
              <a:rPr lang="en-US" sz="1900" dirty="0" err="1"/>
              <a:t>trải</a:t>
            </a:r>
            <a:r>
              <a:rPr lang="en-US" sz="1900" dirty="0"/>
              <a:t> </a:t>
            </a:r>
            <a:r>
              <a:rPr lang="en-US" sz="1900" dirty="0" err="1"/>
              <a:t>nghiệm</a:t>
            </a:r>
            <a:r>
              <a:rPr lang="en-US" sz="1900" dirty="0"/>
              <a:t> 4. </a:t>
            </a:r>
          </a:p>
          <a:p>
            <a:pPr marL="0" indent="0">
              <a:buNone/>
            </a:pPr>
            <a:r>
              <a:rPr lang="en-US" sz="1900" dirty="0"/>
              <a:t>3. Chia </a:t>
            </a:r>
            <a:r>
              <a:rPr lang="en-US" sz="1900" dirty="0" err="1"/>
              <a:t>sẻ</a:t>
            </a:r>
            <a:r>
              <a:rPr lang="en-US" sz="1900" dirty="0"/>
              <a:t> đ</a:t>
            </a:r>
            <a:r>
              <a:rPr lang="vi-VN" sz="1900" dirty="0"/>
              <a:t>ược</a:t>
            </a:r>
            <a:r>
              <a:rPr lang="en-US" sz="1900" dirty="0"/>
              <a:t> </a:t>
            </a:r>
            <a:r>
              <a:rPr lang="en-US" sz="1900" dirty="0" err="1"/>
              <a:t>về</a:t>
            </a:r>
            <a:r>
              <a:rPr lang="en-US" sz="1900" dirty="0"/>
              <a:t> </a:t>
            </a:r>
            <a:r>
              <a:rPr lang="en-US" sz="1900" dirty="0" err="1"/>
              <a:t>cách</a:t>
            </a:r>
            <a:r>
              <a:rPr lang="en-US" sz="1900" dirty="0"/>
              <a:t> </a:t>
            </a:r>
            <a:r>
              <a:rPr lang="en-US" sz="1900" dirty="0" err="1"/>
              <a:t>thiết</a:t>
            </a:r>
            <a:r>
              <a:rPr lang="en-US" sz="1900" dirty="0"/>
              <a:t> </a:t>
            </a:r>
            <a:r>
              <a:rPr lang="en-US" sz="1900" dirty="0" err="1"/>
              <a:t>kế</a:t>
            </a:r>
            <a:r>
              <a:rPr lang="en-US" sz="1900" dirty="0"/>
              <a:t> </a:t>
            </a:r>
            <a:r>
              <a:rPr lang="en-US" sz="1900" dirty="0" err="1"/>
              <a:t>và</a:t>
            </a:r>
            <a:r>
              <a:rPr lang="en-US" sz="1900" dirty="0"/>
              <a:t> </a:t>
            </a:r>
            <a:r>
              <a:rPr lang="en-US" sz="1900" dirty="0" err="1"/>
              <a:t>tổ</a:t>
            </a:r>
            <a:r>
              <a:rPr lang="en-US" sz="1900" dirty="0"/>
              <a:t> </a:t>
            </a:r>
            <a:r>
              <a:rPr lang="en-US" sz="1900" dirty="0" err="1"/>
              <a:t>chức</a:t>
            </a:r>
            <a:r>
              <a:rPr lang="en-US" sz="1900" dirty="0"/>
              <a:t> </a:t>
            </a:r>
            <a:r>
              <a:rPr lang="en-US" sz="1900" dirty="0" err="1"/>
              <a:t>được</a:t>
            </a:r>
            <a:r>
              <a:rPr lang="en-US" sz="1900" dirty="0"/>
              <a:t> </a:t>
            </a:r>
            <a:r>
              <a:rPr lang="en-US" sz="1900" dirty="0" err="1"/>
              <a:t>hoạt</a:t>
            </a:r>
            <a:r>
              <a:rPr lang="en-US" sz="1900" dirty="0"/>
              <a:t> </a:t>
            </a:r>
            <a:r>
              <a:rPr lang="en-US" sz="1900" dirty="0" err="1"/>
              <a:t>động</a:t>
            </a:r>
            <a:r>
              <a:rPr lang="en-US" sz="1900" dirty="0"/>
              <a:t> </a:t>
            </a:r>
            <a:r>
              <a:rPr lang="en-US" sz="1900" dirty="0" err="1"/>
              <a:t>trải</a:t>
            </a:r>
            <a:r>
              <a:rPr lang="en-US" sz="1900" dirty="0"/>
              <a:t> </a:t>
            </a:r>
            <a:r>
              <a:rPr lang="en-US" sz="1900" dirty="0" err="1"/>
              <a:t>nghiệm</a:t>
            </a:r>
            <a:r>
              <a:rPr lang="en-US" sz="1900" dirty="0"/>
              <a:t> ở </a:t>
            </a:r>
            <a:r>
              <a:rPr lang="en-US" sz="1900" dirty="0" err="1"/>
              <a:t>lớp</a:t>
            </a:r>
            <a:r>
              <a:rPr lang="en-US" sz="1900" dirty="0"/>
              <a:t> 4.</a:t>
            </a:r>
          </a:p>
          <a:p>
            <a:pPr marL="0" indent="0">
              <a:buNone/>
            </a:pPr>
            <a:endParaRPr lang="vi-VN" sz="1900" dirty="0"/>
          </a:p>
        </p:txBody>
      </p:sp>
      <p:sp>
        <p:nvSpPr>
          <p:cNvPr id="2" name="Slide Number Placeholder 1"/>
          <p:cNvSpPr>
            <a:spLocks noGrp="1"/>
          </p:cNvSpPr>
          <p:nvPr>
            <p:ph type="sldNum" sz="quarter" idx="4"/>
          </p:nvPr>
        </p:nvSpPr>
        <p:spPr/>
        <p:txBody>
          <a:bodyPr/>
          <a:lstStyle/>
          <a:p>
            <a:fld id="{74A3404E-108D-4C83-932E-0A353F71BD4D}" type="slidenum">
              <a:rPr lang="en-US" smtClean="0"/>
              <a:pPr/>
              <a:t>5</a:t>
            </a:fld>
            <a:endParaRPr lang="en-US"/>
          </a:p>
        </p:txBody>
      </p:sp>
      <p:sp>
        <p:nvSpPr>
          <p:cNvPr id="3" name="Date Placeholder 2"/>
          <p:cNvSpPr>
            <a:spLocks noGrp="1"/>
          </p:cNvSpPr>
          <p:nvPr>
            <p:ph type="dt" sz="half" idx="2"/>
          </p:nvPr>
        </p:nvSpPr>
        <p:spPr/>
        <p:txBody>
          <a:bodyPr/>
          <a:lstStyle/>
          <a:p>
            <a:fld id="{92AF8548-78B3-48FA-9C5B-900B9845AB92}" type="datetime1">
              <a:rPr lang="en-US" smtClean="0"/>
              <a:t>5/18/2023</a:t>
            </a:fld>
            <a:endParaRPr lang="en-US"/>
          </a:p>
        </p:txBody>
      </p:sp>
      <p:pic>
        <p:nvPicPr>
          <p:cNvPr id="6" name="Picture 5">
            <a:extLst>
              <a:ext uri="{FF2B5EF4-FFF2-40B4-BE49-F238E27FC236}">
                <a16:creationId xmlns:a16="http://schemas.microsoft.com/office/drawing/2014/main" id="{ABDA5806-BE26-406C-BC64-EA3EF204E8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681437" flipH="1">
            <a:off x="7234665" y="1866981"/>
            <a:ext cx="4277035" cy="3226915"/>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220505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TextBox 88">
            <a:extLst>
              <a:ext uri="{FF2B5EF4-FFF2-40B4-BE49-F238E27FC236}">
                <a16:creationId xmlns:a16="http://schemas.microsoft.com/office/drawing/2014/main" id="{4E6FE36A-81B0-4503-AF51-CC2707E8161B}"/>
              </a:ext>
            </a:extLst>
          </p:cNvPr>
          <p:cNvSpPr txBox="1"/>
          <p:nvPr/>
        </p:nvSpPr>
        <p:spPr>
          <a:xfrm>
            <a:off x="874757" y="2497975"/>
            <a:ext cx="5190297" cy="1862048"/>
          </a:xfrm>
          <a:prstGeom prst="rect">
            <a:avLst/>
          </a:prstGeom>
          <a:noFill/>
        </p:spPr>
        <p:txBody>
          <a:bodyPr wrap="square" rtlCol="0" anchor="ctr">
            <a:spAutoFit/>
          </a:bodyPr>
          <a:lstStyle/>
          <a:p>
            <a:pPr marL="0" lvl="1" algn="just">
              <a:spcBef>
                <a:spcPts val="600"/>
              </a:spcBef>
            </a:pPr>
            <a:r>
              <a:rPr lang="en-US" sz="2000" b="1" dirty="0">
                <a:cs typeface="Arial" panose="020B0604020202020204" pitchFamily="34" charset="0"/>
              </a:rPr>
              <a:t>1. </a:t>
            </a:r>
            <a:r>
              <a:rPr lang="en-US" sz="2000" b="1" dirty="0" err="1">
                <a:cs typeface="Arial" panose="020B0604020202020204" pitchFamily="34" charset="0"/>
              </a:rPr>
              <a:t>Nghiên</a:t>
            </a:r>
            <a:r>
              <a:rPr lang="en-US" sz="2000" b="1" dirty="0">
                <a:cs typeface="Arial" panose="020B0604020202020204" pitchFamily="34" charset="0"/>
              </a:rPr>
              <a:t> </a:t>
            </a:r>
            <a:r>
              <a:rPr lang="en-US" altLang="en-US" sz="2000" b="1" dirty="0" err="1">
                <a:cs typeface="Arial" panose="020B0604020202020204" pitchFamily="34" charset="0"/>
              </a:rPr>
              <a:t>cứu</a:t>
            </a:r>
            <a:r>
              <a:rPr lang="en-US" altLang="en-US" sz="2000" b="1" dirty="0">
                <a:cs typeface="Arial" panose="020B0604020202020204" pitchFamily="34" charset="0"/>
              </a:rPr>
              <a:t> </a:t>
            </a:r>
            <a:r>
              <a:rPr lang="en-US" altLang="en-US" sz="2000" b="1" dirty="0" err="1">
                <a:cs typeface="Arial" panose="020B0604020202020204" pitchFamily="34" charset="0"/>
              </a:rPr>
              <a:t>cấu</a:t>
            </a:r>
            <a:r>
              <a:rPr lang="en-US" altLang="en-US" sz="2000" b="1" dirty="0">
                <a:cs typeface="Arial" panose="020B0604020202020204" pitchFamily="34" charset="0"/>
              </a:rPr>
              <a:t> </a:t>
            </a:r>
            <a:r>
              <a:rPr lang="en-US" altLang="en-US" sz="2000" b="1" dirty="0" err="1">
                <a:cs typeface="Arial" panose="020B0604020202020204" pitchFamily="34" charset="0"/>
              </a:rPr>
              <a:t>trúc</a:t>
            </a:r>
            <a:r>
              <a:rPr lang="en-US" altLang="en-US" sz="2000" b="1" dirty="0">
                <a:cs typeface="Arial" panose="020B0604020202020204" pitchFamily="34" charset="0"/>
              </a:rPr>
              <a:t> </a:t>
            </a:r>
            <a:r>
              <a:rPr lang="en-US" altLang="en-US" sz="2000" b="1" dirty="0" err="1">
                <a:cs typeface="Arial" panose="020B0604020202020204" pitchFamily="34" charset="0"/>
              </a:rPr>
              <a:t>chủ</a:t>
            </a:r>
            <a:r>
              <a:rPr lang="en-US" altLang="en-US" sz="2000" b="1" dirty="0">
                <a:cs typeface="Arial" panose="020B0604020202020204" pitchFamily="34" charset="0"/>
              </a:rPr>
              <a:t> </a:t>
            </a:r>
            <a:r>
              <a:rPr lang="en-US" altLang="en-US" sz="2000" b="1" dirty="0" err="1">
                <a:cs typeface="Arial" panose="020B0604020202020204" pitchFamily="34" charset="0"/>
              </a:rPr>
              <a:t>đề</a:t>
            </a:r>
            <a:r>
              <a:rPr lang="en-US" altLang="en-US" sz="2000" b="1" dirty="0">
                <a:cs typeface="Arial" panose="020B0604020202020204" pitchFamily="34" charset="0"/>
              </a:rPr>
              <a:t> </a:t>
            </a:r>
            <a:r>
              <a:rPr lang="en-US" altLang="en-US" sz="2000" b="1" dirty="0" err="1">
                <a:cs typeface="Arial" panose="020B0604020202020204" pitchFamily="34" charset="0"/>
              </a:rPr>
              <a:t>sách</a:t>
            </a:r>
            <a:r>
              <a:rPr lang="en-US" altLang="en-US" sz="2000" b="1" dirty="0">
                <a:cs typeface="Arial" panose="020B0604020202020204" pitchFamily="34" charset="0"/>
              </a:rPr>
              <a:t> </a:t>
            </a:r>
            <a:r>
              <a:rPr lang="en-US" altLang="en-US" sz="2000" b="1" dirty="0" err="1">
                <a:cs typeface="Arial" panose="020B0604020202020204" pitchFamily="34" charset="0"/>
              </a:rPr>
              <a:t>giáo</a:t>
            </a:r>
            <a:r>
              <a:rPr lang="en-US" altLang="en-US" sz="2000" b="1" dirty="0">
                <a:cs typeface="Arial" panose="020B0604020202020204" pitchFamily="34" charset="0"/>
              </a:rPr>
              <a:t> </a:t>
            </a:r>
            <a:r>
              <a:rPr lang="en-US" altLang="en-US" sz="2000" b="1" dirty="0" err="1">
                <a:cs typeface="Arial" panose="020B0604020202020204" pitchFamily="34" charset="0"/>
              </a:rPr>
              <a:t>viên</a:t>
            </a:r>
            <a:endParaRPr lang="en-US" altLang="en-US" sz="2000" b="1" dirty="0">
              <a:cs typeface="Arial" panose="020B0604020202020204" pitchFamily="34" charset="0"/>
            </a:endParaRPr>
          </a:p>
          <a:p>
            <a:pPr marL="303213" lvl="1" indent="0">
              <a:spcBef>
                <a:spcPts val="600"/>
              </a:spcBef>
              <a:buNone/>
              <a:defRPr/>
            </a:pPr>
            <a:r>
              <a:rPr lang="en-US" sz="2000" dirty="0">
                <a:cs typeface="Arial" panose="020B0604020202020204" pitchFamily="34" charset="0"/>
              </a:rPr>
              <a:t>- </a:t>
            </a:r>
            <a:r>
              <a:rPr lang="en-US" altLang="en-US" sz="2000" dirty="0" err="1">
                <a:cs typeface="Arial" panose="020B0604020202020204" pitchFamily="34" charset="0"/>
              </a:rPr>
              <a:t>Nêu</a:t>
            </a:r>
            <a:r>
              <a:rPr lang="en-US" altLang="en-US" sz="2000" dirty="0">
                <a:cs typeface="Arial" panose="020B0604020202020204" pitchFamily="34" charset="0"/>
              </a:rPr>
              <a:t> </a:t>
            </a:r>
            <a:r>
              <a:rPr lang="en-US" altLang="en-US" sz="2000" dirty="0" err="1">
                <a:cs typeface="Arial" panose="020B0604020202020204" pitchFamily="34" charset="0"/>
              </a:rPr>
              <a:t>cấu</a:t>
            </a:r>
            <a:r>
              <a:rPr lang="en-US" altLang="en-US" sz="2000" dirty="0">
                <a:cs typeface="Arial" panose="020B0604020202020204" pitchFamily="34" charset="0"/>
              </a:rPr>
              <a:t> </a:t>
            </a:r>
            <a:r>
              <a:rPr lang="en-US" altLang="en-US" sz="2000" dirty="0" err="1">
                <a:cs typeface="Arial" panose="020B0604020202020204" pitchFamily="34" charset="0"/>
              </a:rPr>
              <a:t>trúc</a:t>
            </a:r>
            <a:r>
              <a:rPr lang="en-US" altLang="en-US" sz="2000" dirty="0">
                <a:cs typeface="Arial" panose="020B0604020202020204" pitchFamily="34" charset="0"/>
              </a:rPr>
              <a:t> </a:t>
            </a:r>
            <a:r>
              <a:rPr lang="en-US" altLang="en-US" sz="2000" dirty="0" err="1">
                <a:cs typeface="Arial" panose="020B0604020202020204" pitchFamily="34" charset="0"/>
              </a:rPr>
              <a:t>của</a:t>
            </a:r>
            <a:r>
              <a:rPr lang="en-US" altLang="en-US" sz="2000" dirty="0">
                <a:cs typeface="Arial" panose="020B0604020202020204" pitchFamily="34" charset="0"/>
              </a:rPr>
              <a:t> </a:t>
            </a:r>
            <a:r>
              <a:rPr lang="en-US" altLang="en-US" sz="2000" dirty="0" err="1">
                <a:cs typeface="Arial" panose="020B0604020202020204" pitchFamily="34" charset="0"/>
              </a:rPr>
              <a:t>chủ</a:t>
            </a:r>
            <a:r>
              <a:rPr lang="en-US" altLang="en-US" sz="2000" dirty="0">
                <a:cs typeface="Arial" panose="020B0604020202020204" pitchFamily="34" charset="0"/>
              </a:rPr>
              <a:t> </a:t>
            </a:r>
            <a:r>
              <a:rPr lang="en-US" altLang="en-US" sz="2000" dirty="0" err="1">
                <a:cs typeface="Arial" panose="020B0604020202020204" pitchFamily="34" charset="0"/>
              </a:rPr>
              <a:t>đề</a:t>
            </a:r>
            <a:r>
              <a:rPr lang="en-US" altLang="en-US" sz="2000" dirty="0">
                <a:cs typeface="Arial" panose="020B0604020202020204" pitchFamily="34" charset="0"/>
              </a:rPr>
              <a:t> </a:t>
            </a:r>
          </a:p>
          <a:p>
            <a:pPr marL="303213" lvl="1" indent="0">
              <a:spcBef>
                <a:spcPts val="600"/>
              </a:spcBef>
              <a:buNone/>
              <a:defRPr/>
            </a:pPr>
            <a:r>
              <a:rPr lang="en-US" altLang="en-US" sz="2000" dirty="0">
                <a:cs typeface="Arial" panose="020B0604020202020204" pitchFamily="34" charset="0"/>
              </a:rPr>
              <a:t>- </a:t>
            </a:r>
            <a:r>
              <a:rPr lang="en-US" altLang="en-US" sz="2000" dirty="0" err="1">
                <a:cs typeface="Arial" panose="020B0604020202020204" pitchFamily="34" charset="0"/>
              </a:rPr>
              <a:t>Nêu</a:t>
            </a:r>
            <a:r>
              <a:rPr lang="en-US" altLang="en-US" sz="2000" dirty="0">
                <a:cs typeface="Arial" panose="020B0604020202020204" pitchFamily="34" charset="0"/>
              </a:rPr>
              <a:t> ý </a:t>
            </a:r>
            <a:r>
              <a:rPr lang="en-US" altLang="en-US" sz="2000" dirty="0" err="1">
                <a:cs typeface="Arial" panose="020B0604020202020204" pitchFamily="34" charset="0"/>
              </a:rPr>
              <a:t>nghĩa</a:t>
            </a:r>
            <a:r>
              <a:rPr lang="en-US" altLang="en-US" sz="2000" dirty="0">
                <a:cs typeface="Arial" panose="020B0604020202020204" pitchFamily="34" charset="0"/>
              </a:rPr>
              <a:t> </a:t>
            </a:r>
            <a:r>
              <a:rPr lang="en-US" altLang="en-US" sz="2000" dirty="0" err="1">
                <a:cs typeface="Arial" panose="020B0604020202020204" pitchFamily="34" charset="0"/>
              </a:rPr>
              <a:t>của</a:t>
            </a:r>
            <a:r>
              <a:rPr lang="en-US" altLang="en-US" sz="2000" dirty="0">
                <a:cs typeface="Arial" panose="020B0604020202020204" pitchFamily="34" charset="0"/>
              </a:rPr>
              <a:t> </a:t>
            </a:r>
            <a:r>
              <a:rPr lang="en-US" altLang="en-US" sz="2000" dirty="0" err="1">
                <a:cs typeface="Arial" panose="020B0604020202020204" pitchFamily="34" charset="0"/>
              </a:rPr>
              <a:t>thư</a:t>
            </a:r>
            <a:r>
              <a:rPr lang="en-US" altLang="en-US" sz="2000" dirty="0">
                <a:cs typeface="Arial" panose="020B0604020202020204" pitchFamily="34" charset="0"/>
              </a:rPr>
              <a:t> </a:t>
            </a:r>
            <a:r>
              <a:rPr lang="en-US" altLang="en-US" sz="2000" dirty="0" err="1">
                <a:cs typeface="Arial" panose="020B0604020202020204" pitchFamily="34" charset="0"/>
              </a:rPr>
              <a:t>gửi</a:t>
            </a:r>
            <a:r>
              <a:rPr lang="en-US" altLang="en-US" sz="2000" dirty="0">
                <a:cs typeface="Arial" panose="020B0604020202020204" pitchFamily="34" charset="0"/>
              </a:rPr>
              <a:t> </a:t>
            </a:r>
            <a:r>
              <a:rPr lang="en-US" altLang="en-US" sz="2000" dirty="0" err="1">
                <a:cs typeface="Arial" panose="020B0604020202020204" pitchFamily="34" charset="0"/>
              </a:rPr>
              <a:t>phụ</a:t>
            </a:r>
            <a:r>
              <a:rPr lang="en-US" altLang="en-US" sz="2000" dirty="0">
                <a:cs typeface="Arial" panose="020B0604020202020204" pitchFamily="34" charset="0"/>
              </a:rPr>
              <a:t> </a:t>
            </a:r>
            <a:r>
              <a:rPr lang="en-US" altLang="en-US" sz="2000" dirty="0" err="1">
                <a:cs typeface="Arial" panose="020B0604020202020204" pitchFamily="34" charset="0"/>
              </a:rPr>
              <a:t>huynh</a:t>
            </a:r>
            <a:endParaRPr lang="en-US" altLang="en-US" sz="2000" dirty="0">
              <a:cs typeface="Arial" panose="020B0604020202020204" pitchFamily="34" charset="0"/>
            </a:endParaRPr>
          </a:p>
          <a:p>
            <a:pPr marL="0" lvl="1" algn="just">
              <a:spcBef>
                <a:spcPts val="600"/>
              </a:spcBef>
            </a:pPr>
            <a:r>
              <a:rPr lang="en-US" altLang="en-US" sz="2000" b="1" dirty="0">
                <a:cs typeface="Arial" panose="020B0604020202020204" pitchFamily="34" charset="0"/>
              </a:rPr>
              <a:t>2. </a:t>
            </a:r>
            <a:r>
              <a:rPr lang="en-US" altLang="en-US" sz="2000" b="1" dirty="0" err="1">
                <a:cs typeface="Arial" panose="020B0604020202020204" pitchFamily="34" charset="0"/>
              </a:rPr>
              <a:t>Nêu</a:t>
            </a:r>
            <a:r>
              <a:rPr lang="en-US" altLang="en-US" sz="2000" b="1" dirty="0">
                <a:cs typeface="Arial" panose="020B0604020202020204" pitchFamily="34" charset="0"/>
              </a:rPr>
              <a:t> </a:t>
            </a:r>
            <a:r>
              <a:rPr lang="en-US" altLang="en-US" sz="2000" b="1" dirty="0" err="1">
                <a:cs typeface="Arial" panose="020B0604020202020204" pitchFamily="34" charset="0"/>
              </a:rPr>
              <a:t>những</a:t>
            </a:r>
            <a:r>
              <a:rPr lang="en-US" altLang="en-US" sz="2000" b="1" dirty="0">
                <a:cs typeface="Arial" panose="020B0604020202020204" pitchFamily="34" charset="0"/>
              </a:rPr>
              <a:t> </a:t>
            </a:r>
            <a:r>
              <a:rPr lang="en-US" altLang="en-US" sz="2000" b="1" dirty="0" err="1">
                <a:cs typeface="Arial" panose="020B0604020202020204" pitchFamily="34" charset="0"/>
              </a:rPr>
              <a:t>băn</a:t>
            </a:r>
            <a:r>
              <a:rPr lang="en-US" altLang="en-US" sz="2000" b="1" dirty="0">
                <a:cs typeface="Arial" panose="020B0604020202020204" pitchFamily="34" charset="0"/>
              </a:rPr>
              <a:t> </a:t>
            </a:r>
            <a:r>
              <a:rPr lang="en-US" altLang="en-US" sz="2000" b="1" dirty="0" err="1">
                <a:cs typeface="Arial" panose="020B0604020202020204" pitchFamily="34" charset="0"/>
              </a:rPr>
              <a:t>khoăn</a:t>
            </a:r>
            <a:r>
              <a:rPr lang="en-US" altLang="en-US" sz="2000" b="1" dirty="0">
                <a:cs typeface="Arial" panose="020B0604020202020204" pitchFamily="34" charset="0"/>
              </a:rPr>
              <a:t>, </a:t>
            </a:r>
            <a:r>
              <a:rPr lang="en-US" altLang="en-US" sz="2000" b="1" dirty="0" err="1">
                <a:cs typeface="Arial" panose="020B0604020202020204" pitchFamily="34" charset="0"/>
              </a:rPr>
              <a:t>thắc</a:t>
            </a:r>
            <a:r>
              <a:rPr lang="en-US" altLang="en-US" sz="2000" b="1" dirty="0">
                <a:cs typeface="Arial" panose="020B0604020202020204" pitchFamily="34" charset="0"/>
              </a:rPr>
              <a:t> </a:t>
            </a:r>
            <a:r>
              <a:rPr lang="en-US" altLang="en-US" sz="2000" b="1" dirty="0" err="1">
                <a:cs typeface="Arial" panose="020B0604020202020204" pitchFamily="34" charset="0"/>
              </a:rPr>
              <a:t>mắc</a:t>
            </a:r>
            <a:r>
              <a:rPr lang="en-US" altLang="en-US" sz="2000" b="1" dirty="0">
                <a:cs typeface="Arial" panose="020B0604020202020204" pitchFamily="34" charset="0"/>
              </a:rPr>
              <a:t> </a:t>
            </a:r>
            <a:r>
              <a:rPr lang="en-US" altLang="en-US" sz="2000" b="1" dirty="0" err="1">
                <a:cs typeface="Arial" panose="020B0604020202020204" pitchFamily="34" charset="0"/>
              </a:rPr>
              <a:t>khác</a:t>
            </a:r>
            <a:endParaRPr lang="en-US" altLang="en-US" sz="2000" b="1" dirty="0">
              <a:cs typeface="Arial" panose="020B0604020202020204" pitchFamily="34" charset="0"/>
            </a:endParaRPr>
          </a:p>
          <a:p>
            <a:pPr algn="just"/>
            <a:endParaRPr lang="en-US" sz="2000" dirty="0">
              <a:latin typeface="Myriad Pro" pitchFamily="34" charset="0"/>
            </a:endParaRPr>
          </a:p>
        </p:txBody>
      </p:sp>
      <p:sp>
        <p:nvSpPr>
          <p:cNvPr id="5" name="Title 4"/>
          <p:cNvSpPr>
            <a:spLocks noGrp="1"/>
          </p:cNvSpPr>
          <p:nvPr>
            <p:ph type="title"/>
          </p:nvPr>
        </p:nvSpPr>
        <p:spPr>
          <a:xfrm>
            <a:off x="952760" y="1211919"/>
            <a:ext cx="6015217" cy="756410"/>
          </a:xfrm>
        </p:spPr>
        <p:txBody>
          <a:bodyPr>
            <a:normAutofit/>
          </a:bodyPr>
          <a:lstStyle/>
          <a:p>
            <a:r>
              <a:rPr lang="en-US" sz="2600" u="sng" dirty="0"/>
              <a:t>LÀM VIỆC NHÓM</a:t>
            </a:r>
            <a:r>
              <a:rPr lang="en-US" sz="2600" dirty="0"/>
              <a:t>: </a:t>
            </a:r>
          </a:p>
        </p:txBody>
      </p:sp>
      <p:sp>
        <p:nvSpPr>
          <p:cNvPr id="2" name="Date Placeholder 1"/>
          <p:cNvSpPr>
            <a:spLocks noGrp="1"/>
          </p:cNvSpPr>
          <p:nvPr>
            <p:ph type="dt" sz="half" idx="2"/>
          </p:nvPr>
        </p:nvSpPr>
        <p:spPr/>
        <p:txBody>
          <a:bodyPr/>
          <a:lstStyle/>
          <a:p>
            <a:fld id="{30CA4DDF-66DA-4FBD-B3EC-EB4E068B4AE9}" type="datetime1">
              <a:rPr lang="en-US" smtClean="0"/>
              <a:t>5/18/2023</a:t>
            </a:fld>
            <a:endParaRPr lang="en-US" dirty="0"/>
          </a:p>
        </p:txBody>
      </p:sp>
      <p:sp>
        <p:nvSpPr>
          <p:cNvPr id="3" name="Slide Number Placeholder 2"/>
          <p:cNvSpPr>
            <a:spLocks noGrp="1"/>
          </p:cNvSpPr>
          <p:nvPr>
            <p:ph type="sldNum" sz="quarter" idx="4"/>
          </p:nvPr>
        </p:nvSpPr>
        <p:spPr/>
        <p:txBody>
          <a:bodyPr/>
          <a:lstStyle/>
          <a:p>
            <a:fld id="{74A3404E-108D-4C83-932E-0A353F71BD4D}" type="slidenum">
              <a:rPr lang="en-US" smtClean="0"/>
              <a:pPr/>
              <a:t>50</a:t>
            </a:fld>
            <a:endParaRPr lang="en-US"/>
          </a:p>
        </p:txBody>
      </p:sp>
      <p:pic>
        <p:nvPicPr>
          <p:cNvPr id="9" name="Picture 8">
            <a:extLst>
              <a:ext uri="{FF2B5EF4-FFF2-40B4-BE49-F238E27FC236}">
                <a16:creationId xmlns:a16="http://schemas.microsoft.com/office/drawing/2014/main" id="{CE157A9F-5747-4DD2-9DA2-7583CDC0BE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6329794" y="829709"/>
            <a:ext cx="4191000" cy="4082143"/>
          </a:xfrm>
          <a:prstGeom prst="ellipse">
            <a:avLst/>
          </a:prstGeom>
          <a:ln>
            <a:noFill/>
          </a:ln>
          <a:effectLst>
            <a:softEdge rad="112500"/>
          </a:effectLst>
        </p:spPr>
      </p:pic>
      <p:sp>
        <p:nvSpPr>
          <p:cNvPr id="7" name="TextBox 6">
            <a:extLst>
              <a:ext uri="{FF2B5EF4-FFF2-40B4-BE49-F238E27FC236}">
                <a16:creationId xmlns:a16="http://schemas.microsoft.com/office/drawing/2014/main" id="{EA990A81-0C5D-46F5-9BAB-91DFDC6F285D}"/>
              </a:ext>
            </a:extLst>
          </p:cNvPr>
          <p:cNvSpPr txBox="1"/>
          <p:nvPr/>
        </p:nvSpPr>
        <p:spPr>
          <a:xfrm>
            <a:off x="6717607" y="4967572"/>
            <a:ext cx="3415375" cy="707886"/>
          </a:xfrm>
          <a:prstGeom prst="rect">
            <a:avLst/>
          </a:prstGeom>
          <a:noFill/>
          <a:ln>
            <a:solidFill>
              <a:schemeClr val="accent2"/>
            </a:solidFill>
          </a:ln>
        </p:spPr>
        <p:txBody>
          <a:bodyPr wrap="square" rtlCol="0">
            <a:spAutoFit/>
          </a:bodyPr>
          <a:lstStyle/>
          <a:p>
            <a:pPr lvl="0"/>
            <a:r>
              <a:rPr lang="en-US" sz="2100" b="1" dirty="0" err="1">
                <a:latin typeface="Arial" panose="020B0604020202020204" pitchFamily="34" charset="0"/>
                <a:cs typeface="Arial" panose="020B0604020202020204" pitchFamily="34" charset="0"/>
              </a:rPr>
              <a:t>Thời</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gian</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chuẩn</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bị</a:t>
            </a:r>
            <a:r>
              <a:rPr lang="en-US" sz="2100" b="1" dirty="0">
                <a:latin typeface="Arial" panose="020B0604020202020204" pitchFamily="34" charset="0"/>
                <a:cs typeface="Arial" panose="020B0604020202020204" pitchFamily="34" charset="0"/>
              </a:rPr>
              <a:t>: 10p</a:t>
            </a:r>
          </a:p>
          <a:p>
            <a:endParaRPr lang="en-US" dirty="0"/>
          </a:p>
        </p:txBody>
      </p:sp>
    </p:spTree>
    <p:extLst>
      <p:ext uri="{BB962C8B-B14F-4D97-AF65-F5344CB8AC3E}">
        <p14:creationId xmlns:p14="http://schemas.microsoft.com/office/powerpoint/2010/main" val="713405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22A874-CC50-4A37-9BFD-D6EAD5342B58}"/>
              </a:ext>
            </a:extLst>
          </p:cNvPr>
          <p:cNvSpPr/>
          <p:nvPr/>
        </p:nvSpPr>
        <p:spPr>
          <a:xfrm>
            <a:off x="6394636" y="3989937"/>
            <a:ext cx="5224733" cy="1708160"/>
          </a:xfrm>
          <a:prstGeom prst="rect">
            <a:avLst/>
          </a:prstGeom>
          <a:ln>
            <a:noFill/>
          </a:ln>
        </p:spPr>
        <p:txBody>
          <a:bodyPr wrap="square">
            <a:spAutoFit/>
          </a:bodyPr>
          <a:lstStyle/>
          <a:p>
            <a:pPr marL="457200" lvl="0" indent="-457200" algn="just">
              <a:spcBef>
                <a:spcPts val="600"/>
              </a:spcBef>
              <a:buFont typeface="+mj-lt"/>
              <a:buAutoNum type="arabicPeriod"/>
              <a:tabLst>
                <a:tab pos="171450" algn="l"/>
              </a:tabLst>
            </a:pPr>
            <a:r>
              <a:rPr lang="en-US" sz="2000" dirty="0" err="1">
                <a:latin typeface="Myriad Pro" pitchFamily="34" charset="0"/>
              </a:rPr>
              <a:t>Phụ</a:t>
            </a:r>
            <a:r>
              <a:rPr lang="en-US" sz="2000" dirty="0">
                <a:latin typeface="Myriad Pro" pitchFamily="34" charset="0"/>
              </a:rPr>
              <a:t> </a:t>
            </a:r>
            <a:r>
              <a:rPr lang="en-US" sz="2000" dirty="0" err="1">
                <a:latin typeface="Myriad Pro" pitchFamily="34" charset="0"/>
              </a:rPr>
              <a:t>huynh</a:t>
            </a:r>
            <a:r>
              <a:rPr lang="en-US" sz="2000" dirty="0">
                <a:latin typeface="Myriad Pro" pitchFamily="34" charset="0"/>
              </a:rPr>
              <a:t> </a:t>
            </a:r>
            <a:r>
              <a:rPr lang="en-US" sz="2000" dirty="0" err="1">
                <a:latin typeface="Myriad Pro" pitchFamily="34" charset="0"/>
              </a:rPr>
              <a:t>quan</a:t>
            </a:r>
            <a:r>
              <a:rPr lang="en-US" sz="2000" dirty="0">
                <a:latin typeface="Myriad Pro" pitchFamily="34" charset="0"/>
              </a:rPr>
              <a:t> </a:t>
            </a:r>
            <a:r>
              <a:rPr lang="en-US" sz="2000" dirty="0" err="1">
                <a:latin typeface="Myriad Pro" pitchFamily="34" charset="0"/>
              </a:rPr>
              <a:t>sát</a:t>
            </a:r>
            <a:r>
              <a:rPr lang="en-US" sz="2000" dirty="0">
                <a:latin typeface="Myriad Pro" pitchFamily="34" charset="0"/>
              </a:rPr>
              <a:t>, </a:t>
            </a:r>
            <a:r>
              <a:rPr lang="en-US" sz="2000" dirty="0" err="1">
                <a:latin typeface="Myriad Pro" pitchFamily="34" charset="0"/>
              </a:rPr>
              <a:t>hỗ</a:t>
            </a:r>
            <a:r>
              <a:rPr lang="en-US" sz="2000" dirty="0">
                <a:latin typeface="Myriad Pro" pitchFamily="34" charset="0"/>
              </a:rPr>
              <a:t> </a:t>
            </a:r>
            <a:r>
              <a:rPr lang="en-US" sz="2000" dirty="0" err="1">
                <a:latin typeface="Myriad Pro" pitchFamily="34" charset="0"/>
              </a:rPr>
              <a:t>trợ</a:t>
            </a:r>
            <a:r>
              <a:rPr lang="en-US" sz="2000" dirty="0">
                <a:latin typeface="Myriad Pro" pitchFamily="34" charset="0"/>
              </a:rPr>
              <a:t> </a:t>
            </a:r>
            <a:r>
              <a:rPr lang="en-US" sz="2000" dirty="0" err="1">
                <a:latin typeface="Myriad Pro" pitchFamily="34" charset="0"/>
              </a:rPr>
              <a:t>những</a:t>
            </a:r>
            <a:r>
              <a:rPr lang="en-US" sz="2000" dirty="0">
                <a:latin typeface="Myriad Pro" pitchFamily="34" charset="0"/>
              </a:rPr>
              <a:t> </a:t>
            </a:r>
            <a:r>
              <a:rPr lang="en-US" sz="2000" dirty="0" err="1">
                <a:latin typeface="Myriad Pro" pitchFamily="34" charset="0"/>
              </a:rPr>
              <a:t>hoạt</a:t>
            </a:r>
            <a:r>
              <a:rPr lang="en-US" sz="2000" dirty="0">
                <a:latin typeface="Myriad Pro" pitchFamily="34" charset="0"/>
              </a:rPr>
              <a:t> </a:t>
            </a:r>
            <a:r>
              <a:rPr lang="en-US" sz="2000" dirty="0" err="1">
                <a:latin typeface="Myriad Pro" pitchFamily="34" charset="0"/>
              </a:rPr>
              <a:t>động</a:t>
            </a:r>
            <a:r>
              <a:rPr lang="en-US" sz="2000" dirty="0">
                <a:latin typeface="Myriad Pro" pitchFamily="34" charset="0"/>
              </a:rPr>
              <a:t> </a:t>
            </a:r>
            <a:r>
              <a:rPr lang="en-US" sz="2000" dirty="0" err="1">
                <a:latin typeface="Myriad Pro" pitchFamily="34" charset="0"/>
              </a:rPr>
              <a:t>rèn</a:t>
            </a:r>
            <a:r>
              <a:rPr lang="en-US" sz="2000" dirty="0">
                <a:latin typeface="Myriad Pro" pitchFamily="34" charset="0"/>
              </a:rPr>
              <a:t> </a:t>
            </a:r>
            <a:r>
              <a:rPr lang="en-US" sz="2000" dirty="0" err="1">
                <a:latin typeface="Myriad Pro" pitchFamily="34" charset="0"/>
              </a:rPr>
              <a:t>luyện</a:t>
            </a:r>
            <a:r>
              <a:rPr lang="en-US" sz="2000" dirty="0">
                <a:latin typeface="Myriad Pro" pitchFamily="34" charset="0"/>
              </a:rPr>
              <a:t> ở </a:t>
            </a:r>
            <a:r>
              <a:rPr lang="en-US" sz="2000" dirty="0" err="1">
                <a:latin typeface="Myriad Pro" pitchFamily="34" charset="0"/>
              </a:rPr>
              <a:t>nhà</a:t>
            </a:r>
            <a:r>
              <a:rPr lang="en-US" sz="2000" dirty="0">
                <a:latin typeface="Myriad Pro" pitchFamily="34" charset="0"/>
              </a:rPr>
              <a:t> </a:t>
            </a:r>
            <a:r>
              <a:rPr lang="en-US" sz="2000" dirty="0" err="1">
                <a:latin typeface="Myriad Pro" pitchFamily="34" charset="0"/>
              </a:rPr>
              <a:t>của</a:t>
            </a:r>
            <a:r>
              <a:rPr lang="en-US" sz="2000" dirty="0">
                <a:latin typeface="Myriad Pro" pitchFamily="34" charset="0"/>
              </a:rPr>
              <a:t> </a:t>
            </a:r>
            <a:r>
              <a:rPr lang="en-US" sz="2000" dirty="0" err="1">
                <a:latin typeface="Myriad Pro" pitchFamily="34" charset="0"/>
              </a:rPr>
              <a:t>học</a:t>
            </a:r>
            <a:r>
              <a:rPr lang="en-US" sz="2000" dirty="0">
                <a:latin typeface="Myriad Pro" pitchFamily="34" charset="0"/>
              </a:rPr>
              <a:t> </a:t>
            </a:r>
            <a:r>
              <a:rPr lang="en-US" sz="2000" dirty="0" err="1">
                <a:latin typeface="Myriad Pro" pitchFamily="34" charset="0"/>
              </a:rPr>
              <a:t>sinh</a:t>
            </a:r>
            <a:r>
              <a:rPr lang="en-US" sz="2000" dirty="0">
                <a:latin typeface="Myriad Pro" pitchFamily="34" charset="0"/>
              </a:rPr>
              <a:t>.</a:t>
            </a:r>
          </a:p>
          <a:p>
            <a:pPr marL="457200" lvl="0" indent="-457200" algn="just">
              <a:spcBef>
                <a:spcPts val="600"/>
              </a:spcBef>
              <a:buFont typeface="+mj-lt"/>
              <a:buAutoNum type="arabicPeriod"/>
              <a:tabLst>
                <a:tab pos="171450" algn="l"/>
              </a:tabLst>
            </a:pPr>
            <a:r>
              <a:rPr lang="en-US" sz="2000" dirty="0" err="1">
                <a:latin typeface="Myriad Pro" pitchFamily="34" charset="0"/>
              </a:rPr>
              <a:t>Phụ</a:t>
            </a:r>
            <a:r>
              <a:rPr lang="en-US" sz="2000" dirty="0">
                <a:latin typeface="Myriad Pro" pitchFamily="34" charset="0"/>
              </a:rPr>
              <a:t> </a:t>
            </a:r>
            <a:r>
              <a:rPr lang="en-US" sz="2000" dirty="0" err="1">
                <a:latin typeface="Myriad Pro" pitchFamily="34" charset="0"/>
              </a:rPr>
              <a:t>huynh</a:t>
            </a:r>
            <a:r>
              <a:rPr lang="en-US" sz="2000" dirty="0">
                <a:latin typeface="Myriad Pro" pitchFamily="34" charset="0"/>
              </a:rPr>
              <a:t> </a:t>
            </a:r>
            <a:r>
              <a:rPr lang="en-US" sz="2000" dirty="0" err="1">
                <a:latin typeface="Myriad Pro" pitchFamily="34" charset="0"/>
              </a:rPr>
              <a:t>nhận</a:t>
            </a:r>
            <a:r>
              <a:rPr lang="en-US" sz="2000" dirty="0">
                <a:latin typeface="Myriad Pro" pitchFamily="34" charset="0"/>
              </a:rPr>
              <a:t> </a:t>
            </a:r>
            <a:r>
              <a:rPr lang="en-US" sz="2000" dirty="0" err="1">
                <a:latin typeface="Myriad Pro" pitchFamily="34" charset="0"/>
              </a:rPr>
              <a:t>xét</a:t>
            </a:r>
            <a:r>
              <a:rPr lang="en-US" sz="2000" dirty="0">
                <a:latin typeface="Myriad Pro" pitchFamily="34" charset="0"/>
              </a:rPr>
              <a:t>, </a:t>
            </a:r>
            <a:r>
              <a:rPr lang="en-US" sz="2000" dirty="0" err="1">
                <a:latin typeface="Myriad Pro" pitchFamily="34" charset="0"/>
              </a:rPr>
              <a:t>đánh</a:t>
            </a:r>
            <a:r>
              <a:rPr lang="en-US" sz="2000" dirty="0">
                <a:latin typeface="Myriad Pro" pitchFamily="34" charset="0"/>
              </a:rPr>
              <a:t> </a:t>
            </a:r>
            <a:r>
              <a:rPr lang="en-US" sz="2000" dirty="0" err="1">
                <a:latin typeface="Myriad Pro" pitchFamily="34" charset="0"/>
              </a:rPr>
              <a:t>giá</a:t>
            </a:r>
            <a:r>
              <a:rPr lang="en-US" sz="2000" dirty="0">
                <a:latin typeface="Myriad Pro" pitchFamily="34" charset="0"/>
              </a:rPr>
              <a:t> </a:t>
            </a:r>
            <a:r>
              <a:rPr lang="en-US" sz="2000" dirty="0" err="1">
                <a:latin typeface="Myriad Pro" pitchFamily="34" charset="0"/>
              </a:rPr>
              <a:t>những</a:t>
            </a:r>
            <a:r>
              <a:rPr lang="en-US" sz="2000" dirty="0">
                <a:latin typeface="Myriad Pro" pitchFamily="34" charset="0"/>
              </a:rPr>
              <a:t> </a:t>
            </a:r>
            <a:r>
              <a:rPr lang="en-US" sz="2000" dirty="0" err="1">
                <a:latin typeface="Myriad Pro" pitchFamily="34" charset="0"/>
              </a:rPr>
              <a:t>hoạt</a:t>
            </a:r>
            <a:r>
              <a:rPr lang="en-US" sz="2000" dirty="0">
                <a:latin typeface="Myriad Pro" pitchFamily="34" charset="0"/>
              </a:rPr>
              <a:t> </a:t>
            </a:r>
            <a:r>
              <a:rPr lang="en-US" sz="2000" dirty="0" err="1">
                <a:latin typeface="Myriad Pro" pitchFamily="34" charset="0"/>
              </a:rPr>
              <a:t>động</a:t>
            </a:r>
            <a:r>
              <a:rPr lang="en-US" sz="2000" dirty="0">
                <a:latin typeface="Myriad Pro" pitchFamily="34" charset="0"/>
              </a:rPr>
              <a:t> </a:t>
            </a:r>
            <a:r>
              <a:rPr lang="en-US" sz="2000" dirty="0" err="1">
                <a:latin typeface="Myriad Pro" pitchFamily="34" charset="0"/>
              </a:rPr>
              <a:t>rèn</a:t>
            </a:r>
            <a:r>
              <a:rPr lang="en-US" sz="2000" dirty="0">
                <a:latin typeface="Myriad Pro" pitchFamily="34" charset="0"/>
              </a:rPr>
              <a:t> </a:t>
            </a:r>
            <a:r>
              <a:rPr lang="en-US" sz="2000" dirty="0" err="1">
                <a:latin typeface="Myriad Pro" pitchFamily="34" charset="0"/>
              </a:rPr>
              <a:t>luyện</a:t>
            </a:r>
            <a:r>
              <a:rPr lang="en-US" sz="2000" dirty="0">
                <a:latin typeface="Myriad Pro" pitchFamily="34" charset="0"/>
              </a:rPr>
              <a:t> ở </a:t>
            </a:r>
            <a:r>
              <a:rPr lang="en-US" sz="2000" dirty="0" err="1">
                <a:latin typeface="Myriad Pro" pitchFamily="34" charset="0"/>
              </a:rPr>
              <a:t>nhà</a:t>
            </a:r>
            <a:r>
              <a:rPr lang="en-US" sz="2000" dirty="0">
                <a:latin typeface="Myriad Pro" pitchFamily="34" charset="0"/>
              </a:rPr>
              <a:t> </a:t>
            </a:r>
            <a:r>
              <a:rPr lang="en-US" sz="2000" dirty="0" err="1">
                <a:latin typeface="Myriad Pro" pitchFamily="34" charset="0"/>
              </a:rPr>
              <a:t>của</a:t>
            </a:r>
            <a:r>
              <a:rPr lang="en-US" sz="2000" dirty="0">
                <a:latin typeface="Myriad Pro" pitchFamily="34" charset="0"/>
              </a:rPr>
              <a:t> </a:t>
            </a:r>
            <a:r>
              <a:rPr lang="en-US" sz="2000" dirty="0" err="1">
                <a:latin typeface="Myriad Pro" pitchFamily="34" charset="0"/>
              </a:rPr>
              <a:t>học</a:t>
            </a:r>
            <a:r>
              <a:rPr lang="en-US" sz="2000" dirty="0">
                <a:latin typeface="Myriad Pro" pitchFamily="34" charset="0"/>
              </a:rPr>
              <a:t> </a:t>
            </a:r>
            <a:r>
              <a:rPr lang="en-US" sz="2000" dirty="0" err="1">
                <a:latin typeface="Myriad Pro" pitchFamily="34" charset="0"/>
              </a:rPr>
              <a:t>sinh</a:t>
            </a:r>
            <a:r>
              <a:rPr lang="en-US" sz="2000" dirty="0">
                <a:latin typeface="Myriad Pro" pitchFamily="34" charset="0"/>
              </a:rPr>
              <a:t> </a:t>
            </a:r>
            <a:r>
              <a:rPr lang="en-US" sz="2000" dirty="0" err="1">
                <a:latin typeface="Myriad Pro" pitchFamily="34" charset="0"/>
              </a:rPr>
              <a:t>và</a:t>
            </a:r>
            <a:r>
              <a:rPr lang="en-US" sz="2000" dirty="0">
                <a:latin typeface="Myriad Pro" pitchFamily="34" charset="0"/>
              </a:rPr>
              <a:t> </a:t>
            </a:r>
            <a:r>
              <a:rPr lang="en-US" sz="2000" dirty="0" err="1">
                <a:latin typeface="Myriad Pro" pitchFamily="34" charset="0"/>
              </a:rPr>
              <a:t>gửi</a:t>
            </a:r>
            <a:r>
              <a:rPr lang="en-US" sz="2000" dirty="0">
                <a:latin typeface="Myriad Pro" pitchFamily="34" charset="0"/>
              </a:rPr>
              <a:t> </a:t>
            </a:r>
            <a:r>
              <a:rPr lang="en-US" sz="2000" dirty="0" err="1">
                <a:latin typeface="Myriad Pro" pitchFamily="34" charset="0"/>
              </a:rPr>
              <a:t>lại</a:t>
            </a:r>
            <a:r>
              <a:rPr lang="en-US" sz="2000" dirty="0">
                <a:latin typeface="Myriad Pro" pitchFamily="34" charset="0"/>
              </a:rPr>
              <a:t> </a:t>
            </a:r>
            <a:r>
              <a:rPr lang="en-US" sz="2000" dirty="0" err="1">
                <a:latin typeface="Myriad Pro" pitchFamily="34" charset="0"/>
              </a:rPr>
              <a:t>cho</a:t>
            </a:r>
            <a:r>
              <a:rPr lang="en-US" sz="2000" dirty="0">
                <a:latin typeface="Myriad Pro" pitchFamily="34" charset="0"/>
              </a:rPr>
              <a:t> </a:t>
            </a:r>
            <a:r>
              <a:rPr lang="en-US" sz="2000" dirty="0" err="1">
                <a:latin typeface="Myriad Pro" pitchFamily="34" charset="0"/>
              </a:rPr>
              <a:t>giáo</a:t>
            </a:r>
            <a:r>
              <a:rPr lang="en-US" sz="2000" dirty="0">
                <a:latin typeface="Myriad Pro" pitchFamily="34" charset="0"/>
              </a:rPr>
              <a:t> </a:t>
            </a:r>
            <a:r>
              <a:rPr lang="en-US" sz="2000" dirty="0" err="1">
                <a:latin typeface="Myriad Pro" pitchFamily="34" charset="0"/>
              </a:rPr>
              <a:t>viên</a:t>
            </a:r>
            <a:r>
              <a:rPr lang="en-US" sz="2000" dirty="0">
                <a:latin typeface="Myriad Pro" pitchFamily="34" charset="0"/>
              </a:rPr>
              <a:t> </a:t>
            </a:r>
            <a:r>
              <a:rPr lang="en-US" sz="2000" dirty="0" err="1">
                <a:latin typeface="Myriad Pro" pitchFamily="34" charset="0"/>
              </a:rPr>
              <a:t>chủ</a:t>
            </a:r>
            <a:r>
              <a:rPr lang="en-US" sz="2000" dirty="0">
                <a:latin typeface="Myriad Pro" pitchFamily="34" charset="0"/>
              </a:rPr>
              <a:t> </a:t>
            </a:r>
            <a:r>
              <a:rPr lang="en-US" sz="2000" dirty="0" err="1">
                <a:latin typeface="Myriad Pro" pitchFamily="34" charset="0"/>
              </a:rPr>
              <a:t>nhiệm</a:t>
            </a:r>
            <a:r>
              <a:rPr lang="en-US" sz="2000" dirty="0">
                <a:latin typeface="Myriad Pro" pitchFamily="34" charset="0"/>
              </a:rPr>
              <a:t>.</a:t>
            </a:r>
            <a:endParaRPr lang="en-US" sz="2000" dirty="0">
              <a:latin typeface="Myriad Pro" pitchFamily="34" charset="0"/>
              <a:ea typeface="Calibri" panose="020F0502020204030204" pitchFamily="34" charset="0"/>
              <a:cs typeface="Times New Roman" panose="02020603050405020304" pitchFamily="18" charset="0"/>
            </a:endParaRPr>
          </a:p>
        </p:txBody>
      </p:sp>
      <p:sp>
        <p:nvSpPr>
          <p:cNvPr id="7" name="Arrow: Down 6">
            <a:extLst>
              <a:ext uri="{FF2B5EF4-FFF2-40B4-BE49-F238E27FC236}">
                <a16:creationId xmlns:a16="http://schemas.microsoft.com/office/drawing/2014/main" id="{8C2DFF73-1A20-48E2-8E2C-CD938B842A19}"/>
              </a:ext>
            </a:extLst>
          </p:cNvPr>
          <p:cNvSpPr/>
          <p:nvPr/>
        </p:nvSpPr>
        <p:spPr>
          <a:xfrm>
            <a:off x="8781379" y="3249378"/>
            <a:ext cx="509286" cy="56768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yriad Pro" pitchFamily="34" charset="0"/>
            </a:endParaRPr>
          </a:p>
        </p:txBody>
      </p:sp>
      <p:sp>
        <p:nvSpPr>
          <p:cNvPr id="8" name="Title 1">
            <a:extLst>
              <a:ext uri="{FF2B5EF4-FFF2-40B4-BE49-F238E27FC236}">
                <a16:creationId xmlns:a16="http://schemas.microsoft.com/office/drawing/2014/main" id="{7952A56B-AA59-48FC-9723-5DFC731DEACD}"/>
              </a:ext>
            </a:extLst>
          </p:cNvPr>
          <p:cNvSpPr>
            <a:spLocks noGrp="1"/>
          </p:cNvSpPr>
          <p:nvPr>
            <p:ph type="title" idx="4294967295"/>
          </p:nvPr>
        </p:nvSpPr>
        <p:spPr>
          <a:xfrm>
            <a:off x="0" y="195561"/>
            <a:ext cx="12192000" cy="991567"/>
          </a:xfrm>
        </p:spPr>
        <p:txBody>
          <a:bodyPr>
            <a:normAutofit/>
          </a:bodyPr>
          <a:lstStyle/>
          <a:p>
            <a:pPr algn="ctr"/>
            <a:r>
              <a:rPr lang="en-US" sz="2800" b="1" dirty="0">
                <a:solidFill>
                  <a:srgbClr val="C00000"/>
                </a:solidFill>
                <a:effectLst/>
              </a:rPr>
              <a:t>CẤU TRÚC CHỦ ĐỀ TRONG SÁCH GIÁO VIÊN </a:t>
            </a:r>
          </a:p>
        </p:txBody>
      </p:sp>
      <p:sp>
        <p:nvSpPr>
          <p:cNvPr id="9" name="Slide Number Placeholder 8">
            <a:extLst>
              <a:ext uri="{FF2B5EF4-FFF2-40B4-BE49-F238E27FC236}">
                <a16:creationId xmlns:a16="http://schemas.microsoft.com/office/drawing/2014/main" id="{9F18143B-68E6-4F4A-B90B-ED543C2F013F}"/>
              </a:ext>
            </a:extLst>
          </p:cNvPr>
          <p:cNvSpPr>
            <a:spLocks noGrp="1"/>
          </p:cNvSpPr>
          <p:nvPr>
            <p:ph type="sldNum" sz="quarter" idx="4294967295"/>
          </p:nvPr>
        </p:nvSpPr>
        <p:spPr>
          <a:xfrm>
            <a:off x="9199563" y="6356350"/>
            <a:ext cx="2992437" cy="365125"/>
          </a:xfrm>
        </p:spPr>
        <p:txBody>
          <a:bodyPr/>
          <a:lstStyle/>
          <a:p>
            <a:fld id="{1DB82C78-C38B-45D0-A1D4-5C2339086241}" type="slidenum">
              <a:rPr lang="en-US" altLang="en-US" smtClean="0"/>
              <a:pPr/>
              <a:t>51</a:t>
            </a:fld>
            <a:endParaRPr lang="en-US" altLang="en-US"/>
          </a:p>
        </p:txBody>
      </p:sp>
      <p:sp>
        <p:nvSpPr>
          <p:cNvPr id="11" name="Rectangle 10">
            <a:extLst>
              <a:ext uri="{FF2B5EF4-FFF2-40B4-BE49-F238E27FC236}">
                <a16:creationId xmlns:a16="http://schemas.microsoft.com/office/drawing/2014/main" id="{7D311F9E-C9EA-4872-9A49-0780B99EE919}"/>
              </a:ext>
            </a:extLst>
          </p:cNvPr>
          <p:cNvSpPr/>
          <p:nvPr/>
        </p:nvSpPr>
        <p:spPr>
          <a:xfrm>
            <a:off x="908686" y="1263370"/>
            <a:ext cx="5224732" cy="4539704"/>
          </a:xfrm>
          <a:prstGeom prst="rect">
            <a:avLst/>
          </a:prstGeom>
          <a:ln>
            <a:solidFill>
              <a:schemeClr val="accent1">
                <a:lumMod val="75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lvl="1" algn="just">
              <a:spcBef>
                <a:spcPts val="600"/>
              </a:spcBef>
            </a:pPr>
            <a:r>
              <a:rPr lang="en-US" sz="1600" b="1" dirty="0">
                <a:latin typeface="Arial" panose="020B0604020202020204" pitchFamily="34" charset="0"/>
                <a:cs typeface="Arial" panose="020B0604020202020204" pitchFamily="34" charset="0"/>
              </a:rPr>
              <a:t>I. YÊU CẦU CẦN ĐẠT</a:t>
            </a:r>
          </a:p>
          <a:p>
            <a:pPr lvl="1" algn="just">
              <a:spcBef>
                <a:spcPts val="600"/>
              </a:spcBef>
            </a:pPr>
            <a:endParaRPr lang="en-US" sz="1600" b="1" dirty="0">
              <a:latin typeface="Arial" panose="020B0604020202020204" pitchFamily="34" charset="0"/>
              <a:cs typeface="Arial" panose="020B0604020202020204" pitchFamily="34" charset="0"/>
            </a:endParaRPr>
          </a:p>
          <a:p>
            <a:pPr lvl="1" algn="just">
              <a:spcBef>
                <a:spcPts val="600"/>
              </a:spcBef>
            </a:pPr>
            <a:r>
              <a:rPr lang="en-US" sz="1600" b="1" dirty="0">
                <a:latin typeface="Arial" panose="020B0604020202020204" pitchFamily="34" charset="0"/>
                <a:cs typeface="Arial" panose="020B0604020202020204" pitchFamily="34" charset="0"/>
              </a:rPr>
              <a:t>II. CHUẨN BỊ</a:t>
            </a:r>
          </a:p>
          <a:p>
            <a:pPr lvl="1" algn="just">
              <a:spcBef>
                <a:spcPts val="600"/>
              </a:spcBef>
            </a:pPr>
            <a:r>
              <a:rPr lang="pt-BR" sz="1600" dirty="0">
                <a:latin typeface="Arial" panose="020B0604020202020204" pitchFamily="34" charset="0"/>
                <a:cs typeface="Arial" panose="020B0604020202020204" pitchFamily="34" charset="0"/>
              </a:rPr>
              <a:t>	1. Giáo viên: </a:t>
            </a:r>
            <a:endParaRPr lang="en-US" sz="1600" dirty="0">
              <a:latin typeface="Arial" panose="020B0604020202020204" pitchFamily="34" charset="0"/>
              <a:cs typeface="Arial" panose="020B0604020202020204" pitchFamily="34" charset="0"/>
            </a:endParaRPr>
          </a:p>
          <a:p>
            <a:pPr lvl="1" algn="just">
              <a:spcBef>
                <a:spcPts val="600"/>
              </a:spcBef>
            </a:pPr>
            <a:r>
              <a:rPr lang="pt-BR" sz="1600" dirty="0">
                <a:latin typeface="Arial" panose="020B0604020202020204" pitchFamily="34" charset="0"/>
                <a:cs typeface="Arial" panose="020B0604020202020204" pitchFamily="34" charset="0"/>
              </a:rPr>
              <a:t>	2. Học sinh: </a:t>
            </a:r>
          </a:p>
          <a:p>
            <a:pPr lvl="1" algn="just">
              <a:spcBef>
                <a:spcPts val="600"/>
              </a:spcBef>
            </a:pPr>
            <a:endParaRPr lang="en-US" sz="1600" dirty="0">
              <a:latin typeface="Arial" panose="020B0604020202020204" pitchFamily="34" charset="0"/>
              <a:cs typeface="Arial" panose="020B0604020202020204" pitchFamily="34" charset="0"/>
            </a:endParaRPr>
          </a:p>
          <a:p>
            <a:pPr lvl="1" algn="just">
              <a:spcBef>
                <a:spcPts val="600"/>
              </a:spcBef>
            </a:pPr>
            <a:r>
              <a:rPr lang="en-US" sz="1600" b="1" dirty="0">
                <a:latin typeface="Arial" panose="020B0604020202020204" pitchFamily="34" charset="0"/>
                <a:cs typeface="Arial" panose="020B0604020202020204" pitchFamily="34" charset="0"/>
              </a:rPr>
              <a:t>III. </a:t>
            </a:r>
            <a:r>
              <a:rPr lang="en-US" sz="1600" b="1" dirty="0" err="1">
                <a:latin typeface="Arial" panose="020B0604020202020204" pitchFamily="34" charset="0"/>
                <a:cs typeface="Arial" panose="020B0604020202020204" pitchFamily="34" charset="0"/>
              </a:rPr>
              <a:t>GỢI</a:t>
            </a:r>
            <a:r>
              <a:rPr lang="en-US" sz="1600" b="1" dirty="0">
                <a:latin typeface="Arial" panose="020B0604020202020204" pitchFamily="34" charset="0"/>
                <a:cs typeface="Arial" panose="020B0604020202020204" pitchFamily="34" charset="0"/>
              </a:rPr>
              <a:t> Ý </a:t>
            </a:r>
            <a:r>
              <a:rPr lang="en-US" sz="1600" b="1" dirty="0" err="1">
                <a:latin typeface="Arial" panose="020B0604020202020204" pitchFamily="34" charset="0"/>
                <a:cs typeface="Arial" panose="020B0604020202020204" pitchFamily="34" charset="0"/>
              </a:rPr>
              <a:t>TỔ</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CHỨC</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HOẠT</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ĐỘNG</a:t>
            </a:r>
            <a:endParaRPr lang="en-US" sz="1600" b="1" dirty="0">
              <a:latin typeface="Arial" panose="020B0604020202020204" pitchFamily="34" charset="0"/>
              <a:cs typeface="Arial" panose="020B0604020202020204" pitchFamily="34" charset="0"/>
            </a:endParaRPr>
          </a:p>
          <a:p>
            <a:pPr lvl="1" algn="just">
              <a:spcBef>
                <a:spcPts val="600"/>
              </a:spcBef>
            </a:pPr>
            <a:r>
              <a:rPr lang="en-US" sz="1600" dirty="0" err="1">
                <a:latin typeface="Arial" panose="020B0604020202020204" pitchFamily="34" charset="0"/>
                <a:cs typeface="Arial" panose="020B0604020202020204" pitchFamily="34" charset="0"/>
              </a:rPr>
              <a:t>Mỗi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tuần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đều</a:t>
            </a:r>
            <a:r>
              <a:rPr lang="en-US" sz="1600" dirty="0">
                <a:latin typeface="Arial" panose="020B0604020202020204" pitchFamily="34" charset="0"/>
                <a:cs typeface="Arial" panose="020B0604020202020204" pitchFamily="34" charset="0"/>
              </a:rPr>
              <a:t> h</a:t>
            </a:r>
            <a:r>
              <a:rPr lang="vi-VN" sz="1600" dirty="0">
                <a:latin typeface="Arial" panose="020B0604020202020204" pitchFamily="34" charset="0"/>
                <a:cs typeface="Arial" panose="020B0604020202020204" pitchFamily="34" charset="0"/>
              </a:rPr>
              <a:t>ư</a:t>
            </a:r>
            <a:r>
              <a:rPr lang="en-US" sz="1600" dirty="0" err="1">
                <a:latin typeface="Arial" panose="020B0604020202020204" pitchFamily="34" charset="0"/>
                <a:cs typeface="Arial" panose="020B0604020202020204" pitchFamily="34" charset="0"/>
              </a:rPr>
              <a:t>ớng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dẫn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tổ</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chức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các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hoạt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động</a:t>
            </a:r>
            <a:r>
              <a:rPr lang="en-US" sz="1600" dirty="0">
                <a:latin typeface="Arial" panose="020B0604020202020204" pitchFamily="34" charset="0"/>
                <a:cs typeface="Arial" panose="020B0604020202020204" pitchFamily="34" charset="0"/>
              </a:rPr>
              <a:t>:</a:t>
            </a:r>
          </a:p>
          <a:p>
            <a:pPr lvl="1" algn="just">
              <a:spcBef>
                <a:spcPts val="600"/>
              </a:spcBef>
            </a:pPr>
            <a:endParaRPr lang="en-US" sz="1600" b="1" dirty="0">
              <a:latin typeface="Arial" panose="020B0604020202020204" pitchFamily="34" charset="0"/>
              <a:cs typeface="Arial" panose="020B0604020202020204" pitchFamily="34" charset="0"/>
            </a:endParaRPr>
          </a:p>
          <a:p>
            <a:pPr lvl="1" algn="just">
              <a:spcBef>
                <a:spcPts val="600"/>
              </a:spcBef>
            </a:pPr>
            <a:r>
              <a:rPr lang="en-US" sz="1600" b="1" dirty="0" err="1">
                <a:latin typeface="Arial" panose="020B0604020202020204" pitchFamily="34" charset="0"/>
                <a:cs typeface="Arial" panose="020B0604020202020204" pitchFamily="34" charset="0"/>
              </a:rPr>
              <a:t>Tuần</a:t>
            </a:r>
            <a:r>
              <a:rPr lang="en-US" sz="1600" b="1" dirty="0">
                <a:latin typeface="Arial" panose="020B0604020202020204" pitchFamily="34" charset="0"/>
                <a:cs typeface="Arial" panose="020B0604020202020204" pitchFamily="34" charset="0"/>
              </a:rPr>
              <a:t> 1</a:t>
            </a:r>
          </a:p>
          <a:p>
            <a:pPr lvl="1" algn="just">
              <a:spcBef>
                <a:spcPts val="600"/>
              </a:spcBef>
            </a:pPr>
            <a:r>
              <a:rPr lang="en-US" sz="1600" b="1" dirty="0" err="1">
                <a:latin typeface="Arial" panose="020B0604020202020204" pitchFamily="34" charset="0"/>
                <a:cs typeface="Arial" panose="020B0604020202020204" pitchFamily="34" charset="0"/>
              </a:rPr>
              <a:t>Tuần</a:t>
            </a:r>
            <a:r>
              <a:rPr lang="en-US" sz="1600" b="1" dirty="0">
                <a:latin typeface="Arial" panose="020B0604020202020204" pitchFamily="34" charset="0"/>
                <a:cs typeface="Arial" panose="020B0604020202020204" pitchFamily="34" charset="0"/>
              </a:rPr>
              <a:t> 2</a:t>
            </a:r>
          </a:p>
          <a:p>
            <a:pPr lvl="1" algn="just">
              <a:spcBef>
                <a:spcPts val="600"/>
              </a:spcBef>
            </a:pPr>
            <a:r>
              <a:rPr lang="en-US" sz="1600" b="1" dirty="0" err="1">
                <a:latin typeface="Arial" panose="020B0604020202020204" pitchFamily="34" charset="0"/>
                <a:cs typeface="Arial" panose="020B0604020202020204" pitchFamily="34" charset="0"/>
              </a:rPr>
              <a:t>Tuần</a:t>
            </a:r>
            <a:r>
              <a:rPr lang="en-US" sz="1600" b="1" dirty="0">
                <a:latin typeface="Arial" panose="020B0604020202020204" pitchFamily="34" charset="0"/>
                <a:cs typeface="Arial" panose="020B0604020202020204" pitchFamily="34" charset="0"/>
              </a:rPr>
              <a:t> 3</a:t>
            </a:r>
          </a:p>
          <a:p>
            <a:pPr lvl="1" algn="just">
              <a:spcBef>
                <a:spcPts val="600"/>
              </a:spcBef>
            </a:pPr>
            <a:r>
              <a:rPr lang="en-US" sz="1600" b="1" dirty="0" err="1">
                <a:latin typeface="Arial" panose="020B0604020202020204" pitchFamily="34" charset="0"/>
                <a:cs typeface="Arial" panose="020B0604020202020204" pitchFamily="34" charset="0"/>
              </a:rPr>
              <a:t>Tuần</a:t>
            </a:r>
            <a:r>
              <a:rPr lang="en-US" sz="1600" b="1" dirty="0">
                <a:latin typeface="Arial" panose="020B0604020202020204" pitchFamily="34" charset="0"/>
                <a:cs typeface="Arial" panose="020B0604020202020204" pitchFamily="34" charset="0"/>
              </a:rPr>
              <a:t> 4</a:t>
            </a:r>
            <a:endParaRPr lang="en-US" sz="1600" dirty="0">
              <a:latin typeface="Arial" panose="020B0604020202020204" pitchFamily="34" charset="0"/>
              <a:cs typeface="Arial" panose="020B0604020202020204" pitchFamily="34" charset="0"/>
            </a:endParaRPr>
          </a:p>
          <a:p>
            <a:pPr lvl="1" algn="just">
              <a:spcBef>
                <a:spcPts val="600"/>
              </a:spcBef>
            </a:pPr>
            <a:endParaRPr lang="en-US" sz="1600" b="1" dirty="0">
              <a:latin typeface="Arial" panose="020B0604020202020204" pitchFamily="34" charset="0"/>
              <a:cs typeface="Arial" panose="020B0604020202020204" pitchFamily="34" charset="0"/>
            </a:endParaRPr>
          </a:p>
        </p:txBody>
      </p:sp>
      <p:sp>
        <p:nvSpPr>
          <p:cNvPr id="3" name="Right Brace 2">
            <a:extLst>
              <a:ext uri="{FF2B5EF4-FFF2-40B4-BE49-F238E27FC236}">
                <a16:creationId xmlns:a16="http://schemas.microsoft.com/office/drawing/2014/main" id="{139BE95F-4CB5-4E3E-8B39-FA4337238D5B}"/>
              </a:ext>
            </a:extLst>
          </p:cNvPr>
          <p:cNvSpPr/>
          <p:nvPr/>
        </p:nvSpPr>
        <p:spPr>
          <a:xfrm>
            <a:off x="2306830" y="4169378"/>
            <a:ext cx="228600" cy="1487444"/>
          </a:xfrm>
          <a:prstGeom prst="rightBrace">
            <a:avLst>
              <a:gd name="adj1" fmla="val 40277"/>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latin typeface="Myriad Pro" pitchFamily="34" charset="0"/>
            </a:endParaRPr>
          </a:p>
        </p:txBody>
      </p:sp>
      <p:sp>
        <p:nvSpPr>
          <p:cNvPr id="4" name="Rectangle 3">
            <a:extLst>
              <a:ext uri="{FF2B5EF4-FFF2-40B4-BE49-F238E27FC236}">
                <a16:creationId xmlns:a16="http://schemas.microsoft.com/office/drawing/2014/main" id="{DCB6C710-353E-47D6-A4CA-4CAF403AB9B9}"/>
              </a:ext>
            </a:extLst>
          </p:cNvPr>
          <p:cNvSpPr/>
          <p:nvPr/>
        </p:nvSpPr>
        <p:spPr>
          <a:xfrm>
            <a:off x="6835303" y="2368209"/>
            <a:ext cx="4343400" cy="760161"/>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latin typeface="Myriad Pro" pitchFamily="34" charset="0"/>
              </a:rPr>
              <a:t>TH</a:t>
            </a:r>
            <a:r>
              <a:rPr lang="vi-VN" b="1" dirty="0">
                <a:solidFill>
                  <a:schemeClr val="tx2"/>
                </a:solidFill>
                <a:latin typeface="Myriad Pro" pitchFamily="34" charset="0"/>
              </a:rPr>
              <a:t>Ư</a:t>
            </a:r>
            <a:r>
              <a:rPr lang="en-US" b="1" dirty="0">
                <a:solidFill>
                  <a:schemeClr val="tx2"/>
                </a:solidFill>
                <a:latin typeface="Myriad Pro" pitchFamily="34" charset="0"/>
              </a:rPr>
              <a:t> GỬI PHỤ HUYNH</a:t>
            </a:r>
          </a:p>
        </p:txBody>
      </p:sp>
      <p:sp>
        <p:nvSpPr>
          <p:cNvPr id="19" name="Rectangle 18"/>
          <p:cNvSpPr/>
          <p:nvPr/>
        </p:nvSpPr>
        <p:spPr>
          <a:xfrm>
            <a:off x="6835302" y="1508900"/>
            <a:ext cx="4343400" cy="685800"/>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2"/>
                </a:solidFill>
                <a:latin typeface="Myriad Pro" pitchFamily="34" charset="0"/>
              </a:rPr>
              <a:t>ĐÁNH</a:t>
            </a:r>
            <a:r>
              <a:rPr lang="en-US" b="1" dirty="0">
                <a:solidFill>
                  <a:schemeClr val="tx2"/>
                </a:solidFill>
                <a:latin typeface="Myriad Pro" pitchFamily="34" charset="0"/>
              </a:rPr>
              <a:t> </a:t>
            </a:r>
            <a:r>
              <a:rPr lang="en-US" b="1" dirty="0" err="1">
                <a:solidFill>
                  <a:schemeClr val="tx2"/>
                </a:solidFill>
                <a:latin typeface="Myriad Pro" pitchFamily="34" charset="0"/>
              </a:rPr>
              <a:t>GIÁ</a:t>
            </a:r>
            <a:r>
              <a:rPr lang="en-US" b="1" dirty="0">
                <a:solidFill>
                  <a:schemeClr val="tx2"/>
                </a:solidFill>
                <a:latin typeface="Myriad Pro" pitchFamily="34" charset="0"/>
              </a:rPr>
              <a:t> </a:t>
            </a:r>
            <a:r>
              <a:rPr lang="en-US" b="1" dirty="0" err="1">
                <a:solidFill>
                  <a:schemeClr val="tx2"/>
                </a:solidFill>
                <a:latin typeface="Myriad Pro" pitchFamily="34" charset="0"/>
              </a:rPr>
              <a:t>HOẠT</a:t>
            </a:r>
            <a:r>
              <a:rPr lang="en-US" b="1" dirty="0">
                <a:solidFill>
                  <a:schemeClr val="tx2"/>
                </a:solidFill>
                <a:latin typeface="Myriad Pro" pitchFamily="34" charset="0"/>
              </a:rPr>
              <a:t> </a:t>
            </a:r>
            <a:r>
              <a:rPr lang="en-US" b="1" dirty="0" err="1">
                <a:solidFill>
                  <a:schemeClr val="tx2"/>
                </a:solidFill>
                <a:latin typeface="Myriad Pro" pitchFamily="34" charset="0"/>
              </a:rPr>
              <a:t>ĐỘNG</a:t>
            </a:r>
            <a:endParaRPr lang="en-US" b="1" dirty="0">
              <a:solidFill>
                <a:schemeClr val="tx2"/>
              </a:solidFill>
              <a:latin typeface="Myriad Pro" pitchFamily="34" charset="0"/>
            </a:endParaRPr>
          </a:p>
        </p:txBody>
      </p:sp>
      <p:sp>
        <p:nvSpPr>
          <p:cNvPr id="24" name="Slide Number 04">
            <a:extLst>
              <a:ext uri="{FF2B5EF4-FFF2-40B4-BE49-F238E27FC236}">
                <a16:creationId xmlns:a16="http://schemas.microsoft.com/office/drawing/2014/main" id="{979C3E78-CF44-41DC-A57F-A9DFA28E5F1F}"/>
              </a:ext>
            </a:extLst>
          </p:cNvPr>
          <p:cNvSpPr txBox="1">
            <a:spLocks/>
          </p:cNvSpPr>
          <p:nvPr/>
        </p:nvSpPr>
        <p:spPr>
          <a:xfrm>
            <a:off x="10674157" y="1050715"/>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latin typeface="Myriad Pro" pitchFamily="34" charset="0"/>
              </a:rPr>
              <a:pPr/>
              <a:t>51</a:t>
            </a:fld>
            <a:endParaRPr lang="en-US" sz="1000" dirty="0">
              <a:solidFill>
                <a:schemeClr val="bg1">
                  <a:alpha val="50000"/>
                </a:schemeClr>
              </a:solidFill>
              <a:latin typeface="Myriad Pro" pitchFamily="34" charset="0"/>
            </a:endParaRPr>
          </a:p>
        </p:txBody>
      </p:sp>
      <p:grpSp>
        <p:nvGrpSpPr>
          <p:cNvPr id="10" name="Group 9">
            <a:extLst>
              <a:ext uri="{FF2B5EF4-FFF2-40B4-BE49-F238E27FC236}">
                <a16:creationId xmlns:a16="http://schemas.microsoft.com/office/drawing/2014/main" id="{9C7B7C03-1648-47AC-BF3E-1530569219FB}"/>
              </a:ext>
            </a:extLst>
          </p:cNvPr>
          <p:cNvGrpSpPr/>
          <p:nvPr/>
        </p:nvGrpSpPr>
        <p:grpSpPr>
          <a:xfrm>
            <a:off x="2885800" y="4169378"/>
            <a:ext cx="2959628" cy="1487444"/>
            <a:chOff x="2826907" y="4564515"/>
            <a:chExt cx="2761874" cy="1487444"/>
          </a:xfrm>
        </p:grpSpPr>
        <p:pic>
          <p:nvPicPr>
            <p:cNvPr id="12" name="Picture 1">
              <a:extLst>
                <a:ext uri="{FF2B5EF4-FFF2-40B4-BE49-F238E27FC236}">
                  <a16:creationId xmlns:a16="http://schemas.microsoft.com/office/drawing/2014/main" id="{5DB67ACD-2841-4816-A15C-9613E7FA5D9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826907" y="4564515"/>
              <a:ext cx="2704040" cy="1487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2FA51FC-3DC4-4C64-8F74-354A64004495}"/>
                </a:ext>
              </a:extLst>
            </p:cNvPr>
            <p:cNvSpPr txBox="1"/>
            <p:nvPr/>
          </p:nvSpPr>
          <p:spPr>
            <a:xfrm>
              <a:off x="3425027" y="5208813"/>
              <a:ext cx="2163754" cy="261610"/>
            </a:xfrm>
            <a:prstGeom prst="rect">
              <a:avLst/>
            </a:prstGeom>
            <a:solidFill>
              <a:schemeClr val="bg1"/>
            </a:solidFill>
          </p:spPr>
          <p:txBody>
            <a:bodyPr wrap="square" rtlCol="0">
              <a:spAutoFit/>
            </a:bodyPr>
            <a:lstStyle/>
            <a:p>
              <a:r>
                <a:rPr lang="vi-VN" sz="1100" dirty="0">
                  <a:latin typeface="Myriad Pro" pitchFamily="34" charset="0"/>
                </a:rPr>
                <a:t>Hoạt động giáo dục theo chủ đề</a:t>
              </a:r>
            </a:p>
          </p:txBody>
        </p:sp>
      </p:grpSp>
    </p:spTree>
    <p:extLst>
      <p:ext uri="{BB962C8B-B14F-4D97-AF65-F5344CB8AC3E}">
        <p14:creationId xmlns:p14="http://schemas.microsoft.com/office/powerpoint/2010/main" val="344780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1" grpId="0" animBg="1"/>
      <p:bldP spid="3" grpId="0" animBg="1"/>
      <p:bldP spid="4" grpId="0" animBg="1"/>
      <p:bldP spid="1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47C7B9A1-C26D-4136-924F-E538863288C8}"/>
              </a:ext>
            </a:extLst>
          </p:cNvPr>
          <p:cNvSpPr txBox="1">
            <a:spLocks/>
          </p:cNvSpPr>
          <p:nvPr/>
        </p:nvSpPr>
        <p:spPr>
          <a:xfrm>
            <a:off x="4596838" y="1393413"/>
            <a:ext cx="7144588" cy="1204011"/>
          </a:xfrm>
          <a:prstGeom prst="rect">
            <a:avLst/>
          </a:prstGeom>
        </p:spPr>
        <p:txBody>
          <a:bodyPr/>
          <a:lstStyle>
            <a:lvl1pPr algn="l" rtl="0" eaLnBrk="1" fontAlgn="base" hangingPunct="1">
              <a:spcBef>
                <a:spcPct val="0"/>
              </a:spcBef>
              <a:spcAft>
                <a:spcPct val="0"/>
              </a:spcAft>
              <a:defRPr sz="3800" b="1">
                <a:solidFill>
                  <a:schemeClr val="tx2"/>
                </a:solidFill>
                <a:latin typeface="+mj-lt"/>
                <a:ea typeface="+mj-ea"/>
                <a:cs typeface="+mj-cs"/>
              </a:defRPr>
            </a:lvl1pPr>
            <a:lvl2pPr algn="l" rtl="0" eaLnBrk="1" fontAlgn="base" hangingPunct="1">
              <a:spcBef>
                <a:spcPct val="0"/>
              </a:spcBef>
              <a:spcAft>
                <a:spcPct val="0"/>
              </a:spcAft>
              <a:defRPr sz="3800" b="1">
                <a:solidFill>
                  <a:schemeClr val="tx2"/>
                </a:solidFill>
                <a:latin typeface="Arial" charset="0"/>
              </a:defRPr>
            </a:lvl2pPr>
            <a:lvl3pPr algn="l" rtl="0" eaLnBrk="1" fontAlgn="base" hangingPunct="1">
              <a:spcBef>
                <a:spcPct val="0"/>
              </a:spcBef>
              <a:spcAft>
                <a:spcPct val="0"/>
              </a:spcAft>
              <a:defRPr sz="3800" b="1">
                <a:solidFill>
                  <a:schemeClr val="tx2"/>
                </a:solidFill>
                <a:latin typeface="Arial" charset="0"/>
              </a:defRPr>
            </a:lvl3pPr>
            <a:lvl4pPr algn="l" rtl="0" eaLnBrk="1" fontAlgn="base" hangingPunct="1">
              <a:spcBef>
                <a:spcPct val="0"/>
              </a:spcBef>
              <a:spcAft>
                <a:spcPct val="0"/>
              </a:spcAft>
              <a:defRPr sz="3800" b="1">
                <a:solidFill>
                  <a:schemeClr val="tx2"/>
                </a:solidFill>
                <a:latin typeface="Arial" charset="0"/>
              </a:defRPr>
            </a:lvl4pPr>
            <a:lvl5pPr algn="l" rtl="0" eaLnBrk="1" fontAlgn="base" hangingPunct="1">
              <a:spcBef>
                <a:spcPct val="0"/>
              </a:spcBef>
              <a:spcAft>
                <a:spcPct val="0"/>
              </a:spcAft>
              <a:defRPr sz="3800" b="1">
                <a:solidFill>
                  <a:schemeClr val="tx2"/>
                </a:solidFill>
                <a:latin typeface="Arial" charset="0"/>
              </a:defRPr>
            </a:lvl5pPr>
            <a:lvl6pPr marL="457200" algn="l" rtl="0" eaLnBrk="1" fontAlgn="base" hangingPunct="1">
              <a:spcBef>
                <a:spcPct val="0"/>
              </a:spcBef>
              <a:spcAft>
                <a:spcPct val="0"/>
              </a:spcAft>
              <a:defRPr sz="3800" b="1">
                <a:solidFill>
                  <a:schemeClr val="tx2"/>
                </a:solidFill>
                <a:latin typeface="Arial" charset="0"/>
              </a:defRPr>
            </a:lvl6pPr>
            <a:lvl7pPr marL="914400" algn="l" rtl="0" eaLnBrk="1" fontAlgn="base" hangingPunct="1">
              <a:spcBef>
                <a:spcPct val="0"/>
              </a:spcBef>
              <a:spcAft>
                <a:spcPct val="0"/>
              </a:spcAft>
              <a:defRPr sz="3800" b="1">
                <a:solidFill>
                  <a:schemeClr val="tx2"/>
                </a:solidFill>
                <a:latin typeface="Arial" charset="0"/>
              </a:defRPr>
            </a:lvl7pPr>
            <a:lvl8pPr marL="1371600" algn="l" rtl="0" eaLnBrk="1" fontAlgn="base" hangingPunct="1">
              <a:spcBef>
                <a:spcPct val="0"/>
              </a:spcBef>
              <a:spcAft>
                <a:spcPct val="0"/>
              </a:spcAft>
              <a:defRPr sz="3800" b="1">
                <a:solidFill>
                  <a:schemeClr val="tx2"/>
                </a:solidFill>
                <a:latin typeface="Arial" charset="0"/>
              </a:defRPr>
            </a:lvl8pPr>
            <a:lvl9pPr marL="1828800" algn="l" rtl="0" eaLnBrk="1" fontAlgn="base" hangingPunct="1">
              <a:spcBef>
                <a:spcPct val="0"/>
              </a:spcBef>
              <a:spcAft>
                <a:spcPct val="0"/>
              </a:spcAft>
              <a:defRPr sz="3800" b="1">
                <a:solidFill>
                  <a:schemeClr val="tx2"/>
                </a:solidFill>
                <a:latin typeface="Arial" charset="0"/>
              </a:defRPr>
            </a:lvl9pPr>
          </a:lstStyle>
          <a:p>
            <a:pPr algn="just"/>
            <a:endParaRPr lang="en-US" sz="1600" b="0" i="1" kern="0" dirty="0">
              <a:latin typeface="Myriad Pro" pitchFamily="34" charset="0"/>
            </a:endParaRPr>
          </a:p>
        </p:txBody>
      </p:sp>
      <p:sp>
        <p:nvSpPr>
          <p:cNvPr id="31" name="Google Shape;1355;p55">
            <a:extLst>
              <a:ext uri="{FF2B5EF4-FFF2-40B4-BE49-F238E27FC236}">
                <a16:creationId xmlns:a16="http://schemas.microsoft.com/office/drawing/2014/main" id="{7977DC95-2ACF-4678-BA90-C08BABC90F44}"/>
              </a:ext>
            </a:extLst>
          </p:cNvPr>
          <p:cNvSpPr/>
          <p:nvPr/>
        </p:nvSpPr>
        <p:spPr>
          <a:xfrm rot="2718566">
            <a:off x="4703215" y="2670525"/>
            <a:ext cx="291967" cy="462722"/>
          </a:xfrm>
          <a:custGeom>
            <a:avLst/>
            <a:gdLst/>
            <a:ahLst/>
            <a:cxnLst/>
            <a:rect l="l" t="t" r="r" b="b"/>
            <a:pathLst>
              <a:path w="120000" h="120000" extrusionOk="0">
                <a:moveTo>
                  <a:pt x="60041" y="0"/>
                </a:moveTo>
                <a:cubicBezTo>
                  <a:pt x="68312" y="142"/>
                  <a:pt x="77049" y="3617"/>
                  <a:pt x="77802" y="9249"/>
                </a:cubicBezTo>
                <a:cubicBezTo>
                  <a:pt x="79731" y="16341"/>
                  <a:pt x="68983" y="18083"/>
                  <a:pt x="72034" y="26607"/>
                </a:cubicBezTo>
                <a:lnTo>
                  <a:pt x="120000" y="26607"/>
                </a:lnTo>
                <a:lnTo>
                  <a:pt x="120000" y="53320"/>
                </a:lnTo>
                <a:cubicBezTo>
                  <a:pt x="105180" y="54850"/>
                  <a:pt x="101982" y="49006"/>
                  <a:pt x="89415" y="50069"/>
                </a:cubicBezTo>
                <a:cubicBezTo>
                  <a:pt x="79319" y="50489"/>
                  <a:pt x="73089" y="55363"/>
                  <a:pt x="72833" y="59977"/>
                </a:cubicBezTo>
                <a:cubicBezTo>
                  <a:pt x="73004" y="64029"/>
                  <a:pt x="79442" y="70012"/>
                  <a:pt x="91464" y="70060"/>
                </a:cubicBezTo>
                <a:cubicBezTo>
                  <a:pt x="106013" y="69226"/>
                  <a:pt x="103877" y="65247"/>
                  <a:pt x="120000" y="65606"/>
                </a:cubicBezTo>
                <a:lnTo>
                  <a:pt x="120000" y="93541"/>
                </a:lnTo>
                <a:lnTo>
                  <a:pt x="70059" y="93541"/>
                </a:lnTo>
                <a:cubicBezTo>
                  <a:pt x="69329" y="102697"/>
                  <a:pt x="76533" y="101447"/>
                  <a:pt x="78036" y="109608"/>
                </a:cubicBezTo>
                <a:cubicBezTo>
                  <a:pt x="77950" y="116314"/>
                  <a:pt x="67224" y="119904"/>
                  <a:pt x="59959" y="120000"/>
                </a:cubicBezTo>
                <a:cubicBezTo>
                  <a:pt x="51687" y="119857"/>
                  <a:pt x="42950" y="116382"/>
                  <a:pt x="42197" y="110750"/>
                </a:cubicBezTo>
                <a:cubicBezTo>
                  <a:pt x="40279" y="103699"/>
                  <a:pt x="50892" y="101936"/>
                  <a:pt x="47995" y="93541"/>
                </a:cubicBezTo>
                <a:lnTo>
                  <a:pt x="0" y="93541"/>
                </a:lnTo>
                <a:lnTo>
                  <a:pt x="0" y="66075"/>
                </a:lnTo>
                <a:cubicBezTo>
                  <a:pt x="15368" y="64341"/>
                  <a:pt x="18478" y="70364"/>
                  <a:pt x="31219" y="69286"/>
                </a:cubicBezTo>
                <a:cubicBezTo>
                  <a:pt x="41315" y="68866"/>
                  <a:pt x="47545" y="63992"/>
                  <a:pt x="47801" y="59379"/>
                </a:cubicBezTo>
                <a:cubicBezTo>
                  <a:pt x="47631" y="55326"/>
                  <a:pt x="41193" y="49343"/>
                  <a:pt x="29171" y="49296"/>
                </a:cubicBezTo>
                <a:cubicBezTo>
                  <a:pt x="14433" y="50140"/>
                  <a:pt x="16816" y="54212"/>
                  <a:pt x="0" y="53739"/>
                </a:cubicBezTo>
                <a:lnTo>
                  <a:pt x="0" y="26607"/>
                </a:lnTo>
                <a:lnTo>
                  <a:pt x="49932" y="26607"/>
                </a:lnTo>
                <a:cubicBezTo>
                  <a:pt x="50748" y="17288"/>
                  <a:pt x="43474" y="18596"/>
                  <a:pt x="41963" y="10391"/>
                </a:cubicBezTo>
                <a:cubicBezTo>
                  <a:pt x="42049" y="3685"/>
                  <a:pt x="52775" y="95"/>
                  <a:pt x="60041" y="0"/>
                </a:cubicBezTo>
                <a:close/>
              </a:path>
            </a:pathLst>
          </a:custGeom>
          <a:solidFill>
            <a:schemeClr val="accent5"/>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Myriad Pro" pitchFamily="34" charset="0"/>
              <a:sym typeface="Arial"/>
            </a:endParaRPr>
          </a:p>
        </p:txBody>
      </p:sp>
      <p:sp>
        <p:nvSpPr>
          <p:cNvPr id="4" name="Rectangle 3">
            <a:extLst>
              <a:ext uri="{FF2B5EF4-FFF2-40B4-BE49-F238E27FC236}">
                <a16:creationId xmlns:a16="http://schemas.microsoft.com/office/drawing/2014/main" id="{57A0912D-926C-4F20-ACA9-7DABB42D5117}"/>
              </a:ext>
            </a:extLst>
          </p:cNvPr>
          <p:cNvSpPr/>
          <p:nvPr/>
        </p:nvSpPr>
        <p:spPr>
          <a:xfrm>
            <a:off x="5206478" y="2747588"/>
            <a:ext cx="5054589" cy="338554"/>
          </a:xfrm>
          <a:prstGeom prst="rect">
            <a:avLst/>
          </a:prstGeom>
        </p:spPr>
        <p:txBody>
          <a:bodyPr wrap="none">
            <a:spAutoFit/>
          </a:bodyPr>
          <a:lstStyle/>
          <a:p>
            <a:pPr>
              <a:lnSpc>
                <a:spcPct val="100000"/>
              </a:lnSpc>
              <a:spcBef>
                <a:spcPts val="0"/>
              </a:spcBef>
            </a:pPr>
            <a:r>
              <a:rPr lang="en-US" sz="1600" dirty="0" err="1">
                <a:latin typeface="Myriad Pro" pitchFamily="34" charset="0"/>
              </a:rPr>
              <a:t>Hỗ</a:t>
            </a:r>
            <a:r>
              <a:rPr lang="en-US" sz="1600" dirty="0">
                <a:latin typeface="Myriad Pro" pitchFamily="34" charset="0"/>
              </a:rPr>
              <a:t> </a:t>
            </a:r>
            <a:r>
              <a:rPr lang="en-US" sz="1600" dirty="0" err="1">
                <a:latin typeface="Myriad Pro" pitchFamily="34" charset="0"/>
              </a:rPr>
              <a:t>trợ</a:t>
            </a:r>
            <a:r>
              <a:rPr lang="en-US" sz="1600" dirty="0">
                <a:latin typeface="Myriad Pro" pitchFamily="34" charset="0"/>
              </a:rPr>
              <a:t> </a:t>
            </a:r>
            <a:r>
              <a:rPr lang="en-US" sz="1600" dirty="0" err="1">
                <a:latin typeface="Myriad Pro" pitchFamily="34" charset="0"/>
              </a:rPr>
              <a:t>học</a:t>
            </a:r>
            <a:r>
              <a:rPr lang="en-US" sz="1600" dirty="0">
                <a:latin typeface="Myriad Pro" pitchFamily="34" charset="0"/>
              </a:rPr>
              <a:t> </a:t>
            </a:r>
            <a:r>
              <a:rPr lang="en-US" sz="1600" dirty="0" err="1">
                <a:latin typeface="Myriad Pro" pitchFamily="34" charset="0"/>
              </a:rPr>
              <a:t>sinh</a:t>
            </a:r>
            <a:r>
              <a:rPr lang="en-US" sz="1600" dirty="0">
                <a:latin typeface="Myriad Pro" pitchFamily="34" charset="0"/>
              </a:rPr>
              <a:t> </a:t>
            </a:r>
            <a:r>
              <a:rPr lang="en-US" sz="1600" dirty="0" err="1">
                <a:latin typeface="Myriad Pro" pitchFamily="34" charset="0"/>
              </a:rPr>
              <a:t>chuẩn</a:t>
            </a:r>
            <a:r>
              <a:rPr lang="en-US" sz="1600" dirty="0">
                <a:latin typeface="Myriad Pro" pitchFamily="34" charset="0"/>
              </a:rPr>
              <a:t> </a:t>
            </a:r>
            <a:r>
              <a:rPr lang="en-US" sz="1600" dirty="0" err="1">
                <a:latin typeface="Myriad Pro" pitchFamily="34" charset="0"/>
              </a:rPr>
              <a:t>bị</a:t>
            </a:r>
            <a:r>
              <a:rPr lang="en-US" sz="1600" dirty="0">
                <a:latin typeface="Myriad Pro" pitchFamily="34" charset="0"/>
              </a:rPr>
              <a:t> </a:t>
            </a:r>
            <a:r>
              <a:rPr lang="en-US" sz="1600" dirty="0" err="1">
                <a:latin typeface="Myriad Pro" pitchFamily="34" charset="0"/>
              </a:rPr>
              <a:t>tham</a:t>
            </a:r>
            <a:r>
              <a:rPr lang="en-US" sz="1600" dirty="0">
                <a:latin typeface="Myriad Pro" pitchFamily="34" charset="0"/>
              </a:rPr>
              <a:t> </a:t>
            </a:r>
            <a:r>
              <a:rPr lang="en-US" sz="1600" dirty="0" err="1">
                <a:latin typeface="Myriad Pro" pitchFamily="34" charset="0"/>
              </a:rPr>
              <a:t>gia</a:t>
            </a:r>
            <a:r>
              <a:rPr lang="en-US" sz="1600" dirty="0">
                <a:latin typeface="Myriad Pro" pitchFamily="34" charset="0"/>
              </a:rPr>
              <a:t> </a:t>
            </a:r>
            <a:r>
              <a:rPr lang="en-US" sz="1600" dirty="0" err="1">
                <a:latin typeface="Myriad Pro" pitchFamily="34" charset="0"/>
              </a:rPr>
              <a:t>vào</a:t>
            </a:r>
            <a:r>
              <a:rPr lang="en-US" sz="1600" dirty="0">
                <a:latin typeface="Myriad Pro" pitchFamily="34" charset="0"/>
              </a:rPr>
              <a:t> </a:t>
            </a:r>
            <a:r>
              <a:rPr lang="en-US" sz="1600" dirty="0" err="1">
                <a:latin typeface="Myriad Pro" pitchFamily="34" charset="0"/>
              </a:rPr>
              <a:t>các</a:t>
            </a:r>
            <a:r>
              <a:rPr lang="en-US" sz="1600" dirty="0">
                <a:latin typeface="Myriad Pro" pitchFamily="34" charset="0"/>
              </a:rPr>
              <a:t> </a:t>
            </a:r>
            <a:r>
              <a:rPr lang="en-US" sz="1600" dirty="0" err="1">
                <a:latin typeface="Myriad Pro" pitchFamily="34" charset="0"/>
              </a:rPr>
              <a:t>hoạt</a:t>
            </a:r>
            <a:r>
              <a:rPr lang="en-US" sz="1600" dirty="0">
                <a:latin typeface="Myriad Pro" pitchFamily="34" charset="0"/>
              </a:rPr>
              <a:t> </a:t>
            </a:r>
            <a:r>
              <a:rPr lang="en-US" sz="1600" dirty="0" err="1">
                <a:latin typeface="Myriad Pro" pitchFamily="34" charset="0"/>
              </a:rPr>
              <a:t>động</a:t>
            </a:r>
            <a:r>
              <a:rPr lang="en-US" sz="1600" dirty="0">
                <a:latin typeface="Myriad Pro" pitchFamily="34" charset="0"/>
              </a:rPr>
              <a:t>.</a:t>
            </a:r>
          </a:p>
        </p:txBody>
      </p:sp>
      <p:grpSp>
        <p:nvGrpSpPr>
          <p:cNvPr id="8" name="Group 7"/>
          <p:cNvGrpSpPr/>
          <p:nvPr/>
        </p:nvGrpSpPr>
        <p:grpSpPr>
          <a:xfrm>
            <a:off x="4607040" y="3500189"/>
            <a:ext cx="7134386" cy="355504"/>
            <a:chOff x="4620292" y="3352800"/>
            <a:chExt cx="7134386" cy="355504"/>
          </a:xfrm>
        </p:grpSpPr>
        <p:sp>
          <p:nvSpPr>
            <p:cNvPr id="29" name="Google Shape;1408;p56">
              <a:extLst>
                <a:ext uri="{FF2B5EF4-FFF2-40B4-BE49-F238E27FC236}">
                  <a16:creationId xmlns:a16="http://schemas.microsoft.com/office/drawing/2014/main" id="{60F093C0-B2CD-4661-85FE-815211E685DD}"/>
                </a:ext>
              </a:extLst>
            </p:cNvPr>
            <p:cNvSpPr/>
            <p:nvPr/>
          </p:nvSpPr>
          <p:spPr>
            <a:xfrm>
              <a:off x="4620292" y="3355359"/>
              <a:ext cx="356681" cy="352945"/>
            </a:xfrm>
            <a:custGeom>
              <a:avLst/>
              <a:gdLst/>
              <a:ahLst/>
              <a:cxnLst/>
              <a:rect l="l" t="t" r="r" b="b"/>
              <a:pathLst>
                <a:path w="120000" h="120000" extrusionOk="0">
                  <a:moveTo>
                    <a:pt x="65686" y="48276"/>
                  </a:moveTo>
                  <a:lnTo>
                    <a:pt x="10198" y="104351"/>
                  </a:lnTo>
                  <a:cubicBezTo>
                    <a:pt x="9432" y="105125"/>
                    <a:pt x="9432" y="106380"/>
                    <a:pt x="10198" y="107154"/>
                  </a:cubicBezTo>
                  <a:cubicBezTo>
                    <a:pt x="10964" y="107928"/>
                    <a:pt x="12206" y="107928"/>
                    <a:pt x="12971" y="107154"/>
                  </a:cubicBezTo>
                  <a:lnTo>
                    <a:pt x="68193" y="51347"/>
                  </a:lnTo>
                  <a:close/>
                  <a:moveTo>
                    <a:pt x="100726" y="8937"/>
                  </a:moveTo>
                  <a:cubicBezTo>
                    <a:pt x="97762" y="8937"/>
                    <a:pt x="95360" y="11365"/>
                    <a:pt x="95360" y="14360"/>
                  </a:cubicBezTo>
                  <a:cubicBezTo>
                    <a:pt x="95360" y="17355"/>
                    <a:pt x="97762" y="19783"/>
                    <a:pt x="100726" y="19783"/>
                  </a:cubicBezTo>
                  <a:cubicBezTo>
                    <a:pt x="103690" y="19783"/>
                    <a:pt x="106092" y="17355"/>
                    <a:pt x="106092" y="14360"/>
                  </a:cubicBezTo>
                  <a:cubicBezTo>
                    <a:pt x="106092" y="11365"/>
                    <a:pt x="103690" y="8937"/>
                    <a:pt x="100726" y="8937"/>
                  </a:cubicBezTo>
                  <a:close/>
                  <a:moveTo>
                    <a:pt x="89916" y="0"/>
                  </a:moveTo>
                  <a:cubicBezTo>
                    <a:pt x="106531" y="0"/>
                    <a:pt x="120000" y="13611"/>
                    <a:pt x="120000" y="30401"/>
                  </a:cubicBezTo>
                  <a:cubicBezTo>
                    <a:pt x="120000" y="47192"/>
                    <a:pt x="106531" y="60803"/>
                    <a:pt x="89916" y="60803"/>
                  </a:cubicBezTo>
                  <a:cubicBezTo>
                    <a:pt x="85908" y="60803"/>
                    <a:pt x="82083" y="60011"/>
                    <a:pt x="78593" y="58557"/>
                  </a:cubicBezTo>
                  <a:lnTo>
                    <a:pt x="81675" y="61672"/>
                  </a:lnTo>
                  <a:cubicBezTo>
                    <a:pt x="82976" y="62987"/>
                    <a:pt x="82976" y="65118"/>
                    <a:pt x="81675" y="66433"/>
                  </a:cubicBezTo>
                  <a:lnTo>
                    <a:pt x="76202" y="71964"/>
                  </a:lnTo>
                  <a:cubicBezTo>
                    <a:pt x="74902" y="73278"/>
                    <a:pt x="72792" y="73278"/>
                    <a:pt x="71492" y="71964"/>
                  </a:cubicBezTo>
                  <a:lnTo>
                    <a:pt x="67038" y="67463"/>
                  </a:lnTo>
                  <a:lnTo>
                    <a:pt x="65189" y="69332"/>
                  </a:lnTo>
                  <a:lnTo>
                    <a:pt x="68300" y="72475"/>
                  </a:lnTo>
                  <a:lnTo>
                    <a:pt x="65651" y="75152"/>
                  </a:lnTo>
                  <a:lnTo>
                    <a:pt x="62540" y="72008"/>
                  </a:lnTo>
                  <a:lnTo>
                    <a:pt x="61491" y="73069"/>
                  </a:lnTo>
                  <a:lnTo>
                    <a:pt x="64671" y="76284"/>
                  </a:lnTo>
                  <a:lnTo>
                    <a:pt x="58625" y="82394"/>
                  </a:lnTo>
                  <a:lnTo>
                    <a:pt x="55444" y="79180"/>
                  </a:lnTo>
                  <a:lnTo>
                    <a:pt x="54094" y="80544"/>
                  </a:lnTo>
                  <a:lnTo>
                    <a:pt x="57275" y="83758"/>
                  </a:lnTo>
                  <a:lnTo>
                    <a:pt x="51228" y="89869"/>
                  </a:lnTo>
                  <a:lnTo>
                    <a:pt x="48047" y="86655"/>
                  </a:lnTo>
                  <a:lnTo>
                    <a:pt x="45648" y="89079"/>
                  </a:lnTo>
                  <a:lnTo>
                    <a:pt x="48829" y="92294"/>
                  </a:lnTo>
                  <a:lnTo>
                    <a:pt x="46180" y="94971"/>
                  </a:lnTo>
                  <a:lnTo>
                    <a:pt x="42999" y="91756"/>
                  </a:lnTo>
                  <a:lnTo>
                    <a:pt x="41150" y="93625"/>
                  </a:lnTo>
                  <a:lnTo>
                    <a:pt x="44331" y="96839"/>
                  </a:lnTo>
                  <a:lnTo>
                    <a:pt x="38534" y="102698"/>
                  </a:lnTo>
                  <a:lnTo>
                    <a:pt x="35353" y="99483"/>
                  </a:lnTo>
                  <a:lnTo>
                    <a:pt x="33754" y="101100"/>
                  </a:lnTo>
                  <a:lnTo>
                    <a:pt x="36934" y="104314"/>
                  </a:lnTo>
                  <a:lnTo>
                    <a:pt x="31387" y="109920"/>
                  </a:lnTo>
                  <a:lnTo>
                    <a:pt x="28206" y="106706"/>
                  </a:lnTo>
                  <a:lnTo>
                    <a:pt x="25789" y="109148"/>
                  </a:lnTo>
                  <a:lnTo>
                    <a:pt x="28970" y="112363"/>
                  </a:lnTo>
                  <a:lnTo>
                    <a:pt x="23423" y="117969"/>
                  </a:lnTo>
                  <a:lnTo>
                    <a:pt x="23048" y="117590"/>
                  </a:lnTo>
                  <a:lnTo>
                    <a:pt x="23207" y="118045"/>
                  </a:lnTo>
                  <a:lnTo>
                    <a:pt x="12913" y="118648"/>
                  </a:lnTo>
                  <a:lnTo>
                    <a:pt x="0" y="120000"/>
                  </a:lnTo>
                  <a:lnTo>
                    <a:pt x="1928" y="103575"/>
                  </a:lnTo>
                  <a:lnTo>
                    <a:pt x="1825" y="103471"/>
                  </a:lnTo>
                  <a:lnTo>
                    <a:pt x="1956" y="103338"/>
                  </a:lnTo>
                  <a:lnTo>
                    <a:pt x="1972" y="103197"/>
                  </a:lnTo>
                  <a:lnTo>
                    <a:pt x="2033" y="103260"/>
                  </a:lnTo>
                  <a:lnTo>
                    <a:pt x="62275" y="42381"/>
                  </a:lnTo>
                  <a:cubicBezTo>
                    <a:pt x="60698" y="38709"/>
                    <a:pt x="59832" y="34657"/>
                    <a:pt x="59832" y="30401"/>
                  </a:cubicBezTo>
                  <a:cubicBezTo>
                    <a:pt x="59832" y="13611"/>
                    <a:pt x="73301" y="0"/>
                    <a:pt x="89916" y="0"/>
                  </a:cubicBezTo>
                  <a:close/>
                </a:path>
              </a:pathLst>
            </a:custGeom>
            <a:ln/>
          </p:spPr>
          <p:style>
            <a:lnRef idx="2">
              <a:schemeClr val="accent5"/>
            </a:lnRef>
            <a:fillRef idx="1">
              <a:schemeClr val="lt1"/>
            </a:fillRef>
            <a:effectRef idx="0">
              <a:schemeClr val="accent5"/>
            </a:effectRef>
            <a:fontRef idx="minor">
              <a:schemeClr val="dk1"/>
            </a:fontRef>
          </p:style>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dirty="0">
                <a:solidFill>
                  <a:schemeClr val="lt1"/>
                </a:solidFill>
                <a:latin typeface="Myriad Pro" pitchFamily="34" charset="0"/>
                <a:sym typeface="Arial"/>
              </a:endParaRPr>
            </a:p>
          </p:txBody>
        </p:sp>
        <p:sp>
          <p:nvSpPr>
            <p:cNvPr id="9" name="Rectangle 8">
              <a:extLst>
                <a:ext uri="{FF2B5EF4-FFF2-40B4-BE49-F238E27FC236}">
                  <a16:creationId xmlns:a16="http://schemas.microsoft.com/office/drawing/2014/main" id="{2FA3284F-5676-4466-8A72-C577217C735E}"/>
                </a:ext>
              </a:extLst>
            </p:cNvPr>
            <p:cNvSpPr/>
            <p:nvPr/>
          </p:nvSpPr>
          <p:spPr>
            <a:xfrm>
              <a:off x="5206478" y="3352800"/>
              <a:ext cx="6548200" cy="338554"/>
            </a:xfrm>
            <a:prstGeom prst="rect">
              <a:avLst/>
            </a:prstGeom>
          </p:spPr>
          <p:txBody>
            <a:bodyPr wrap="square">
              <a:spAutoFit/>
            </a:bodyPr>
            <a:lstStyle/>
            <a:p>
              <a:pPr>
                <a:lnSpc>
                  <a:spcPct val="100000"/>
                </a:lnSpc>
                <a:spcBef>
                  <a:spcPts val="0"/>
                </a:spcBef>
              </a:pPr>
              <a:r>
                <a:rPr lang="en-US" sz="1600" dirty="0" err="1">
                  <a:latin typeface="Myriad Pro" pitchFamily="34" charset="0"/>
                </a:rPr>
                <a:t>Giúp</a:t>
              </a:r>
              <a:r>
                <a:rPr lang="en-US" sz="1600" dirty="0">
                  <a:latin typeface="Myriad Pro" pitchFamily="34" charset="0"/>
                </a:rPr>
                <a:t> </a:t>
              </a:r>
              <a:r>
                <a:rPr lang="en-US" sz="1600" dirty="0" err="1">
                  <a:latin typeface="Myriad Pro" pitchFamily="34" charset="0"/>
                </a:rPr>
                <a:t>học</a:t>
              </a:r>
              <a:r>
                <a:rPr lang="en-US" sz="1600" dirty="0">
                  <a:latin typeface="Myriad Pro" pitchFamily="34" charset="0"/>
                </a:rPr>
                <a:t> </a:t>
              </a:r>
              <a:r>
                <a:rPr lang="en-US" sz="1600" dirty="0" err="1">
                  <a:latin typeface="Myriad Pro" pitchFamily="34" charset="0"/>
                </a:rPr>
                <a:t>sinh</a:t>
              </a:r>
              <a:r>
                <a:rPr lang="en-US" sz="1600" dirty="0">
                  <a:latin typeface="Myriad Pro" pitchFamily="34" charset="0"/>
                </a:rPr>
                <a:t> </a:t>
              </a:r>
              <a:r>
                <a:rPr lang="en-US" sz="1600" dirty="0" err="1">
                  <a:latin typeface="Myriad Pro" pitchFamily="34" charset="0"/>
                </a:rPr>
                <a:t>rèn</a:t>
              </a:r>
              <a:r>
                <a:rPr lang="en-US" sz="1600" dirty="0">
                  <a:latin typeface="Myriad Pro" pitchFamily="34" charset="0"/>
                </a:rPr>
                <a:t> </a:t>
              </a:r>
              <a:r>
                <a:rPr lang="en-US" sz="1600" dirty="0" err="1">
                  <a:latin typeface="Myriad Pro" pitchFamily="34" charset="0"/>
                </a:rPr>
                <a:t>kĩ</a:t>
              </a:r>
              <a:r>
                <a:rPr lang="en-US" sz="1600" dirty="0">
                  <a:latin typeface="Myriad Pro" pitchFamily="34" charset="0"/>
                </a:rPr>
                <a:t> </a:t>
              </a:r>
              <a:r>
                <a:rPr lang="en-US" sz="1600" dirty="0" err="1">
                  <a:latin typeface="Myriad Pro" pitchFamily="34" charset="0"/>
                </a:rPr>
                <a:t>năng</a:t>
              </a:r>
              <a:r>
                <a:rPr lang="en-US" sz="1600" dirty="0">
                  <a:latin typeface="Myriad Pro" pitchFamily="34" charset="0"/>
                </a:rPr>
                <a:t> </a:t>
              </a:r>
              <a:r>
                <a:rPr lang="en-US" sz="1600" dirty="0" err="1">
                  <a:latin typeface="Myriad Pro" pitchFamily="34" charset="0"/>
                </a:rPr>
                <a:t>cho</a:t>
              </a:r>
              <a:r>
                <a:rPr lang="en-US" sz="1600" dirty="0">
                  <a:latin typeface="Myriad Pro" pitchFamily="34" charset="0"/>
                </a:rPr>
                <a:t> </a:t>
              </a:r>
              <a:r>
                <a:rPr lang="en-US" sz="1600" dirty="0" err="1">
                  <a:latin typeface="Myriad Pro" pitchFamily="34" charset="0"/>
                </a:rPr>
                <a:t>bản</a:t>
              </a:r>
              <a:r>
                <a:rPr lang="en-US" sz="1600" dirty="0">
                  <a:latin typeface="Myriad Pro" pitchFamily="34" charset="0"/>
                </a:rPr>
                <a:t> </a:t>
              </a:r>
              <a:r>
                <a:rPr lang="en-US" sz="1600" dirty="0" err="1">
                  <a:latin typeface="Myriad Pro" pitchFamily="34" charset="0"/>
                </a:rPr>
                <a:t>thân</a:t>
              </a:r>
              <a:r>
                <a:rPr lang="en-US" sz="1600" dirty="0">
                  <a:latin typeface="Myriad Pro" pitchFamily="34" charset="0"/>
                </a:rPr>
                <a:t> </a:t>
              </a:r>
              <a:r>
                <a:rPr lang="en-US" sz="1600" dirty="0" err="1">
                  <a:latin typeface="Myriad Pro" pitchFamily="34" charset="0"/>
                </a:rPr>
                <a:t>sau</a:t>
              </a:r>
              <a:r>
                <a:rPr lang="en-US" sz="1600" dirty="0">
                  <a:latin typeface="Myriad Pro" pitchFamily="34" charset="0"/>
                </a:rPr>
                <a:t> </a:t>
              </a:r>
              <a:r>
                <a:rPr lang="en-US" sz="1600" dirty="0" err="1">
                  <a:latin typeface="Myriad Pro" pitchFamily="34" charset="0"/>
                </a:rPr>
                <a:t>khi</a:t>
              </a:r>
              <a:r>
                <a:rPr lang="en-US" sz="1600" dirty="0">
                  <a:latin typeface="Myriad Pro" pitchFamily="34" charset="0"/>
                </a:rPr>
                <a:t> </a:t>
              </a:r>
              <a:r>
                <a:rPr lang="en-US" sz="1600" dirty="0" err="1">
                  <a:latin typeface="Myriad Pro" pitchFamily="34" charset="0"/>
                </a:rPr>
                <a:t>thực</a:t>
              </a:r>
              <a:r>
                <a:rPr lang="en-US" sz="1600" dirty="0">
                  <a:latin typeface="Myriad Pro" pitchFamily="34" charset="0"/>
                </a:rPr>
                <a:t> </a:t>
              </a:r>
              <a:r>
                <a:rPr lang="en-US" sz="1600" dirty="0" err="1">
                  <a:latin typeface="Myriad Pro" pitchFamily="34" charset="0"/>
                </a:rPr>
                <a:t>hiện</a:t>
              </a:r>
              <a:r>
                <a:rPr lang="en-US" sz="1600" dirty="0">
                  <a:latin typeface="Myriad Pro" pitchFamily="34" charset="0"/>
                </a:rPr>
                <a:t> </a:t>
              </a:r>
              <a:r>
                <a:rPr lang="en-US" sz="1600" dirty="0" err="1">
                  <a:latin typeface="Myriad Pro" pitchFamily="34" charset="0"/>
                </a:rPr>
                <a:t>các</a:t>
              </a:r>
              <a:r>
                <a:rPr lang="en-US" sz="1600" dirty="0">
                  <a:latin typeface="Myriad Pro" pitchFamily="34" charset="0"/>
                </a:rPr>
                <a:t> </a:t>
              </a:r>
              <a:r>
                <a:rPr lang="en-US" sz="1600" dirty="0" err="1">
                  <a:latin typeface="Myriad Pro" pitchFamily="34" charset="0"/>
                </a:rPr>
                <a:t>chủ</a:t>
              </a:r>
              <a:r>
                <a:rPr lang="en-US" sz="1600" dirty="0">
                  <a:latin typeface="Myriad Pro" pitchFamily="34" charset="0"/>
                </a:rPr>
                <a:t> </a:t>
              </a:r>
              <a:r>
                <a:rPr lang="en-US" sz="1600" dirty="0" err="1">
                  <a:latin typeface="Myriad Pro" pitchFamily="34" charset="0"/>
                </a:rPr>
                <a:t>đề</a:t>
              </a:r>
              <a:r>
                <a:rPr lang="en-US" sz="1600" dirty="0">
                  <a:latin typeface="Myriad Pro" pitchFamily="34" charset="0"/>
                </a:rPr>
                <a:t>.</a:t>
              </a:r>
            </a:p>
          </p:txBody>
        </p:sp>
      </p:grpSp>
      <p:grpSp>
        <p:nvGrpSpPr>
          <p:cNvPr id="10" name="Group 9"/>
          <p:cNvGrpSpPr/>
          <p:nvPr/>
        </p:nvGrpSpPr>
        <p:grpSpPr>
          <a:xfrm>
            <a:off x="4607623" y="5051080"/>
            <a:ext cx="7293128" cy="402505"/>
            <a:chOff x="4620292" y="5263811"/>
            <a:chExt cx="7293128" cy="402505"/>
          </a:xfrm>
        </p:grpSpPr>
        <p:sp>
          <p:nvSpPr>
            <p:cNvPr id="12" name="Rectangle 11">
              <a:extLst>
                <a:ext uri="{FF2B5EF4-FFF2-40B4-BE49-F238E27FC236}">
                  <a16:creationId xmlns:a16="http://schemas.microsoft.com/office/drawing/2014/main" id="{F82B2875-5AAD-4FA9-B3BF-F8C686B9BCCF}"/>
                </a:ext>
              </a:extLst>
            </p:cNvPr>
            <p:cNvSpPr/>
            <p:nvPr/>
          </p:nvSpPr>
          <p:spPr>
            <a:xfrm>
              <a:off x="5205895" y="5327762"/>
              <a:ext cx="6707525" cy="338554"/>
            </a:xfrm>
            <a:prstGeom prst="rect">
              <a:avLst/>
            </a:prstGeom>
          </p:spPr>
          <p:txBody>
            <a:bodyPr wrap="square">
              <a:spAutoFit/>
            </a:bodyPr>
            <a:lstStyle/>
            <a:p>
              <a:pPr algn="just">
                <a:lnSpc>
                  <a:spcPct val="100000"/>
                </a:lnSpc>
                <a:spcBef>
                  <a:spcPts val="0"/>
                </a:spcBef>
              </a:pPr>
              <a:r>
                <a:rPr lang="en-US" sz="1600" dirty="0" err="1">
                  <a:latin typeface="Myriad Pro" pitchFamily="34" charset="0"/>
                </a:rPr>
                <a:t>Là</a:t>
              </a:r>
              <a:r>
                <a:rPr lang="en-US" sz="1600" dirty="0">
                  <a:latin typeface="Myriad Pro" pitchFamily="34" charset="0"/>
                </a:rPr>
                <a:t> </a:t>
              </a:r>
              <a:r>
                <a:rPr lang="en-US" sz="1600" dirty="0" err="1">
                  <a:latin typeface="Myriad Pro" pitchFamily="34" charset="0"/>
                </a:rPr>
                <a:t>sản</a:t>
              </a:r>
              <a:r>
                <a:rPr lang="en-US" sz="1600" dirty="0">
                  <a:latin typeface="Myriad Pro" pitchFamily="34" charset="0"/>
                </a:rPr>
                <a:t> </a:t>
              </a:r>
              <a:r>
                <a:rPr lang="en-US" sz="1600" dirty="0" err="1">
                  <a:latin typeface="Myriad Pro" pitchFamily="34" charset="0"/>
                </a:rPr>
                <a:t>phẩm</a:t>
              </a:r>
              <a:r>
                <a:rPr lang="en-US" sz="1600" dirty="0">
                  <a:latin typeface="Myriad Pro" pitchFamily="34" charset="0"/>
                </a:rPr>
                <a:t> </a:t>
              </a:r>
              <a:r>
                <a:rPr lang="en-US" sz="1600" dirty="0" err="1">
                  <a:latin typeface="Myriad Pro" pitchFamily="34" charset="0"/>
                </a:rPr>
                <a:t>để</a:t>
              </a:r>
              <a:r>
                <a:rPr lang="en-US" sz="1600" dirty="0">
                  <a:latin typeface="Myriad Pro" pitchFamily="34" charset="0"/>
                </a:rPr>
                <a:t> </a:t>
              </a:r>
              <a:r>
                <a:rPr lang="en-US" sz="1600" dirty="0" err="1">
                  <a:latin typeface="Myriad Pro" pitchFamily="34" charset="0"/>
                </a:rPr>
                <a:t>học</a:t>
              </a:r>
              <a:r>
                <a:rPr lang="en-US" sz="1600" dirty="0">
                  <a:latin typeface="Myriad Pro" pitchFamily="34" charset="0"/>
                </a:rPr>
                <a:t> </a:t>
              </a:r>
              <a:r>
                <a:rPr lang="en-US" sz="1600" dirty="0" err="1">
                  <a:latin typeface="Myriad Pro" pitchFamily="34" charset="0"/>
                </a:rPr>
                <a:t>sinh</a:t>
              </a:r>
              <a:r>
                <a:rPr lang="en-US" sz="1600" dirty="0">
                  <a:latin typeface="Myriad Pro" pitchFamily="34" charset="0"/>
                </a:rPr>
                <a:t> </a:t>
              </a:r>
              <a:r>
                <a:rPr lang="en-US" sz="1600" dirty="0" err="1">
                  <a:latin typeface="Myriad Pro" pitchFamily="34" charset="0"/>
                </a:rPr>
                <a:t>lưu</a:t>
              </a:r>
              <a:r>
                <a:rPr lang="en-US" sz="1600" dirty="0">
                  <a:latin typeface="Myriad Pro" pitchFamily="34" charset="0"/>
                </a:rPr>
                <a:t> </a:t>
              </a:r>
              <a:r>
                <a:rPr lang="en-US" sz="1600" dirty="0" err="1">
                  <a:latin typeface="Myriad Pro" pitchFamily="34" charset="0"/>
                </a:rPr>
                <a:t>giữ</a:t>
              </a:r>
              <a:r>
                <a:rPr lang="en-US" sz="1600" dirty="0">
                  <a:latin typeface="Myriad Pro" pitchFamily="34" charset="0"/>
                </a:rPr>
                <a:t> </a:t>
              </a:r>
              <a:r>
                <a:rPr lang="en-US" sz="1600" dirty="0" err="1">
                  <a:latin typeface="Myriad Pro" pitchFamily="34" charset="0"/>
                </a:rPr>
                <a:t>trong</a:t>
              </a:r>
              <a:r>
                <a:rPr lang="en-US" sz="1600" dirty="0">
                  <a:latin typeface="Myriad Pro" pitchFamily="34" charset="0"/>
                </a:rPr>
                <a:t> </a:t>
              </a:r>
              <a:r>
                <a:rPr lang="en-US" sz="1600" dirty="0" err="1">
                  <a:latin typeface="Myriad Pro" pitchFamily="34" charset="0"/>
                </a:rPr>
                <a:t>hồ</a:t>
              </a:r>
              <a:r>
                <a:rPr lang="en-US" sz="1600" dirty="0">
                  <a:latin typeface="Myriad Pro" pitchFamily="34" charset="0"/>
                </a:rPr>
                <a:t> </a:t>
              </a:r>
              <a:r>
                <a:rPr lang="en-US" sz="1600" dirty="0" err="1">
                  <a:latin typeface="Myriad Pro" pitchFamily="34" charset="0"/>
                </a:rPr>
                <a:t>sơ</a:t>
              </a:r>
              <a:r>
                <a:rPr lang="en-US" sz="1600" dirty="0">
                  <a:latin typeface="Myriad Pro" pitchFamily="34" charset="0"/>
                </a:rPr>
                <a:t> </a:t>
              </a:r>
              <a:r>
                <a:rPr lang="en-US" sz="1600" dirty="0" err="1">
                  <a:latin typeface="Myriad Pro" pitchFamily="34" charset="0"/>
                </a:rPr>
                <a:t>hoạt</a:t>
              </a:r>
              <a:r>
                <a:rPr lang="en-US" sz="1600" dirty="0">
                  <a:latin typeface="Myriad Pro" pitchFamily="34" charset="0"/>
                </a:rPr>
                <a:t> </a:t>
              </a:r>
              <a:r>
                <a:rPr lang="en-US" sz="1600" dirty="0" err="1">
                  <a:latin typeface="Myriad Pro" pitchFamily="34" charset="0"/>
                </a:rPr>
                <a:t>động</a:t>
              </a:r>
              <a:r>
                <a:rPr lang="en-US" sz="1600" dirty="0">
                  <a:latin typeface="Myriad Pro" pitchFamily="34" charset="0"/>
                </a:rPr>
                <a:t> </a:t>
              </a:r>
              <a:r>
                <a:rPr lang="en-US" sz="1600" dirty="0" err="1">
                  <a:latin typeface="Myriad Pro" pitchFamily="34" charset="0"/>
                </a:rPr>
                <a:t>cá</a:t>
              </a:r>
              <a:r>
                <a:rPr lang="en-US" sz="1600" dirty="0">
                  <a:latin typeface="Myriad Pro" pitchFamily="34" charset="0"/>
                </a:rPr>
                <a:t> </a:t>
              </a:r>
              <a:r>
                <a:rPr lang="en-US" sz="1600" dirty="0" err="1">
                  <a:latin typeface="Myriad Pro" pitchFamily="34" charset="0"/>
                </a:rPr>
                <a:t>nhân</a:t>
              </a:r>
              <a:endParaRPr lang="en-US" sz="1600" dirty="0">
                <a:latin typeface="Myriad Pro" pitchFamily="34" charset="0"/>
              </a:endParaRPr>
            </a:p>
          </p:txBody>
        </p:sp>
        <p:sp>
          <p:nvSpPr>
            <p:cNvPr id="41" name="Google Shape;1356;p55">
              <a:extLst>
                <a:ext uri="{FF2B5EF4-FFF2-40B4-BE49-F238E27FC236}">
                  <a16:creationId xmlns:a16="http://schemas.microsoft.com/office/drawing/2014/main" id="{3F6150F3-2E24-42B1-8F0A-20EDAEF9612C}"/>
                </a:ext>
              </a:extLst>
            </p:cNvPr>
            <p:cNvSpPr/>
            <p:nvPr/>
          </p:nvSpPr>
          <p:spPr>
            <a:xfrm>
              <a:off x="4620292" y="5263811"/>
              <a:ext cx="450663" cy="379441"/>
            </a:xfrm>
            <a:custGeom>
              <a:avLst/>
              <a:gdLst/>
              <a:ahLst/>
              <a:cxnLst/>
              <a:rect l="l" t="t" r="r" b="b"/>
              <a:pathLst>
                <a:path w="120000" h="120000" extrusionOk="0">
                  <a:moveTo>
                    <a:pt x="58392" y="109921"/>
                  </a:moveTo>
                  <a:cubicBezTo>
                    <a:pt x="58392" y="109945"/>
                    <a:pt x="61607" y="110494"/>
                    <a:pt x="61607" y="109921"/>
                  </a:cubicBezTo>
                  <a:lnTo>
                    <a:pt x="61607" y="109851"/>
                  </a:lnTo>
                  <a:cubicBezTo>
                    <a:pt x="80929" y="103093"/>
                    <a:pt x="90538" y="98937"/>
                    <a:pt x="110790" y="107213"/>
                  </a:cubicBezTo>
                  <a:lnTo>
                    <a:pt x="111142" y="20850"/>
                  </a:lnTo>
                  <a:lnTo>
                    <a:pt x="105743" y="20850"/>
                  </a:lnTo>
                  <a:cubicBezTo>
                    <a:pt x="105821" y="46504"/>
                    <a:pt x="105899" y="72157"/>
                    <a:pt x="105976" y="97811"/>
                  </a:cubicBezTo>
                  <a:cubicBezTo>
                    <a:pt x="91995" y="91718"/>
                    <a:pt x="76016" y="96522"/>
                    <a:pt x="61607" y="109411"/>
                  </a:cubicBezTo>
                  <a:lnTo>
                    <a:pt x="61607" y="20850"/>
                  </a:lnTo>
                  <a:lnTo>
                    <a:pt x="61607" y="17030"/>
                  </a:lnTo>
                  <a:lnTo>
                    <a:pt x="61607" y="15907"/>
                  </a:lnTo>
                  <a:cubicBezTo>
                    <a:pt x="70238" y="5918"/>
                    <a:pt x="78364" y="83"/>
                    <a:pt x="89113" y="0"/>
                  </a:cubicBezTo>
                  <a:cubicBezTo>
                    <a:pt x="93999" y="-36"/>
                    <a:pt x="99427" y="1114"/>
                    <a:pt x="105691" y="3604"/>
                  </a:cubicBezTo>
                  <a:cubicBezTo>
                    <a:pt x="105705" y="8079"/>
                    <a:pt x="105718" y="12555"/>
                    <a:pt x="105732" y="17030"/>
                  </a:cubicBezTo>
                  <a:lnTo>
                    <a:pt x="115580" y="16954"/>
                  </a:lnTo>
                  <a:lnTo>
                    <a:pt x="115580" y="29213"/>
                  </a:lnTo>
                  <a:lnTo>
                    <a:pt x="120000" y="29213"/>
                  </a:lnTo>
                  <a:lnTo>
                    <a:pt x="120000" y="120000"/>
                  </a:lnTo>
                  <a:lnTo>
                    <a:pt x="0" y="120000"/>
                  </a:lnTo>
                  <a:lnTo>
                    <a:pt x="0" y="29213"/>
                  </a:lnTo>
                  <a:lnTo>
                    <a:pt x="3795" y="29213"/>
                  </a:lnTo>
                  <a:lnTo>
                    <a:pt x="3795" y="16954"/>
                  </a:lnTo>
                  <a:lnTo>
                    <a:pt x="14267" y="17030"/>
                  </a:lnTo>
                  <a:cubicBezTo>
                    <a:pt x="14281" y="12555"/>
                    <a:pt x="14294" y="8079"/>
                    <a:pt x="14308" y="3604"/>
                  </a:cubicBezTo>
                  <a:cubicBezTo>
                    <a:pt x="20572" y="1114"/>
                    <a:pt x="26000" y="-36"/>
                    <a:pt x="30886" y="0"/>
                  </a:cubicBezTo>
                  <a:cubicBezTo>
                    <a:pt x="41635" y="83"/>
                    <a:pt x="49761" y="5918"/>
                    <a:pt x="58392" y="15907"/>
                  </a:cubicBezTo>
                  <a:lnTo>
                    <a:pt x="58392" y="17030"/>
                  </a:lnTo>
                  <a:lnTo>
                    <a:pt x="58392" y="20850"/>
                  </a:lnTo>
                  <a:lnTo>
                    <a:pt x="58392" y="109411"/>
                  </a:lnTo>
                  <a:cubicBezTo>
                    <a:pt x="43983" y="96522"/>
                    <a:pt x="28004" y="91718"/>
                    <a:pt x="14023" y="97811"/>
                  </a:cubicBezTo>
                  <a:lnTo>
                    <a:pt x="14256" y="20850"/>
                  </a:lnTo>
                  <a:lnTo>
                    <a:pt x="8857" y="20850"/>
                  </a:lnTo>
                  <a:lnTo>
                    <a:pt x="8504" y="106459"/>
                  </a:lnTo>
                  <a:cubicBezTo>
                    <a:pt x="28638" y="97578"/>
                    <a:pt x="40064" y="103903"/>
                    <a:pt x="58392" y="109851"/>
                  </a:cubicBezTo>
                </a:path>
              </a:pathLst>
            </a:custGeom>
            <a:solidFill>
              <a:schemeClr val="accent5"/>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dirty="0">
                <a:solidFill>
                  <a:schemeClr val="lt1"/>
                </a:solidFill>
                <a:latin typeface="Myriad Pro" pitchFamily="34" charset="0"/>
                <a:sym typeface="Arial"/>
              </a:endParaRPr>
            </a:p>
          </p:txBody>
        </p:sp>
      </p:grpSp>
      <p:grpSp>
        <p:nvGrpSpPr>
          <p:cNvPr id="7" name="Group 6"/>
          <p:cNvGrpSpPr/>
          <p:nvPr/>
        </p:nvGrpSpPr>
        <p:grpSpPr>
          <a:xfrm>
            <a:off x="4620292" y="4112599"/>
            <a:ext cx="6682186" cy="586922"/>
            <a:chOff x="4620292" y="4443899"/>
            <a:chExt cx="6682186" cy="586922"/>
          </a:xfrm>
        </p:grpSpPr>
        <p:sp>
          <p:nvSpPr>
            <p:cNvPr id="11" name="Rectangle 10">
              <a:extLst>
                <a:ext uri="{FF2B5EF4-FFF2-40B4-BE49-F238E27FC236}">
                  <a16:creationId xmlns:a16="http://schemas.microsoft.com/office/drawing/2014/main" id="{B0425797-84BA-4B4B-BD1E-96ABA5695FD6}"/>
                </a:ext>
              </a:extLst>
            </p:cNvPr>
            <p:cNvSpPr/>
            <p:nvPr/>
          </p:nvSpPr>
          <p:spPr>
            <a:xfrm>
              <a:off x="5206478" y="4446046"/>
              <a:ext cx="6096000" cy="584775"/>
            </a:xfrm>
            <a:prstGeom prst="rect">
              <a:avLst/>
            </a:prstGeom>
          </p:spPr>
          <p:txBody>
            <a:bodyPr>
              <a:spAutoFit/>
            </a:bodyPr>
            <a:lstStyle/>
            <a:p>
              <a:pPr algn="just">
                <a:lnSpc>
                  <a:spcPct val="100000"/>
                </a:lnSpc>
                <a:spcBef>
                  <a:spcPts val="0"/>
                </a:spcBef>
              </a:pPr>
              <a:r>
                <a:rPr lang="en-US" sz="1600" dirty="0" err="1">
                  <a:latin typeface="Myriad Pro" pitchFamily="34" charset="0"/>
                </a:rPr>
                <a:t>Giúp</a:t>
              </a:r>
              <a:r>
                <a:rPr lang="en-US" sz="1600" dirty="0">
                  <a:latin typeface="Myriad Pro" pitchFamily="34" charset="0"/>
                </a:rPr>
                <a:t> </a:t>
              </a:r>
              <a:r>
                <a:rPr lang="en-US" sz="1600" dirty="0" err="1">
                  <a:latin typeface="Myriad Pro" pitchFamily="34" charset="0"/>
                </a:rPr>
                <a:t>học</a:t>
              </a:r>
              <a:r>
                <a:rPr lang="en-US" sz="1600" dirty="0">
                  <a:latin typeface="Myriad Pro" pitchFamily="34" charset="0"/>
                </a:rPr>
                <a:t> </a:t>
              </a:r>
              <a:r>
                <a:rPr lang="en-US" sz="1600" dirty="0" err="1">
                  <a:latin typeface="Myriad Pro" pitchFamily="34" charset="0"/>
                </a:rPr>
                <a:t>sinh</a:t>
              </a:r>
              <a:r>
                <a:rPr lang="en-US" sz="1600" dirty="0">
                  <a:latin typeface="Myriad Pro" pitchFamily="34" charset="0"/>
                </a:rPr>
                <a:t> </a:t>
              </a:r>
              <a:r>
                <a:rPr lang="en-US" sz="1600" dirty="0" err="1">
                  <a:latin typeface="Myriad Pro" pitchFamily="34" charset="0"/>
                </a:rPr>
                <a:t>tự</a:t>
              </a:r>
              <a:r>
                <a:rPr lang="en-US" sz="1600" dirty="0">
                  <a:latin typeface="Myriad Pro" pitchFamily="34" charset="0"/>
                </a:rPr>
                <a:t> </a:t>
              </a:r>
              <a:r>
                <a:rPr lang="en-US" sz="1600" dirty="0" err="1">
                  <a:latin typeface="Myriad Pro" pitchFamily="34" charset="0"/>
                </a:rPr>
                <a:t>đánh</a:t>
              </a:r>
              <a:r>
                <a:rPr lang="en-US" sz="1600" dirty="0">
                  <a:latin typeface="Myriad Pro" pitchFamily="34" charset="0"/>
                </a:rPr>
                <a:t> </a:t>
              </a:r>
              <a:r>
                <a:rPr lang="en-US" sz="1600" dirty="0" err="1">
                  <a:latin typeface="Myriad Pro" pitchFamily="34" charset="0"/>
                </a:rPr>
                <a:t>giá</a:t>
              </a:r>
              <a:r>
                <a:rPr lang="en-US" sz="1600" dirty="0">
                  <a:latin typeface="Myriad Pro" pitchFamily="34" charset="0"/>
                </a:rPr>
                <a:t> </a:t>
              </a:r>
              <a:r>
                <a:rPr lang="en-US" sz="1600" dirty="0" err="1">
                  <a:latin typeface="Myriad Pro" pitchFamily="34" charset="0"/>
                </a:rPr>
                <a:t>và</a:t>
              </a:r>
              <a:r>
                <a:rPr lang="en-US" sz="1600" dirty="0">
                  <a:latin typeface="Myriad Pro" pitchFamily="34" charset="0"/>
                </a:rPr>
                <a:t> </a:t>
              </a:r>
              <a:r>
                <a:rPr lang="en-US" sz="1600" dirty="0" err="1">
                  <a:latin typeface="Myriad Pro" pitchFamily="34" charset="0"/>
                </a:rPr>
                <a:t>đánh</a:t>
              </a:r>
              <a:r>
                <a:rPr lang="en-US" sz="1600" dirty="0">
                  <a:latin typeface="Myriad Pro" pitchFamily="34" charset="0"/>
                </a:rPr>
                <a:t> </a:t>
              </a:r>
              <a:r>
                <a:rPr lang="en-US" sz="1600" dirty="0" err="1">
                  <a:latin typeface="Myriad Pro" pitchFamily="34" charset="0"/>
                </a:rPr>
                <a:t>giá</a:t>
              </a:r>
              <a:r>
                <a:rPr lang="en-US" sz="1600" dirty="0">
                  <a:latin typeface="Myriad Pro" pitchFamily="34" charset="0"/>
                </a:rPr>
                <a:t> </a:t>
              </a:r>
              <a:r>
                <a:rPr lang="en-US" sz="1600" dirty="0" err="1">
                  <a:latin typeface="Myriad Pro" pitchFamily="34" charset="0"/>
                </a:rPr>
                <a:t>đồng</a:t>
              </a:r>
              <a:r>
                <a:rPr lang="en-US" sz="1600" dirty="0">
                  <a:latin typeface="Myriad Pro" pitchFamily="34" charset="0"/>
                </a:rPr>
                <a:t> </a:t>
              </a:r>
              <a:r>
                <a:rPr lang="en-US" sz="1600" dirty="0" err="1">
                  <a:latin typeface="Myriad Pro" pitchFamily="34" charset="0"/>
                </a:rPr>
                <a:t>đẳng</a:t>
              </a:r>
              <a:r>
                <a:rPr lang="en-US" sz="1600" dirty="0">
                  <a:latin typeface="Myriad Pro" pitchFamily="34" charset="0"/>
                </a:rPr>
                <a:t>. </a:t>
              </a:r>
            </a:p>
            <a:p>
              <a:pPr>
                <a:lnSpc>
                  <a:spcPct val="100000"/>
                </a:lnSpc>
                <a:spcBef>
                  <a:spcPts val="0"/>
                </a:spcBef>
              </a:pPr>
              <a:r>
                <a:rPr lang="en-US" sz="1600" dirty="0" err="1">
                  <a:latin typeface="Myriad Pro" pitchFamily="34" charset="0"/>
                </a:rPr>
                <a:t>Giúp</a:t>
              </a:r>
              <a:r>
                <a:rPr lang="en-US" sz="1600" dirty="0">
                  <a:latin typeface="Myriad Pro" pitchFamily="34" charset="0"/>
                </a:rPr>
                <a:t> </a:t>
              </a:r>
              <a:r>
                <a:rPr lang="en-US" sz="1600" dirty="0" err="1">
                  <a:latin typeface="Myriad Pro" pitchFamily="34" charset="0"/>
                </a:rPr>
                <a:t>các</a:t>
              </a:r>
              <a:r>
                <a:rPr lang="en-US" sz="1600" dirty="0">
                  <a:latin typeface="Myriad Pro" pitchFamily="34" charset="0"/>
                </a:rPr>
                <a:t> </a:t>
              </a:r>
              <a:r>
                <a:rPr lang="en-US" sz="1600" dirty="0" err="1">
                  <a:latin typeface="Myriad Pro" pitchFamily="34" charset="0"/>
                </a:rPr>
                <a:t>lực</a:t>
              </a:r>
              <a:r>
                <a:rPr lang="en-US" sz="1600" dirty="0">
                  <a:latin typeface="Myriad Pro" pitchFamily="34" charset="0"/>
                </a:rPr>
                <a:t> </a:t>
              </a:r>
              <a:r>
                <a:rPr lang="en-US" sz="1600" dirty="0" err="1">
                  <a:latin typeface="Myriad Pro" pitchFamily="34" charset="0"/>
                </a:rPr>
                <a:t>lượng</a:t>
              </a:r>
              <a:r>
                <a:rPr lang="en-US" sz="1600" dirty="0">
                  <a:latin typeface="Myriad Pro" pitchFamily="34" charset="0"/>
                </a:rPr>
                <a:t> </a:t>
              </a:r>
              <a:r>
                <a:rPr lang="en-US" sz="1600" dirty="0" err="1">
                  <a:latin typeface="Myriad Pro" pitchFamily="34" charset="0"/>
                </a:rPr>
                <a:t>giáo</a:t>
              </a:r>
              <a:r>
                <a:rPr lang="en-US" sz="1600" dirty="0">
                  <a:latin typeface="Myriad Pro" pitchFamily="34" charset="0"/>
                </a:rPr>
                <a:t> </a:t>
              </a:r>
              <a:r>
                <a:rPr lang="en-US" sz="1600" dirty="0" err="1">
                  <a:latin typeface="Myriad Pro" pitchFamily="34" charset="0"/>
                </a:rPr>
                <a:t>dục</a:t>
              </a:r>
              <a:r>
                <a:rPr lang="en-US" sz="1600" dirty="0">
                  <a:latin typeface="Myriad Pro" pitchFamily="34" charset="0"/>
                </a:rPr>
                <a:t> </a:t>
              </a:r>
              <a:r>
                <a:rPr lang="en-US" sz="1600" dirty="0" err="1">
                  <a:latin typeface="Myriad Pro" pitchFamily="34" charset="0"/>
                </a:rPr>
                <a:t>khác</a:t>
              </a:r>
              <a:r>
                <a:rPr lang="en-US" sz="1600" dirty="0">
                  <a:latin typeface="Myriad Pro" pitchFamily="34" charset="0"/>
                </a:rPr>
                <a:t> </a:t>
              </a:r>
              <a:r>
                <a:rPr lang="en-US" sz="1600" dirty="0" err="1">
                  <a:latin typeface="Myriad Pro" pitchFamily="34" charset="0"/>
                </a:rPr>
                <a:t>tham</a:t>
              </a:r>
              <a:r>
                <a:rPr lang="en-US" sz="1600" dirty="0">
                  <a:latin typeface="Myriad Pro" pitchFamily="34" charset="0"/>
                </a:rPr>
                <a:t> </a:t>
              </a:r>
              <a:r>
                <a:rPr lang="en-US" sz="1600" dirty="0" err="1">
                  <a:latin typeface="Myriad Pro" pitchFamily="34" charset="0"/>
                </a:rPr>
                <a:t>gia</a:t>
              </a:r>
              <a:r>
                <a:rPr lang="en-US" sz="1600" dirty="0">
                  <a:latin typeface="Myriad Pro" pitchFamily="34" charset="0"/>
                </a:rPr>
                <a:t> </a:t>
              </a:r>
              <a:r>
                <a:rPr lang="en-US" sz="1600" dirty="0" err="1">
                  <a:latin typeface="Myriad Pro" pitchFamily="34" charset="0"/>
                </a:rPr>
                <a:t>vào</a:t>
              </a:r>
              <a:r>
                <a:rPr lang="en-US" sz="1600" dirty="0">
                  <a:latin typeface="Myriad Pro" pitchFamily="34" charset="0"/>
                </a:rPr>
                <a:t> </a:t>
              </a:r>
              <a:r>
                <a:rPr lang="en-US" sz="1600" dirty="0" err="1">
                  <a:latin typeface="Myriad Pro" pitchFamily="34" charset="0"/>
                </a:rPr>
                <a:t>đánh</a:t>
              </a:r>
              <a:r>
                <a:rPr lang="en-US" sz="1600" dirty="0">
                  <a:latin typeface="Myriad Pro" pitchFamily="34" charset="0"/>
                </a:rPr>
                <a:t> </a:t>
              </a:r>
              <a:r>
                <a:rPr lang="en-US" sz="1600" dirty="0" err="1">
                  <a:latin typeface="Myriad Pro" pitchFamily="34" charset="0"/>
                </a:rPr>
                <a:t>giá</a:t>
              </a:r>
              <a:r>
                <a:rPr lang="en-US" sz="1600" dirty="0">
                  <a:latin typeface="Myriad Pro" pitchFamily="34" charset="0"/>
                </a:rPr>
                <a:t>.</a:t>
              </a:r>
            </a:p>
          </p:txBody>
        </p:sp>
        <p:sp>
          <p:nvSpPr>
            <p:cNvPr id="42" name="Google Shape;1399;p56">
              <a:extLst>
                <a:ext uri="{FF2B5EF4-FFF2-40B4-BE49-F238E27FC236}">
                  <a16:creationId xmlns:a16="http://schemas.microsoft.com/office/drawing/2014/main" id="{BDABA164-0ADD-473B-A765-160D365EB8F0}"/>
                </a:ext>
              </a:extLst>
            </p:cNvPr>
            <p:cNvSpPr/>
            <p:nvPr/>
          </p:nvSpPr>
          <p:spPr>
            <a:xfrm>
              <a:off x="4620292" y="4446046"/>
              <a:ext cx="176460" cy="488778"/>
            </a:xfrm>
            <a:custGeom>
              <a:avLst/>
              <a:gdLst/>
              <a:ahLst/>
              <a:cxnLst/>
              <a:rect l="l" t="t" r="r" b="b"/>
              <a:pathLst>
                <a:path w="120000" h="120000" extrusionOk="0">
                  <a:moveTo>
                    <a:pt x="22570" y="22960"/>
                  </a:moveTo>
                  <a:lnTo>
                    <a:pt x="97429" y="22960"/>
                  </a:lnTo>
                  <a:cubicBezTo>
                    <a:pt x="109894" y="22960"/>
                    <a:pt x="119999" y="26797"/>
                    <a:pt x="119999" y="31530"/>
                  </a:cubicBezTo>
                  <a:lnTo>
                    <a:pt x="119999" y="39560"/>
                  </a:lnTo>
                  <a:lnTo>
                    <a:pt x="120000" y="39560"/>
                  </a:lnTo>
                  <a:lnTo>
                    <a:pt x="120000" y="63121"/>
                  </a:lnTo>
                  <a:cubicBezTo>
                    <a:pt x="120000" y="65553"/>
                    <a:pt x="114806" y="67525"/>
                    <a:pt x="108399" y="67525"/>
                  </a:cubicBezTo>
                  <a:cubicBezTo>
                    <a:pt x="101992" y="67525"/>
                    <a:pt x="96799" y="65553"/>
                    <a:pt x="96799" y="63121"/>
                  </a:cubicBezTo>
                  <a:lnTo>
                    <a:pt x="96799" y="42531"/>
                  </a:lnTo>
                  <a:lnTo>
                    <a:pt x="93347" y="42531"/>
                  </a:lnTo>
                  <a:cubicBezTo>
                    <a:pt x="93158" y="66519"/>
                    <a:pt x="92969" y="90507"/>
                    <a:pt x="92780" y="114494"/>
                  </a:cubicBezTo>
                  <a:cubicBezTo>
                    <a:pt x="92780" y="117535"/>
                    <a:pt x="86289" y="120000"/>
                    <a:pt x="78281" y="120000"/>
                  </a:cubicBezTo>
                  <a:cubicBezTo>
                    <a:pt x="70274" y="120000"/>
                    <a:pt x="63783" y="117535"/>
                    <a:pt x="63783" y="114494"/>
                  </a:cubicBezTo>
                  <a:lnTo>
                    <a:pt x="63783" y="70497"/>
                  </a:lnTo>
                  <a:lnTo>
                    <a:pt x="55083" y="70497"/>
                  </a:lnTo>
                  <a:lnTo>
                    <a:pt x="55083" y="114494"/>
                  </a:lnTo>
                  <a:cubicBezTo>
                    <a:pt x="55083" y="117535"/>
                    <a:pt x="48592" y="119999"/>
                    <a:pt x="40584" y="119999"/>
                  </a:cubicBezTo>
                  <a:cubicBezTo>
                    <a:pt x="32577" y="119999"/>
                    <a:pt x="26086" y="117535"/>
                    <a:pt x="26086" y="114494"/>
                  </a:cubicBezTo>
                  <a:cubicBezTo>
                    <a:pt x="26274" y="90507"/>
                    <a:pt x="26463" y="66519"/>
                    <a:pt x="26652" y="42531"/>
                  </a:cubicBezTo>
                  <a:lnTo>
                    <a:pt x="23200" y="42531"/>
                  </a:lnTo>
                  <a:lnTo>
                    <a:pt x="23200" y="63121"/>
                  </a:lnTo>
                  <a:cubicBezTo>
                    <a:pt x="23200" y="65553"/>
                    <a:pt x="18007" y="67525"/>
                    <a:pt x="11600" y="67525"/>
                  </a:cubicBezTo>
                  <a:cubicBezTo>
                    <a:pt x="5193" y="67525"/>
                    <a:pt x="0" y="65553"/>
                    <a:pt x="0" y="63121"/>
                  </a:cubicBezTo>
                  <a:lnTo>
                    <a:pt x="0" y="42531"/>
                  </a:lnTo>
                  <a:lnTo>
                    <a:pt x="0" y="42531"/>
                  </a:lnTo>
                  <a:lnTo>
                    <a:pt x="0" y="31530"/>
                  </a:lnTo>
                  <a:cubicBezTo>
                    <a:pt x="0" y="26797"/>
                    <a:pt x="10105" y="22960"/>
                    <a:pt x="22570" y="22960"/>
                  </a:cubicBezTo>
                  <a:close/>
                  <a:moveTo>
                    <a:pt x="60000" y="0"/>
                  </a:moveTo>
                  <a:cubicBezTo>
                    <a:pt x="75005" y="0"/>
                    <a:pt x="87170" y="4618"/>
                    <a:pt x="87170" y="10316"/>
                  </a:cubicBezTo>
                  <a:cubicBezTo>
                    <a:pt x="87170" y="16013"/>
                    <a:pt x="75005" y="20632"/>
                    <a:pt x="60000" y="20632"/>
                  </a:cubicBezTo>
                  <a:cubicBezTo>
                    <a:pt x="44994" y="20632"/>
                    <a:pt x="32829" y="16013"/>
                    <a:pt x="32829" y="10316"/>
                  </a:cubicBezTo>
                  <a:cubicBezTo>
                    <a:pt x="32829" y="4618"/>
                    <a:pt x="44994" y="0"/>
                    <a:pt x="60000" y="0"/>
                  </a:cubicBezTo>
                  <a:close/>
                </a:path>
              </a:pathLst>
            </a:custGeom>
            <a:ln>
              <a:noFill/>
            </a:ln>
          </p:spPr>
          <p:style>
            <a:lnRef idx="2">
              <a:schemeClr val="accent5">
                <a:shade val="50000"/>
              </a:schemeClr>
            </a:lnRef>
            <a:fillRef idx="1">
              <a:schemeClr val="accent5"/>
            </a:fillRef>
            <a:effectRef idx="0">
              <a:schemeClr val="accent5"/>
            </a:effectRef>
            <a:fontRef idx="minor">
              <a:schemeClr val="lt1"/>
            </a:fontRef>
          </p:style>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Myriad Pro" pitchFamily="34" charset="0"/>
                <a:sym typeface="Arial"/>
              </a:endParaRPr>
            </a:p>
          </p:txBody>
        </p:sp>
        <p:sp>
          <p:nvSpPr>
            <p:cNvPr id="43" name="Google Shape;1400;p56">
              <a:extLst>
                <a:ext uri="{FF2B5EF4-FFF2-40B4-BE49-F238E27FC236}">
                  <a16:creationId xmlns:a16="http://schemas.microsoft.com/office/drawing/2014/main" id="{EA67BD10-D491-496B-8218-27B21E5DDA6D}"/>
                </a:ext>
              </a:extLst>
            </p:cNvPr>
            <p:cNvSpPr/>
            <p:nvPr/>
          </p:nvSpPr>
          <p:spPr>
            <a:xfrm rot="10800000">
              <a:off x="4857612" y="4443899"/>
              <a:ext cx="219879" cy="493293"/>
            </a:xfrm>
            <a:custGeom>
              <a:avLst/>
              <a:gdLst/>
              <a:ahLst/>
              <a:cxnLst/>
              <a:rect l="l" t="t" r="r" b="b"/>
              <a:pathLst>
                <a:path w="120000" h="120000" extrusionOk="0">
                  <a:moveTo>
                    <a:pt x="79418" y="97416"/>
                  </a:moveTo>
                  <a:lnTo>
                    <a:pt x="40252" y="97416"/>
                  </a:lnTo>
                  <a:cubicBezTo>
                    <a:pt x="32044" y="97060"/>
                    <a:pt x="32390" y="97747"/>
                    <a:pt x="30168" y="95279"/>
                  </a:cubicBezTo>
                  <a:lnTo>
                    <a:pt x="536" y="58851"/>
                  </a:lnTo>
                  <a:cubicBezTo>
                    <a:pt x="-1066" y="56881"/>
                    <a:pt x="1041" y="54674"/>
                    <a:pt x="5245" y="53923"/>
                  </a:cubicBezTo>
                  <a:cubicBezTo>
                    <a:pt x="9448" y="53172"/>
                    <a:pt x="14155" y="54160"/>
                    <a:pt x="15757" y="56130"/>
                  </a:cubicBezTo>
                  <a:lnTo>
                    <a:pt x="32630" y="76872"/>
                  </a:lnTo>
                  <a:lnTo>
                    <a:pt x="35918" y="76872"/>
                  </a:lnTo>
                  <a:lnTo>
                    <a:pt x="14628" y="36680"/>
                  </a:lnTo>
                  <a:lnTo>
                    <a:pt x="35669" y="36680"/>
                  </a:lnTo>
                  <a:lnTo>
                    <a:pt x="35669" y="5101"/>
                  </a:lnTo>
                  <a:cubicBezTo>
                    <a:pt x="35669" y="2283"/>
                    <a:pt x="40541" y="0"/>
                    <a:pt x="46551" y="0"/>
                  </a:cubicBezTo>
                  <a:cubicBezTo>
                    <a:pt x="52560" y="0"/>
                    <a:pt x="57432" y="2283"/>
                    <a:pt x="57432" y="5101"/>
                  </a:cubicBezTo>
                  <a:lnTo>
                    <a:pt x="57432" y="36680"/>
                  </a:lnTo>
                  <a:lnTo>
                    <a:pt x="62577" y="36680"/>
                  </a:lnTo>
                  <a:lnTo>
                    <a:pt x="62577" y="5101"/>
                  </a:lnTo>
                  <a:cubicBezTo>
                    <a:pt x="62577" y="2283"/>
                    <a:pt x="67449" y="0"/>
                    <a:pt x="73459" y="0"/>
                  </a:cubicBezTo>
                  <a:cubicBezTo>
                    <a:pt x="79469" y="0"/>
                    <a:pt x="84341" y="2283"/>
                    <a:pt x="84341" y="5101"/>
                  </a:cubicBezTo>
                  <a:lnTo>
                    <a:pt x="84341" y="36680"/>
                  </a:lnTo>
                  <a:lnTo>
                    <a:pt x="105471" y="36680"/>
                  </a:lnTo>
                  <a:lnTo>
                    <a:pt x="84182" y="76872"/>
                  </a:lnTo>
                  <a:lnTo>
                    <a:pt x="87369" y="76872"/>
                  </a:lnTo>
                  <a:lnTo>
                    <a:pt x="104242" y="56130"/>
                  </a:lnTo>
                  <a:cubicBezTo>
                    <a:pt x="105844" y="54160"/>
                    <a:pt x="110551" y="53172"/>
                    <a:pt x="114754" y="53923"/>
                  </a:cubicBezTo>
                  <a:cubicBezTo>
                    <a:pt x="118958" y="54674"/>
                    <a:pt x="121066" y="56881"/>
                    <a:pt x="119463" y="58851"/>
                  </a:cubicBezTo>
                  <a:lnTo>
                    <a:pt x="89831" y="95279"/>
                  </a:lnTo>
                  <a:cubicBezTo>
                    <a:pt x="87203" y="97747"/>
                    <a:pt x="87682" y="97060"/>
                    <a:pt x="79418" y="97416"/>
                  </a:cubicBezTo>
                  <a:close/>
                  <a:moveTo>
                    <a:pt x="59835" y="120000"/>
                  </a:moveTo>
                  <a:cubicBezTo>
                    <a:pt x="48268" y="120000"/>
                    <a:pt x="38891" y="115604"/>
                    <a:pt x="38891" y="110181"/>
                  </a:cubicBezTo>
                  <a:cubicBezTo>
                    <a:pt x="38891" y="104759"/>
                    <a:pt x="48268" y="100363"/>
                    <a:pt x="59835" y="100363"/>
                  </a:cubicBezTo>
                  <a:cubicBezTo>
                    <a:pt x="71402" y="100363"/>
                    <a:pt x="80780" y="104759"/>
                    <a:pt x="80780" y="110181"/>
                  </a:cubicBezTo>
                  <a:cubicBezTo>
                    <a:pt x="80780" y="115604"/>
                    <a:pt x="71402" y="120000"/>
                    <a:pt x="59835" y="120000"/>
                  </a:cubicBezTo>
                  <a:close/>
                </a:path>
              </a:pathLst>
            </a:custGeom>
            <a:ln>
              <a:noFill/>
            </a:ln>
          </p:spPr>
          <p:style>
            <a:lnRef idx="2">
              <a:schemeClr val="accent5">
                <a:shade val="50000"/>
              </a:schemeClr>
            </a:lnRef>
            <a:fillRef idx="1">
              <a:schemeClr val="accent5"/>
            </a:fillRef>
            <a:effectRef idx="0">
              <a:schemeClr val="accent5"/>
            </a:effectRef>
            <a:fontRef idx="minor">
              <a:schemeClr val="lt1"/>
            </a:fontRef>
          </p:style>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Myriad Pro" pitchFamily="34" charset="0"/>
                <a:sym typeface="Arial"/>
              </a:endParaRPr>
            </a:p>
          </p:txBody>
        </p:sp>
      </p:grpSp>
      <p:sp>
        <p:nvSpPr>
          <p:cNvPr id="15" name="Slide Number 04">
            <a:extLst>
              <a:ext uri="{FF2B5EF4-FFF2-40B4-BE49-F238E27FC236}">
                <a16:creationId xmlns:a16="http://schemas.microsoft.com/office/drawing/2014/main" id="{979C3E78-CF44-41DC-A57F-A9DFA28E5F1F}"/>
              </a:ext>
            </a:extLst>
          </p:cNvPr>
          <p:cNvSpPr txBox="1">
            <a:spLocks/>
          </p:cNvSpPr>
          <p:nvPr/>
        </p:nvSpPr>
        <p:spPr>
          <a:xfrm>
            <a:off x="11210526" y="203745"/>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latin typeface="Myriad Pro" pitchFamily="34" charset="0"/>
              </a:rPr>
              <a:pPr/>
              <a:t>52</a:t>
            </a:fld>
            <a:endParaRPr lang="en-US" sz="1000" dirty="0">
              <a:solidFill>
                <a:schemeClr val="bg1">
                  <a:alpha val="50000"/>
                </a:schemeClr>
              </a:solidFill>
              <a:latin typeface="Myriad Pro" pitchFamily="34" charset="0"/>
            </a:endParaRPr>
          </a:p>
        </p:txBody>
      </p:sp>
      <p:sp>
        <p:nvSpPr>
          <p:cNvPr id="13" name="Date Placeholder 12"/>
          <p:cNvSpPr>
            <a:spLocks noGrp="1"/>
          </p:cNvSpPr>
          <p:nvPr>
            <p:ph type="dt" sz="half" idx="2"/>
          </p:nvPr>
        </p:nvSpPr>
        <p:spPr/>
        <p:txBody>
          <a:bodyPr/>
          <a:lstStyle/>
          <a:p>
            <a:fld id="{327C9C5C-92B5-4CCB-A4B6-7D5D6B80E38F}" type="datetime1">
              <a:rPr lang="en-US" smtClean="0"/>
              <a:t>5/18/2023</a:t>
            </a:fld>
            <a:endParaRPr lang="en-US"/>
          </a:p>
        </p:txBody>
      </p:sp>
      <p:sp>
        <p:nvSpPr>
          <p:cNvPr id="14" name="Slide Number Placeholder 13"/>
          <p:cNvSpPr>
            <a:spLocks noGrp="1"/>
          </p:cNvSpPr>
          <p:nvPr>
            <p:ph type="sldNum" sz="quarter" idx="4"/>
          </p:nvPr>
        </p:nvSpPr>
        <p:spPr/>
        <p:txBody>
          <a:bodyPr/>
          <a:lstStyle/>
          <a:p>
            <a:fld id="{74A3404E-108D-4C83-932E-0A353F71BD4D}" type="slidenum">
              <a:rPr lang="en-US" smtClean="0"/>
              <a:pPr/>
              <a:t>52</a:t>
            </a:fld>
            <a:endParaRPr lang="en-US"/>
          </a:p>
        </p:txBody>
      </p:sp>
      <p:sp>
        <p:nvSpPr>
          <p:cNvPr id="19" name="Title 10">
            <a:extLst>
              <a:ext uri="{FF2B5EF4-FFF2-40B4-BE49-F238E27FC236}">
                <a16:creationId xmlns:a16="http://schemas.microsoft.com/office/drawing/2014/main" id="{7E19986B-6BF1-4ACF-B9CC-DBD1466DD33A}"/>
              </a:ext>
            </a:extLst>
          </p:cNvPr>
          <p:cNvSpPr>
            <a:spLocks noGrp="1"/>
          </p:cNvSpPr>
          <p:nvPr>
            <p:ph type="title"/>
          </p:nvPr>
        </p:nvSpPr>
        <p:spPr>
          <a:xfrm>
            <a:off x="4494362" y="727783"/>
            <a:ext cx="6249838" cy="1556458"/>
          </a:xfrm>
        </p:spPr>
        <p:txBody>
          <a:bodyPr>
            <a:noAutofit/>
          </a:bodyPr>
          <a:lstStyle/>
          <a:p>
            <a:pPr>
              <a:spcBef>
                <a:spcPts val="1200"/>
              </a:spcBef>
              <a:spcAft>
                <a:spcPts val="1200"/>
              </a:spcAft>
            </a:pPr>
            <a:r>
              <a:rPr lang="en-US" sz="2800" dirty="0">
                <a:solidFill>
                  <a:srgbClr val="C00000"/>
                </a:solidFill>
                <a:effectLst/>
              </a:rPr>
              <a:t>VỞ BÀI TẬP</a:t>
            </a:r>
            <a:br>
              <a:rPr lang="en-US" sz="2800" dirty="0">
                <a:solidFill>
                  <a:srgbClr val="C00000"/>
                </a:solidFill>
                <a:effectLst/>
              </a:rPr>
            </a:br>
            <a:r>
              <a:rPr lang="en-US" sz="2800" dirty="0">
                <a:solidFill>
                  <a:srgbClr val="C00000"/>
                </a:solidFill>
                <a:effectLst/>
              </a:rPr>
              <a:t>HOẠT ĐỘNG TRẢI NGHIỆM LỚP 4</a:t>
            </a:r>
          </a:p>
        </p:txBody>
      </p:sp>
      <p:pic>
        <p:nvPicPr>
          <p:cNvPr id="3" name="Picture 2">
            <a:extLst>
              <a:ext uri="{FF2B5EF4-FFF2-40B4-BE49-F238E27FC236}">
                <a16:creationId xmlns:a16="http://schemas.microsoft.com/office/drawing/2014/main" id="{A7EED16D-EC93-4F85-B8F2-98A4AB7B17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6932" y="961026"/>
            <a:ext cx="3596924" cy="50783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82920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E4FDDC09-310B-469A-80AB-C17EC0CEBA13}" type="datetime1">
              <a:rPr lang="en-US" smtClean="0"/>
              <a:t>5/18/2023</a:t>
            </a:fld>
            <a:endParaRPr lang="en-US"/>
          </a:p>
        </p:txBody>
      </p:sp>
      <p:sp>
        <p:nvSpPr>
          <p:cNvPr id="4" name="Slide Number Placeholder 3">
            <a:extLst>
              <a:ext uri="{FF2B5EF4-FFF2-40B4-BE49-F238E27FC236}">
                <a16:creationId xmlns:a16="http://schemas.microsoft.com/office/drawing/2014/main" id="{E2F0B7B0-6D98-4EA3-B123-D0436602DFB2}"/>
              </a:ext>
            </a:extLst>
          </p:cNvPr>
          <p:cNvSpPr>
            <a:spLocks noGrp="1"/>
          </p:cNvSpPr>
          <p:nvPr>
            <p:ph type="sldNum" sz="quarter" idx="12"/>
          </p:nvPr>
        </p:nvSpPr>
        <p:spPr/>
        <p:txBody>
          <a:bodyPr/>
          <a:lstStyle/>
          <a:p>
            <a:fld id="{3066D4FA-CC53-41DE-A117-BD7CF15AED49}" type="slidenum">
              <a:rPr lang="en-US" altLang="en-US" smtClean="0"/>
              <a:pPr/>
              <a:t>53</a:t>
            </a:fld>
            <a:endParaRPr lang="en-US" altLang="en-US"/>
          </a:p>
        </p:txBody>
      </p:sp>
      <p:sp>
        <p:nvSpPr>
          <p:cNvPr id="14" name="Slide Number 04">
            <a:extLst>
              <a:ext uri="{FF2B5EF4-FFF2-40B4-BE49-F238E27FC236}">
                <a16:creationId xmlns:a16="http://schemas.microsoft.com/office/drawing/2014/main" id="{979C3E78-CF44-41DC-A57F-A9DFA28E5F1F}"/>
              </a:ext>
            </a:extLst>
          </p:cNvPr>
          <p:cNvSpPr txBox="1">
            <a:spLocks/>
          </p:cNvSpPr>
          <p:nvPr/>
        </p:nvSpPr>
        <p:spPr>
          <a:xfrm>
            <a:off x="10919584" y="441326"/>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rPr>
              <a:pPr/>
              <a:t>53</a:t>
            </a:fld>
            <a:endParaRPr lang="en-US" sz="1000" dirty="0">
              <a:solidFill>
                <a:schemeClr val="bg1">
                  <a:alpha val="50000"/>
                </a:schemeClr>
              </a:solidFill>
            </a:endParaRPr>
          </a:p>
        </p:txBody>
      </p:sp>
      <p:grpSp>
        <p:nvGrpSpPr>
          <p:cNvPr id="7" name="Group 6"/>
          <p:cNvGrpSpPr/>
          <p:nvPr/>
        </p:nvGrpSpPr>
        <p:grpSpPr>
          <a:xfrm>
            <a:off x="4723656" y="1785779"/>
            <a:ext cx="6195928" cy="4407229"/>
            <a:chOff x="1055277" y="1480619"/>
            <a:chExt cx="6195928" cy="4407229"/>
          </a:xfrm>
        </p:grpSpPr>
        <p:pic>
          <p:nvPicPr>
            <p:cNvPr id="1026" name="Picture 2" descr="C:\Users\phan ngoc mai\Pictures\Picture1.pn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ackgroundRemoval t="0" b="99312" l="9917" r="89463">
                          <a14:backgroundMark x1="23140" y1="95872" x2="23554" y2="98394"/>
                        </a14:backgroundRemoval>
                      </a14:imgEffect>
                    </a14:imgLayer>
                  </a14:imgProps>
                </a:ext>
                <a:ext uri="{28A0092B-C50C-407E-A947-70E740481C1C}">
                  <a14:useLocalDpi xmlns:a14="http://schemas.microsoft.com/office/drawing/2010/main"/>
                </a:ext>
              </a:extLst>
            </a:blip>
            <a:srcRect/>
            <a:stretch/>
          </p:blipFill>
          <p:spPr bwMode="auto">
            <a:xfrm>
              <a:off x="2820382" y="3230373"/>
              <a:ext cx="2768722" cy="265747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99EF119E-42A6-4B43-9197-A7690844B4A4}"/>
                </a:ext>
              </a:extLst>
            </p:cNvPr>
            <p:cNvSpPr txBox="1"/>
            <p:nvPr/>
          </p:nvSpPr>
          <p:spPr>
            <a:xfrm>
              <a:off x="1055277" y="2964492"/>
              <a:ext cx="1672253" cy="584775"/>
            </a:xfrm>
            <a:prstGeom prst="rect">
              <a:avLst/>
            </a:prstGeom>
            <a:noFill/>
          </p:spPr>
          <p:txBody>
            <a:bodyPr wrap="none" rtlCol="0">
              <a:spAutoFit/>
            </a:bodyPr>
            <a:lstStyle/>
            <a:p>
              <a:r>
                <a:rPr lang="en-US" sz="3200" b="1" dirty="0">
                  <a:solidFill>
                    <a:schemeClr val="tx2"/>
                  </a:solidFill>
                  <a:latin typeface="Myriad Pro" pitchFamily="34" charset="0"/>
                  <a:ea typeface="Roboto" panose="02000000000000000000" pitchFamily="2" charset="0"/>
                  <a:cs typeface="Roboto Light" panose="02000000000000000000" pitchFamily="2" charset="0"/>
                </a:rPr>
                <a:t>DỄ HIỂU</a:t>
              </a:r>
            </a:p>
          </p:txBody>
        </p:sp>
        <p:sp>
          <p:nvSpPr>
            <p:cNvPr id="32" name="TextBox 31">
              <a:extLst>
                <a:ext uri="{FF2B5EF4-FFF2-40B4-BE49-F238E27FC236}">
                  <a16:creationId xmlns:a16="http://schemas.microsoft.com/office/drawing/2014/main" id="{D56C0CAB-FBF9-ED4E-B27F-29EB5EE23B02}"/>
                </a:ext>
              </a:extLst>
            </p:cNvPr>
            <p:cNvSpPr txBox="1"/>
            <p:nvPr/>
          </p:nvSpPr>
          <p:spPr>
            <a:xfrm>
              <a:off x="2022403" y="1482168"/>
              <a:ext cx="1685911" cy="584775"/>
            </a:xfrm>
            <a:prstGeom prst="rect">
              <a:avLst/>
            </a:prstGeom>
            <a:noFill/>
          </p:spPr>
          <p:txBody>
            <a:bodyPr wrap="none" rtlCol="0">
              <a:spAutoFit/>
            </a:bodyPr>
            <a:lstStyle/>
            <a:p>
              <a:r>
                <a:rPr lang="en-US" sz="3200" b="1" dirty="0">
                  <a:solidFill>
                    <a:schemeClr val="tx2"/>
                  </a:solidFill>
                  <a:latin typeface="Myriad Pro" pitchFamily="34" charset="0"/>
                  <a:ea typeface="Roboto" panose="02000000000000000000" pitchFamily="2" charset="0"/>
                  <a:cs typeface="Roboto Light" panose="02000000000000000000" pitchFamily="2" charset="0"/>
                </a:rPr>
                <a:t>DỄ LÀM </a:t>
              </a:r>
            </a:p>
          </p:txBody>
        </p:sp>
        <p:sp>
          <p:nvSpPr>
            <p:cNvPr id="35" name="TextBox 34">
              <a:extLst>
                <a:ext uri="{FF2B5EF4-FFF2-40B4-BE49-F238E27FC236}">
                  <a16:creationId xmlns:a16="http://schemas.microsoft.com/office/drawing/2014/main" id="{4FB4CFFD-178F-C74D-85C5-178B0A094C60}"/>
                </a:ext>
              </a:extLst>
            </p:cNvPr>
            <p:cNvSpPr txBox="1"/>
            <p:nvPr/>
          </p:nvSpPr>
          <p:spPr>
            <a:xfrm>
              <a:off x="3708314" y="1480619"/>
              <a:ext cx="2383986" cy="584775"/>
            </a:xfrm>
            <a:prstGeom prst="rect">
              <a:avLst/>
            </a:prstGeom>
            <a:noFill/>
          </p:spPr>
          <p:txBody>
            <a:bodyPr wrap="none" rtlCol="0">
              <a:spAutoFit/>
            </a:bodyPr>
            <a:lstStyle/>
            <a:p>
              <a:r>
                <a:rPr lang="en-US" sz="3200" b="1" dirty="0">
                  <a:solidFill>
                    <a:schemeClr val="tx2"/>
                  </a:solidFill>
                  <a:latin typeface="Myriad Pro" pitchFamily="34" charset="0"/>
                  <a:ea typeface="Roboto" panose="02000000000000000000" pitchFamily="2" charset="0"/>
                  <a:cs typeface="Roboto Light" panose="02000000000000000000" pitchFamily="2" charset="0"/>
                </a:rPr>
                <a:t>ĐẶC TR</a:t>
              </a:r>
              <a:r>
                <a:rPr lang="vi-VN" sz="3200" b="1" dirty="0">
                  <a:solidFill>
                    <a:schemeClr val="tx2"/>
                  </a:solidFill>
                  <a:latin typeface="Myriad Pro" pitchFamily="34" charset="0"/>
                  <a:ea typeface="Roboto" panose="02000000000000000000" pitchFamily="2" charset="0"/>
                  <a:cs typeface="Roboto Light" panose="02000000000000000000" pitchFamily="2" charset="0"/>
                </a:rPr>
                <a:t>Ư</a:t>
              </a:r>
              <a:r>
                <a:rPr lang="en-US" sz="3200" b="1" dirty="0">
                  <a:solidFill>
                    <a:schemeClr val="tx2"/>
                  </a:solidFill>
                  <a:latin typeface="Myriad Pro" pitchFamily="34" charset="0"/>
                  <a:ea typeface="Roboto" panose="02000000000000000000" pitchFamily="2" charset="0"/>
                  <a:cs typeface="Roboto Light" panose="02000000000000000000" pitchFamily="2" charset="0"/>
                </a:rPr>
                <a:t>NG</a:t>
              </a:r>
            </a:p>
          </p:txBody>
        </p:sp>
        <p:sp>
          <p:nvSpPr>
            <p:cNvPr id="38" name="TextBox 37">
              <a:extLst>
                <a:ext uri="{FF2B5EF4-FFF2-40B4-BE49-F238E27FC236}">
                  <a16:creationId xmlns:a16="http://schemas.microsoft.com/office/drawing/2014/main" id="{556A8A34-1628-5C43-B644-A00CA54FB6FA}"/>
                </a:ext>
              </a:extLst>
            </p:cNvPr>
            <p:cNvSpPr txBox="1"/>
            <p:nvPr/>
          </p:nvSpPr>
          <p:spPr>
            <a:xfrm>
              <a:off x="5239116" y="3036708"/>
              <a:ext cx="2012089" cy="584775"/>
            </a:xfrm>
            <a:prstGeom prst="rect">
              <a:avLst/>
            </a:prstGeom>
            <a:noFill/>
          </p:spPr>
          <p:txBody>
            <a:bodyPr wrap="none" rtlCol="0">
              <a:spAutoFit/>
            </a:bodyPr>
            <a:lstStyle/>
            <a:p>
              <a:r>
                <a:rPr lang="en-US" sz="3200" b="1" dirty="0">
                  <a:solidFill>
                    <a:schemeClr val="tx2"/>
                  </a:solidFill>
                  <a:latin typeface="Myriad Pro" pitchFamily="34" charset="0"/>
                  <a:ea typeface="Roboto" panose="02000000000000000000" pitchFamily="2" charset="0"/>
                  <a:cs typeface="Roboto Light" panose="02000000000000000000" pitchFamily="2" charset="0"/>
                </a:rPr>
                <a:t>HIỆU QUẢ</a:t>
              </a:r>
            </a:p>
          </p:txBody>
        </p:sp>
        <p:grpSp>
          <p:nvGrpSpPr>
            <p:cNvPr id="30" name="Group 29">
              <a:extLst>
                <a:ext uri="{FF2B5EF4-FFF2-40B4-BE49-F238E27FC236}">
                  <a16:creationId xmlns:a16="http://schemas.microsoft.com/office/drawing/2014/main" id="{1A2E2549-2C75-4949-8A51-D30E679FBF39}"/>
                </a:ext>
              </a:extLst>
            </p:cNvPr>
            <p:cNvGrpSpPr/>
            <p:nvPr/>
          </p:nvGrpSpPr>
          <p:grpSpPr>
            <a:xfrm>
              <a:off x="2820382" y="2270939"/>
              <a:ext cx="2275890" cy="1249541"/>
              <a:chOff x="5680238" y="2689833"/>
              <a:chExt cx="2068326" cy="1135581"/>
            </a:xfrm>
            <a:solidFill>
              <a:schemeClr val="accent2"/>
            </a:solidFill>
          </p:grpSpPr>
          <p:sp>
            <p:nvSpPr>
              <p:cNvPr id="31" name="Right Arrow 7">
                <a:extLst>
                  <a:ext uri="{FF2B5EF4-FFF2-40B4-BE49-F238E27FC236}">
                    <a16:creationId xmlns:a16="http://schemas.microsoft.com/office/drawing/2014/main" id="{8DFEFC4D-DCCD-4748-894A-0B56A7ADA934}"/>
                  </a:ext>
                </a:extLst>
              </p:cNvPr>
              <p:cNvSpPr/>
              <p:nvPr/>
            </p:nvSpPr>
            <p:spPr>
              <a:xfrm rot="18280285">
                <a:off x="6727460" y="2863355"/>
                <a:ext cx="687659" cy="340616"/>
              </a:xfrm>
              <a:prstGeom prst="rightArrow">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ko-KR" altLang="en-US" sz="2701" dirty="0"/>
              </a:p>
            </p:txBody>
          </p:sp>
          <p:sp>
            <p:nvSpPr>
              <p:cNvPr id="37" name="Right Arrow 17">
                <a:extLst>
                  <a:ext uri="{FF2B5EF4-FFF2-40B4-BE49-F238E27FC236}">
                    <a16:creationId xmlns:a16="http://schemas.microsoft.com/office/drawing/2014/main" id="{FE8AF548-2F69-4C99-BE6C-DCE0BB1CD00C}"/>
                  </a:ext>
                </a:extLst>
              </p:cNvPr>
              <p:cNvSpPr/>
              <p:nvPr/>
            </p:nvSpPr>
            <p:spPr>
              <a:xfrm>
                <a:off x="7060905" y="3484798"/>
                <a:ext cx="687659" cy="340616"/>
              </a:xfrm>
              <a:prstGeom prst="rightArrow">
                <a:avLst/>
              </a:prstGeom>
              <a:solidFill>
                <a:schemeClr val="accent5"/>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0" name="Right Arrow 18">
                <a:extLst>
                  <a:ext uri="{FF2B5EF4-FFF2-40B4-BE49-F238E27FC236}">
                    <a16:creationId xmlns:a16="http://schemas.microsoft.com/office/drawing/2014/main" id="{93E4CBB5-3B5C-4E7F-9DAC-86194BDB3704}"/>
                  </a:ext>
                </a:extLst>
              </p:cNvPr>
              <p:cNvSpPr/>
              <p:nvPr/>
            </p:nvSpPr>
            <p:spPr>
              <a:xfrm rot="3153999" flipH="1">
                <a:off x="6025634" y="2889699"/>
                <a:ext cx="687659" cy="340616"/>
              </a:xfrm>
              <a:prstGeom prst="rightArrow">
                <a:avLst/>
              </a:prstGeom>
              <a:solidFill>
                <a:schemeClr val="accent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1" name="Right Arrow 19">
                <a:extLst>
                  <a:ext uri="{FF2B5EF4-FFF2-40B4-BE49-F238E27FC236}">
                    <a16:creationId xmlns:a16="http://schemas.microsoft.com/office/drawing/2014/main" id="{18CCE5BF-7B25-4629-B9E6-0D8DCC660429}"/>
                  </a:ext>
                </a:extLst>
              </p:cNvPr>
              <p:cNvSpPr/>
              <p:nvPr/>
            </p:nvSpPr>
            <p:spPr>
              <a:xfrm flipH="1">
                <a:off x="5680238" y="3484798"/>
                <a:ext cx="687659" cy="340616"/>
              </a:xfrm>
              <a:prstGeom prst="rightArrow">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lang="ko-KR" altLang="en-US" sz="2701" dirty="0"/>
              </a:p>
            </p:txBody>
          </p:sp>
        </p:grpSp>
      </p:grpSp>
      <p:pic>
        <p:nvPicPr>
          <p:cNvPr id="5" name="Picture 4">
            <a:extLst>
              <a:ext uri="{FF2B5EF4-FFF2-40B4-BE49-F238E27FC236}">
                <a16:creationId xmlns:a16="http://schemas.microsoft.com/office/drawing/2014/main" id="{131E960E-5CCD-4C42-B38E-46F2EFCAFB9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82366" y="1141407"/>
            <a:ext cx="3852623" cy="54260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676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11B82-806F-458C-8702-214540517D8C}"/>
              </a:ext>
            </a:extLst>
          </p:cNvPr>
          <p:cNvSpPr>
            <a:spLocks noGrp="1"/>
          </p:cNvSpPr>
          <p:nvPr>
            <p:ph type="title"/>
          </p:nvPr>
        </p:nvSpPr>
        <p:spPr>
          <a:xfrm>
            <a:off x="359465" y="956595"/>
            <a:ext cx="11473070" cy="756410"/>
          </a:xfrm>
        </p:spPr>
        <p:txBody>
          <a:bodyPr>
            <a:normAutofit/>
          </a:bodyPr>
          <a:lstStyle/>
          <a:p>
            <a:pPr algn="ctr"/>
            <a:r>
              <a:rPr lang="en-US" sz="3200" dirty="0"/>
              <a:t>NGHỈ </a:t>
            </a:r>
            <a:r>
              <a:rPr lang="en-US" sz="3200" dirty="0" err="1"/>
              <a:t>TRưA</a:t>
            </a:r>
            <a:endParaRPr lang="vi-VN" sz="3200" dirty="0"/>
          </a:p>
        </p:txBody>
      </p:sp>
      <p:sp>
        <p:nvSpPr>
          <p:cNvPr id="4" name="Date Placeholder 3">
            <a:extLst>
              <a:ext uri="{FF2B5EF4-FFF2-40B4-BE49-F238E27FC236}">
                <a16:creationId xmlns:a16="http://schemas.microsoft.com/office/drawing/2014/main" id="{2BF7E7D6-EEB3-4CF1-AA34-8AD5EC113139}"/>
              </a:ext>
            </a:extLst>
          </p:cNvPr>
          <p:cNvSpPr>
            <a:spLocks noGrp="1"/>
          </p:cNvSpPr>
          <p:nvPr>
            <p:ph type="dt" sz="half" idx="2"/>
          </p:nvPr>
        </p:nvSpPr>
        <p:spPr/>
        <p:txBody>
          <a:bodyPr/>
          <a:lstStyle/>
          <a:p>
            <a:fld id="{029B6D15-5ECA-428F-B7D0-A8FAF5B3A2DC}" type="datetime1">
              <a:rPr lang="en-US" smtClean="0"/>
              <a:t>5/18/2023</a:t>
            </a:fld>
            <a:endParaRPr lang="en-US"/>
          </a:p>
        </p:txBody>
      </p:sp>
      <p:sp>
        <p:nvSpPr>
          <p:cNvPr id="5" name="Slide Number Placeholder 4">
            <a:extLst>
              <a:ext uri="{FF2B5EF4-FFF2-40B4-BE49-F238E27FC236}">
                <a16:creationId xmlns:a16="http://schemas.microsoft.com/office/drawing/2014/main" id="{2A870D81-FF43-454D-A1F8-447A83EDCF17}"/>
              </a:ext>
            </a:extLst>
          </p:cNvPr>
          <p:cNvSpPr>
            <a:spLocks noGrp="1"/>
          </p:cNvSpPr>
          <p:nvPr>
            <p:ph type="sldNum" sz="quarter" idx="4"/>
          </p:nvPr>
        </p:nvSpPr>
        <p:spPr/>
        <p:txBody>
          <a:bodyPr/>
          <a:lstStyle/>
          <a:p>
            <a:fld id="{74A3404E-108D-4C83-932E-0A353F71BD4D}" type="slidenum">
              <a:rPr lang="en-US" smtClean="0"/>
              <a:pPr/>
              <a:t>54</a:t>
            </a:fld>
            <a:endParaRPr lang="en-US"/>
          </a:p>
        </p:txBody>
      </p:sp>
      <p:pic>
        <p:nvPicPr>
          <p:cNvPr id="7" name="Picture 6">
            <a:extLst>
              <a:ext uri="{FF2B5EF4-FFF2-40B4-BE49-F238E27FC236}">
                <a16:creationId xmlns:a16="http://schemas.microsoft.com/office/drawing/2014/main" id="{5EA85571-9777-45F3-A3C0-17A1619CA55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341" r="4241" b="7389"/>
          <a:stretch/>
        </p:blipFill>
        <p:spPr>
          <a:xfrm>
            <a:off x="2614175" y="1943374"/>
            <a:ext cx="7453330" cy="3705712"/>
          </a:xfrm>
          <a:prstGeom prst="rect">
            <a:avLst/>
          </a:prstGeom>
          <a:ln>
            <a:noFill/>
          </a:ln>
          <a:effectLst>
            <a:softEdge rad="112500"/>
          </a:effectLst>
        </p:spPr>
      </p:pic>
    </p:spTree>
    <p:extLst>
      <p:ext uri="{BB962C8B-B14F-4D97-AF65-F5344CB8AC3E}">
        <p14:creationId xmlns:p14="http://schemas.microsoft.com/office/powerpoint/2010/main" val="334451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44922" y="2008649"/>
            <a:ext cx="7531340" cy="1876956"/>
          </a:xfrm>
        </p:spPr>
        <p:txBody>
          <a:bodyPr/>
          <a:lstStyle/>
          <a:p>
            <a:pPr algn="ctr"/>
            <a:r>
              <a:rPr lang="en-US" dirty="0" err="1"/>
              <a:t>THIẾT</a:t>
            </a:r>
            <a:r>
              <a:rPr lang="en-US" dirty="0"/>
              <a:t> </a:t>
            </a:r>
            <a:r>
              <a:rPr lang="en-US" dirty="0" err="1"/>
              <a:t>KẾ</a:t>
            </a:r>
            <a:r>
              <a:rPr lang="en-US" dirty="0"/>
              <a:t> </a:t>
            </a:r>
            <a:r>
              <a:rPr lang="en-US" dirty="0" err="1"/>
              <a:t>VÀ</a:t>
            </a:r>
            <a:r>
              <a:rPr lang="en-US" dirty="0"/>
              <a:t> </a:t>
            </a:r>
            <a:r>
              <a:rPr lang="en-US" dirty="0" err="1"/>
              <a:t>TỔ</a:t>
            </a:r>
            <a:r>
              <a:rPr lang="en-US" dirty="0"/>
              <a:t> </a:t>
            </a:r>
            <a:r>
              <a:rPr lang="en-US" dirty="0" err="1"/>
              <a:t>CHỨC</a:t>
            </a:r>
            <a:r>
              <a:rPr lang="en-US" dirty="0"/>
              <a:t/>
            </a:r>
            <a:br>
              <a:rPr lang="en-US" dirty="0"/>
            </a:br>
            <a:r>
              <a:rPr lang="en-US" dirty="0" err="1"/>
              <a:t>HOẠT</a:t>
            </a:r>
            <a:r>
              <a:rPr lang="en-US" dirty="0"/>
              <a:t> </a:t>
            </a:r>
            <a:r>
              <a:rPr lang="en-US" dirty="0" err="1"/>
              <a:t>ĐỘNG</a:t>
            </a:r>
            <a:r>
              <a:rPr lang="en-US" dirty="0"/>
              <a:t> </a:t>
            </a:r>
            <a:r>
              <a:rPr lang="en-US" dirty="0" err="1"/>
              <a:t>TRẢI</a:t>
            </a:r>
            <a:r>
              <a:rPr lang="en-US" dirty="0"/>
              <a:t> </a:t>
            </a:r>
            <a:r>
              <a:rPr lang="en-US" dirty="0" err="1"/>
              <a:t>NGHIỆM</a:t>
            </a:r>
            <a:endParaRPr lang="vi-VN" dirty="0"/>
          </a:p>
        </p:txBody>
      </p:sp>
      <p:sp>
        <p:nvSpPr>
          <p:cNvPr id="5" name="Text Placeholder 4"/>
          <p:cNvSpPr>
            <a:spLocks noGrp="1"/>
          </p:cNvSpPr>
          <p:nvPr>
            <p:ph type="body" idx="1"/>
          </p:nvPr>
        </p:nvSpPr>
        <p:spPr>
          <a:xfrm>
            <a:off x="490183" y="1487925"/>
            <a:ext cx="11471049" cy="638519"/>
          </a:xfrm>
        </p:spPr>
        <p:txBody>
          <a:bodyPr/>
          <a:lstStyle/>
          <a:p>
            <a:r>
              <a:rPr lang="en-US" dirty="0" err="1">
                <a:solidFill>
                  <a:schemeClr val="tx1"/>
                </a:solidFill>
              </a:rPr>
              <a:t>PHẦN</a:t>
            </a:r>
            <a:r>
              <a:rPr lang="en-US" dirty="0">
                <a:solidFill>
                  <a:schemeClr val="tx1"/>
                </a:solidFill>
              </a:rPr>
              <a:t> 3</a:t>
            </a:r>
          </a:p>
        </p:txBody>
      </p:sp>
      <p:sp>
        <p:nvSpPr>
          <p:cNvPr id="10" name="Slide Number Placeholder 9"/>
          <p:cNvSpPr>
            <a:spLocks noGrp="1"/>
          </p:cNvSpPr>
          <p:nvPr>
            <p:ph type="sldNum" sz="quarter" idx="12"/>
          </p:nvPr>
        </p:nvSpPr>
        <p:spPr/>
        <p:txBody>
          <a:bodyPr/>
          <a:lstStyle/>
          <a:p>
            <a:fld id="{74A3404E-108D-4C83-932E-0A353F71BD4D}" type="slidenum">
              <a:rPr lang="en-US" smtClean="0"/>
              <a:pPr/>
              <a:t>55</a:t>
            </a:fld>
            <a:endParaRPr lang="en-US"/>
          </a:p>
        </p:txBody>
      </p:sp>
      <p:sp>
        <p:nvSpPr>
          <p:cNvPr id="2" name="Date Placeholder 1"/>
          <p:cNvSpPr>
            <a:spLocks noGrp="1"/>
          </p:cNvSpPr>
          <p:nvPr>
            <p:ph type="dt" sz="half" idx="10"/>
          </p:nvPr>
        </p:nvSpPr>
        <p:spPr/>
        <p:txBody>
          <a:bodyPr/>
          <a:lstStyle/>
          <a:p>
            <a:fld id="{C912CCA3-E16E-4AF9-97D6-C84FC9FEE4E6}" type="datetime1">
              <a:rPr lang="en-US" smtClean="0"/>
              <a:t>5/18/2023</a:t>
            </a:fld>
            <a:endParaRPr lang="en-US"/>
          </a:p>
        </p:txBody>
      </p:sp>
      <p:pic>
        <p:nvPicPr>
          <p:cNvPr id="13" name="Picture 12">
            <a:extLst>
              <a:ext uri="{FF2B5EF4-FFF2-40B4-BE49-F238E27FC236}">
                <a16:creationId xmlns:a16="http://schemas.microsoft.com/office/drawing/2014/main" id="{20FBAA56-9671-4947-96C7-43E304805A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31001" y="2201229"/>
            <a:ext cx="2183933" cy="3046216"/>
          </a:xfrm>
          <a:prstGeom prst="rect">
            <a:avLst/>
          </a:prstGeom>
          <a:ln>
            <a:noFill/>
          </a:ln>
          <a:effectLst/>
          <a:scene3d>
            <a:camera prst="perspectiveContrastingLeftFacing">
              <a:rot lat="300000" lon="1800000" rev="0"/>
            </a:camera>
            <a:lightRig rig="threePt" dir="t">
              <a:rot lat="0" lon="0" rev="2700000"/>
            </a:lightRig>
          </a:scene3d>
          <a:sp3d>
            <a:bevelT w="63500" h="50800"/>
          </a:sp3d>
        </p:spPr>
      </p:pic>
      <p:pic>
        <p:nvPicPr>
          <p:cNvPr id="14" name="Picture 13">
            <a:extLst>
              <a:ext uri="{FF2B5EF4-FFF2-40B4-BE49-F238E27FC236}">
                <a16:creationId xmlns:a16="http://schemas.microsoft.com/office/drawing/2014/main" id="{58108FAC-3724-4E77-B06D-1E9ED8E5193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49024" y="3885605"/>
            <a:ext cx="1485998" cy="2072717"/>
          </a:xfrm>
          <a:prstGeom prst="rect">
            <a:avLst/>
          </a:prstGeom>
          <a:ln>
            <a:noFill/>
          </a:ln>
          <a:effectLst/>
          <a:scene3d>
            <a:camera prst="perspectiveContrastingLeftFacing">
              <a:rot lat="300000" lon="1800000" rev="0"/>
            </a:camera>
            <a:lightRig rig="threePt" dir="t">
              <a:rot lat="0" lon="0" rev="2700000"/>
            </a:lightRig>
          </a:scene3d>
          <a:sp3d>
            <a:bevelT w="63500" h="50800"/>
          </a:sp3d>
        </p:spPr>
      </p:pic>
      <p:pic>
        <p:nvPicPr>
          <p:cNvPr id="15" name="Picture 14">
            <a:extLst>
              <a:ext uri="{FF2B5EF4-FFF2-40B4-BE49-F238E27FC236}">
                <a16:creationId xmlns:a16="http://schemas.microsoft.com/office/drawing/2014/main" id="{1BAC5188-0B79-4E61-A9F6-F1E2DC56577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33157" y="4213327"/>
            <a:ext cx="1464910" cy="2068236"/>
          </a:xfrm>
          <a:prstGeom prst="rect">
            <a:avLst/>
          </a:prstGeom>
          <a:ln>
            <a:noFill/>
          </a:ln>
          <a:effectLst/>
          <a:scene3d>
            <a:camera prst="perspectiveContrastingLeftFacing">
              <a:rot lat="300000" lon="1800000" rev="0"/>
            </a:camera>
            <a:lightRig rig="threePt" dir="t">
              <a:rot lat="0" lon="0" rev="2700000"/>
            </a:lightRig>
          </a:scene3d>
          <a:sp3d>
            <a:bevelT w="63500" h="50800"/>
          </a:sp3d>
        </p:spPr>
      </p:pic>
    </p:spTree>
    <p:extLst>
      <p:ext uri="{BB962C8B-B14F-4D97-AF65-F5344CB8AC3E}">
        <p14:creationId xmlns:p14="http://schemas.microsoft.com/office/powerpoint/2010/main" val="196417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70635" y="757963"/>
            <a:ext cx="9341746" cy="838200"/>
          </a:xfrm>
        </p:spPr>
        <p:txBody>
          <a:bodyPr>
            <a:normAutofit/>
          </a:bodyPr>
          <a:lstStyle/>
          <a:p>
            <a:pPr marL="0" indent="0">
              <a:buNone/>
            </a:pPr>
            <a:r>
              <a:rPr lang="en-US" sz="2000" b="1" dirty="0" err="1">
                <a:latin typeface="Time new roman"/>
              </a:rPr>
              <a:t>Phân</a:t>
            </a:r>
            <a:r>
              <a:rPr lang="en-US" sz="2000" b="1" dirty="0">
                <a:latin typeface="Time new roman"/>
              </a:rPr>
              <a:t> </a:t>
            </a:r>
            <a:r>
              <a:rPr lang="en-US" sz="2000" b="1" dirty="0" err="1">
                <a:latin typeface="Time new roman"/>
              </a:rPr>
              <a:t>tích</a:t>
            </a:r>
            <a:r>
              <a:rPr lang="en-US" sz="2000" b="1" dirty="0">
                <a:latin typeface="Time new roman"/>
              </a:rPr>
              <a:t> </a:t>
            </a:r>
            <a:r>
              <a:rPr lang="en-US" sz="2000" b="1" dirty="0" err="1">
                <a:latin typeface="Time new roman"/>
              </a:rPr>
              <a:t>cách</a:t>
            </a:r>
            <a:r>
              <a:rPr lang="en-US" sz="2000" b="1" dirty="0">
                <a:latin typeface="Time new roman"/>
              </a:rPr>
              <a:t> </a:t>
            </a:r>
            <a:r>
              <a:rPr lang="en-US" sz="2000" b="1" dirty="0" err="1">
                <a:latin typeface="Time new roman"/>
              </a:rPr>
              <a:t>tổ</a:t>
            </a:r>
            <a:r>
              <a:rPr lang="en-US" sz="2000" b="1" dirty="0">
                <a:latin typeface="Time new roman"/>
              </a:rPr>
              <a:t> </a:t>
            </a:r>
            <a:r>
              <a:rPr lang="en-US" sz="2000" b="1" dirty="0" err="1">
                <a:latin typeface="Time new roman"/>
              </a:rPr>
              <a:t>chức</a:t>
            </a:r>
            <a:r>
              <a:rPr lang="en-US" sz="2000" b="1" dirty="0">
                <a:latin typeface="Time new roman"/>
              </a:rPr>
              <a:t> </a:t>
            </a:r>
            <a:r>
              <a:rPr lang="en-US" sz="2000" b="1" dirty="0" err="1">
                <a:latin typeface="Time new roman"/>
              </a:rPr>
              <a:t>hoạt</a:t>
            </a:r>
            <a:r>
              <a:rPr lang="en-US" sz="2000" b="1" dirty="0">
                <a:latin typeface="Time new roman"/>
              </a:rPr>
              <a:t> </a:t>
            </a:r>
            <a:r>
              <a:rPr lang="en-US" sz="2000" b="1" dirty="0" err="1">
                <a:latin typeface="Time new roman"/>
              </a:rPr>
              <a:t>động</a:t>
            </a:r>
            <a:r>
              <a:rPr lang="en-US" sz="2000" b="1" dirty="0">
                <a:latin typeface="Time new roman"/>
              </a:rPr>
              <a:t> </a:t>
            </a:r>
            <a:r>
              <a:rPr lang="en-US" sz="2000" b="1" dirty="0" err="1">
                <a:latin typeface="Time new roman"/>
              </a:rPr>
              <a:t>trải</a:t>
            </a:r>
            <a:r>
              <a:rPr lang="en-US" sz="2000" b="1" dirty="0">
                <a:latin typeface="Time new roman"/>
              </a:rPr>
              <a:t> </a:t>
            </a:r>
            <a:r>
              <a:rPr lang="en-US" sz="2000" b="1" dirty="0" err="1">
                <a:latin typeface="Time new roman"/>
              </a:rPr>
              <a:t>nghiệm</a:t>
            </a:r>
            <a:r>
              <a:rPr lang="en-US" sz="2000" b="1" dirty="0">
                <a:latin typeface="Time new roman"/>
              </a:rPr>
              <a:t> </a:t>
            </a:r>
            <a:r>
              <a:rPr lang="en-US" sz="2000" b="1" dirty="0" err="1">
                <a:latin typeface="Time new roman"/>
              </a:rPr>
              <a:t>trong</a:t>
            </a:r>
            <a:r>
              <a:rPr lang="en-US" sz="2000" b="1" dirty="0">
                <a:latin typeface="Time new roman"/>
              </a:rPr>
              <a:t> video </a:t>
            </a:r>
            <a:r>
              <a:rPr lang="en-US" sz="2000" b="1" dirty="0" err="1">
                <a:latin typeface="Time new roman"/>
              </a:rPr>
              <a:t>theo</a:t>
            </a:r>
            <a:r>
              <a:rPr lang="en-US" sz="2000" b="1" dirty="0">
                <a:latin typeface="Time new roman"/>
              </a:rPr>
              <a:t> </a:t>
            </a:r>
            <a:r>
              <a:rPr lang="en-US" sz="2000" b="1" dirty="0" err="1">
                <a:latin typeface="Time new roman"/>
              </a:rPr>
              <a:t>các</a:t>
            </a:r>
            <a:r>
              <a:rPr lang="en-US" sz="2000" b="1" dirty="0">
                <a:latin typeface="Time new roman"/>
              </a:rPr>
              <a:t> </a:t>
            </a:r>
            <a:r>
              <a:rPr lang="en-US" sz="2000" b="1" dirty="0" err="1">
                <a:latin typeface="Time new roman"/>
              </a:rPr>
              <a:t>câu</a:t>
            </a:r>
            <a:r>
              <a:rPr lang="en-US" sz="2000" b="1" dirty="0">
                <a:latin typeface="Time new roman"/>
              </a:rPr>
              <a:t> </a:t>
            </a:r>
            <a:r>
              <a:rPr lang="en-US" sz="2000" b="1" dirty="0" err="1">
                <a:latin typeface="Time new roman"/>
              </a:rPr>
              <a:t>hỏi</a:t>
            </a:r>
            <a:r>
              <a:rPr lang="en-US" sz="2000" b="1" dirty="0">
                <a:latin typeface="Time new roman"/>
              </a:rPr>
              <a:t> </a:t>
            </a:r>
            <a:r>
              <a:rPr lang="en-US" sz="2000" b="1" dirty="0" err="1">
                <a:latin typeface="Time new roman"/>
              </a:rPr>
              <a:t>sau</a:t>
            </a:r>
            <a:r>
              <a:rPr lang="en-US" sz="2000" b="1" dirty="0">
                <a:latin typeface="Time new roman"/>
              </a:rPr>
              <a:t>:</a:t>
            </a:r>
          </a:p>
        </p:txBody>
      </p:sp>
      <p:sp>
        <p:nvSpPr>
          <p:cNvPr id="4" name="TextBox 3">
            <a:extLst>
              <a:ext uri="{FF2B5EF4-FFF2-40B4-BE49-F238E27FC236}">
                <a16:creationId xmlns:a16="http://schemas.microsoft.com/office/drawing/2014/main" id="{C7757DB3-4049-421B-9BD4-091B2A403A8C}"/>
              </a:ext>
            </a:extLst>
          </p:cNvPr>
          <p:cNvSpPr txBox="1"/>
          <p:nvPr/>
        </p:nvSpPr>
        <p:spPr>
          <a:xfrm>
            <a:off x="1053720" y="3264257"/>
            <a:ext cx="10058401" cy="1323439"/>
          </a:xfrm>
          <a:prstGeom prst="rect">
            <a:avLst/>
          </a:prstGeom>
          <a:noFill/>
        </p:spPr>
        <p:txBody>
          <a:bodyPr wrap="square" rtlCol="0">
            <a:spAutoFit/>
          </a:bodyPr>
          <a:lstStyle/>
          <a:p>
            <a:r>
              <a:rPr lang="en-US" sz="1600" dirty="0"/>
              <a:t>2. </a:t>
            </a:r>
            <a:r>
              <a:rPr lang="en-US" sz="1600" dirty="0" err="1"/>
              <a:t>Học</a:t>
            </a:r>
            <a:r>
              <a:rPr lang="en-US" sz="1600" dirty="0"/>
              <a:t> </a:t>
            </a:r>
            <a:r>
              <a:rPr lang="en-US" sz="1600" dirty="0" err="1"/>
              <a:t>sinh</a:t>
            </a:r>
            <a:r>
              <a:rPr lang="en-US" sz="1600" dirty="0"/>
              <a:t> </a:t>
            </a:r>
            <a:r>
              <a:rPr lang="en-US" sz="1600" dirty="0" err="1"/>
              <a:t>tham</a:t>
            </a:r>
            <a:r>
              <a:rPr lang="en-US" sz="1600" dirty="0"/>
              <a:t> </a:t>
            </a:r>
            <a:r>
              <a:rPr lang="en-US" sz="1600" dirty="0" err="1"/>
              <a:t>gia</a:t>
            </a:r>
            <a:r>
              <a:rPr lang="en-US" sz="1600" dirty="0"/>
              <a:t> </a:t>
            </a:r>
            <a:r>
              <a:rPr lang="en-US" sz="1600" dirty="0" err="1"/>
              <a:t>vào</a:t>
            </a:r>
            <a:r>
              <a:rPr lang="en-US" sz="1600" dirty="0"/>
              <a:t> </a:t>
            </a:r>
            <a:r>
              <a:rPr lang="en-US" sz="1600" dirty="0" err="1"/>
              <a:t>các</a:t>
            </a:r>
            <a:r>
              <a:rPr lang="en-US" sz="1600" dirty="0"/>
              <a:t> </a:t>
            </a:r>
            <a:r>
              <a:rPr lang="en-US" sz="1600" dirty="0" err="1"/>
              <a:t>hoạt</a:t>
            </a:r>
            <a:r>
              <a:rPr lang="en-US" sz="1600" dirty="0"/>
              <a:t> </a:t>
            </a:r>
            <a:r>
              <a:rPr lang="en-US" sz="1600" dirty="0" err="1"/>
              <a:t>động</a:t>
            </a:r>
            <a:r>
              <a:rPr lang="en-US" sz="1600" dirty="0"/>
              <a:t> </a:t>
            </a:r>
            <a:r>
              <a:rPr lang="en-US" sz="1600" dirty="0" err="1"/>
              <a:t>giáo</a:t>
            </a:r>
            <a:r>
              <a:rPr lang="en-US" sz="1600" dirty="0"/>
              <a:t> </a:t>
            </a:r>
            <a:r>
              <a:rPr lang="en-US" sz="1600" dirty="0" err="1"/>
              <a:t>viên</a:t>
            </a:r>
            <a:r>
              <a:rPr lang="en-US" sz="1600" dirty="0"/>
              <a:t> </a:t>
            </a:r>
            <a:r>
              <a:rPr lang="en-US" sz="1600" dirty="0" err="1"/>
              <a:t>tổ</a:t>
            </a:r>
            <a:r>
              <a:rPr lang="en-US" sz="1600" dirty="0"/>
              <a:t> </a:t>
            </a:r>
            <a:r>
              <a:rPr lang="en-US" sz="1600" dirty="0" err="1"/>
              <a:t>chức</a:t>
            </a:r>
            <a:r>
              <a:rPr lang="en-US" sz="1600" dirty="0"/>
              <a:t> </a:t>
            </a:r>
            <a:r>
              <a:rPr lang="en-US" sz="1600" dirty="0" err="1"/>
              <a:t>như</a:t>
            </a:r>
            <a:r>
              <a:rPr lang="en-US" sz="1600" dirty="0"/>
              <a:t> </a:t>
            </a:r>
            <a:r>
              <a:rPr lang="en-US" sz="1600" dirty="0" err="1"/>
              <a:t>thế</a:t>
            </a:r>
            <a:r>
              <a:rPr lang="en-US" sz="1600" dirty="0"/>
              <a:t> </a:t>
            </a:r>
            <a:r>
              <a:rPr lang="en-US" sz="1600" dirty="0" err="1"/>
              <a:t>nào</a:t>
            </a:r>
            <a:r>
              <a:rPr lang="en-US" sz="1600" dirty="0"/>
              <a:t>? </a:t>
            </a:r>
          </a:p>
          <a:p>
            <a:r>
              <a:rPr lang="en-US" sz="1600" dirty="0"/>
              <a:t>      - Ý </a:t>
            </a:r>
            <a:r>
              <a:rPr lang="en-US" sz="1600" dirty="0" err="1"/>
              <a:t>thức</a:t>
            </a:r>
            <a:r>
              <a:rPr lang="en-US" sz="1600" dirty="0"/>
              <a:t> </a:t>
            </a:r>
            <a:r>
              <a:rPr lang="en-US" sz="1600" dirty="0" err="1"/>
              <a:t>chuẩn</a:t>
            </a:r>
            <a:r>
              <a:rPr lang="en-US" sz="1600" dirty="0"/>
              <a:t> </a:t>
            </a:r>
            <a:r>
              <a:rPr lang="en-US" sz="1600" dirty="0" err="1"/>
              <a:t>bị</a:t>
            </a:r>
            <a:endParaRPr lang="en-US" sz="1600" dirty="0"/>
          </a:p>
          <a:p>
            <a:r>
              <a:rPr lang="en-US" sz="1600" dirty="0"/>
              <a:t>      - </a:t>
            </a:r>
            <a:r>
              <a:rPr lang="en-US" sz="1600" dirty="0" err="1"/>
              <a:t>Thực</a:t>
            </a:r>
            <a:r>
              <a:rPr lang="en-US" sz="1600" dirty="0"/>
              <a:t> </a:t>
            </a:r>
            <a:r>
              <a:rPr lang="en-US" sz="1600" dirty="0" err="1"/>
              <a:t>hiện</a:t>
            </a:r>
            <a:r>
              <a:rPr lang="en-US" sz="1600" dirty="0"/>
              <a:t> </a:t>
            </a:r>
            <a:r>
              <a:rPr lang="en-US" sz="1600" dirty="0" err="1"/>
              <a:t>nhiệm</a:t>
            </a:r>
            <a:r>
              <a:rPr lang="en-US" sz="1600" dirty="0"/>
              <a:t> </a:t>
            </a:r>
            <a:r>
              <a:rPr lang="en-US" sz="1600" dirty="0" err="1"/>
              <a:t>vụ</a:t>
            </a:r>
            <a:endParaRPr lang="en-US" sz="1600" dirty="0"/>
          </a:p>
          <a:p>
            <a:r>
              <a:rPr lang="en-US" sz="1600" dirty="0"/>
              <a:t>      - </a:t>
            </a:r>
            <a:r>
              <a:rPr lang="en-US" sz="1600" dirty="0" err="1"/>
              <a:t>Tinh</a:t>
            </a:r>
            <a:r>
              <a:rPr lang="en-US" sz="1600" dirty="0"/>
              <a:t> </a:t>
            </a:r>
            <a:r>
              <a:rPr lang="en-US" sz="1600" dirty="0" err="1"/>
              <a:t>thần</a:t>
            </a:r>
            <a:r>
              <a:rPr lang="en-US" sz="1600" dirty="0"/>
              <a:t>, </a:t>
            </a:r>
            <a:r>
              <a:rPr lang="en-US" sz="1600" dirty="0" err="1"/>
              <a:t>thái</a:t>
            </a:r>
            <a:r>
              <a:rPr lang="en-US" sz="1600" dirty="0"/>
              <a:t> </a:t>
            </a:r>
            <a:r>
              <a:rPr lang="en-US" sz="1600" dirty="0" err="1"/>
              <a:t>độ</a:t>
            </a:r>
            <a:endParaRPr lang="en-US" sz="1600" dirty="0"/>
          </a:p>
          <a:p>
            <a:r>
              <a:rPr lang="en-US" sz="1600" dirty="0"/>
              <a:t> </a:t>
            </a:r>
          </a:p>
        </p:txBody>
      </p:sp>
      <p:sp>
        <p:nvSpPr>
          <p:cNvPr id="5" name="Rectangle 4">
            <a:extLst>
              <a:ext uri="{FF2B5EF4-FFF2-40B4-BE49-F238E27FC236}">
                <a16:creationId xmlns:a16="http://schemas.microsoft.com/office/drawing/2014/main" id="{87F4C9D8-CC35-4874-B45A-5B00815998EE}"/>
              </a:ext>
            </a:extLst>
          </p:cNvPr>
          <p:cNvSpPr/>
          <p:nvPr/>
        </p:nvSpPr>
        <p:spPr>
          <a:xfrm>
            <a:off x="1120560" y="1509748"/>
            <a:ext cx="10262149" cy="338554"/>
          </a:xfrm>
          <a:prstGeom prst="rect">
            <a:avLst/>
          </a:prstGeom>
        </p:spPr>
        <p:txBody>
          <a:bodyPr wrap="square">
            <a:spAutoFit/>
          </a:bodyPr>
          <a:lstStyle/>
          <a:p>
            <a:pPr marL="342900" indent="-342900">
              <a:buAutoNum type="arabicPeriod"/>
            </a:pPr>
            <a:r>
              <a:rPr lang="en-US" sz="1600" dirty="0" err="1"/>
              <a:t>Xác</a:t>
            </a:r>
            <a:r>
              <a:rPr lang="en-US" sz="1600" dirty="0"/>
              <a:t> </a:t>
            </a:r>
            <a:r>
              <a:rPr lang="en-US" sz="1600" dirty="0" err="1"/>
              <a:t>định</a:t>
            </a:r>
            <a:r>
              <a:rPr lang="en-US" sz="1600" dirty="0"/>
              <a:t> </a:t>
            </a:r>
            <a:r>
              <a:rPr lang="en-US" sz="1600" dirty="0" err="1"/>
              <a:t>các</a:t>
            </a:r>
            <a:r>
              <a:rPr lang="en-US" sz="1600" dirty="0"/>
              <a:t> </a:t>
            </a:r>
            <a:r>
              <a:rPr lang="en-US" sz="1600" dirty="0" err="1"/>
              <a:t>hoạt</a:t>
            </a:r>
            <a:r>
              <a:rPr lang="en-US" sz="1600" dirty="0"/>
              <a:t> </a:t>
            </a:r>
            <a:r>
              <a:rPr lang="en-US" sz="1600" dirty="0" err="1"/>
              <a:t>động</a:t>
            </a:r>
            <a:r>
              <a:rPr lang="en-US" sz="1600" dirty="0"/>
              <a:t> đ</a:t>
            </a:r>
            <a:r>
              <a:rPr lang="vi-VN" sz="1600" dirty="0"/>
              <a:t>ư</a:t>
            </a:r>
            <a:r>
              <a:rPr lang="en-US" sz="1600" dirty="0" err="1"/>
              <a:t>ợc</a:t>
            </a:r>
            <a:r>
              <a:rPr lang="en-US" sz="1600" dirty="0"/>
              <a:t> </a:t>
            </a:r>
            <a:r>
              <a:rPr lang="en-US" sz="1600" dirty="0" err="1"/>
              <a:t>giáo</a:t>
            </a:r>
            <a:r>
              <a:rPr lang="en-US" sz="1600" dirty="0"/>
              <a:t> </a:t>
            </a:r>
            <a:r>
              <a:rPr lang="en-US" sz="1600" dirty="0" err="1"/>
              <a:t>viên</a:t>
            </a:r>
            <a:r>
              <a:rPr lang="en-US" sz="1600" dirty="0"/>
              <a:t> </a:t>
            </a:r>
            <a:r>
              <a:rPr lang="en-US" sz="1600" dirty="0" err="1"/>
              <a:t>tổ</a:t>
            </a:r>
            <a:r>
              <a:rPr lang="en-US" sz="1600" dirty="0"/>
              <a:t> </a:t>
            </a:r>
            <a:r>
              <a:rPr lang="en-US" sz="1600" dirty="0" err="1"/>
              <a:t>chức</a:t>
            </a:r>
            <a:r>
              <a:rPr lang="en-US" sz="1600" dirty="0"/>
              <a:t> </a:t>
            </a:r>
            <a:r>
              <a:rPr lang="en-US" sz="1600" dirty="0" err="1"/>
              <a:t>trong</a:t>
            </a:r>
            <a:r>
              <a:rPr lang="en-US" sz="1600" dirty="0"/>
              <a:t> </a:t>
            </a:r>
            <a:r>
              <a:rPr lang="en-US" sz="1600" dirty="0" err="1"/>
              <a:t>chủ</a:t>
            </a:r>
            <a:r>
              <a:rPr lang="en-US" sz="1600" dirty="0"/>
              <a:t> </a:t>
            </a:r>
            <a:r>
              <a:rPr lang="en-US" sz="1600" dirty="0" err="1"/>
              <a:t>đề</a:t>
            </a:r>
            <a:r>
              <a:rPr lang="en-US" sz="1600" dirty="0"/>
              <a:t>. </a:t>
            </a:r>
            <a:r>
              <a:rPr lang="en-US" sz="1600" dirty="0" err="1"/>
              <a:t>Với</a:t>
            </a:r>
            <a:r>
              <a:rPr lang="en-US" sz="1600" dirty="0"/>
              <a:t> </a:t>
            </a:r>
            <a:r>
              <a:rPr lang="en-US" sz="1600" dirty="0" err="1"/>
              <a:t>mỗi</a:t>
            </a:r>
            <a:r>
              <a:rPr lang="en-US" sz="1600" dirty="0"/>
              <a:t> </a:t>
            </a:r>
            <a:r>
              <a:rPr lang="en-US" sz="1600" dirty="0" err="1"/>
              <a:t>hoạt</a:t>
            </a:r>
            <a:r>
              <a:rPr lang="en-US" sz="1600" dirty="0"/>
              <a:t> </a:t>
            </a:r>
            <a:r>
              <a:rPr lang="en-US" sz="1600" dirty="0" err="1"/>
              <a:t>động</a:t>
            </a:r>
            <a:r>
              <a:rPr lang="en-US" sz="1600" dirty="0"/>
              <a:t> </a:t>
            </a:r>
            <a:r>
              <a:rPr lang="en-US" sz="1600" dirty="0" err="1"/>
              <a:t>cần</a:t>
            </a:r>
            <a:r>
              <a:rPr lang="en-US" sz="1600" dirty="0"/>
              <a:t> </a:t>
            </a:r>
            <a:r>
              <a:rPr lang="en-US" sz="1600" dirty="0" err="1"/>
              <a:t>nêu</a:t>
            </a:r>
            <a:r>
              <a:rPr lang="en-US" sz="1600" dirty="0"/>
              <a:t> </a:t>
            </a:r>
            <a:r>
              <a:rPr lang="en-US" sz="1600" dirty="0" err="1"/>
              <a:t>rõ</a:t>
            </a:r>
            <a:r>
              <a:rPr lang="en-US" sz="1600" dirty="0"/>
              <a:t>:</a:t>
            </a:r>
          </a:p>
        </p:txBody>
      </p:sp>
      <p:sp>
        <p:nvSpPr>
          <p:cNvPr id="6" name="Rectangle 5">
            <a:extLst>
              <a:ext uri="{FF2B5EF4-FFF2-40B4-BE49-F238E27FC236}">
                <a16:creationId xmlns:a16="http://schemas.microsoft.com/office/drawing/2014/main" id="{458291A7-D1D2-46F6-9CBC-43F37EEB41E4}"/>
              </a:ext>
            </a:extLst>
          </p:cNvPr>
          <p:cNvSpPr/>
          <p:nvPr/>
        </p:nvSpPr>
        <p:spPr>
          <a:xfrm>
            <a:off x="1120560" y="1770534"/>
            <a:ext cx="10058401" cy="1569660"/>
          </a:xfrm>
          <a:prstGeom prst="rect">
            <a:avLst/>
          </a:prstGeom>
        </p:spPr>
        <p:txBody>
          <a:bodyPr wrap="square">
            <a:spAutoFit/>
          </a:bodyPr>
          <a:lstStyle/>
          <a:p>
            <a:r>
              <a:rPr lang="en-US" sz="1600" dirty="0"/>
              <a:t>      - </a:t>
            </a:r>
            <a:r>
              <a:rPr lang="en-US" sz="1600" dirty="0" err="1"/>
              <a:t>Tên</a:t>
            </a:r>
            <a:r>
              <a:rPr lang="en-US" sz="1600" dirty="0"/>
              <a:t> </a:t>
            </a:r>
            <a:r>
              <a:rPr lang="en-US" sz="1600" dirty="0" err="1"/>
              <a:t>hoạt</a:t>
            </a:r>
            <a:r>
              <a:rPr lang="en-US" sz="1600" dirty="0"/>
              <a:t> </a:t>
            </a:r>
            <a:r>
              <a:rPr lang="en-US" sz="1600" dirty="0" err="1"/>
              <a:t>động</a:t>
            </a:r>
            <a:endParaRPr lang="en-US" sz="1600" dirty="0"/>
          </a:p>
          <a:p>
            <a:r>
              <a:rPr lang="en-US" sz="1600" dirty="0"/>
              <a:t>      - </a:t>
            </a:r>
            <a:r>
              <a:rPr lang="en-US" sz="1600" dirty="0" err="1"/>
              <a:t>Mục</a:t>
            </a:r>
            <a:r>
              <a:rPr lang="en-US" sz="1600" dirty="0"/>
              <a:t> </a:t>
            </a:r>
            <a:r>
              <a:rPr lang="en-US" sz="1600" dirty="0" err="1"/>
              <a:t>tiêu</a:t>
            </a:r>
            <a:r>
              <a:rPr lang="en-US" sz="1600" dirty="0"/>
              <a:t> </a:t>
            </a:r>
            <a:r>
              <a:rPr lang="en-US" sz="1600" dirty="0" err="1"/>
              <a:t>của</a:t>
            </a:r>
            <a:r>
              <a:rPr lang="en-US" sz="1600" dirty="0"/>
              <a:t> </a:t>
            </a:r>
            <a:r>
              <a:rPr lang="en-US" sz="1600" dirty="0" err="1"/>
              <a:t>hoạt</a:t>
            </a:r>
            <a:r>
              <a:rPr lang="en-US" sz="1600" dirty="0"/>
              <a:t> </a:t>
            </a:r>
            <a:r>
              <a:rPr lang="en-US" sz="1600" dirty="0" err="1"/>
              <a:t>động</a:t>
            </a:r>
            <a:endParaRPr lang="en-US" sz="1600" dirty="0"/>
          </a:p>
          <a:p>
            <a:r>
              <a:rPr lang="en-US" sz="1600" dirty="0"/>
              <a:t>      - </a:t>
            </a:r>
            <a:r>
              <a:rPr lang="en-US" sz="1600" dirty="0" err="1"/>
              <a:t>Hoạt</a:t>
            </a:r>
            <a:r>
              <a:rPr lang="en-US" sz="1600" dirty="0"/>
              <a:t> </a:t>
            </a:r>
            <a:r>
              <a:rPr lang="en-US" sz="1600" dirty="0" err="1"/>
              <a:t>động</a:t>
            </a:r>
            <a:r>
              <a:rPr lang="en-US" sz="1600" dirty="0"/>
              <a:t> </a:t>
            </a:r>
            <a:r>
              <a:rPr lang="en-US" sz="1600" dirty="0" err="1"/>
              <a:t>này</a:t>
            </a:r>
            <a:r>
              <a:rPr lang="en-US" sz="1600" dirty="0"/>
              <a:t> </a:t>
            </a:r>
            <a:r>
              <a:rPr lang="en-US" sz="1600" dirty="0" err="1"/>
              <a:t>thực</a:t>
            </a:r>
            <a:r>
              <a:rPr lang="en-US" sz="1600" dirty="0"/>
              <a:t> </a:t>
            </a:r>
            <a:r>
              <a:rPr lang="en-US" sz="1600" dirty="0" err="1"/>
              <a:t>hiện</a:t>
            </a:r>
            <a:r>
              <a:rPr lang="en-US" sz="1600" dirty="0"/>
              <a:t> </a:t>
            </a:r>
            <a:r>
              <a:rPr lang="en-US" sz="1600" dirty="0" err="1"/>
              <a:t>mục</a:t>
            </a:r>
            <a:r>
              <a:rPr lang="en-US" sz="1600" dirty="0"/>
              <a:t> </a:t>
            </a:r>
            <a:r>
              <a:rPr lang="en-US" sz="1600" dirty="0" err="1"/>
              <a:t>tiêu</a:t>
            </a:r>
            <a:r>
              <a:rPr lang="en-US" sz="1600" dirty="0"/>
              <a:t> </a:t>
            </a:r>
            <a:r>
              <a:rPr lang="en-US" sz="1600" dirty="0" err="1"/>
              <a:t>nào</a:t>
            </a:r>
            <a:r>
              <a:rPr lang="en-US" sz="1600" dirty="0"/>
              <a:t> </a:t>
            </a:r>
            <a:r>
              <a:rPr lang="en-US" sz="1600" dirty="0" err="1"/>
              <a:t>trong</a:t>
            </a:r>
            <a:r>
              <a:rPr lang="en-US" sz="1600" dirty="0"/>
              <a:t> </a:t>
            </a:r>
            <a:r>
              <a:rPr lang="en-US" sz="1600" dirty="0" err="1"/>
              <a:t>mục</a:t>
            </a:r>
            <a:r>
              <a:rPr lang="en-US" sz="1600" dirty="0"/>
              <a:t> </a:t>
            </a:r>
            <a:r>
              <a:rPr lang="en-US" sz="1600" dirty="0" err="1"/>
              <a:t>tiêu</a:t>
            </a:r>
            <a:r>
              <a:rPr lang="en-US" sz="1600" dirty="0"/>
              <a:t> </a:t>
            </a:r>
            <a:r>
              <a:rPr lang="en-US" sz="1600" dirty="0" err="1"/>
              <a:t>chung</a:t>
            </a:r>
            <a:r>
              <a:rPr lang="en-US" sz="1600" dirty="0"/>
              <a:t> </a:t>
            </a:r>
            <a:r>
              <a:rPr lang="en-US" sz="1600" dirty="0" err="1"/>
              <a:t>của</a:t>
            </a:r>
            <a:r>
              <a:rPr lang="en-US" sz="1600" dirty="0"/>
              <a:t> </a:t>
            </a:r>
            <a:r>
              <a:rPr lang="en-US" sz="1600" dirty="0" err="1"/>
              <a:t>bài</a:t>
            </a:r>
            <a:r>
              <a:rPr lang="en-US" sz="1600" dirty="0"/>
              <a:t> </a:t>
            </a:r>
            <a:r>
              <a:rPr lang="en-US" sz="1600" dirty="0" err="1"/>
              <a:t>học</a:t>
            </a:r>
            <a:endParaRPr lang="en-US" sz="1600" dirty="0"/>
          </a:p>
          <a:p>
            <a:r>
              <a:rPr lang="en-US" sz="1600" dirty="0"/>
              <a:t>      - </a:t>
            </a:r>
            <a:r>
              <a:rPr lang="en-US" sz="1600" dirty="0" err="1"/>
              <a:t>Cách</a:t>
            </a:r>
            <a:r>
              <a:rPr lang="en-US" sz="1600" dirty="0"/>
              <a:t> </a:t>
            </a:r>
            <a:r>
              <a:rPr lang="en-US" sz="1600" dirty="0" err="1"/>
              <a:t>thức</a:t>
            </a:r>
            <a:r>
              <a:rPr lang="en-US" sz="1600" dirty="0"/>
              <a:t> </a:t>
            </a:r>
            <a:r>
              <a:rPr lang="en-US" sz="1600" dirty="0" err="1"/>
              <a:t>tổ</a:t>
            </a:r>
            <a:r>
              <a:rPr lang="en-US" sz="1600" dirty="0"/>
              <a:t> </a:t>
            </a:r>
            <a:r>
              <a:rPr lang="en-US" sz="1600" dirty="0" err="1"/>
              <a:t>chức</a:t>
            </a:r>
            <a:r>
              <a:rPr lang="en-US" sz="1600" dirty="0"/>
              <a:t> </a:t>
            </a:r>
            <a:r>
              <a:rPr lang="en-US" sz="1600" dirty="0" err="1"/>
              <a:t>hoạt</a:t>
            </a:r>
            <a:r>
              <a:rPr lang="en-US" sz="1600" dirty="0"/>
              <a:t> </a:t>
            </a:r>
            <a:r>
              <a:rPr lang="en-US" sz="1600" dirty="0" err="1"/>
              <a:t>động</a:t>
            </a:r>
            <a:r>
              <a:rPr lang="en-US" sz="1600" dirty="0"/>
              <a:t> </a:t>
            </a:r>
            <a:r>
              <a:rPr lang="en-US" sz="1600" dirty="0" err="1"/>
              <a:t>của</a:t>
            </a:r>
            <a:r>
              <a:rPr lang="en-US" sz="1600" dirty="0"/>
              <a:t> </a:t>
            </a:r>
            <a:r>
              <a:rPr lang="en-US" sz="1600" dirty="0" err="1"/>
              <a:t>giáo</a:t>
            </a:r>
            <a:r>
              <a:rPr lang="en-US" sz="1600" dirty="0"/>
              <a:t> </a:t>
            </a:r>
            <a:r>
              <a:rPr lang="en-US" sz="1600" dirty="0" err="1"/>
              <a:t>viên</a:t>
            </a:r>
            <a:r>
              <a:rPr lang="en-US" sz="1600" dirty="0"/>
              <a:t> (</a:t>
            </a:r>
            <a:r>
              <a:rPr lang="en-US" sz="1600" dirty="0" err="1"/>
              <a:t>giao</a:t>
            </a:r>
            <a:r>
              <a:rPr lang="en-US" sz="1600" dirty="0"/>
              <a:t> </a:t>
            </a:r>
            <a:r>
              <a:rPr lang="en-US" sz="1600" dirty="0" err="1"/>
              <a:t>nhiệm</a:t>
            </a:r>
            <a:r>
              <a:rPr lang="en-US" sz="1600" dirty="0"/>
              <a:t> </a:t>
            </a:r>
            <a:r>
              <a:rPr lang="en-US" sz="1600" dirty="0" err="1"/>
              <a:t>vụ</a:t>
            </a:r>
            <a:r>
              <a:rPr lang="en-US" sz="1600" dirty="0"/>
              <a:t>; </a:t>
            </a:r>
            <a:r>
              <a:rPr lang="en-US" sz="1600" dirty="0" err="1"/>
              <a:t>hướng</a:t>
            </a:r>
            <a:r>
              <a:rPr lang="en-US" sz="1600" dirty="0"/>
              <a:t> </a:t>
            </a:r>
            <a:r>
              <a:rPr lang="en-US" sz="1600" dirty="0" err="1"/>
              <a:t>dẫn</a:t>
            </a:r>
            <a:r>
              <a:rPr lang="en-US" sz="1600" dirty="0"/>
              <a:t> </a:t>
            </a:r>
            <a:r>
              <a:rPr lang="en-US" sz="1600" dirty="0" err="1"/>
              <a:t>thưc</a:t>
            </a:r>
            <a:r>
              <a:rPr lang="en-US" sz="1600" dirty="0"/>
              <a:t> </a:t>
            </a:r>
            <a:r>
              <a:rPr lang="en-US" sz="1600" dirty="0" err="1"/>
              <a:t>hiện</a:t>
            </a:r>
            <a:r>
              <a:rPr lang="en-US" sz="1600" dirty="0"/>
              <a:t> </a:t>
            </a:r>
            <a:r>
              <a:rPr lang="en-US" sz="1600" dirty="0" err="1"/>
              <a:t>nhiệm</a:t>
            </a:r>
            <a:r>
              <a:rPr lang="en-US" sz="1600" dirty="0"/>
              <a:t> </a:t>
            </a:r>
            <a:r>
              <a:rPr lang="en-US" sz="1600" dirty="0" err="1"/>
              <a:t>vụ</a:t>
            </a:r>
            <a:r>
              <a:rPr lang="en-US" sz="1600" dirty="0"/>
              <a:t>;       </a:t>
            </a:r>
          </a:p>
          <a:p>
            <a:r>
              <a:rPr lang="en-US" sz="1600" dirty="0"/>
              <a:t>        </a:t>
            </a:r>
            <a:r>
              <a:rPr lang="en-US" sz="1600" dirty="0" err="1"/>
              <a:t>khích</a:t>
            </a:r>
            <a:r>
              <a:rPr lang="en-US" sz="1600" dirty="0"/>
              <a:t> </a:t>
            </a:r>
            <a:r>
              <a:rPr lang="en-US" sz="1600" dirty="0" err="1"/>
              <a:t>lệ</a:t>
            </a:r>
            <a:r>
              <a:rPr lang="en-US" sz="1600" dirty="0"/>
              <a:t>, </a:t>
            </a:r>
            <a:r>
              <a:rPr lang="en-US" sz="1600" dirty="0" err="1"/>
              <a:t>động</a:t>
            </a:r>
            <a:r>
              <a:rPr lang="en-US" sz="1600" dirty="0"/>
              <a:t> </a:t>
            </a:r>
            <a:r>
              <a:rPr lang="en-US" sz="1600" dirty="0" err="1"/>
              <a:t>viên</a:t>
            </a:r>
            <a:r>
              <a:rPr lang="en-US" sz="1600" dirty="0"/>
              <a:t> </a:t>
            </a:r>
            <a:r>
              <a:rPr lang="en-US" sz="1600" dirty="0" err="1"/>
              <a:t>học</a:t>
            </a:r>
            <a:r>
              <a:rPr lang="en-US" sz="1600" dirty="0"/>
              <a:t> </a:t>
            </a:r>
            <a:r>
              <a:rPr lang="en-US" sz="1600" dirty="0" err="1"/>
              <a:t>sinh</a:t>
            </a:r>
            <a:r>
              <a:rPr lang="en-US" sz="1600" dirty="0"/>
              <a:t>; bao </a:t>
            </a:r>
            <a:r>
              <a:rPr lang="en-US" sz="1600" dirty="0" err="1"/>
              <a:t>quát</a:t>
            </a:r>
            <a:r>
              <a:rPr lang="en-US" sz="1600" dirty="0"/>
              <a:t> </a:t>
            </a:r>
            <a:r>
              <a:rPr lang="en-US" sz="1600" dirty="0" err="1"/>
              <a:t>lớp</a:t>
            </a:r>
            <a:r>
              <a:rPr lang="en-US" sz="1600" dirty="0"/>
              <a:t>, </a:t>
            </a:r>
            <a:r>
              <a:rPr lang="en-US" sz="1600" dirty="0" err="1"/>
              <a:t>hỗ</a:t>
            </a:r>
            <a:r>
              <a:rPr lang="en-US" sz="1600" dirty="0"/>
              <a:t> </a:t>
            </a:r>
            <a:r>
              <a:rPr lang="en-US" sz="1600" dirty="0" err="1"/>
              <a:t>trợ</a:t>
            </a:r>
            <a:r>
              <a:rPr lang="en-US" sz="1600" dirty="0"/>
              <a:t> </a:t>
            </a:r>
            <a:r>
              <a:rPr lang="en-US" sz="1600" dirty="0" err="1"/>
              <a:t>học</a:t>
            </a:r>
            <a:r>
              <a:rPr lang="en-US" sz="1600" dirty="0"/>
              <a:t> </a:t>
            </a:r>
            <a:r>
              <a:rPr lang="en-US" sz="1600" dirty="0" err="1"/>
              <a:t>sinh</a:t>
            </a:r>
            <a:r>
              <a:rPr lang="en-US" sz="1600" dirty="0"/>
              <a:t> </a:t>
            </a:r>
            <a:r>
              <a:rPr lang="en-US" sz="1600" dirty="0" err="1"/>
              <a:t>kịp</a:t>
            </a:r>
            <a:r>
              <a:rPr lang="en-US" sz="1600" dirty="0"/>
              <a:t> </a:t>
            </a:r>
            <a:r>
              <a:rPr lang="en-US" sz="1600" dirty="0" err="1"/>
              <a:t>thời</a:t>
            </a:r>
            <a:r>
              <a:rPr lang="en-US" sz="1600" dirty="0"/>
              <a:t>)</a:t>
            </a:r>
          </a:p>
          <a:p>
            <a:r>
              <a:rPr lang="en-US" sz="1600" dirty="0"/>
              <a:t>      - </a:t>
            </a:r>
            <a:r>
              <a:rPr lang="en-US" sz="1600" dirty="0" err="1"/>
              <a:t>Cách</a:t>
            </a:r>
            <a:r>
              <a:rPr lang="en-US" sz="1600" dirty="0"/>
              <a:t> </a:t>
            </a:r>
            <a:r>
              <a:rPr lang="en-US" sz="1600" dirty="0" err="1"/>
              <a:t>thức</a:t>
            </a:r>
            <a:r>
              <a:rPr lang="en-US" sz="1600" dirty="0"/>
              <a:t> </a:t>
            </a:r>
            <a:r>
              <a:rPr lang="en-US" sz="1600" dirty="0" err="1"/>
              <a:t>giáo</a:t>
            </a:r>
            <a:r>
              <a:rPr lang="en-US" sz="1600" dirty="0"/>
              <a:t> </a:t>
            </a:r>
            <a:r>
              <a:rPr lang="en-US" sz="1600" dirty="0" err="1"/>
              <a:t>viên</a:t>
            </a:r>
            <a:r>
              <a:rPr lang="en-US" sz="1600" dirty="0"/>
              <a:t> </a:t>
            </a:r>
            <a:r>
              <a:rPr lang="en-US" sz="1600" dirty="0" err="1"/>
              <a:t>tiến</a:t>
            </a:r>
            <a:r>
              <a:rPr lang="en-US" sz="1600" dirty="0"/>
              <a:t> </a:t>
            </a:r>
            <a:r>
              <a:rPr lang="en-US" sz="1600" dirty="0" err="1"/>
              <a:t>hành</a:t>
            </a:r>
            <a:r>
              <a:rPr lang="en-US" sz="1600" dirty="0"/>
              <a:t> </a:t>
            </a:r>
            <a:r>
              <a:rPr lang="en-US" sz="1600" dirty="0" err="1"/>
              <a:t>đánh</a:t>
            </a:r>
            <a:r>
              <a:rPr lang="en-US" sz="1600" dirty="0"/>
              <a:t> </a:t>
            </a:r>
            <a:r>
              <a:rPr lang="en-US" sz="1600" dirty="0" err="1"/>
              <a:t>giá</a:t>
            </a:r>
            <a:r>
              <a:rPr lang="en-US" sz="1600" dirty="0"/>
              <a:t> </a:t>
            </a:r>
            <a:r>
              <a:rPr lang="en-US" sz="1600" dirty="0" err="1"/>
              <a:t>trong</a:t>
            </a:r>
            <a:r>
              <a:rPr lang="en-US" sz="1600" dirty="0"/>
              <a:t> </a:t>
            </a:r>
            <a:r>
              <a:rPr lang="en-US" sz="1600" dirty="0" err="1"/>
              <a:t>quá</a:t>
            </a:r>
            <a:r>
              <a:rPr lang="en-US" sz="1600" dirty="0"/>
              <a:t> </a:t>
            </a:r>
            <a:r>
              <a:rPr lang="en-US" sz="1600" dirty="0" err="1"/>
              <a:t>trình</a:t>
            </a:r>
            <a:r>
              <a:rPr lang="en-US" sz="1600" dirty="0"/>
              <a:t> </a:t>
            </a:r>
            <a:r>
              <a:rPr lang="en-US" sz="1600" dirty="0" err="1"/>
              <a:t>tổ</a:t>
            </a:r>
            <a:r>
              <a:rPr lang="en-US" sz="1600" dirty="0"/>
              <a:t> </a:t>
            </a:r>
            <a:r>
              <a:rPr lang="en-US" sz="1600" dirty="0" err="1"/>
              <a:t>chức</a:t>
            </a:r>
            <a:r>
              <a:rPr lang="en-US" sz="1600" dirty="0"/>
              <a:t> </a:t>
            </a:r>
            <a:r>
              <a:rPr lang="en-US" sz="1600" dirty="0" err="1"/>
              <a:t>hoạt</a:t>
            </a:r>
            <a:r>
              <a:rPr lang="en-US" sz="1600" dirty="0"/>
              <a:t> </a:t>
            </a:r>
            <a:r>
              <a:rPr lang="en-US" sz="1600" dirty="0" err="1"/>
              <a:t>động</a:t>
            </a:r>
            <a:r>
              <a:rPr lang="en-US" sz="1600" dirty="0"/>
              <a:t>.</a:t>
            </a:r>
          </a:p>
        </p:txBody>
      </p:sp>
      <p:sp>
        <p:nvSpPr>
          <p:cNvPr id="13" name="Rectangle 12">
            <a:extLst>
              <a:ext uri="{FF2B5EF4-FFF2-40B4-BE49-F238E27FC236}">
                <a16:creationId xmlns:a16="http://schemas.microsoft.com/office/drawing/2014/main" id="{F63CF52D-7793-4291-9B64-B18F0D4E5756}"/>
              </a:ext>
            </a:extLst>
          </p:cNvPr>
          <p:cNvSpPr/>
          <p:nvPr/>
        </p:nvSpPr>
        <p:spPr>
          <a:xfrm>
            <a:off x="1053720" y="5099745"/>
            <a:ext cx="6096000" cy="338554"/>
          </a:xfrm>
          <a:prstGeom prst="rect">
            <a:avLst/>
          </a:prstGeom>
        </p:spPr>
        <p:txBody>
          <a:bodyPr>
            <a:spAutoFit/>
          </a:bodyPr>
          <a:lstStyle/>
          <a:p>
            <a:r>
              <a:rPr lang="en-US" sz="1600" dirty="0"/>
              <a:t>5. </a:t>
            </a:r>
            <a:r>
              <a:rPr lang="en-US" sz="1600" dirty="0" err="1"/>
              <a:t>Đề</a:t>
            </a:r>
            <a:r>
              <a:rPr lang="en-US" sz="1600" dirty="0"/>
              <a:t> </a:t>
            </a:r>
            <a:r>
              <a:rPr lang="en-US" sz="1600" dirty="0" err="1"/>
              <a:t>xuất</a:t>
            </a:r>
            <a:r>
              <a:rPr lang="en-US" sz="1600" dirty="0"/>
              <a:t> </a:t>
            </a:r>
            <a:r>
              <a:rPr lang="en-US" sz="1600" dirty="0" err="1"/>
              <a:t>cách</a:t>
            </a:r>
            <a:r>
              <a:rPr lang="en-US" sz="1600" dirty="0"/>
              <a:t> </a:t>
            </a:r>
            <a:r>
              <a:rPr lang="en-US" sz="1600" dirty="0" err="1"/>
              <a:t>thức</a:t>
            </a:r>
            <a:r>
              <a:rPr lang="en-US" sz="1600" dirty="0"/>
              <a:t> </a:t>
            </a:r>
            <a:r>
              <a:rPr lang="en-US" sz="1600" dirty="0" err="1"/>
              <a:t>điều</a:t>
            </a:r>
            <a:r>
              <a:rPr lang="en-US" sz="1600" dirty="0"/>
              <a:t> </a:t>
            </a:r>
            <a:r>
              <a:rPr lang="en-US" sz="1600" dirty="0" err="1"/>
              <a:t>chỉnh</a:t>
            </a:r>
            <a:r>
              <a:rPr lang="en-US" sz="1600" dirty="0"/>
              <a:t> </a:t>
            </a:r>
            <a:r>
              <a:rPr lang="en-US" sz="1600" dirty="0" err="1"/>
              <a:t>cụ</a:t>
            </a:r>
            <a:r>
              <a:rPr lang="en-US" sz="1600" dirty="0"/>
              <a:t> </a:t>
            </a:r>
            <a:r>
              <a:rPr lang="en-US" sz="1600" dirty="0" err="1"/>
              <a:t>thể</a:t>
            </a:r>
            <a:r>
              <a:rPr lang="en-US" sz="1600" dirty="0"/>
              <a:t>.</a:t>
            </a:r>
          </a:p>
        </p:txBody>
      </p:sp>
      <p:sp>
        <p:nvSpPr>
          <p:cNvPr id="14" name="Rectangle 13">
            <a:extLst>
              <a:ext uri="{FF2B5EF4-FFF2-40B4-BE49-F238E27FC236}">
                <a16:creationId xmlns:a16="http://schemas.microsoft.com/office/drawing/2014/main" id="{3FC4F6A8-DA77-4784-9C91-7E7EEEEF5427}"/>
              </a:ext>
            </a:extLst>
          </p:cNvPr>
          <p:cNvSpPr/>
          <p:nvPr/>
        </p:nvSpPr>
        <p:spPr>
          <a:xfrm>
            <a:off x="1053720" y="4249142"/>
            <a:ext cx="8233687" cy="338554"/>
          </a:xfrm>
          <a:prstGeom prst="rect">
            <a:avLst/>
          </a:prstGeom>
        </p:spPr>
        <p:txBody>
          <a:bodyPr wrap="square">
            <a:spAutoFit/>
          </a:bodyPr>
          <a:lstStyle/>
          <a:p>
            <a:r>
              <a:rPr lang="en-US" sz="1600" dirty="0"/>
              <a:t>3. </a:t>
            </a:r>
            <a:r>
              <a:rPr lang="en-US" sz="1600" dirty="0" err="1"/>
              <a:t>Thầy</a:t>
            </a:r>
            <a:r>
              <a:rPr lang="en-US" sz="1600" dirty="0"/>
              <a:t>/</a:t>
            </a:r>
            <a:r>
              <a:rPr lang="en-US" sz="1600" dirty="0" err="1"/>
              <a:t>cô</a:t>
            </a:r>
            <a:r>
              <a:rPr lang="en-US" sz="1600" dirty="0"/>
              <a:t> </a:t>
            </a:r>
            <a:r>
              <a:rPr lang="en-US" sz="1600" dirty="0" err="1"/>
              <a:t>học</a:t>
            </a:r>
            <a:r>
              <a:rPr lang="en-US" sz="1600" dirty="0"/>
              <a:t> </a:t>
            </a:r>
            <a:r>
              <a:rPr lang="en-US" sz="1600" dirty="0" err="1"/>
              <a:t>được</a:t>
            </a:r>
            <a:r>
              <a:rPr lang="en-US" sz="1600" dirty="0"/>
              <a:t> </a:t>
            </a:r>
            <a:r>
              <a:rPr lang="en-US" sz="1600" dirty="0" err="1"/>
              <a:t>gì</a:t>
            </a:r>
            <a:r>
              <a:rPr lang="en-US" sz="1600" dirty="0"/>
              <a:t> qua </a:t>
            </a:r>
            <a:r>
              <a:rPr lang="en-US" sz="1600" dirty="0" err="1"/>
              <a:t>cách</a:t>
            </a:r>
            <a:r>
              <a:rPr lang="en-US" sz="1600" dirty="0"/>
              <a:t> </a:t>
            </a:r>
            <a:r>
              <a:rPr lang="en-US" sz="1600" dirty="0" err="1"/>
              <a:t>tổ</a:t>
            </a:r>
            <a:r>
              <a:rPr lang="en-US" sz="1600" dirty="0"/>
              <a:t> </a:t>
            </a:r>
            <a:r>
              <a:rPr lang="en-US" sz="1600" dirty="0" err="1"/>
              <a:t>chức</a:t>
            </a:r>
            <a:r>
              <a:rPr lang="en-US" sz="1600" dirty="0"/>
              <a:t> </a:t>
            </a:r>
            <a:r>
              <a:rPr lang="en-US" sz="1600" dirty="0" err="1"/>
              <a:t>hoạt</a:t>
            </a:r>
            <a:r>
              <a:rPr lang="en-US" sz="1600" dirty="0"/>
              <a:t> </a:t>
            </a:r>
            <a:r>
              <a:rPr lang="en-US" sz="1600" dirty="0" err="1"/>
              <a:t>động</a:t>
            </a:r>
            <a:r>
              <a:rPr lang="en-US" sz="1600" dirty="0"/>
              <a:t> </a:t>
            </a:r>
            <a:r>
              <a:rPr lang="en-US" sz="1600" dirty="0" err="1"/>
              <a:t>của</a:t>
            </a:r>
            <a:r>
              <a:rPr lang="en-US" sz="1600" dirty="0"/>
              <a:t> </a:t>
            </a:r>
            <a:r>
              <a:rPr lang="en-US" sz="1600" dirty="0" err="1"/>
              <a:t>giáo</a:t>
            </a:r>
            <a:r>
              <a:rPr lang="en-US" sz="1600" dirty="0"/>
              <a:t> </a:t>
            </a:r>
            <a:r>
              <a:rPr lang="en-US" sz="1600" dirty="0" err="1"/>
              <a:t>viên</a:t>
            </a:r>
            <a:r>
              <a:rPr lang="en-US" sz="1600" dirty="0"/>
              <a:t>?</a:t>
            </a:r>
          </a:p>
        </p:txBody>
      </p:sp>
      <p:sp>
        <p:nvSpPr>
          <p:cNvPr id="15" name="Rectangle 14">
            <a:extLst>
              <a:ext uri="{FF2B5EF4-FFF2-40B4-BE49-F238E27FC236}">
                <a16:creationId xmlns:a16="http://schemas.microsoft.com/office/drawing/2014/main" id="{7A9B5C28-C253-40A6-B82D-EB22CA65FF61}"/>
              </a:ext>
            </a:extLst>
          </p:cNvPr>
          <p:cNvSpPr/>
          <p:nvPr/>
        </p:nvSpPr>
        <p:spPr>
          <a:xfrm>
            <a:off x="1053720" y="4664640"/>
            <a:ext cx="10667999" cy="338554"/>
          </a:xfrm>
          <a:prstGeom prst="rect">
            <a:avLst/>
          </a:prstGeom>
        </p:spPr>
        <p:txBody>
          <a:bodyPr wrap="square">
            <a:spAutoFit/>
          </a:bodyPr>
          <a:lstStyle/>
          <a:p>
            <a:r>
              <a:rPr lang="en-US" sz="1600" dirty="0"/>
              <a:t>4. </a:t>
            </a:r>
            <a:r>
              <a:rPr lang="en-US" sz="1600" dirty="0" err="1"/>
              <a:t>Những</a:t>
            </a:r>
            <a:r>
              <a:rPr lang="en-US" sz="1600" dirty="0"/>
              <a:t> </a:t>
            </a:r>
            <a:r>
              <a:rPr lang="en-US" sz="1600" dirty="0" err="1"/>
              <a:t>điểm</a:t>
            </a:r>
            <a:r>
              <a:rPr lang="en-US" sz="1600" dirty="0"/>
              <a:t> </a:t>
            </a:r>
            <a:r>
              <a:rPr lang="en-US" sz="1600" dirty="0" err="1"/>
              <a:t>thầy</a:t>
            </a:r>
            <a:r>
              <a:rPr lang="en-US" sz="1600" dirty="0"/>
              <a:t>/</a:t>
            </a:r>
            <a:r>
              <a:rPr lang="en-US" sz="1600" dirty="0" err="1"/>
              <a:t>cô</a:t>
            </a:r>
            <a:r>
              <a:rPr lang="en-US" sz="1600" dirty="0"/>
              <a:t> </a:t>
            </a:r>
            <a:r>
              <a:rPr lang="en-US" sz="1600" dirty="0" err="1"/>
              <a:t>thấy</a:t>
            </a:r>
            <a:r>
              <a:rPr lang="en-US" sz="1600" dirty="0"/>
              <a:t> </a:t>
            </a:r>
            <a:r>
              <a:rPr lang="en-US" sz="1600" dirty="0" err="1"/>
              <a:t>cần</a:t>
            </a:r>
            <a:r>
              <a:rPr lang="en-US" sz="1600" dirty="0"/>
              <a:t> </a:t>
            </a:r>
            <a:r>
              <a:rPr lang="en-US" sz="1600" dirty="0" err="1"/>
              <a:t>điều</a:t>
            </a:r>
            <a:r>
              <a:rPr lang="en-US" sz="1600" dirty="0"/>
              <a:t> </a:t>
            </a:r>
            <a:r>
              <a:rPr lang="en-US" sz="1600" dirty="0" err="1"/>
              <a:t>chỉnh</a:t>
            </a:r>
            <a:r>
              <a:rPr lang="en-US" sz="1600" dirty="0"/>
              <a:t> </a:t>
            </a:r>
            <a:r>
              <a:rPr lang="en-US" sz="1600" dirty="0" err="1"/>
              <a:t>để</a:t>
            </a:r>
            <a:r>
              <a:rPr lang="en-US" sz="1600" dirty="0"/>
              <a:t> </a:t>
            </a:r>
            <a:r>
              <a:rPr lang="en-US" sz="1600" dirty="0" err="1"/>
              <a:t>phù</a:t>
            </a:r>
            <a:r>
              <a:rPr lang="en-US" sz="1600" dirty="0"/>
              <a:t> </a:t>
            </a:r>
            <a:r>
              <a:rPr lang="en-US" sz="1600" dirty="0" err="1"/>
              <a:t>hợp</a:t>
            </a:r>
            <a:r>
              <a:rPr lang="en-US" sz="1600" dirty="0"/>
              <a:t> </a:t>
            </a:r>
            <a:r>
              <a:rPr lang="en-US" sz="1600" dirty="0" err="1"/>
              <a:t>với</a:t>
            </a:r>
            <a:r>
              <a:rPr lang="en-US" sz="1600" dirty="0"/>
              <a:t> </a:t>
            </a:r>
            <a:r>
              <a:rPr lang="en-US" sz="1600" dirty="0" err="1"/>
              <a:t>thực</a:t>
            </a:r>
            <a:r>
              <a:rPr lang="en-US" sz="1600" dirty="0"/>
              <a:t> </a:t>
            </a:r>
            <a:r>
              <a:rPr lang="en-US" sz="1600" dirty="0" err="1"/>
              <a:t>tiễn</a:t>
            </a:r>
            <a:r>
              <a:rPr lang="en-US" sz="1600" dirty="0"/>
              <a:t> </a:t>
            </a:r>
            <a:r>
              <a:rPr lang="en-US" sz="1600" dirty="0" err="1"/>
              <a:t>giáo</a:t>
            </a:r>
            <a:r>
              <a:rPr lang="en-US" sz="1600" dirty="0"/>
              <a:t> </a:t>
            </a:r>
            <a:r>
              <a:rPr lang="en-US" sz="1600" dirty="0" err="1"/>
              <a:t>dục</a:t>
            </a:r>
            <a:r>
              <a:rPr lang="en-US" sz="1600" dirty="0"/>
              <a:t> </a:t>
            </a:r>
            <a:r>
              <a:rPr lang="en-US" sz="1600" dirty="0" err="1"/>
              <a:t>của</a:t>
            </a:r>
            <a:r>
              <a:rPr lang="en-US" sz="1600" dirty="0"/>
              <a:t> </a:t>
            </a:r>
            <a:r>
              <a:rPr lang="en-US" sz="1600" dirty="0" err="1"/>
              <a:t>địa</a:t>
            </a:r>
            <a:r>
              <a:rPr lang="en-US" sz="1600" dirty="0"/>
              <a:t> </a:t>
            </a:r>
            <a:r>
              <a:rPr lang="en-US" sz="1600" dirty="0" err="1"/>
              <a:t>phương</a:t>
            </a:r>
            <a:r>
              <a:rPr lang="en-US" sz="1600" dirty="0"/>
              <a:t>.</a:t>
            </a:r>
          </a:p>
        </p:txBody>
      </p:sp>
    </p:spTree>
    <p:extLst>
      <p:ext uri="{BB962C8B-B14F-4D97-AF65-F5344CB8AC3E}">
        <p14:creationId xmlns:p14="http://schemas.microsoft.com/office/powerpoint/2010/main" val="247991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3" grpId="0"/>
      <p:bldP spid="14" grpId="0"/>
      <p:bldP spid="1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707C77-DCFC-430D-B87A-884232490B03}"/>
              </a:ext>
            </a:extLst>
          </p:cNvPr>
          <p:cNvSpPr/>
          <p:nvPr/>
        </p:nvSpPr>
        <p:spPr>
          <a:xfrm>
            <a:off x="3893250" y="2993130"/>
            <a:ext cx="7125321" cy="1292662"/>
          </a:xfrm>
          <a:prstGeom prst="rect">
            <a:avLst/>
          </a:prstGeom>
        </p:spPr>
        <p:txBody>
          <a:bodyPr wrap="square">
            <a:spAutoFit/>
          </a:bodyPr>
          <a:lstStyle/>
          <a:p>
            <a:pPr algn="just"/>
            <a:r>
              <a:rPr lang="en-US" sz="1300" dirty="0">
                <a:latin typeface="Arial" panose="020B0604020202020204" pitchFamily="34" charset="0"/>
                <a:cs typeface="Arial" panose="020B0604020202020204" pitchFamily="34" charset="0"/>
              </a:rPr>
              <a:t>4. </a:t>
            </a:r>
            <a:r>
              <a:rPr lang="en-US" sz="1300" dirty="0" err="1">
                <a:latin typeface="Arial" panose="020B0604020202020204" pitchFamily="34" charset="0"/>
                <a:cs typeface="Arial" panose="020B0604020202020204" pitchFamily="34" charset="0"/>
              </a:rPr>
              <a:t>Để</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đảm</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bảo</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mọi</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học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sinh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đều</a:t>
            </a:r>
            <a:r>
              <a:rPr lang="en-US" sz="1300" dirty="0">
                <a:latin typeface="Arial" panose="020B0604020202020204" pitchFamily="34" charset="0"/>
                <a:cs typeface="Arial" panose="020B0604020202020204" pitchFamily="34" charset="0"/>
              </a:rPr>
              <a:t> đ</a:t>
            </a:r>
            <a:r>
              <a:rPr lang="vi-VN" sz="1300" dirty="0">
                <a:cs typeface="Arial" panose="020B0604020202020204" pitchFamily="34" charset="0"/>
              </a:rPr>
              <a:t>ư</a:t>
            </a:r>
            <a:r>
              <a:rPr lang="en-US" sz="1300" dirty="0" err="1">
                <a:latin typeface="Arial" panose="020B0604020202020204" pitchFamily="34" charset="0"/>
                <a:cs typeface="Arial" panose="020B0604020202020204" pitchFamily="34" charset="0"/>
              </a:rPr>
              <a:t>ợc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tham</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gia</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hoạt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động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các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thầy</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cô</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cần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chú</a:t>
            </a:r>
            <a:r>
              <a:rPr lang="en-US" sz="1300" dirty="0">
                <a:latin typeface="Arial" panose="020B0604020202020204" pitchFamily="34" charset="0"/>
                <a:cs typeface="Arial" panose="020B0604020202020204" pitchFamily="34" charset="0"/>
              </a:rPr>
              <a:t> ý </a:t>
            </a:r>
            <a:r>
              <a:rPr lang="en-US" sz="1300" dirty="0" err="1">
                <a:latin typeface="Arial" panose="020B0604020202020204" pitchFamily="34" charset="0"/>
                <a:cs typeface="Arial" panose="020B0604020202020204" pitchFamily="34" charset="0"/>
              </a:rPr>
              <a:t>đến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cách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tổ</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chức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cá</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nhân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chuẩn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bị</a:t>
            </a:r>
            <a:r>
              <a:rPr lang="en-US" sz="1300" dirty="0">
                <a:latin typeface="Arial" panose="020B0604020202020204" pitchFamily="34" charset="0"/>
                <a:cs typeface="Arial" panose="020B0604020202020204" pitchFamily="34" charset="0"/>
              </a:rPr>
              <a:t> - </a:t>
            </a:r>
            <a:r>
              <a:rPr lang="en-US" sz="1300" dirty="0" err="1">
                <a:latin typeface="Arial" panose="020B0604020202020204" pitchFamily="34" charset="0"/>
                <a:cs typeface="Arial" panose="020B0604020202020204" pitchFamily="34" charset="0"/>
              </a:rPr>
              <a:t>cá</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nhân</a:t>
            </a:r>
            <a:r>
              <a:rPr lang="en-US" sz="1300" dirty="0">
                <a:latin typeface="Arial" panose="020B0604020202020204" pitchFamily="34" charset="0"/>
                <a:cs typeface="Arial" panose="020B0604020202020204" pitchFamily="34" charset="0"/>
              </a:rPr>
              <a:t> chia </a:t>
            </a:r>
            <a:r>
              <a:rPr lang="en-US" sz="1300" dirty="0" err="1">
                <a:latin typeface="Arial" panose="020B0604020202020204" pitchFamily="34" charset="0"/>
                <a:cs typeface="Arial" panose="020B0604020202020204" pitchFamily="34" charset="0"/>
              </a:rPr>
              <a:t>sẻ</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trong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nhóm</a:t>
            </a:r>
            <a:r>
              <a:rPr lang="en-US" sz="1300" dirty="0">
                <a:latin typeface="Arial" panose="020B0604020202020204" pitchFamily="34" charset="0"/>
                <a:cs typeface="Arial" panose="020B0604020202020204" pitchFamily="34" charset="0"/>
              </a:rPr>
              <a:t> – chia </a:t>
            </a:r>
            <a:r>
              <a:rPr lang="en-US" sz="1300" dirty="0" err="1">
                <a:latin typeface="Arial" panose="020B0604020202020204" pitchFamily="34" charset="0"/>
                <a:cs typeface="Arial" panose="020B0604020202020204" pitchFamily="34" charset="0"/>
              </a:rPr>
              <a:t>sẻ</a:t>
            </a:r>
            <a:r>
              <a:rPr lang="en-US" sz="1300" dirty="0">
                <a:latin typeface="Arial" panose="020B0604020202020204" pitchFamily="34" charset="0"/>
                <a:cs typeface="Arial" panose="020B0604020202020204" pitchFamily="34" charset="0"/>
              </a:rPr>
              <a:t> tr</a:t>
            </a:r>
            <a:r>
              <a:rPr lang="vi-VN" sz="1300" dirty="0">
                <a:cs typeface="Arial" panose="020B0604020202020204" pitchFamily="34" charset="0"/>
              </a:rPr>
              <a:t>ư</a:t>
            </a:r>
            <a:r>
              <a:rPr lang="en-US" sz="1300" dirty="0" err="1">
                <a:latin typeface="Arial" panose="020B0604020202020204" pitchFamily="34" charset="0"/>
                <a:cs typeface="Arial" panose="020B0604020202020204" pitchFamily="34" charset="0"/>
              </a:rPr>
              <a:t>ớc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lớp</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Trong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tổ</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chức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hoạt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động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giáo</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viên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cần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có</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sự</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chuyển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tiếp</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linh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hoạt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giữa</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các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hoạt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động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không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nhất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thiết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phải</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ngắt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và</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nhắc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lại</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cụ</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thể</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hoạt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động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tiếp</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theo</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là</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gì</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Một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tiết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hoạt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động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cần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có</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sự</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chuyển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tiếp</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mềm</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mại</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để</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học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sinh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hứng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thú</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và</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tham</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gia</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hoạt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động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một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cách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tự</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nhiên</a:t>
            </a:r>
            <a:r>
              <a:rPr lang="en-US" sz="1300" dirty="0">
                <a:latin typeface="Arial" panose="020B0604020202020204" pitchFamily="34" charset="0"/>
                <a:cs typeface="Arial" panose="020B0604020202020204" pitchFamily="34" charset="0"/>
              </a:rPr>
              <a:t>. </a:t>
            </a:r>
            <a:endParaRPr lang="vi-VN" sz="1300" dirty="0"/>
          </a:p>
          <a:p>
            <a:pPr algn="just"/>
            <a:endParaRPr lang="en-US" sz="13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AC18045D-D5D4-4915-B782-22F7F4D7B99B}"/>
              </a:ext>
            </a:extLst>
          </p:cNvPr>
          <p:cNvSpPr/>
          <p:nvPr/>
        </p:nvSpPr>
        <p:spPr>
          <a:xfrm>
            <a:off x="5008282" y="419799"/>
            <a:ext cx="1619354" cy="369332"/>
          </a:xfrm>
          <a:prstGeom prst="rect">
            <a:avLst/>
          </a:prstGeom>
        </p:spPr>
        <p:txBody>
          <a:bodyPr wrap="none">
            <a:spAutoFit/>
          </a:bodyPr>
          <a:lstStyle/>
          <a:p>
            <a:pPr algn="just"/>
            <a:r>
              <a:rPr lang="en-US" b="1" i="1" u="sng" dirty="0" err="1">
                <a:latin typeface="Arial" panose="020B0604020202020204" pitchFamily="34" charset="0"/>
                <a:cs typeface="Arial" panose="020B0604020202020204" pitchFamily="34" charset="0"/>
              </a:rPr>
              <a:t>Một</a:t>
            </a:r>
            <a:r>
              <a:rPr lang="en-US" b="1" i="1" u="sng" dirty="0">
                <a:latin typeface="Arial" panose="020B0604020202020204" pitchFamily="34" charset="0"/>
                <a:cs typeface="Arial" panose="020B0604020202020204" pitchFamily="34" charset="0"/>
              </a:rPr>
              <a:t> </a:t>
            </a:r>
            <a:r>
              <a:rPr lang="en-US" b="1" i="1" u="sng" dirty="0" err="1">
                <a:latin typeface="Arial" panose="020B0604020202020204" pitchFamily="34" charset="0"/>
                <a:cs typeface="Arial" panose="020B0604020202020204" pitchFamily="34" charset="0"/>
              </a:rPr>
              <a:t>số</a:t>
            </a:r>
            <a:r>
              <a:rPr lang="en-US" b="1" i="1" u="sng" dirty="0">
                <a:latin typeface="Arial" panose="020B0604020202020204" pitchFamily="34" charset="0"/>
                <a:cs typeface="Arial" panose="020B0604020202020204" pitchFamily="34" charset="0"/>
              </a:rPr>
              <a:t> l</a:t>
            </a:r>
            <a:r>
              <a:rPr lang="vi-VN" b="1" i="1" u="sng" dirty="0">
                <a:cs typeface="Arial" panose="020B0604020202020204" pitchFamily="34" charset="0"/>
              </a:rPr>
              <a:t>ư</a:t>
            </a:r>
            <a:r>
              <a:rPr lang="en-US" b="1" i="1" u="sng" dirty="0">
                <a:latin typeface="Arial" panose="020B0604020202020204" pitchFamily="34" charset="0"/>
                <a:cs typeface="Arial" panose="020B0604020202020204" pitchFamily="34" charset="0"/>
              </a:rPr>
              <a:t>u ý </a:t>
            </a:r>
          </a:p>
        </p:txBody>
      </p:sp>
      <p:sp>
        <p:nvSpPr>
          <p:cNvPr id="6" name="Rectangle 5">
            <a:extLst>
              <a:ext uri="{FF2B5EF4-FFF2-40B4-BE49-F238E27FC236}">
                <a16:creationId xmlns:a16="http://schemas.microsoft.com/office/drawing/2014/main" id="{FD09F9BB-44A6-494B-BD2F-041C3A4D6A2B}"/>
              </a:ext>
            </a:extLst>
          </p:cNvPr>
          <p:cNvSpPr/>
          <p:nvPr/>
        </p:nvSpPr>
        <p:spPr>
          <a:xfrm>
            <a:off x="3872563" y="1113340"/>
            <a:ext cx="7194438" cy="492443"/>
          </a:xfrm>
          <a:prstGeom prst="rect">
            <a:avLst/>
          </a:prstGeom>
        </p:spPr>
        <p:txBody>
          <a:bodyPr wrap="square">
            <a:spAutoFit/>
          </a:bodyPr>
          <a:lstStyle/>
          <a:p>
            <a:pPr algn="just"/>
            <a:r>
              <a:rPr lang="en-US" sz="1300" dirty="0">
                <a:latin typeface="Arial" panose="020B0604020202020204" pitchFamily="34" charset="0"/>
                <a:cs typeface="Arial" panose="020B0604020202020204" pitchFamily="34" charset="0"/>
              </a:rPr>
              <a:t>1. </a:t>
            </a:r>
            <a:r>
              <a:rPr lang="en-US" sz="1300" dirty="0" err="1">
                <a:latin typeface="Arial" panose="020B0604020202020204" pitchFamily="34" charset="0"/>
                <a:cs typeface="Arial" panose="020B0604020202020204" pitchFamily="34" charset="0"/>
              </a:rPr>
              <a:t>Với</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học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sinh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tiểu</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học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việc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giao</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nhiệm</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vụ</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và</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hướng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dẫn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học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sinh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cần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ngắn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gọn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rõ</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ràng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chú</a:t>
            </a:r>
            <a:r>
              <a:rPr lang="en-US" sz="1300" dirty="0">
                <a:latin typeface="Arial" panose="020B0604020202020204" pitchFamily="34" charset="0"/>
                <a:cs typeface="Arial" panose="020B0604020202020204" pitchFamily="34" charset="0"/>
              </a:rPr>
              <a:t> ý </a:t>
            </a:r>
            <a:r>
              <a:rPr lang="en-US" sz="1300" dirty="0" err="1">
                <a:latin typeface="Arial" panose="020B0604020202020204" pitchFamily="34" charset="0"/>
                <a:cs typeface="Arial" panose="020B0604020202020204" pitchFamily="34" charset="0"/>
              </a:rPr>
              <a:t>giọng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điệu</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cử</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chỉ</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tạo</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tâm</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thế</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vui</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tươi</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cho</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học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sinh</a:t>
            </a:r>
            <a:r>
              <a:rPr lang="en-US" sz="1300" dirty="0">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68EEFFA2-AA43-4599-9D19-E9906E9A9B1C}"/>
              </a:ext>
            </a:extLst>
          </p:cNvPr>
          <p:cNvSpPr/>
          <p:nvPr/>
        </p:nvSpPr>
        <p:spPr>
          <a:xfrm>
            <a:off x="3920346" y="1657445"/>
            <a:ext cx="7194438" cy="492443"/>
          </a:xfrm>
          <a:prstGeom prst="rect">
            <a:avLst/>
          </a:prstGeom>
        </p:spPr>
        <p:txBody>
          <a:bodyPr wrap="square">
            <a:spAutoFit/>
          </a:bodyPr>
          <a:lstStyle/>
          <a:p>
            <a:pPr algn="just"/>
            <a:r>
              <a:rPr lang="en-US" sz="1300" dirty="0">
                <a:latin typeface="Arial" panose="020B0604020202020204" pitchFamily="34" charset="0"/>
                <a:cs typeface="Arial" panose="020B0604020202020204" pitchFamily="34" charset="0"/>
              </a:rPr>
              <a:t>2. </a:t>
            </a:r>
            <a:r>
              <a:rPr lang="en-US" sz="1300" dirty="0" err="1">
                <a:latin typeface="Arial" panose="020B0604020202020204" pitchFamily="34" charset="0"/>
                <a:cs typeface="Arial" panose="020B0604020202020204" pitchFamily="34" charset="0"/>
              </a:rPr>
              <a:t>Giáo</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viên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cần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chú</a:t>
            </a:r>
            <a:r>
              <a:rPr lang="en-US" sz="1300" dirty="0">
                <a:latin typeface="Arial" panose="020B0604020202020204" pitchFamily="34" charset="0"/>
                <a:cs typeface="Arial" panose="020B0604020202020204" pitchFamily="34" charset="0"/>
              </a:rPr>
              <a:t> ý </a:t>
            </a:r>
            <a:r>
              <a:rPr lang="en-US" sz="1300" dirty="0" err="1">
                <a:latin typeface="Arial" panose="020B0604020202020204" pitchFamily="34" charset="0"/>
                <a:cs typeface="Arial" panose="020B0604020202020204" pitchFamily="34" charset="0"/>
              </a:rPr>
              <a:t>đến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việc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phân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bổ</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thời</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gian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hợp</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lý</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để</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đảm</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bảo</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cho</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từng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học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sinh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tham</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gia</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được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hoạt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động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rèn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kĩ</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năng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và</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từ</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đó</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hình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thành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các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phẩm</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chất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năng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lực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cần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thiết</a:t>
            </a:r>
            <a:r>
              <a:rPr lang="en-US" sz="1300" dirty="0">
                <a:latin typeface="Arial" panose="020B0604020202020204" pitchFamily="34" charset="0"/>
                <a:cs typeface="Arial" panose="020B0604020202020204" pitchFamily="34" charset="0"/>
              </a:rPr>
              <a:t>.</a:t>
            </a:r>
          </a:p>
        </p:txBody>
      </p:sp>
      <p:sp>
        <p:nvSpPr>
          <p:cNvPr id="8" name="Rectangle 7">
            <a:extLst>
              <a:ext uri="{FF2B5EF4-FFF2-40B4-BE49-F238E27FC236}">
                <a16:creationId xmlns:a16="http://schemas.microsoft.com/office/drawing/2014/main" id="{52451786-36D3-4F5E-B416-EE49FF28A759}"/>
              </a:ext>
            </a:extLst>
          </p:cNvPr>
          <p:cNvSpPr/>
          <p:nvPr/>
        </p:nvSpPr>
        <p:spPr>
          <a:xfrm>
            <a:off x="3920346" y="2265304"/>
            <a:ext cx="7125321" cy="692497"/>
          </a:xfrm>
          <a:prstGeom prst="rect">
            <a:avLst/>
          </a:prstGeom>
        </p:spPr>
        <p:txBody>
          <a:bodyPr wrap="square">
            <a:spAutoFit/>
          </a:bodyPr>
          <a:lstStyle/>
          <a:p>
            <a:pPr algn="just"/>
            <a:r>
              <a:rPr lang="en-US" sz="1300" dirty="0">
                <a:latin typeface="Arial" panose="020B0604020202020204" pitchFamily="34" charset="0"/>
                <a:cs typeface="Arial" panose="020B0604020202020204" pitchFamily="34" charset="0"/>
              </a:rPr>
              <a:t>3. </a:t>
            </a:r>
            <a:r>
              <a:rPr lang="en-US" sz="1300" dirty="0" err="1">
                <a:latin typeface="Arial" panose="020B0604020202020204" pitchFamily="34" charset="0"/>
                <a:cs typeface="Arial" panose="020B0604020202020204" pitchFamily="34" charset="0"/>
              </a:rPr>
              <a:t>Tùy</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vào</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điều</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kiện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thực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tế</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của</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địa</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ph</a:t>
            </a:r>
            <a:r>
              <a:rPr lang="vi-VN" sz="1300" dirty="0">
                <a:cs typeface="Arial" panose="020B0604020202020204" pitchFamily="34" charset="0"/>
              </a:rPr>
              <a:t>ư</a:t>
            </a:r>
            <a:r>
              <a:rPr lang="en-US" sz="1300" dirty="0" err="1">
                <a:latin typeface="Arial" panose="020B0604020202020204" pitchFamily="34" charset="0"/>
                <a:cs typeface="Arial" panose="020B0604020202020204" pitchFamily="34" charset="0"/>
              </a:rPr>
              <a:t>ơng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và</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đặc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điểm</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của</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học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sinh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các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thầy</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cô</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có</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thể</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yêu</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cầu</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học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sinh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chuẩn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bị</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tranh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hoặc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ảnh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hoặc</a:t>
            </a:r>
            <a:r>
              <a:rPr lang="en-US" sz="1300" dirty="0">
                <a:latin typeface="Arial" panose="020B0604020202020204" pitchFamily="34" charset="0"/>
                <a:cs typeface="Arial" panose="020B0604020202020204" pitchFamily="34" charset="0"/>
              </a:rPr>
              <a:t> đ</a:t>
            </a:r>
            <a:r>
              <a:rPr lang="vi-VN" sz="1300" dirty="0">
                <a:cs typeface="Arial" panose="020B0604020202020204" pitchFamily="34" charset="0"/>
              </a:rPr>
              <a:t>ơ</a:t>
            </a:r>
            <a:r>
              <a:rPr lang="en-US" sz="1300" dirty="0">
                <a:latin typeface="Arial" panose="020B0604020202020204" pitchFamily="34" charset="0"/>
                <a:cs typeface="Arial" panose="020B0604020202020204" pitchFamily="34" charset="0"/>
              </a:rPr>
              <a:t>n </a:t>
            </a:r>
            <a:r>
              <a:rPr lang="en-US" sz="1300" dirty="0" err="1">
                <a:latin typeface="Arial" panose="020B0604020202020204" pitchFamily="34" charset="0"/>
                <a:cs typeface="Arial" panose="020B0604020202020204" pitchFamily="34" charset="0"/>
              </a:rPr>
              <a:t>giản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chỉ</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là</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những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thông</a:t>
            </a:r>
            <a:r>
              <a:rPr lang="en-US" sz="1300" dirty="0">
                <a:latin typeface="Arial" panose="020B0604020202020204" pitchFamily="34" charset="0"/>
                <a:cs typeface="Arial" panose="020B0604020202020204" pitchFamily="34" charset="0"/>
              </a:rPr>
              <a:t> tin </a:t>
            </a:r>
            <a:r>
              <a:rPr lang="en-US" sz="1300" dirty="0" err="1">
                <a:latin typeface="Arial" panose="020B0604020202020204" pitchFamily="34" charset="0"/>
                <a:cs typeface="Arial" panose="020B0604020202020204" pitchFamily="34" charset="0"/>
              </a:rPr>
              <a:t>liên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quan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đến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hoạt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động</a:t>
            </a:r>
            <a:r>
              <a:rPr lang="en-US" sz="1300" dirty="0">
                <a:latin typeface="Arial" panose="020B0604020202020204" pitchFamily="34" charset="0"/>
                <a:cs typeface="Arial" panose="020B0604020202020204" pitchFamily="34" charset="0"/>
              </a:rPr>
              <a:t>.</a:t>
            </a:r>
          </a:p>
        </p:txBody>
      </p:sp>
      <p:sp>
        <p:nvSpPr>
          <p:cNvPr id="14" name="TextBox 13">
            <a:extLst>
              <a:ext uri="{FF2B5EF4-FFF2-40B4-BE49-F238E27FC236}">
                <a16:creationId xmlns:a16="http://schemas.microsoft.com/office/drawing/2014/main" id="{561CBE53-DAE1-4BB7-9EF8-23CD79C3A52B}"/>
              </a:ext>
            </a:extLst>
          </p:cNvPr>
          <p:cNvSpPr txBox="1"/>
          <p:nvPr/>
        </p:nvSpPr>
        <p:spPr>
          <a:xfrm>
            <a:off x="3893249" y="4167644"/>
            <a:ext cx="7125321" cy="1892826"/>
          </a:xfrm>
          <a:prstGeom prst="rect">
            <a:avLst/>
          </a:prstGeom>
          <a:noFill/>
        </p:spPr>
        <p:txBody>
          <a:bodyPr wrap="square">
            <a:spAutoFit/>
          </a:bodyPr>
          <a:lstStyle/>
          <a:p>
            <a:pPr algn="just"/>
            <a:r>
              <a:rPr lang="en-US" sz="1300" dirty="0">
                <a:latin typeface="Arial" panose="020B0604020202020204" pitchFamily="34" charset="0"/>
                <a:cs typeface="Arial" panose="020B0604020202020204" pitchFamily="34" charset="0"/>
              </a:rPr>
              <a:t>5. </a:t>
            </a:r>
            <a:r>
              <a:rPr lang="en-US" sz="1300" dirty="0" err="1">
                <a:latin typeface="Arial" panose="020B0604020202020204" pitchFamily="34" charset="0"/>
                <a:cs typeface="Arial" panose="020B0604020202020204" pitchFamily="34" charset="0"/>
              </a:rPr>
              <a:t>Việc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đánh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giá</a:t>
            </a:r>
            <a:r>
              <a:rPr lang="en-US" sz="1300" dirty="0">
                <a:latin typeface="Arial" panose="020B0604020202020204" pitchFamily="34" charset="0"/>
                <a:cs typeface="Arial" panose="020B0604020202020204" pitchFamily="34" charset="0"/>
              </a:rPr>
              <a:t> đ</a:t>
            </a:r>
            <a:r>
              <a:rPr lang="vi-VN" sz="1300" dirty="0">
                <a:latin typeface="Arial" panose="020B0604020202020204" pitchFamily="34" charset="0"/>
                <a:cs typeface="Arial" panose="020B0604020202020204" pitchFamily="34" charset="0"/>
              </a:rPr>
              <a:t>ư</a:t>
            </a:r>
            <a:r>
              <a:rPr lang="en-US" sz="1300" dirty="0" err="1">
                <a:latin typeface="Arial" panose="020B0604020202020204" pitchFamily="34" charset="0"/>
                <a:cs typeface="Arial" panose="020B0604020202020204" pitchFamily="34" charset="0"/>
              </a:rPr>
              <a:t>ợc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tiến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hành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th</a:t>
            </a:r>
            <a:r>
              <a:rPr lang="vi-VN" sz="1300" dirty="0">
                <a:latin typeface="Arial" panose="020B0604020202020204" pitchFamily="34" charset="0"/>
                <a:cs typeface="Arial" panose="020B0604020202020204" pitchFamily="34" charset="0"/>
              </a:rPr>
              <a:t>ư</a:t>
            </a:r>
            <a:r>
              <a:rPr lang="en-US" sz="1300" dirty="0" err="1">
                <a:latin typeface="Arial" panose="020B0604020202020204" pitchFamily="34" charset="0"/>
                <a:cs typeface="Arial" panose="020B0604020202020204" pitchFamily="34" charset="0"/>
              </a:rPr>
              <a:t>ờng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xuyên</a:t>
            </a:r>
            <a:r>
              <a:rPr lang="en-US" sz="1300" dirty="0">
                <a:latin typeface="Arial" panose="020B0604020202020204" pitchFamily="34" charset="0"/>
                <a:cs typeface="Arial" panose="020B0604020202020204" pitchFamily="34" charset="0"/>
              </a:rPr>
              <a:t> qua </a:t>
            </a:r>
            <a:r>
              <a:rPr lang="en-US" sz="1300" dirty="0" err="1">
                <a:latin typeface="Arial" panose="020B0604020202020204" pitchFamily="34" charset="0"/>
                <a:cs typeface="Arial" panose="020B0604020202020204" pitchFamily="34" charset="0"/>
              </a:rPr>
              <a:t>các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chủ</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đề</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Từ</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đó</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rèn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cho</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học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sinh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kĩ</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năng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tự</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đánh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giá</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và</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đánh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giá</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lẫn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nhau</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Giáo</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viên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cũng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như</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học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sinh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có</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thể</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nhìn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lại</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kết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quả</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đánh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giá</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sau</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một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học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kì</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một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năm</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để</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thấy</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sự</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tiến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bộ</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của</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học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sinh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trong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hoạt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động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cũng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nh</a:t>
            </a:r>
            <a:r>
              <a:rPr lang="vi-VN" sz="1300" dirty="0">
                <a:latin typeface="Arial" panose="020B0604020202020204" pitchFamily="34" charset="0"/>
                <a:cs typeface="Arial" panose="020B0604020202020204" pitchFamily="34" charset="0"/>
              </a:rPr>
              <a:t>ư</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trong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khả</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năng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nhận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xét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đánh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giá</a:t>
            </a:r>
            <a:r>
              <a:rPr lang="en-US" sz="1300" dirty="0">
                <a:latin typeface="Arial" panose="020B0604020202020204" pitchFamily="34" charset="0"/>
                <a:cs typeface="Arial" panose="020B0604020202020204" pitchFamily="34" charset="0"/>
              </a:rPr>
              <a:t>. </a:t>
            </a:r>
          </a:p>
          <a:p>
            <a:pPr algn="just"/>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Việc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tương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tác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với</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phụ</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huynh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và</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kết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nối</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với</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gia</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đình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cộng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đồng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trong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đánh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giá</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là</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hết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sức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cần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thiết</a:t>
            </a:r>
            <a:r>
              <a:rPr lang="en-US" sz="1300" dirty="0">
                <a:latin typeface="Arial" panose="020B0604020202020204" pitchFamily="34" charset="0"/>
                <a:cs typeface="Arial" panose="020B0604020202020204" pitchFamily="34" charset="0"/>
              </a:rPr>
              <a:t> do </a:t>
            </a:r>
            <a:r>
              <a:rPr lang="en-US" sz="1300" dirty="0" err="1">
                <a:latin typeface="Arial" panose="020B0604020202020204" pitchFamily="34" charset="0"/>
                <a:cs typeface="Arial" panose="020B0604020202020204" pitchFamily="34" charset="0"/>
              </a:rPr>
              <a:t>đó</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giáo</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viên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cần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hướng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dẫn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kĩ</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học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sinh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cách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thực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hiện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cũng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như</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có</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sự</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thống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nhất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với</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phụ</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huynh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về</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cách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thức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đánh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giá</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Kết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quả</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đánh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giá</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cũng</a:t>
            </a:r>
            <a:r>
              <a:rPr lang="en-US" sz="1300" dirty="0">
                <a:latin typeface="Arial" panose="020B0604020202020204" pitchFamily="34" charset="0"/>
                <a:cs typeface="Arial" panose="020B0604020202020204" pitchFamily="34" charset="0"/>
              </a:rPr>
              <a:t> đ</a:t>
            </a:r>
            <a:r>
              <a:rPr lang="vi-VN" sz="1300" dirty="0">
                <a:latin typeface="Arial" panose="020B0604020202020204" pitchFamily="34" charset="0"/>
                <a:cs typeface="Arial" panose="020B0604020202020204" pitchFamily="34" charset="0"/>
              </a:rPr>
              <a:t>ư</a:t>
            </a:r>
            <a:r>
              <a:rPr lang="en-US" sz="1300" dirty="0" err="1">
                <a:latin typeface="Arial" panose="020B0604020202020204" pitchFamily="34" charset="0"/>
                <a:cs typeface="Arial" panose="020B0604020202020204" pitchFamily="34" charset="0"/>
              </a:rPr>
              <a:t>ợc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lưu</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vào</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hồ</a:t>
            </a:r>
            <a:r>
              <a:rPr lang="en-US" sz="1300" dirty="0">
                <a:latin typeface="Arial" panose="020B0604020202020204" pitchFamily="34" charset="0"/>
                <a:cs typeface="Arial" panose="020B0604020202020204" pitchFamily="34" charset="0"/>
              </a:rPr>
              <a:t> s</a:t>
            </a:r>
            <a:r>
              <a:rPr lang="vi-VN" sz="1300" dirty="0">
                <a:latin typeface="Arial" panose="020B0604020202020204" pitchFamily="34" charset="0"/>
                <a:cs typeface="Arial" panose="020B0604020202020204" pitchFamily="34" charset="0"/>
              </a:rPr>
              <a:t>ơ</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học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tập</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của</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học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sinh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và</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là</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một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trong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những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căn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cứ</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để</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đánh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giá</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sự</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hình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thành</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và</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phát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triển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phẩm</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chất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năng</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lực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của</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học</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sinh</a:t>
            </a:r>
            <a:r>
              <a:rPr lang="en-US" sz="1300" dirty="0">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4B35B317-D404-4D70-91D9-FC58EA7E9F4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379862" y="1196349"/>
            <a:ext cx="3137984" cy="46721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6086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arn(inVertical)">
                                      <p:cBhvr>
                                        <p:cTn id="2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26701" y="1074792"/>
            <a:ext cx="11473070" cy="460841"/>
          </a:xfrm>
        </p:spPr>
        <p:txBody>
          <a:bodyPr>
            <a:noAutofit/>
          </a:bodyPr>
          <a:lstStyle/>
          <a:p>
            <a:pPr algn="ctr">
              <a:spcBef>
                <a:spcPts val="600"/>
              </a:spcBef>
            </a:pPr>
            <a:r>
              <a:rPr lang="en-US" dirty="0" err="1"/>
              <a:t>thiết</a:t>
            </a:r>
            <a:r>
              <a:rPr lang="en-US" dirty="0"/>
              <a:t> </a:t>
            </a:r>
            <a:r>
              <a:rPr lang="en-US" dirty="0" err="1"/>
              <a:t>kế</a:t>
            </a:r>
            <a:r>
              <a:rPr lang="en-US" dirty="0"/>
              <a:t> </a:t>
            </a:r>
            <a:r>
              <a:rPr lang="en-US" dirty="0" err="1"/>
              <a:t>kế</a:t>
            </a:r>
            <a:r>
              <a:rPr lang="en-US" dirty="0"/>
              <a:t> </a:t>
            </a:r>
            <a:r>
              <a:rPr lang="en-US" dirty="0" err="1"/>
              <a:t>hoạch</a:t>
            </a:r>
            <a:r>
              <a:rPr lang="en-US" dirty="0"/>
              <a:t> </a:t>
            </a:r>
            <a:r>
              <a:rPr lang="en-US" dirty="0" err="1"/>
              <a:t>tổ</a:t>
            </a:r>
            <a:r>
              <a:rPr lang="en-US" dirty="0"/>
              <a:t> </a:t>
            </a:r>
            <a:r>
              <a:rPr lang="en-US" dirty="0" err="1"/>
              <a:t>chức</a:t>
            </a:r>
            <a:r>
              <a:rPr lang="en-US" dirty="0"/>
              <a:t> </a:t>
            </a:r>
            <a:r>
              <a:rPr lang="en-US" dirty="0" err="1"/>
              <a:t>hoạt</a:t>
            </a:r>
            <a:r>
              <a:rPr lang="en-US" dirty="0"/>
              <a:t> </a:t>
            </a:r>
            <a:r>
              <a:rPr lang="en-US" dirty="0" err="1"/>
              <a:t>động</a:t>
            </a:r>
            <a:r>
              <a:rPr lang="en-US" dirty="0"/>
              <a:t> </a:t>
            </a:r>
            <a:r>
              <a:rPr lang="en-US" dirty="0" err="1"/>
              <a:t>trải</a:t>
            </a:r>
            <a:r>
              <a:rPr lang="en-US" dirty="0"/>
              <a:t> </a:t>
            </a:r>
            <a:r>
              <a:rPr lang="en-US" dirty="0" err="1"/>
              <a:t>nghiệm</a:t>
            </a:r>
            <a:r>
              <a:rPr lang="en-US" dirty="0"/>
              <a:t> </a:t>
            </a:r>
          </a:p>
        </p:txBody>
      </p:sp>
      <p:sp>
        <p:nvSpPr>
          <p:cNvPr id="8" name="Content Placeholder 7"/>
          <p:cNvSpPr>
            <a:spLocks noGrp="1"/>
          </p:cNvSpPr>
          <p:nvPr>
            <p:ph idx="1"/>
          </p:nvPr>
        </p:nvSpPr>
        <p:spPr>
          <a:xfrm>
            <a:off x="4810572" y="1924624"/>
            <a:ext cx="6716342" cy="4354164"/>
          </a:xfrm>
        </p:spPr>
        <p:txBody>
          <a:bodyPr>
            <a:normAutofit/>
          </a:bodyPr>
          <a:lstStyle/>
          <a:p>
            <a:pPr marL="0" indent="0" algn="just">
              <a:spcBef>
                <a:spcPts val="600"/>
              </a:spcBef>
              <a:spcAft>
                <a:spcPts val="600"/>
              </a:spcAft>
              <a:buNone/>
              <a:defRPr/>
            </a:pPr>
            <a:r>
              <a:rPr lang="en-US" b="1" dirty="0"/>
              <a:t>1.  </a:t>
            </a:r>
            <a:r>
              <a:rPr lang="en-US" b="1" dirty="0" err="1"/>
              <a:t>Chọn</a:t>
            </a:r>
            <a:r>
              <a:rPr lang="en-US" b="1" dirty="0"/>
              <a:t> </a:t>
            </a:r>
            <a:r>
              <a:rPr lang="en-US" b="1" dirty="0" err="1"/>
              <a:t>hoạt</a:t>
            </a:r>
            <a:r>
              <a:rPr lang="en-US" b="1" dirty="0"/>
              <a:t> </a:t>
            </a:r>
            <a:r>
              <a:rPr lang="en-US" b="1" dirty="0" err="1"/>
              <a:t>động</a:t>
            </a:r>
            <a:r>
              <a:rPr lang="en-US" b="1" dirty="0"/>
              <a:t> </a:t>
            </a:r>
            <a:r>
              <a:rPr lang="en-US" b="1" dirty="0" err="1"/>
              <a:t>trải</a:t>
            </a:r>
            <a:r>
              <a:rPr lang="en-US" b="1" dirty="0"/>
              <a:t> </a:t>
            </a:r>
            <a:r>
              <a:rPr lang="en-US" b="1" dirty="0" err="1"/>
              <a:t>nghiệm</a:t>
            </a:r>
            <a:r>
              <a:rPr lang="en-US" b="1" dirty="0"/>
              <a:t> </a:t>
            </a:r>
            <a:r>
              <a:rPr lang="en-US" b="1" dirty="0" err="1"/>
              <a:t>theo</a:t>
            </a:r>
            <a:r>
              <a:rPr lang="en-US" b="1" dirty="0"/>
              <a:t> </a:t>
            </a:r>
            <a:r>
              <a:rPr lang="en-US" b="1" dirty="0" err="1"/>
              <a:t>chủ</a:t>
            </a:r>
            <a:r>
              <a:rPr lang="en-US" b="1" dirty="0"/>
              <a:t> </a:t>
            </a:r>
            <a:r>
              <a:rPr lang="en-US" b="1" dirty="0" err="1"/>
              <a:t>đề</a:t>
            </a:r>
            <a:r>
              <a:rPr lang="en-US" b="1" dirty="0"/>
              <a:t> </a:t>
            </a:r>
            <a:r>
              <a:rPr lang="en-US" b="1" dirty="0" err="1"/>
              <a:t>của</a:t>
            </a:r>
            <a:r>
              <a:rPr lang="en-US" b="1" dirty="0"/>
              <a:t> </a:t>
            </a:r>
            <a:r>
              <a:rPr lang="en-US" b="1" dirty="0" err="1"/>
              <a:t>một</a:t>
            </a:r>
            <a:r>
              <a:rPr lang="en-US" b="1" dirty="0"/>
              <a:t> </a:t>
            </a:r>
            <a:r>
              <a:rPr lang="en-US" b="1" dirty="0" err="1"/>
              <a:t>tuần</a:t>
            </a:r>
            <a:r>
              <a:rPr lang="en-US" b="1" dirty="0"/>
              <a:t> </a:t>
            </a:r>
            <a:r>
              <a:rPr lang="en-US" b="1" dirty="0" err="1"/>
              <a:t>bất</a:t>
            </a:r>
            <a:r>
              <a:rPr lang="en-US" b="1" dirty="0"/>
              <a:t> </a:t>
            </a:r>
            <a:r>
              <a:rPr lang="en-US" b="1" dirty="0" err="1"/>
              <a:t>kì</a:t>
            </a:r>
            <a:r>
              <a:rPr lang="en-US" b="1" dirty="0"/>
              <a:t> </a:t>
            </a:r>
            <a:r>
              <a:rPr lang="en-US" b="1" dirty="0" err="1"/>
              <a:t>trong</a:t>
            </a:r>
            <a:r>
              <a:rPr lang="en-US" b="1" dirty="0"/>
              <a:t> SGK </a:t>
            </a:r>
            <a:r>
              <a:rPr lang="en-US" b="1" dirty="0" err="1"/>
              <a:t>Hoạt</a:t>
            </a:r>
            <a:r>
              <a:rPr lang="en-US" b="1" dirty="0"/>
              <a:t> </a:t>
            </a:r>
            <a:r>
              <a:rPr lang="en-US" b="1" dirty="0" err="1"/>
              <a:t>động</a:t>
            </a:r>
            <a:r>
              <a:rPr lang="en-US" b="1" dirty="0"/>
              <a:t> </a:t>
            </a:r>
            <a:r>
              <a:rPr lang="en-US" b="1" dirty="0" err="1"/>
              <a:t>trải</a:t>
            </a:r>
            <a:r>
              <a:rPr lang="en-US" b="1" dirty="0"/>
              <a:t> </a:t>
            </a:r>
            <a:r>
              <a:rPr lang="en-US" b="1" dirty="0" err="1"/>
              <a:t>nghiệm</a:t>
            </a:r>
            <a:r>
              <a:rPr lang="en-US" b="1" dirty="0"/>
              <a:t> 4, </a:t>
            </a:r>
            <a:r>
              <a:rPr lang="en-US" b="1" dirty="0" err="1"/>
              <a:t>nghiên</a:t>
            </a:r>
            <a:r>
              <a:rPr lang="en-US" b="1" dirty="0"/>
              <a:t> </a:t>
            </a:r>
            <a:r>
              <a:rPr lang="en-US" b="1" dirty="0" err="1"/>
              <a:t>cứu</a:t>
            </a:r>
            <a:r>
              <a:rPr lang="en-US" b="1" dirty="0"/>
              <a:t> </a:t>
            </a:r>
            <a:r>
              <a:rPr lang="en-US" b="1" dirty="0" err="1"/>
              <a:t>và</a:t>
            </a:r>
            <a:r>
              <a:rPr lang="en-US" b="1" dirty="0"/>
              <a:t> </a:t>
            </a:r>
            <a:r>
              <a:rPr lang="en-US" b="1" dirty="0" err="1"/>
              <a:t>thực</a:t>
            </a:r>
            <a:r>
              <a:rPr lang="en-US" b="1" dirty="0"/>
              <a:t> </a:t>
            </a:r>
            <a:r>
              <a:rPr lang="en-US" b="1" dirty="0" err="1"/>
              <a:t>hành</a:t>
            </a:r>
            <a:r>
              <a:rPr lang="en-US" b="1" dirty="0"/>
              <a:t> </a:t>
            </a:r>
            <a:r>
              <a:rPr lang="en-US" b="1" dirty="0" err="1"/>
              <a:t>thiết</a:t>
            </a:r>
            <a:r>
              <a:rPr lang="en-US" b="1" dirty="0"/>
              <a:t> </a:t>
            </a:r>
            <a:r>
              <a:rPr lang="en-US" b="1" dirty="0" err="1"/>
              <a:t>kế</a:t>
            </a:r>
            <a:r>
              <a:rPr lang="en-US" b="1" dirty="0"/>
              <a:t> </a:t>
            </a:r>
            <a:r>
              <a:rPr lang="en-US" b="1" dirty="0" err="1"/>
              <a:t>hoạt</a:t>
            </a:r>
            <a:r>
              <a:rPr lang="en-US" b="1" dirty="0"/>
              <a:t> </a:t>
            </a:r>
            <a:r>
              <a:rPr lang="en-US" b="1" dirty="0" err="1"/>
              <a:t>động</a:t>
            </a:r>
            <a:r>
              <a:rPr lang="en-US" b="1" dirty="0"/>
              <a:t>.</a:t>
            </a:r>
          </a:p>
          <a:p>
            <a:pPr marL="0" indent="0" algn="just">
              <a:spcBef>
                <a:spcPts val="600"/>
              </a:spcBef>
              <a:spcAft>
                <a:spcPts val="600"/>
              </a:spcAft>
              <a:buNone/>
              <a:defRPr/>
            </a:pPr>
            <a:endParaRPr lang="en-US" sz="200" b="1" dirty="0"/>
          </a:p>
          <a:p>
            <a:pPr marL="0" indent="0">
              <a:spcBef>
                <a:spcPts val="300"/>
              </a:spcBef>
              <a:spcAft>
                <a:spcPts val="300"/>
              </a:spcAft>
              <a:buNone/>
              <a:defRPr/>
            </a:pPr>
            <a:r>
              <a:rPr lang="en-US" b="1" dirty="0"/>
              <a:t>        </a:t>
            </a:r>
            <a:r>
              <a:rPr lang="en-US" dirty="0" err="1"/>
              <a:t>Với</a:t>
            </a:r>
            <a:r>
              <a:rPr lang="en-US" dirty="0"/>
              <a:t> </a:t>
            </a:r>
            <a:r>
              <a:rPr lang="en-US" dirty="0" err="1"/>
              <a:t>mỗi</a:t>
            </a:r>
            <a:r>
              <a:rPr lang="en-US" dirty="0"/>
              <a:t> </a:t>
            </a:r>
            <a:r>
              <a:rPr lang="en-US" dirty="0" err="1"/>
              <a:t>hoạt</a:t>
            </a:r>
            <a:r>
              <a:rPr lang="en-US" dirty="0"/>
              <a:t> </a:t>
            </a:r>
            <a:r>
              <a:rPr lang="en-US" dirty="0" err="1"/>
              <a:t>động</a:t>
            </a:r>
            <a:r>
              <a:rPr lang="en-US" dirty="0"/>
              <a:t> </a:t>
            </a:r>
            <a:r>
              <a:rPr lang="en-US" dirty="0" err="1"/>
              <a:t>ghi</a:t>
            </a:r>
            <a:r>
              <a:rPr lang="en-US" dirty="0"/>
              <a:t> </a:t>
            </a:r>
            <a:r>
              <a:rPr lang="en-US" dirty="0" err="1"/>
              <a:t>rõ</a:t>
            </a:r>
            <a:r>
              <a:rPr lang="en-US" dirty="0"/>
              <a:t>:</a:t>
            </a:r>
          </a:p>
          <a:p>
            <a:pPr marL="0" indent="0">
              <a:spcBef>
                <a:spcPts val="300"/>
              </a:spcBef>
              <a:spcAft>
                <a:spcPts val="300"/>
              </a:spcAft>
              <a:buNone/>
              <a:defRPr/>
            </a:pPr>
            <a:r>
              <a:rPr lang="en-US" dirty="0"/>
              <a:t>        - </a:t>
            </a:r>
            <a:r>
              <a:rPr lang="en-US" dirty="0" err="1"/>
              <a:t>Tên</a:t>
            </a:r>
            <a:r>
              <a:rPr lang="en-US" dirty="0"/>
              <a:t> </a:t>
            </a:r>
            <a:r>
              <a:rPr lang="en-US" dirty="0" err="1"/>
              <a:t>hoạt</a:t>
            </a:r>
            <a:r>
              <a:rPr lang="en-US" dirty="0"/>
              <a:t> </a:t>
            </a:r>
            <a:r>
              <a:rPr lang="en-US" dirty="0" err="1"/>
              <a:t>động</a:t>
            </a:r>
            <a:endParaRPr lang="en-US" dirty="0"/>
          </a:p>
          <a:p>
            <a:pPr marL="0" indent="0">
              <a:spcBef>
                <a:spcPts val="300"/>
              </a:spcBef>
              <a:spcAft>
                <a:spcPts val="300"/>
              </a:spcAft>
              <a:buNone/>
              <a:defRPr/>
            </a:pPr>
            <a:r>
              <a:rPr lang="en-US" dirty="0"/>
              <a:t>        - </a:t>
            </a:r>
            <a:r>
              <a:rPr lang="en-US" dirty="0" err="1"/>
              <a:t>Mục</a:t>
            </a:r>
            <a:r>
              <a:rPr lang="en-US" dirty="0"/>
              <a:t> </a:t>
            </a:r>
            <a:r>
              <a:rPr lang="en-US" dirty="0" err="1"/>
              <a:t>tiêu</a:t>
            </a:r>
            <a:r>
              <a:rPr lang="en-US" dirty="0"/>
              <a:t> </a:t>
            </a:r>
            <a:r>
              <a:rPr lang="en-US" dirty="0" err="1"/>
              <a:t>và</a:t>
            </a:r>
            <a:r>
              <a:rPr lang="en-US" dirty="0"/>
              <a:t> </a:t>
            </a:r>
            <a:r>
              <a:rPr lang="en-US" dirty="0" err="1"/>
              <a:t>cách</a:t>
            </a:r>
            <a:r>
              <a:rPr lang="en-US" dirty="0"/>
              <a:t> </a:t>
            </a:r>
            <a:r>
              <a:rPr lang="en-US" dirty="0" err="1"/>
              <a:t>tổ</a:t>
            </a:r>
            <a:r>
              <a:rPr lang="en-US" dirty="0"/>
              <a:t> </a:t>
            </a:r>
            <a:r>
              <a:rPr lang="en-US" dirty="0" err="1"/>
              <a:t>chức</a:t>
            </a:r>
            <a:r>
              <a:rPr lang="en-US" dirty="0"/>
              <a:t> </a:t>
            </a:r>
            <a:r>
              <a:rPr lang="en-US" dirty="0" err="1"/>
              <a:t>hoạt</a:t>
            </a:r>
            <a:r>
              <a:rPr lang="en-US" dirty="0"/>
              <a:t> </a:t>
            </a:r>
            <a:r>
              <a:rPr lang="en-US" dirty="0" err="1"/>
              <a:t>động</a:t>
            </a:r>
            <a:endParaRPr lang="en-US" dirty="0"/>
          </a:p>
          <a:p>
            <a:pPr marL="0" indent="0">
              <a:spcBef>
                <a:spcPts val="300"/>
              </a:spcBef>
              <a:spcAft>
                <a:spcPts val="300"/>
              </a:spcAft>
              <a:buNone/>
              <a:defRPr/>
            </a:pPr>
            <a:endParaRPr lang="en-US" sz="1000" dirty="0"/>
          </a:p>
          <a:p>
            <a:pPr marL="0" indent="0">
              <a:spcBef>
                <a:spcPts val="600"/>
              </a:spcBef>
              <a:spcAft>
                <a:spcPts val="600"/>
              </a:spcAft>
              <a:buNone/>
              <a:defRPr/>
            </a:pPr>
            <a:r>
              <a:rPr lang="en-US" b="1" dirty="0"/>
              <a:t>2. </a:t>
            </a:r>
            <a:r>
              <a:rPr lang="en-US" b="1" dirty="0" err="1"/>
              <a:t>Thời</a:t>
            </a:r>
            <a:r>
              <a:rPr lang="en-US" b="1" dirty="0"/>
              <a:t> </a:t>
            </a:r>
            <a:r>
              <a:rPr lang="en-US" b="1" dirty="0" err="1"/>
              <a:t>gian</a:t>
            </a:r>
            <a:r>
              <a:rPr lang="en-US" b="1" dirty="0"/>
              <a:t> </a:t>
            </a:r>
            <a:r>
              <a:rPr lang="en-US" b="1" dirty="0" err="1"/>
              <a:t>chuẩn</a:t>
            </a:r>
            <a:r>
              <a:rPr lang="en-US" b="1" dirty="0"/>
              <a:t> </a:t>
            </a:r>
            <a:r>
              <a:rPr lang="en-US" b="1" dirty="0" err="1"/>
              <a:t>bị</a:t>
            </a:r>
            <a:r>
              <a:rPr lang="en-US" b="1" dirty="0"/>
              <a:t>: 20p</a:t>
            </a:r>
          </a:p>
          <a:p>
            <a:pPr marL="0" indent="0">
              <a:buNone/>
            </a:pPr>
            <a:r>
              <a:rPr lang="en-US" altLang="en-US" b="1" dirty="0"/>
              <a:t> </a:t>
            </a:r>
            <a:endParaRPr lang="vi-VN" dirty="0"/>
          </a:p>
        </p:txBody>
      </p:sp>
      <p:sp>
        <p:nvSpPr>
          <p:cNvPr id="37" name="Slide Number Placeholder 36">
            <a:extLst>
              <a:ext uri="{FF2B5EF4-FFF2-40B4-BE49-F238E27FC236}">
                <a16:creationId xmlns:a16="http://schemas.microsoft.com/office/drawing/2014/main" id="{691CF294-4B23-4C1E-A439-11B9DBAB1993}"/>
              </a:ext>
            </a:extLst>
          </p:cNvPr>
          <p:cNvSpPr>
            <a:spLocks noGrp="1"/>
          </p:cNvSpPr>
          <p:nvPr>
            <p:ph type="sldNum" sz="quarter" idx="4"/>
          </p:nvPr>
        </p:nvSpPr>
        <p:spPr/>
        <p:txBody>
          <a:bodyPr/>
          <a:lstStyle/>
          <a:p>
            <a:fld id="{1B9DC291-02C8-42FE-8C27-4569C3BE8CBB}" type="slidenum">
              <a:rPr lang="en-US" altLang="en-US" smtClean="0"/>
              <a:pPr/>
              <a:t>58</a:t>
            </a:fld>
            <a:endParaRPr lang="en-US" altLang="en-US"/>
          </a:p>
        </p:txBody>
      </p:sp>
      <p:sp>
        <p:nvSpPr>
          <p:cNvPr id="15" name="Slide Number 04">
            <a:extLst>
              <a:ext uri="{FF2B5EF4-FFF2-40B4-BE49-F238E27FC236}">
                <a16:creationId xmlns:a16="http://schemas.microsoft.com/office/drawing/2014/main" id="{979C3E78-CF44-41DC-A57F-A9DFA28E5F1F}"/>
              </a:ext>
            </a:extLst>
          </p:cNvPr>
          <p:cNvSpPr txBox="1">
            <a:spLocks/>
          </p:cNvSpPr>
          <p:nvPr/>
        </p:nvSpPr>
        <p:spPr>
          <a:xfrm>
            <a:off x="10919584" y="441326"/>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rPr>
              <a:pPr/>
              <a:t>58</a:t>
            </a:fld>
            <a:endParaRPr lang="en-US" sz="1000" dirty="0">
              <a:solidFill>
                <a:schemeClr val="bg1">
                  <a:alpha val="50000"/>
                </a:schemeClr>
              </a:solidFill>
            </a:endParaRPr>
          </a:p>
        </p:txBody>
      </p:sp>
      <p:sp>
        <p:nvSpPr>
          <p:cNvPr id="2" name="Date Placeholder 1"/>
          <p:cNvSpPr>
            <a:spLocks noGrp="1"/>
          </p:cNvSpPr>
          <p:nvPr>
            <p:ph type="dt" sz="half" idx="2"/>
          </p:nvPr>
        </p:nvSpPr>
        <p:spPr/>
        <p:txBody>
          <a:bodyPr/>
          <a:lstStyle/>
          <a:p>
            <a:fld id="{260ED8A0-E7B9-4B78-BA77-D3E231540575}" type="datetime1">
              <a:rPr lang="en-US" smtClean="0"/>
              <a:t>5/18/2023</a:t>
            </a:fld>
            <a:endParaRPr lang="en-US"/>
          </a:p>
        </p:txBody>
      </p:sp>
      <p:grpSp>
        <p:nvGrpSpPr>
          <p:cNvPr id="10" name="Google Shape;704;p47"/>
          <p:cNvGrpSpPr/>
          <p:nvPr/>
        </p:nvGrpSpPr>
        <p:grpSpPr>
          <a:xfrm rot="-1682106">
            <a:off x="1959130" y="1804705"/>
            <a:ext cx="2221095" cy="4745024"/>
            <a:chOff x="1359132" y="345882"/>
            <a:chExt cx="1966239" cy="4200564"/>
          </a:xfrm>
        </p:grpSpPr>
        <p:grpSp>
          <p:nvGrpSpPr>
            <p:cNvPr id="11" name="Google Shape;705;p47"/>
            <p:cNvGrpSpPr/>
            <p:nvPr/>
          </p:nvGrpSpPr>
          <p:grpSpPr>
            <a:xfrm>
              <a:off x="2073901" y="2186669"/>
              <a:ext cx="501313" cy="2359777"/>
              <a:chOff x="2810055" y="1677194"/>
              <a:chExt cx="535258" cy="2519562"/>
            </a:xfrm>
          </p:grpSpPr>
          <p:sp>
            <p:nvSpPr>
              <p:cNvPr id="25" name="Google Shape;706;p47"/>
              <p:cNvSpPr/>
              <p:nvPr/>
            </p:nvSpPr>
            <p:spPr>
              <a:xfrm>
                <a:off x="2810675" y="3399597"/>
                <a:ext cx="534638" cy="779141"/>
              </a:xfrm>
              <a:custGeom>
                <a:avLst/>
                <a:gdLst/>
                <a:ahLst/>
                <a:cxnLst/>
                <a:rect l="l" t="t" r="r" b="b"/>
                <a:pathLst>
                  <a:path w="120000" h="120000" extrusionOk="0">
                    <a:moveTo>
                      <a:pt x="0" y="0"/>
                    </a:moveTo>
                    <a:lnTo>
                      <a:pt x="120000" y="0"/>
                    </a:lnTo>
                    <a:lnTo>
                      <a:pt x="120000" y="19312"/>
                    </a:lnTo>
                    <a:lnTo>
                      <a:pt x="119932" y="19312"/>
                    </a:lnTo>
                    <a:lnTo>
                      <a:pt x="59999" y="120000"/>
                    </a:lnTo>
                    <a:lnTo>
                      <a:pt x="67" y="19312"/>
                    </a:lnTo>
                    <a:lnTo>
                      <a:pt x="0" y="19312"/>
                    </a:lnTo>
                    <a:lnTo>
                      <a:pt x="0" y="19199"/>
                    </a:lnTo>
                    <a:close/>
                  </a:path>
                </a:pathLst>
              </a:custGeom>
              <a:gradFill>
                <a:gsLst>
                  <a:gs pos="0">
                    <a:srgbClr val="F9B57C"/>
                  </a:gs>
                  <a:gs pos="100000">
                    <a:srgbClr val="F9B57C"/>
                  </a:gs>
                </a:gsLst>
                <a:lin ang="19799999" scaled="0"/>
              </a:gra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lt1"/>
                  </a:solidFill>
                  <a:latin typeface="Arial"/>
                  <a:ea typeface="Arial"/>
                  <a:cs typeface="Arial"/>
                  <a:sym typeface="Arial"/>
                </a:endParaRPr>
              </a:p>
            </p:txBody>
          </p:sp>
          <p:sp>
            <p:nvSpPr>
              <p:cNvPr id="26" name="Google Shape;707;p47"/>
              <p:cNvSpPr/>
              <p:nvPr/>
            </p:nvSpPr>
            <p:spPr>
              <a:xfrm>
                <a:off x="2984722" y="3392706"/>
                <a:ext cx="180870" cy="787996"/>
              </a:xfrm>
              <a:custGeom>
                <a:avLst/>
                <a:gdLst/>
                <a:ahLst/>
                <a:cxnLst/>
                <a:rect l="l" t="t" r="r" b="b"/>
                <a:pathLst>
                  <a:path w="120000" h="120000" extrusionOk="0">
                    <a:moveTo>
                      <a:pt x="0" y="0"/>
                    </a:moveTo>
                    <a:lnTo>
                      <a:pt x="120000" y="0"/>
                    </a:lnTo>
                    <a:lnTo>
                      <a:pt x="120000" y="14012"/>
                    </a:lnTo>
                    <a:lnTo>
                      <a:pt x="63584" y="119999"/>
                    </a:lnTo>
                    <a:lnTo>
                      <a:pt x="89" y="19095"/>
                    </a:lnTo>
                    <a:lnTo>
                      <a:pt x="0" y="19095"/>
                    </a:lnTo>
                    <a:lnTo>
                      <a:pt x="0" y="18984"/>
                    </a:lnTo>
                    <a:lnTo>
                      <a:pt x="0" y="0"/>
                    </a:lnTo>
                    <a:close/>
                  </a:path>
                </a:pathLst>
              </a:custGeom>
              <a:gradFill>
                <a:gsLst>
                  <a:gs pos="0">
                    <a:srgbClr val="FBC9A0"/>
                  </a:gs>
                  <a:gs pos="100000">
                    <a:srgbClr val="FBC9A0"/>
                  </a:gs>
                </a:gsLst>
                <a:lin ang="19799999" scaled="0"/>
              </a:gra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lt1"/>
                  </a:solidFill>
                  <a:latin typeface="Arial"/>
                  <a:ea typeface="Arial"/>
                  <a:cs typeface="Arial"/>
                  <a:sym typeface="Arial"/>
                </a:endParaRPr>
              </a:p>
            </p:txBody>
          </p:sp>
          <p:sp>
            <p:nvSpPr>
              <p:cNvPr id="27" name="Google Shape;708;p47"/>
              <p:cNvSpPr/>
              <p:nvPr/>
            </p:nvSpPr>
            <p:spPr>
              <a:xfrm>
                <a:off x="2810055" y="3399597"/>
                <a:ext cx="264192" cy="763141"/>
              </a:xfrm>
              <a:custGeom>
                <a:avLst/>
                <a:gdLst/>
                <a:ahLst/>
                <a:cxnLst/>
                <a:rect l="l" t="t" r="r" b="b"/>
                <a:pathLst>
                  <a:path w="120000" h="120000" extrusionOk="0">
                    <a:moveTo>
                      <a:pt x="0" y="0"/>
                    </a:moveTo>
                    <a:lnTo>
                      <a:pt x="80907" y="0"/>
                    </a:lnTo>
                    <a:cubicBezTo>
                      <a:pt x="81040" y="4822"/>
                      <a:pt x="81173" y="9645"/>
                      <a:pt x="81306" y="14468"/>
                    </a:cubicBezTo>
                    <a:lnTo>
                      <a:pt x="120000" y="119999"/>
                    </a:lnTo>
                    <a:lnTo>
                      <a:pt x="91" y="19717"/>
                    </a:lnTo>
                    <a:lnTo>
                      <a:pt x="0" y="19717"/>
                    </a:lnTo>
                    <a:lnTo>
                      <a:pt x="0" y="19602"/>
                    </a:lnTo>
                    <a:lnTo>
                      <a:pt x="0" y="0"/>
                    </a:lnTo>
                    <a:close/>
                  </a:path>
                </a:pathLst>
              </a:custGeom>
              <a:gradFill>
                <a:gsLst>
                  <a:gs pos="0">
                    <a:srgbClr val="FDDEC5"/>
                  </a:gs>
                  <a:gs pos="100000">
                    <a:srgbClr val="FDDEC5"/>
                  </a:gs>
                </a:gsLst>
                <a:lin ang="19799999" scaled="0"/>
              </a:gra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lt1"/>
                  </a:solidFill>
                  <a:latin typeface="Arial"/>
                  <a:ea typeface="Arial"/>
                  <a:cs typeface="Arial"/>
                  <a:sym typeface="Arial"/>
                </a:endParaRPr>
              </a:p>
            </p:txBody>
          </p:sp>
          <p:sp>
            <p:nvSpPr>
              <p:cNvPr id="28" name="Google Shape;709;p47"/>
              <p:cNvSpPr/>
              <p:nvPr/>
            </p:nvSpPr>
            <p:spPr>
              <a:xfrm>
                <a:off x="2811292" y="1677194"/>
                <a:ext cx="177768" cy="1815900"/>
              </a:xfrm>
              <a:custGeom>
                <a:avLst/>
                <a:gdLst/>
                <a:ahLst/>
                <a:cxnLst/>
                <a:rect l="l" t="t" r="r" b="b"/>
                <a:pathLst>
                  <a:path w="120000" h="120000" extrusionOk="0">
                    <a:moveTo>
                      <a:pt x="0" y="0"/>
                    </a:moveTo>
                    <a:lnTo>
                      <a:pt x="120000" y="0"/>
                    </a:lnTo>
                    <a:lnTo>
                      <a:pt x="120000" y="120000"/>
                    </a:lnTo>
                    <a:lnTo>
                      <a:pt x="117741" y="120000"/>
                    </a:lnTo>
                    <a:cubicBezTo>
                      <a:pt x="111637" y="116604"/>
                      <a:pt x="88069" y="114098"/>
                      <a:pt x="59999" y="114098"/>
                    </a:cubicBezTo>
                    <a:cubicBezTo>
                      <a:pt x="31930" y="114098"/>
                      <a:pt x="8362" y="116604"/>
                      <a:pt x="2258" y="120000"/>
                    </a:cubicBezTo>
                    <a:lnTo>
                      <a:pt x="0" y="120000"/>
                    </a:lnTo>
                    <a:close/>
                  </a:path>
                </a:pathLst>
              </a:custGeom>
              <a:gradFill>
                <a:gsLst>
                  <a:gs pos="0">
                    <a:srgbClr val="BCEAED"/>
                  </a:gs>
                  <a:gs pos="100000">
                    <a:srgbClr val="BCEAED"/>
                  </a:gs>
                </a:gsLst>
                <a:lin ang="19799999" scaled="0"/>
              </a:gra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lt1"/>
                  </a:solidFill>
                  <a:latin typeface="Arial"/>
                  <a:ea typeface="Arial"/>
                  <a:cs typeface="Arial"/>
                  <a:sym typeface="Arial"/>
                </a:endParaRPr>
              </a:p>
            </p:txBody>
          </p:sp>
          <p:sp>
            <p:nvSpPr>
              <p:cNvPr id="29" name="Google Shape;710;p47"/>
              <p:cNvSpPr/>
              <p:nvPr/>
            </p:nvSpPr>
            <p:spPr>
              <a:xfrm>
                <a:off x="2987824" y="1677195"/>
                <a:ext cx="177768" cy="1815900"/>
              </a:xfrm>
              <a:custGeom>
                <a:avLst/>
                <a:gdLst/>
                <a:ahLst/>
                <a:cxnLst/>
                <a:rect l="l" t="t" r="r" b="b"/>
                <a:pathLst>
                  <a:path w="120000" h="120000" extrusionOk="0">
                    <a:moveTo>
                      <a:pt x="0" y="0"/>
                    </a:moveTo>
                    <a:lnTo>
                      <a:pt x="120000" y="0"/>
                    </a:lnTo>
                    <a:lnTo>
                      <a:pt x="120000" y="120000"/>
                    </a:lnTo>
                    <a:lnTo>
                      <a:pt x="117741" y="120000"/>
                    </a:lnTo>
                    <a:cubicBezTo>
                      <a:pt x="111637" y="116604"/>
                      <a:pt x="88069" y="114098"/>
                      <a:pt x="59999" y="114098"/>
                    </a:cubicBezTo>
                    <a:cubicBezTo>
                      <a:pt x="31930" y="114098"/>
                      <a:pt x="8362" y="116604"/>
                      <a:pt x="2258" y="120000"/>
                    </a:cubicBezTo>
                    <a:lnTo>
                      <a:pt x="0" y="120000"/>
                    </a:lnTo>
                    <a:close/>
                  </a:path>
                </a:pathLst>
              </a:custGeom>
              <a:gradFill>
                <a:gsLst>
                  <a:gs pos="0">
                    <a:srgbClr val="90DCE2"/>
                  </a:gs>
                  <a:gs pos="100000">
                    <a:srgbClr val="90DCE2"/>
                  </a:gs>
                </a:gsLst>
                <a:lin ang="19799999" scaled="0"/>
              </a:gra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lt1"/>
                  </a:solidFill>
                  <a:latin typeface="Arial"/>
                  <a:ea typeface="Arial"/>
                  <a:cs typeface="Arial"/>
                  <a:sym typeface="Arial"/>
                </a:endParaRPr>
              </a:p>
            </p:txBody>
          </p:sp>
          <p:sp>
            <p:nvSpPr>
              <p:cNvPr id="30" name="Google Shape;711;p47"/>
              <p:cNvSpPr/>
              <p:nvPr/>
            </p:nvSpPr>
            <p:spPr>
              <a:xfrm>
                <a:off x="3165590" y="1677196"/>
                <a:ext cx="177768" cy="1815899"/>
              </a:xfrm>
              <a:custGeom>
                <a:avLst/>
                <a:gdLst/>
                <a:ahLst/>
                <a:cxnLst/>
                <a:rect l="l" t="t" r="r" b="b"/>
                <a:pathLst>
                  <a:path w="120000" h="120000" extrusionOk="0">
                    <a:moveTo>
                      <a:pt x="0" y="0"/>
                    </a:moveTo>
                    <a:lnTo>
                      <a:pt x="120000" y="0"/>
                    </a:lnTo>
                    <a:lnTo>
                      <a:pt x="120000" y="120000"/>
                    </a:lnTo>
                    <a:lnTo>
                      <a:pt x="117741" y="120000"/>
                    </a:lnTo>
                    <a:cubicBezTo>
                      <a:pt x="111637" y="116604"/>
                      <a:pt x="88069" y="114098"/>
                      <a:pt x="59999" y="114098"/>
                    </a:cubicBezTo>
                    <a:cubicBezTo>
                      <a:pt x="31930" y="114098"/>
                      <a:pt x="8362" y="116604"/>
                      <a:pt x="2258" y="120000"/>
                    </a:cubicBezTo>
                    <a:lnTo>
                      <a:pt x="0" y="120000"/>
                    </a:lnTo>
                    <a:close/>
                  </a:path>
                </a:pathLst>
              </a:custGeom>
              <a:solidFill>
                <a:srgbClr val="32AEB8"/>
              </a:soli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lt1"/>
                  </a:solidFill>
                  <a:latin typeface="Arial"/>
                  <a:ea typeface="Arial"/>
                  <a:cs typeface="Arial"/>
                  <a:sym typeface="Arial"/>
                </a:endParaRPr>
              </a:p>
            </p:txBody>
          </p:sp>
          <p:sp>
            <p:nvSpPr>
              <p:cNvPr id="31" name="Google Shape;712;p47"/>
              <p:cNvSpPr/>
              <p:nvPr/>
            </p:nvSpPr>
            <p:spPr>
              <a:xfrm rot="10800000">
                <a:off x="2987823" y="3961239"/>
                <a:ext cx="177768" cy="235517"/>
              </a:xfrm>
              <a:prstGeom prst="triangle">
                <a:avLst>
                  <a:gd name="adj" fmla="val 50000"/>
                </a:avLst>
              </a:prstGeom>
              <a:solidFill>
                <a:srgbClr val="3F3F3F"/>
              </a:soli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lt1"/>
                  </a:solidFill>
                  <a:latin typeface="Arial"/>
                  <a:ea typeface="Arial"/>
                  <a:cs typeface="Arial"/>
                  <a:sym typeface="Arial"/>
                </a:endParaRPr>
              </a:p>
            </p:txBody>
          </p:sp>
        </p:grpSp>
        <p:grpSp>
          <p:nvGrpSpPr>
            <p:cNvPr id="12" name="Google Shape;713;p47"/>
            <p:cNvGrpSpPr/>
            <p:nvPr/>
          </p:nvGrpSpPr>
          <p:grpSpPr>
            <a:xfrm>
              <a:off x="1359132" y="345882"/>
              <a:ext cx="1966239" cy="1811155"/>
              <a:chOff x="1888981" y="1110787"/>
              <a:chExt cx="2254374" cy="2076562"/>
            </a:xfrm>
          </p:grpSpPr>
          <p:sp>
            <p:nvSpPr>
              <p:cNvPr id="13" name="Google Shape;714;p47"/>
              <p:cNvSpPr/>
              <p:nvPr/>
            </p:nvSpPr>
            <p:spPr>
              <a:xfrm rot="8100000">
                <a:off x="2322441" y="1563466"/>
                <a:ext cx="1333455" cy="1333457"/>
              </a:xfrm>
              <a:custGeom>
                <a:avLst/>
                <a:gdLst/>
                <a:ahLst/>
                <a:cxnLst/>
                <a:rect l="l" t="t" r="r" b="b"/>
                <a:pathLst>
                  <a:path w="120000" h="120000" extrusionOk="0">
                    <a:moveTo>
                      <a:pt x="16055" y="103945"/>
                    </a:moveTo>
                    <a:cubicBezTo>
                      <a:pt x="6135" y="94025"/>
                      <a:pt x="0" y="80321"/>
                      <a:pt x="0" y="65184"/>
                    </a:cubicBezTo>
                    <a:cubicBezTo>
                      <a:pt x="0" y="34911"/>
                      <a:pt x="24541" y="10369"/>
                      <a:pt x="54815" y="10369"/>
                    </a:cubicBezTo>
                    <a:lnTo>
                      <a:pt x="73408" y="10369"/>
                    </a:lnTo>
                    <a:lnTo>
                      <a:pt x="83778" y="0"/>
                    </a:lnTo>
                    <a:cubicBezTo>
                      <a:pt x="87945" y="-4167"/>
                      <a:pt x="94702" y="-4167"/>
                      <a:pt x="98870" y="0"/>
                    </a:cubicBezTo>
                    <a:lnTo>
                      <a:pt x="109240" y="10369"/>
                    </a:lnTo>
                    <a:lnTo>
                      <a:pt x="109630" y="10369"/>
                    </a:lnTo>
                    <a:lnTo>
                      <a:pt x="109630" y="10759"/>
                    </a:lnTo>
                    <a:lnTo>
                      <a:pt x="120000" y="21129"/>
                    </a:lnTo>
                    <a:cubicBezTo>
                      <a:pt x="124167" y="25297"/>
                      <a:pt x="124167" y="32054"/>
                      <a:pt x="120000" y="36221"/>
                    </a:cubicBezTo>
                    <a:lnTo>
                      <a:pt x="109630" y="46591"/>
                    </a:lnTo>
                    <a:cubicBezTo>
                      <a:pt x="109630" y="52789"/>
                      <a:pt x="109630" y="58987"/>
                      <a:pt x="109630" y="65184"/>
                    </a:cubicBezTo>
                    <a:cubicBezTo>
                      <a:pt x="109630" y="95458"/>
                      <a:pt x="85088" y="120000"/>
                      <a:pt x="54815" y="120000"/>
                    </a:cubicBezTo>
                    <a:cubicBezTo>
                      <a:pt x="39678" y="120000"/>
                      <a:pt x="25974" y="113864"/>
                      <a:pt x="16055" y="103945"/>
                    </a:cubicBezTo>
                    <a:close/>
                  </a:path>
                </a:pathLst>
              </a:custGeom>
              <a:solidFill>
                <a:schemeClr val="lt1"/>
              </a:solidFill>
              <a:ln w="50800" cap="flat" cmpd="sng">
                <a:solidFill>
                  <a:srgbClr val="32AEB8"/>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endParaRPr sz="2400">
                  <a:solidFill>
                    <a:schemeClr val="lt1"/>
                  </a:solidFill>
                  <a:latin typeface="Arial"/>
                  <a:ea typeface="Arial"/>
                  <a:cs typeface="Arial"/>
                  <a:sym typeface="Arial"/>
                </a:endParaRPr>
              </a:p>
            </p:txBody>
          </p:sp>
          <p:sp>
            <p:nvSpPr>
              <p:cNvPr id="14" name="Google Shape;715;p47"/>
              <p:cNvSpPr/>
              <p:nvPr/>
            </p:nvSpPr>
            <p:spPr>
              <a:xfrm rot="10800000">
                <a:off x="2751763" y="2230194"/>
                <a:ext cx="457200" cy="783671"/>
              </a:xfrm>
              <a:prstGeom prst="trapezoid">
                <a:avLst>
                  <a:gd name="adj" fmla="val 25000"/>
                </a:avLst>
              </a:prstGeom>
              <a:solidFill>
                <a:schemeClr val="lt1"/>
              </a:solidFill>
              <a:ln w="38100" cap="flat" cmpd="sng">
                <a:solidFill>
                  <a:srgbClr val="32AEB8"/>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endParaRPr sz="2400">
                  <a:solidFill>
                    <a:schemeClr val="lt1"/>
                  </a:solidFill>
                  <a:latin typeface="Arial"/>
                  <a:ea typeface="Arial"/>
                  <a:cs typeface="Arial"/>
                  <a:sym typeface="Arial"/>
                </a:endParaRPr>
              </a:p>
            </p:txBody>
          </p:sp>
          <p:sp>
            <p:nvSpPr>
              <p:cNvPr id="16" name="Google Shape;716;p47"/>
              <p:cNvSpPr/>
              <p:nvPr/>
            </p:nvSpPr>
            <p:spPr>
              <a:xfrm rot="2700000">
                <a:off x="3710962" y="1407964"/>
                <a:ext cx="119821" cy="299553"/>
              </a:xfrm>
              <a:prstGeom prst="roundRect">
                <a:avLst>
                  <a:gd name="adj" fmla="val 50000"/>
                </a:avLst>
              </a:prstGeom>
              <a:solidFill>
                <a:srgbClr val="32AEB8"/>
              </a:soli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dk1"/>
                  </a:solidFill>
                  <a:latin typeface="Arial"/>
                  <a:ea typeface="Arial"/>
                  <a:cs typeface="Arial"/>
                  <a:sym typeface="Arial"/>
                </a:endParaRPr>
              </a:p>
            </p:txBody>
          </p:sp>
          <p:sp>
            <p:nvSpPr>
              <p:cNvPr id="17" name="Google Shape;717;p47"/>
              <p:cNvSpPr/>
              <p:nvPr/>
            </p:nvSpPr>
            <p:spPr>
              <a:xfrm rot="-2700000" flipH="1">
                <a:off x="2156327" y="1407964"/>
                <a:ext cx="119821" cy="299553"/>
              </a:xfrm>
              <a:prstGeom prst="roundRect">
                <a:avLst>
                  <a:gd name="adj" fmla="val 50000"/>
                </a:avLst>
              </a:prstGeom>
              <a:solidFill>
                <a:srgbClr val="32AEB8"/>
              </a:soli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dk1"/>
                  </a:solidFill>
                  <a:latin typeface="Arial"/>
                  <a:ea typeface="Arial"/>
                  <a:cs typeface="Arial"/>
                  <a:sym typeface="Arial"/>
                </a:endParaRPr>
              </a:p>
            </p:txBody>
          </p:sp>
          <p:sp>
            <p:nvSpPr>
              <p:cNvPr id="18" name="Google Shape;718;p47"/>
              <p:cNvSpPr/>
              <p:nvPr/>
            </p:nvSpPr>
            <p:spPr>
              <a:xfrm>
                <a:off x="2935970" y="1110787"/>
                <a:ext cx="119821" cy="299553"/>
              </a:xfrm>
              <a:prstGeom prst="roundRect">
                <a:avLst>
                  <a:gd name="adj" fmla="val 50000"/>
                </a:avLst>
              </a:prstGeom>
              <a:solidFill>
                <a:srgbClr val="32AEB8"/>
              </a:soli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dk1"/>
                  </a:solidFill>
                  <a:latin typeface="Arial"/>
                  <a:ea typeface="Arial"/>
                  <a:cs typeface="Arial"/>
                  <a:sym typeface="Arial"/>
                </a:endParaRPr>
              </a:p>
            </p:txBody>
          </p:sp>
          <p:sp>
            <p:nvSpPr>
              <p:cNvPr id="19" name="Google Shape;719;p47"/>
              <p:cNvSpPr/>
              <p:nvPr/>
            </p:nvSpPr>
            <p:spPr>
              <a:xfrm rot="5400000">
                <a:off x="3933668" y="1996109"/>
                <a:ext cx="119821" cy="299553"/>
              </a:xfrm>
              <a:prstGeom prst="roundRect">
                <a:avLst>
                  <a:gd name="adj" fmla="val 50000"/>
                </a:avLst>
              </a:prstGeom>
              <a:solidFill>
                <a:srgbClr val="32AEB8"/>
              </a:soli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dk1"/>
                  </a:solidFill>
                  <a:latin typeface="Arial"/>
                  <a:ea typeface="Arial"/>
                  <a:cs typeface="Arial"/>
                  <a:sym typeface="Arial"/>
                </a:endParaRPr>
              </a:p>
            </p:txBody>
          </p:sp>
          <p:sp>
            <p:nvSpPr>
              <p:cNvPr id="20" name="Google Shape;720;p47"/>
              <p:cNvSpPr/>
              <p:nvPr/>
            </p:nvSpPr>
            <p:spPr>
              <a:xfrm rot="-5400000" flipH="1">
                <a:off x="1978847" y="1919902"/>
                <a:ext cx="119821" cy="299553"/>
              </a:xfrm>
              <a:prstGeom prst="roundRect">
                <a:avLst>
                  <a:gd name="adj" fmla="val 50000"/>
                </a:avLst>
              </a:prstGeom>
              <a:solidFill>
                <a:srgbClr val="32AEB8"/>
              </a:soli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dk1"/>
                  </a:solidFill>
                  <a:latin typeface="Arial"/>
                  <a:ea typeface="Arial"/>
                  <a:cs typeface="Arial"/>
                  <a:sym typeface="Arial"/>
                </a:endParaRPr>
              </a:p>
            </p:txBody>
          </p:sp>
          <p:sp>
            <p:nvSpPr>
              <p:cNvPr id="21" name="Google Shape;721;p47"/>
              <p:cNvSpPr/>
              <p:nvPr/>
            </p:nvSpPr>
            <p:spPr>
              <a:xfrm>
                <a:off x="2692290" y="3074683"/>
                <a:ext cx="612000" cy="112666"/>
              </a:xfrm>
              <a:prstGeom prst="roundRect">
                <a:avLst>
                  <a:gd name="adj" fmla="val 50000"/>
                </a:avLst>
              </a:prstGeom>
              <a:solidFill>
                <a:srgbClr val="32AEB8"/>
              </a:soli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lt1"/>
                  </a:solidFill>
                  <a:latin typeface="Arial"/>
                  <a:ea typeface="Arial"/>
                  <a:cs typeface="Arial"/>
                  <a:sym typeface="Arial"/>
                </a:endParaRPr>
              </a:p>
            </p:txBody>
          </p:sp>
          <p:sp>
            <p:nvSpPr>
              <p:cNvPr id="22" name="Google Shape;722;p47"/>
              <p:cNvSpPr/>
              <p:nvPr/>
            </p:nvSpPr>
            <p:spPr>
              <a:xfrm>
                <a:off x="2833284" y="2139702"/>
                <a:ext cx="71867" cy="179668"/>
              </a:xfrm>
              <a:prstGeom prst="roundRect">
                <a:avLst>
                  <a:gd name="adj" fmla="val 50000"/>
                </a:avLst>
              </a:prstGeom>
              <a:solidFill>
                <a:srgbClr val="32AEB8"/>
              </a:soli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dk1"/>
                  </a:solidFill>
                  <a:latin typeface="Arial"/>
                  <a:ea typeface="Arial"/>
                  <a:cs typeface="Arial"/>
                  <a:sym typeface="Arial"/>
                </a:endParaRPr>
              </a:p>
            </p:txBody>
          </p:sp>
          <p:sp>
            <p:nvSpPr>
              <p:cNvPr id="23" name="Google Shape;723;p47"/>
              <p:cNvSpPr/>
              <p:nvPr/>
            </p:nvSpPr>
            <p:spPr>
              <a:xfrm>
                <a:off x="2957504" y="2139702"/>
                <a:ext cx="71867" cy="179668"/>
              </a:xfrm>
              <a:prstGeom prst="roundRect">
                <a:avLst>
                  <a:gd name="adj" fmla="val 50000"/>
                </a:avLst>
              </a:prstGeom>
              <a:solidFill>
                <a:srgbClr val="32AEB8"/>
              </a:soli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dk1"/>
                  </a:solidFill>
                  <a:latin typeface="Arial"/>
                  <a:ea typeface="Arial"/>
                  <a:cs typeface="Arial"/>
                  <a:sym typeface="Arial"/>
                </a:endParaRPr>
              </a:p>
            </p:txBody>
          </p:sp>
          <p:sp>
            <p:nvSpPr>
              <p:cNvPr id="24" name="Google Shape;724;p47"/>
              <p:cNvSpPr/>
              <p:nvPr/>
            </p:nvSpPr>
            <p:spPr>
              <a:xfrm>
                <a:off x="3081724" y="2139702"/>
                <a:ext cx="71867" cy="179668"/>
              </a:xfrm>
              <a:prstGeom prst="roundRect">
                <a:avLst>
                  <a:gd name="adj" fmla="val 50000"/>
                </a:avLst>
              </a:prstGeom>
              <a:solidFill>
                <a:srgbClr val="32AEB8"/>
              </a:soli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dk1"/>
                  </a:solidFill>
                  <a:latin typeface="Arial"/>
                  <a:ea typeface="Arial"/>
                  <a:cs typeface="Arial"/>
                  <a:sym typeface="Arial"/>
                </a:endParaRPr>
              </a:p>
            </p:txBody>
          </p:sp>
        </p:grpSp>
      </p:grpSp>
      <p:sp>
        <p:nvSpPr>
          <p:cNvPr id="32" name="Google Shape;725;p47"/>
          <p:cNvSpPr/>
          <p:nvPr/>
        </p:nvSpPr>
        <p:spPr>
          <a:xfrm>
            <a:off x="606770" y="3689102"/>
            <a:ext cx="3313852" cy="2229905"/>
          </a:xfrm>
          <a:custGeom>
            <a:avLst/>
            <a:gdLst/>
            <a:ahLst/>
            <a:cxnLst/>
            <a:rect l="l" t="t" r="r" b="b"/>
            <a:pathLst>
              <a:path w="120000" h="120000" extrusionOk="0">
                <a:moveTo>
                  <a:pt x="89304" y="7536"/>
                </a:moveTo>
                <a:lnTo>
                  <a:pt x="110292" y="31093"/>
                </a:lnTo>
                <a:cubicBezTo>
                  <a:pt x="113176" y="40581"/>
                  <a:pt x="115883" y="51309"/>
                  <a:pt x="117464" y="59304"/>
                </a:cubicBezTo>
                <a:cubicBezTo>
                  <a:pt x="118163" y="66898"/>
                  <a:pt x="119322" y="72532"/>
                  <a:pt x="119776" y="79066"/>
                </a:cubicBezTo>
                <a:cubicBezTo>
                  <a:pt x="120389" y="84557"/>
                  <a:pt x="119724" y="91657"/>
                  <a:pt x="117981" y="95992"/>
                </a:cubicBezTo>
                <a:cubicBezTo>
                  <a:pt x="116340" y="91954"/>
                  <a:pt x="114828" y="84584"/>
                  <a:pt x="109337" y="70220"/>
                </a:cubicBezTo>
                <a:cubicBezTo>
                  <a:pt x="104706" y="55447"/>
                  <a:pt x="94223" y="24561"/>
                  <a:pt x="89304" y="7536"/>
                </a:cubicBezTo>
                <a:close/>
                <a:moveTo>
                  <a:pt x="56020" y="0"/>
                </a:moveTo>
                <a:cubicBezTo>
                  <a:pt x="60030" y="10229"/>
                  <a:pt x="68101" y="10987"/>
                  <a:pt x="71216" y="13537"/>
                </a:cubicBezTo>
                <a:cubicBezTo>
                  <a:pt x="71592" y="18900"/>
                  <a:pt x="76056" y="26669"/>
                  <a:pt x="77539" y="30654"/>
                </a:cubicBezTo>
                <a:cubicBezTo>
                  <a:pt x="79459" y="36074"/>
                  <a:pt x="80407" y="39510"/>
                  <a:pt x="81965" y="44335"/>
                </a:cubicBezTo>
                <a:cubicBezTo>
                  <a:pt x="79298" y="45222"/>
                  <a:pt x="77407" y="47223"/>
                  <a:pt x="77502" y="50542"/>
                </a:cubicBezTo>
                <a:cubicBezTo>
                  <a:pt x="78270" y="64372"/>
                  <a:pt x="104556" y="66821"/>
                  <a:pt x="113543" y="84253"/>
                </a:cubicBezTo>
                <a:cubicBezTo>
                  <a:pt x="117924" y="90447"/>
                  <a:pt x="115440" y="100191"/>
                  <a:pt x="111917" y="100984"/>
                </a:cubicBezTo>
                <a:cubicBezTo>
                  <a:pt x="106949" y="100839"/>
                  <a:pt x="105417" y="98410"/>
                  <a:pt x="99094" y="97401"/>
                </a:cubicBezTo>
                <a:cubicBezTo>
                  <a:pt x="96926" y="108610"/>
                  <a:pt x="94737" y="116281"/>
                  <a:pt x="91967" y="120000"/>
                </a:cubicBezTo>
                <a:cubicBezTo>
                  <a:pt x="89196" y="119534"/>
                  <a:pt x="84449" y="111629"/>
                  <a:pt x="86175" y="96087"/>
                </a:cubicBezTo>
                <a:cubicBezTo>
                  <a:pt x="82739" y="102103"/>
                  <a:pt x="77116" y="113707"/>
                  <a:pt x="72230" y="116331"/>
                </a:cubicBezTo>
                <a:cubicBezTo>
                  <a:pt x="68436" y="111865"/>
                  <a:pt x="67525" y="103413"/>
                  <a:pt x="68475" y="97170"/>
                </a:cubicBezTo>
                <a:cubicBezTo>
                  <a:pt x="65453" y="100528"/>
                  <a:pt x="61303" y="104378"/>
                  <a:pt x="57178" y="104998"/>
                </a:cubicBezTo>
                <a:cubicBezTo>
                  <a:pt x="52571" y="94193"/>
                  <a:pt x="55823" y="86414"/>
                  <a:pt x="58804" y="80795"/>
                </a:cubicBezTo>
                <a:cubicBezTo>
                  <a:pt x="45977" y="85117"/>
                  <a:pt x="38299" y="81227"/>
                  <a:pt x="27640" y="76905"/>
                </a:cubicBezTo>
                <a:cubicBezTo>
                  <a:pt x="19420" y="74744"/>
                  <a:pt x="11742" y="66533"/>
                  <a:pt x="0" y="66965"/>
                </a:cubicBezTo>
                <a:lnTo>
                  <a:pt x="542" y="11212"/>
                </a:lnTo>
                <a:cubicBezTo>
                  <a:pt x="30011" y="15534"/>
                  <a:pt x="47045" y="1905"/>
                  <a:pt x="56020" y="0"/>
                </a:cubicBezTo>
                <a:close/>
              </a:path>
            </a:pathLst>
          </a:custGeom>
          <a:gradFill>
            <a:gsLst>
              <a:gs pos="0">
                <a:srgbClr val="F8D185"/>
              </a:gs>
              <a:gs pos="100000">
                <a:srgbClr val="F8D185"/>
              </a:gs>
            </a:gsLst>
            <a:lin ang="19799999" scaled="0"/>
          </a:gra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lt1"/>
              </a:solidFill>
              <a:latin typeface="Arial"/>
              <a:ea typeface="Arial"/>
              <a:cs typeface="Arial"/>
              <a:sym typeface="Arial"/>
            </a:endParaRPr>
          </a:p>
        </p:txBody>
      </p:sp>
    </p:spTree>
    <p:extLst>
      <p:ext uri="{BB962C8B-B14F-4D97-AF65-F5344CB8AC3E}">
        <p14:creationId xmlns:p14="http://schemas.microsoft.com/office/powerpoint/2010/main" val="217882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2047" y="681037"/>
            <a:ext cx="11473070" cy="634130"/>
          </a:xfrm>
        </p:spPr>
        <p:txBody>
          <a:bodyPr>
            <a:normAutofit fontScale="90000"/>
          </a:bodyPr>
          <a:lstStyle/>
          <a:p>
            <a:r>
              <a:rPr lang="en-US" dirty="0" err="1">
                <a:solidFill>
                  <a:schemeClr val="accent1">
                    <a:lumMod val="75000"/>
                  </a:schemeClr>
                </a:solidFill>
                <a:latin typeface="Arial" panose="020B0604020202020204" pitchFamily="34" charset="0"/>
                <a:cs typeface="Arial" panose="020B0604020202020204" pitchFamily="34" charset="0"/>
              </a:rPr>
              <a:t>Khung</a:t>
            </a:r>
            <a:r>
              <a:rPr lang="en-US" dirty="0">
                <a:solidFill>
                  <a:schemeClr val="accent1">
                    <a:lumMod val="75000"/>
                  </a:schemeClr>
                </a:solidFill>
                <a:latin typeface="Arial" panose="020B0604020202020204" pitchFamily="34" charset="0"/>
                <a:cs typeface="Arial" panose="020B0604020202020204" pitchFamily="34" charset="0"/>
              </a:rPr>
              <a:t> </a:t>
            </a:r>
            <a:r>
              <a:rPr lang="en-US" dirty="0" err="1">
                <a:solidFill>
                  <a:schemeClr val="accent1">
                    <a:lumMod val="75000"/>
                  </a:schemeClr>
                </a:solidFill>
                <a:latin typeface="Arial" panose="020B0604020202020204" pitchFamily="34" charset="0"/>
                <a:cs typeface="Arial" panose="020B0604020202020204" pitchFamily="34" charset="0"/>
              </a:rPr>
              <a:t>kế</a:t>
            </a:r>
            <a:r>
              <a:rPr lang="en-US" dirty="0">
                <a:solidFill>
                  <a:schemeClr val="accent1">
                    <a:lumMod val="75000"/>
                  </a:schemeClr>
                </a:solidFill>
                <a:latin typeface="Arial" panose="020B0604020202020204" pitchFamily="34" charset="0"/>
                <a:cs typeface="Arial" panose="020B0604020202020204" pitchFamily="34" charset="0"/>
              </a:rPr>
              <a:t> </a:t>
            </a:r>
            <a:r>
              <a:rPr lang="en-US" dirty="0" err="1">
                <a:solidFill>
                  <a:schemeClr val="accent1">
                    <a:lumMod val="75000"/>
                  </a:schemeClr>
                </a:solidFill>
                <a:latin typeface="Arial" panose="020B0604020202020204" pitchFamily="34" charset="0"/>
                <a:cs typeface="Arial" panose="020B0604020202020204" pitchFamily="34" charset="0"/>
              </a:rPr>
              <a:t>hoạch</a:t>
            </a:r>
            <a:r>
              <a:rPr lang="en-US" dirty="0">
                <a:solidFill>
                  <a:schemeClr val="accent1">
                    <a:lumMod val="75000"/>
                  </a:schemeClr>
                </a:solidFill>
                <a:latin typeface="Arial" panose="020B0604020202020204" pitchFamily="34" charset="0"/>
                <a:cs typeface="Arial" panose="020B0604020202020204" pitchFamily="34" charset="0"/>
              </a:rPr>
              <a:t> </a:t>
            </a:r>
            <a:r>
              <a:rPr lang="en-US" dirty="0" err="1">
                <a:solidFill>
                  <a:schemeClr val="accent1">
                    <a:lumMod val="75000"/>
                  </a:schemeClr>
                </a:solidFill>
                <a:latin typeface="Arial" panose="020B0604020202020204" pitchFamily="34" charset="0"/>
                <a:cs typeface="Arial" panose="020B0604020202020204" pitchFamily="34" charset="0"/>
              </a:rPr>
              <a:t>tổ</a:t>
            </a:r>
            <a:r>
              <a:rPr lang="en-US" dirty="0">
                <a:solidFill>
                  <a:schemeClr val="accent1">
                    <a:lumMod val="75000"/>
                  </a:schemeClr>
                </a:solidFill>
                <a:latin typeface="Arial" panose="020B0604020202020204" pitchFamily="34" charset="0"/>
                <a:cs typeface="Arial" panose="020B0604020202020204" pitchFamily="34" charset="0"/>
              </a:rPr>
              <a:t> </a:t>
            </a:r>
            <a:r>
              <a:rPr lang="en-US" dirty="0" err="1">
                <a:solidFill>
                  <a:schemeClr val="accent1">
                    <a:lumMod val="75000"/>
                  </a:schemeClr>
                </a:solidFill>
                <a:latin typeface="Arial" panose="020B0604020202020204" pitchFamily="34" charset="0"/>
                <a:cs typeface="Arial" panose="020B0604020202020204" pitchFamily="34" charset="0"/>
              </a:rPr>
              <a:t>chức</a:t>
            </a:r>
            <a:r>
              <a:rPr lang="en-US" dirty="0">
                <a:solidFill>
                  <a:schemeClr val="accent1">
                    <a:lumMod val="75000"/>
                  </a:schemeClr>
                </a:solidFill>
                <a:latin typeface="Arial" panose="020B0604020202020204" pitchFamily="34" charset="0"/>
                <a:cs typeface="Arial" panose="020B0604020202020204" pitchFamily="34" charset="0"/>
              </a:rPr>
              <a:t> </a:t>
            </a:r>
            <a:r>
              <a:rPr lang="en-US" dirty="0" err="1">
                <a:solidFill>
                  <a:schemeClr val="accent1">
                    <a:lumMod val="75000"/>
                  </a:schemeClr>
                </a:solidFill>
                <a:latin typeface="Arial" panose="020B0604020202020204" pitchFamily="34" charset="0"/>
                <a:cs typeface="Arial" panose="020B0604020202020204" pitchFamily="34" charset="0"/>
              </a:rPr>
              <a:t>hoạt</a:t>
            </a:r>
            <a:r>
              <a:rPr lang="en-US" dirty="0">
                <a:solidFill>
                  <a:schemeClr val="accent1">
                    <a:lumMod val="75000"/>
                  </a:schemeClr>
                </a:solidFill>
                <a:latin typeface="Arial" panose="020B0604020202020204" pitchFamily="34" charset="0"/>
                <a:cs typeface="Arial" panose="020B0604020202020204" pitchFamily="34" charset="0"/>
              </a:rPr>
              <a:t> </a:t>
            </a:r>
            <a:r>
              <a:rPr lang="en-US" dirty="0" err="1">
                <a:solidFill>
                  <a:schemeClr val="accent1">
                    <a:lumMod val="75000"/>
                  </a:schemeClr>
                </a:solidFill>
                <a:latin typeface="Arial" panose="020B0604020202020204" pitchFamily="34" charset="0"/>
                <a:cs typeface="Arial" panose="020B0604020202020204" pitchFamily="34" charset="0"/>
              </a:rPr>
              <a:t>động</a:t>
            </a:r>
            <a:r>
              <a:rPr lang="en-US" dirty="0">
                <a:solidFill>
                  <a:schemeClr val="accent1">
                    <a:lumMod val="75000"/>
                  </a:schemeClr>
                </a:solidFill>
                <a:latin typeface="Arial" panose="020B0604020202020204" pitchFamily="34" charset="0"/>
                <a:cs typeface="Arial" panose="020B0604020202020204" pitchFamily="34" charset="0"/>
              </a:rPr>
              <a:t/>
            </a:r>
            <a:br>
              <a:rPr lang="en-US" dirty="0">
                <a:solidFill>
                  <a:schemeClr val="accent1">
                    <a:lumMod val="75000"/>
                  </a:schemeClr>
                </a:solidFill>
                <a:latin typeface="Arial" panose="020B0604020202020204" pitchFamily="34" charset="0"/>
                <a:cs typeface="Arial" panose="020B0604020202020204" pitchFamily="34" charset="0"/>
              </a:rPr>
            </a:br>
            <a:endParaRPr lang="en-US" dirty="0">
              <a:solidFill>
                <a:schemeClr val="accent1">
                  <a:lumMod val="75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marL="0" indent="0">
              <a:buNone/>
            </a:pPr>
            <a:endParaRPr lang="en-US" dirty="0"/>
          </a:p>
          <a:p>
            <a:pPr marL="0" indent="0">
              <a:buNone/>
            </a:pPr>
            <a:endParaRPr lang="en-US" dirty="0"/>
          </a:p>
        </p:txBody>
      </p:sp>
      <p:sp>
        <p:nvSpPr>
          <p:cNvPr id="4" name="Date Placeholder 3"/>
          <p:cNvSpPr>
            <a:spLocks noGrp="1"/>
          </p:cNvSpPr>
          <p:nvPr>
            <p:ph type="dt" sz="half" idx="2"/>
          </p:nvPr>
        </p:nvSpPr>
        <p:spPr/>
        <p:txBody>
          <a:bodyPr/>
          <a:lstStyle/>
          <a:p>
            <a:fld id="{029B6D15-5ECA-428F-B7D0-A8FAF5B3A2DC}" type="datetime1">
              <a:rPr lang="en-US" smtClean="0"/>
              <a:t>5/18/2023</a:t>
            </a:fld>
            <a:endParaRPr lang="en-US"/>
          </a:p>
        </p:txBody>
      </p:sp>
      <p:sp>
        <p:nvSpPr>
          <p:cNvPr id="5" name="Slide Number Placeholder 4"/>
          <p:cNvSpPr>
            <a:spLocks noGrp="1"/>
          </p:cNvSpPr>
          <p:nvPr>
            <p:ph type="sldNum" sz="quarter" idx="4"/>
          </p:nvPr>
        </p:nvSpPr>
        <p:spPr/>
        <p:txBody>
          <a:bodyPr/>
          <a:lstStyle/>
          <a:p>
            <a:fld id="{74A3404E-108D-4C83-932E-0A353F71BD4D}" type="slidenum">
              <a:rPr lang="en-US" smtClean="0"/>
              <a:pPr/>
              <a:t>59</a:t>
            </a:fld>
            <a:endParaRPr lang="en-US"/>
          </a:p>
        </p:txBody>
      </p:sp>
      <p:pic>
        <p:nvPicPr>
          <p:cNvPr id="6" name="Picture 5"/>
          <p:cNvPicPr/>
          <p:nvPr/>
        </p:nvPicPr>
        <p:blipFill rotWithShape="1">
          <a:blip r:embed="rId2" cstate="email">
            <a:extLst>
              <a:ext uri="{28A0092B-C50C-407E-A947-70E740481C1C}">
                <a14:useLocalDpi xmlns:a14="http://schemas.microsoft.com/office/drawing/2010/main"/>
              </a:ext>
            </a:extLst>
          </a:blip>
          <a:srcRect/>
          <a:stretch/>
        </p:blipFill>
        <p:spPr bwMode="auto">
          <a:xfrm>
            <a:off x="3658748" y="1233246"/>
            <a:ext cx="8288087" cy="5536096"/>
          </a:xfrm>
          <a:prstGeom prst="rect">
            <a:avLst/>
          </a:prstGeom>
          <a:ln>
            <a:solidFill>
              <a:schemeClr val="accent1"/>
            </a:solidFill>
          </a:ln>
          <a:extLst>
            <a:ext uri="{53640926-AAD7-44D8-BBD7-CCE9431645EC}">
              <a14:shadowObscured xmlns:a14="http://schemas.microsoft.com/office/drawing/2010/main"/>
            </a:ext>
          </a:extLst>
        </p:spPr>
      </p:pic>
      <p:graphicFrame>
        <p:nvGraphicFramePr>
          <p:cNvPr id="7" name="Table 6"/>
          <p:cNvGraphicFramePr>
            <a:graphicFrameLocks noGrp="1"/>
          </p:cNvGraphicFramePr>
          <p:nvPr/>
        </p:nvGraphicFramePr>
        <p:xfrm>
          <a:off x="473765" y="2232646"/>
          <a:ext cx="2915478" cy="2837352"/>
        </p:xfrm>
        <a:graphic>
          <a:graphicData uri="http://schemas.openxmlformats.org/drawingml/2006/table">
            <a:tbl>
              <a:tblPr firstRow="1" bandRow="1">
                <a:tableStyleId>{5C22544A-7EE6-4342-B048-85BDC9FD1C3A}</a:tableStyleId>
              </a:tblPr>
              <a:tblGrid>
                <a:gridCol w="2707198">
                  <a:extLst>
                    <a:ext uri="{9D8B030D-6E8A-4147-A177-3AD203B41FA5}">
                      <a16:colId xmlns:a16="http://schemas.microsoft.com/office/drawing/2014/main" val="3340602415"/>
                    </a:ext>
                  </a:extLst>
                </a:gridCol>
                <a:gridCol w="208280">
                  <a:extLst>
                    <a:ext uri="{9D8B030D-6E8A-4147-A177-3AD203B41FA5}">
                      <a16:colId xmlns:a16="http://schemas.microsoft.com/office/drawing/2014/main" val="267720135"/>
                    </a:ext>
                  </a:extLst>
                </a:gridCol>
              </a:tblGrid>
              <a:tr h="28373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Theo </a:t>
                      </a:r>
                      <a:r>
                        <a:rPr lang="en-US" dirty="0" err="1"/>
                        <a:t>công</a:t>
                      </a:r>
                      <a:r>
                        <a:rPr lang="en-US" baseline="0" dirty="0"/>
                        <a:t> </a:t>
                      </a:r>
                      <a:r>
                        <a:rPr lang="en-US" baseline="0" dirty="0" err="1"/>
                        <a:t>văn</a:t>
                      </a:r>
                      <a:r>
                        <a:rPr lang="en-US" baseline="0" dirty="0"/>
                        <a:t> </a:t>
                      </a:r>
                      <a:r>
                        <a:rPr lang="en-US" dirty="0"/>
                        <a:t>2345/BGDĐT-GDTH </a:t>
                      </a:r>
                      <a:r>
                        <a:rPr lang="en-US" dirty="0" err="1"/>
                        <a:t>về</a:t>
                      </a:r>
                      <a:r>
                        <a:rPr lang="en-US" dirty="0"/>
                        <a:t> </a:t>
                      </a:r>
                      <a:r>
                        <a:rPr lang="en-US" dirty="0" err="1"/>
                        <a:t>việc</a:t>
                      </a:r>
                      <a:r>
                        <a:rPr lang="en-US" dirty="0"/>
                        <a:t> </a:t>
                      </a:r>
                      <a:r>
                        <a:rPr lang="en-US" dirty="0" err="1"/>
                        <a:t>Hướng</a:t>
                      </a:r>
                      <a:r>
                        <a:rPr lang="en-US" dirty="0"/>
                        <a:t> </a:t>
                      </a:r>
                      <a:r>
                        <a:rPr lang="en-US" dirty="0" err="1"/>
                        <a:t>dẫn</a:t>
                      </a:r>
                      <a:r>
                        <a:rPr lang="en-US" dirty="0"/>
                        <a:t> </a:t>
                      </a:r>
                      <a:r>
                        <a:rPr lang="en-US" dirty="0" err="1"/>
                        <a:t>xây</a:t>
                      </a:r>
                      <a:r>
                        <a:rPr lang="en-US" dirty="0"/>
                        <a:t> </a:t>
                      </a:r>
                      <a:r>
                        <a:rPr lang="en-US" dirty="0" err="1"/>
                        <a:t>dựng</a:t>
                      </a:r>
                      <a:r>
                        <a:rPr lang="en-US" dirty="0"/>
                        <a:t> </a:t>
                      </a:r>
                      <a:r>
                        <a:rPr lang="en-US" dirty="0" err="1"/>
                        <a:t>kế</a:t>
                      </a:r>
                      <a:r>
                        <a:rPr lang="en-US" dirty="0"/>
                        <a:t> </a:t>
                      </a:r>
                      <a:r>
                        <a:rPr lang="en-US" dirty="0" err="1"/>
                        <a:t>hoạch</a:t>
                      </a:r>
                      <a:r>
                        <a:rPr lang="en-US" dirty="0"/>
                        <a:t> </a:t>
                      </a:r>
                      <a:r>
                        <a:rPr lang="en-US" dirty="0" err="1"/>
                        <a:t>giáo</a:t>
                      </a:r>
                      <a:r>
                        <a:rPr lang="en-US" dirty="0"/>
                        <a:t> </a:t>
                      </a:r>
                      <a:r>
                        <a:rPr lang="en-US" dirty="0" err="1"/>
                        <a:t>dục</a:t>
                      </a:r>
                      <a:r>
                        <a:rPr lang="en-US" dirty="0"/>
                        <a:t> </a:t>
                      </a:r>
                      <a:r>
                        <a:rPr lang="en-US" dirty="0" err="1"/>
                        <a:t>của</a:t>
                      </a:r>
                      <a:r>
                        <a:rPr lang="en-US" dirty="0"/>
                        <a:t> </a:t>
                      </a:r>
                      <a:r>
                        <a:rPr lang="en-US" dirty="0" err="1"/>
                        <a:t>nhà</a:t>
                      </a:r>
                      <a:r>
                        <a:rPr lang="en-US" dirty="0"/>
                        <a:t> </a:t>
                      </a:r>
                      <a:r>
                        <a:rPr lang="en-US" dirty="0" err="1"/>
                        <a:t>trường</a:t>
                      </a:r>
                      <a:r>
                        <a:rPr lang="en-US" dirty="0"/>
                        <a:t> </a:t>
                      </a:r>
                      <a:r>
                        <a:rPr lang="en-US" dirty="0" err="1"/>
                        <a:t>cấp</a:t>
                      </a:r>
                      <a:r>
                        <a:rPr lang="en-US" dirty="0"/>
                        <a:t> </a:t>
                      </a:r>
                      <a:r>
                        <a:rPr lang="en-US" dirty="0" err="1"/>
                        <a:t>Tiểu</a:t>
                      </a:r>
                      <a:r>
                        <a:rPr lang="en-US" dirty="0"/>
                        <a:t> </a:t>
                      </a:r>
                      <a:r>
                        <a:rPr lang="en-US" dirty="0" err="1"/>
                        <a:t>học</a:t>
                      </a:r>
                      <a:r>
                        <a:rPr lang="en-US" dirty="0"/>
                        <a:t>, </a:t>
                      </a:r>
                      <a:r>
                        <a:rPr lang="en-US" dirty="0" err="1"/>
                        <a:t>ngày</a:t>
                      </a:r>
                      <a:r>
                        <a:rPr lang="en-US" dirty="0"/>
                        <a:t> 07 </a:t>
                      </a:r>
                      <a:r>
                        <a:rPr lang="en-US" dirty="0" err="1"/>
                        <a:t>tháng</a:t>
                      </a:r>
                      <a:r>
                        <a:rPr lang="en-US" dirty="0"/>
                        <a:t> 6 </a:t>
                      </a:r>
                      <a:r>
                        <a:rPr lang="en-US" dirty="0" err="1"/>
                        <a:t>năm</a:t>
                      </a:r>
                      <a:r>
                        <a:rPr lang="en-US" dirty="0"/>
                        <a:t> 2021 </a:t>
                      </a:r>
                    </a:p>
                    <a:p>
                      <a:endParaRPr lang="en-US" dirty="0"/>
                    </a:p>
                  </a:txBody>
                  <a:tcPr/>
                </a:tc>
                <a:tc>
                  <a:txBody>
                    <a:bodyPr/>
                    <a:lstStyle/>
                    <a:p>
                      <a:endParaRPr lang="en-US" dirty="0"/>
                    </a:p>
                  </a:txBody>
                  <a:tcPr/>
                </a:tc>
                <a:extLst>
                  <a:ext uri="{0D108BD9-81ED-4DB2-BD59-A6C34878D82A}">
                    <a16:rowId xmlns:a16="http://schemas.microsoft.com/office/drawing/2014/main" val="3705532048"/>
                  </a:ext>
                </a:extLst>
              </a:tr>
            </a:tbl>
          </a:graphicData>
        </a:graphic>
      </p:graphicFrame>
    </p:spTree>
    <p:extLst>
      <p:ext uri="{BB962C8B-B14F-4D97-AF65-F5344CB8AC3E}">
        <p14:creationId xmlns:p14="http://schemas.microsoft.com/office/powerpoint/2010/main" val="37771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437DD75-E7E0-4D1D-870A-476AFF7592F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958965"/>
          </a:xfrm>
          <a:prstGeom prst="rect">
            <a:avLst/>
          </a:prstGeom>
        </p:spPr>
      </p:pic>
      <p:sp>
        <p:nvSpPr>
          <p:cNvPr id="3" name="Content Placeholder 2">
            <a:extLst>
              <a:ext uri="{FF2B5EF4-FFF2-40B4-BE49-F238E27FC236}">
                <a16:creationId xmlns:a16="http://schemas.microsoft.com/office/drawing/2014/main" id="{96C1D4DD-2441-46DC-9874-3926046285BA}"/>
              </a:ext>
            </a:extLst>
          </p:cNvPr>
          <p:cNvSpPr>
            <a:spLocks noGrp="1"/>
          </p:cNvSpPr>
          <p:nvPr>
            <p:ph idx="1"/>
          </p:nvPr>
        </p:nvSpPr>
        <p:spPr>
          <a:xfrm>
            <a:off x="609600" y="1282338"/>
            <a:ext cx="10972800" cy="4439194"/>
          </a:xfrm>
        </p:spPr>
        <p:txBody>
          <a:bodyPr/>
          <a:lstStyle/>
          <a:p>
            <a:pPr marL="0" indent="0" algn="ctr">
              <a:buNone/>
            </a:pPr>
            <a:r>
              <a:rPr lang="en-US" sz="3200" b="1" dirty="0"/>
              <a:t>PHẦN 1</a:t>
            </a:r>
          </a:p>
          <a:p>
            <a:pPr marL="0" indent="0" algn="ctr">
              <a:buNone/>
            </a:pPr>
            <a:endParaRPr lang="en-US" sz="1800" b="1" dirty="0"/>
          </a:p>
          <a:p>
            <a:pPr marL="0" indent="0" algn="ctr">
              <a:buNone/>
            </a:pPr>
            <a:r>
              <a:rPr lang="en-US" sz="3400" b="1" dirty="0"/>
              <a:t>NHỮNG VẤN ĐỀ CHUNG VỀ CHƯ</a:t>
            </a:r>
            <a:r>
              <a:rPr lang="vi-VN" sz="3400" b="1" dirty="0"/>
              <a:t>Ơ</a:t>
            </a:r>
            <a:r>
              <a:rPr lang="en-US" sz="3400" b="1" dirty="0"/>
              <a:t>NG TRÌNH </a:t>
            </a:r>
            <a:br>
              <a:rPr lang="en-US" sz="3400" b="1" dirty="0"/>
            </a:br>
            <a:r>
              <a:rPr lang="en-US" sz="3400" b="1" dirty="0"/>
              <a:t>HOẠT ĐỘNG TRẢI NGHIỆM VÀ </a:t>
            </a:r>
            <a:br>
              <a:rPr lang="en-US" sz="3400" b="1" dirty="0"/>
            </a:br>
            <a:r>
              <a:rPr lang="en-US" sz="3400" b="1" dirty="0"/>
              <a:t>HOẠT ĐỘNG TRẢI NGHIỆM LỚP 4</a:t>
            </a:r>
          </a:p>
        </p:txBody>
      </p:sp>
      <p:sp>
        <p:nvSpPr>
          <p:cNvPr id="4" name="Slide Number Placeholder 3">
            <a:extLst>
              <a:ext uri="{FF2B5EF4-FFF2-40B4-BE49-F238E27FC236}">
                <a16:creationId xmlns:a16="http://schemas.microsoft.com/office/drawing/2014/main" id="{012E2119-5E6D-4F6F-A202-2207329EF950}"/>
              </a:ext>
            </a:extLst>
          </p:cNvPr>
          <p:cNvSpPr>
            <a:spLocks noGrp="1"/>
          </p:cNvSpPr>
          <p:nvPr>
            <p:ph type="sldNum" sz="quarter" idx="12"/>
          </p:nvPr>
        </p:nvSpPr>
        <p:spPr>
          <a:xfrm>
            <a:off x="9125731" y="6468887"/>
            <a:ext cx="2844800" cy="476250"/>
          </a:xfrm>
        </p:spPr>
        <p:txBody>
          <a:bodyPr/>
          <a:lstStyle/>
          <a:p>
            <a:fld id="{4800F657-7788-42A9-852C-50EB6F8EAB63}" type="slidenum">
              <a:rPr lang="en-US" altLang="en-US" smtClean="0"/>
              <a:pPr/>
              <a:t>6</a:t>
            </a:fld>
            <a:endParaRPr lang="en-US" altLang="en-US" dirty="0"/>
          </a:p>
        </p:txBody>
      </p:sp>
    </p:spTree>
    <p:extLst>
      <p:ext uri="{BB962C8B-B14F-4D97-AF65-F5344CB8AC3E}">
        <p14:creationId xmlns:p14="http://schemas.microsoft.com/office/powerpoint/2010/main" val="27586120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76932" y="450259"/>
            <a:ext cx="11473070" cy="891347"/>
          </a:xfrm>
        </p:spPr>
        <p:txBody>
          <a:bodyPr>
            <a:normAutofit/>
          </a:bodyPr>
          <a:lstStyle/>
          <a:p>
            <a:pPr algn="ctr">
              <a:spcBef>
                <a:spcPts val="600"/>
              </a:spcBef>
            </a:pPr>
            <a:r>
              <a:rPr lang="en-US" dirty="0">
                <a:solidFill>
                  <a:schemeClr val="accent1">
                    <a:lumMod val="75000"/>
                  </a:schemeClr>
                </a:solidFill>
                <a:latin typeface="Arial" panose="020B0604020202020204" pitchFamily="34" charset="0"/>
                <a:cs typeface="Arial" panose="020B0604020202020204" pitchFamily="34" charset="0"/>
              </a:rPr>
              <a:t/>
            </a:r>
            <a:br>
              <a:rPr lang="en-US" dirty="0">
                <a:solidFill>
                  <a:schemeClr val="accent1">
                    <a:lumMod val="75000"/>
                  </a:schemeClr>
                </a:solidFill>
                <a:latin typeface="Arial" panose="020B0604020202020204" pitchFamily="34" charset="0"/>
                <a:cs typeface="Arial" panose="020B0604020202020204" pitchFamily="34" charset="0"/>
              </a:rPr>
            </a:br>
            <a:r>
              <a:rPr lang="en-US" dirty="0">
                <a:solidFill>
                  <a:schemeClr val="accent1">
                    <a:lumMod val="75000"/>
                  </a:schemeClr>
                </a:solidFill>
                <a:latin typeface="Arial" panose="020B0604020202020204" pitchFamily="34" charset="0"/>
                <a:cs typeface="Arial" panose="020B0604020202020204" pitchFamily="34" charset="0"/>
              </a:rPr>
              <a:t> </a:t>
            </a:r>
            <a:r>
              <a:rPr lang="en-US" dirty="0" err="1">
                <a:solidFill>
                  <a:schemeClr val="accent1">
                    <a:lumMod val="75000"/>
                  </a:schemeClr>
                </a:solidFill>
                <a:latin typeface="Arial" panose="020B0604020202020204" pitchFamily="34" charset="0"/>
                <a:cs typeface="Arial" panose="020B0604020202020204" pitchFamily="34" charset="0"/>
              </a:rPr>
              <a:t>kế</a:t>
            </a:r>
            <a:r>
              <a:rPr lang="en-US" dirty="0">
                <a:solidFill>
                  <a:schemeClr val="accent1">
                    <a:lumMod val="75000"/>
                  </a:schemeClr>
                </a:solidFill>
                <a:latin typeface="Arial" panose="020B0604020202020204" pitchFamily="34" charset="0"/>
                <a:cs typeface="Arial" panose="020B0604020202020204" pitchFamily="34" charset="0"/>
              </a:rPr>
              <a:t> </a:t>
            </a:r>
            <a:r>
              <a:rPr lang="en-US" dirty="0" err="1">
                <a:solidFill>
                  <a:schemeClr val="accent1">
                    <a:lumMod val="75000"/>
                  </a:schemeClr>
                </a:solidFill>
                <a:latin typeface="Arial" panose="020B0604020202020204" pitchFamily="34" charset="0"/>
                <a:cs typeface="Arial" panose="020B0604020202020204" pitchFamily="34" charset="0"/>
              </a:rPr>
              <a:t>hoạch</a:t>
            </a:r>
            <a:r>
              <a:rPr lang="en-US" dirty="0">
                <a:solidFill>
                  <a:schemeClr val="accent1">
                    <a:lumMod val="75000"/>
                  </a:schemeClr>
                </a:solidFill>
                <a:latin typeface="Arial" panose="020B0604020202020204" pitchFamily="34" charset="0"/>
                <a:cs typeface="Arial" panose="020B0604020202020204" pitchFamily="34" charset="0"/>
              </a:rPr>
              <a:t> </a:t>
            </a:r>
            <a:r>
              <a:rPr lang="en-US" dirty="0" err="1">
                <a:solidFill>
                  <a:schemeClr val="accent1">
                    <a:lumMod val="75000"/>
                  </a:schemeClr>
                </a:solidFill>
                <a:latin typeface="Arial" panose="020B0604020202020204" pitchFamily="34" charset="0"/>
                <a:cs typeface="Arial" panose="020B0604020202020204" pitchFamily="34" charset="0"/>
              </a:rPr>
              <a:t>tổ</a:t>
            </a:r>
            <a:r>
              <a:rPr lang="en-US" dirty="0">
                <a:solidFill>
                  <a:schemeClr val="accent1">
                    <a:lumMod val="75000"/>
                  </a:schemeClr>
                </a:solidFill>
                <a:latin typeface="Arial" panose="020B0604020202020204" pitchFamily="34" charset="0"/>
                <a:cs typeface="Arial" panose="020B0604020202020204" pitchFamily="34" charset="0"/>
              </a:rPr>
              <a:t> </a:t>
            </a:r>
            <a:r>
              <a:rPr lang="en-US" dirty="0" err="1">
                <a:solidFill>
                  <a:schemeClr val="accent1">
                    <a:lumMod val="75000"/>
                  </a:schemeClr>
                </a:solidFill>
                <a:latin typeface="Arial" panose="020B0604020202020204" pitchFamily="34" charset="0"/>
                <a:cs typeface="Arial" panose="020B0604020202020204" pitchFamily="34" charset="0"/>
              </a:rPr>
              <a:t>chức</a:t>
            </a:r>
            <a:r>
              <a:rPr lang="en-US" dirty="0">
                <a:solidFill>
                  <a:schemeClr val="accent1">
                    <a:lumMod val="75000"/>
                  </a:schemeClr>
                </a:solidFill>
                <a:latin typeface="Arial" panose="020B0604020202020204" pitchFamily="34" charset="0"/>
                <a:cs typeface="Arial" panose="020B0604020202020204" pitchFamily="34" charset="0"/>
              </a:rPr>
              <a:t> </a:t>
            </a:r>
            <a:r>
              <a:rPr lang="en-US" dirty="0" err="1">
                <a:solidFill>
                  <a:schemeClr val="accent1">
                    <a:lumMod val="75000"/>
                  </a:schemeClr>
                </a:solidFill>
                <a:latin typeface="Arial" panose="020B0604020202020204" pitchFamily="34" charset="0"/>
                <a:cs typeface="Arial" panose="020B0604020202020204" pitchFamily="34" charset="0"/>
              </a:rPr>
              <a:t>chủ</a:t>
            </a:r>
            <a:r>
              <a:rPr lang="en-US" dirty="0">
                <a:solidFill>
                  <a:schemeClr val="accent1">
                    <a:lumMod val="75000"/>
                  </a:schemeClr>
                </a:solidFill>
                <a:latin typeface="Arial" panose="020B0604020202020204" pitchFamily="34" charset="0"/>
                <a:cs typeface="Arial" panose="020B0604020202020204" pitchFamily="34" charset="0"/>
              </a:rPr>
              <a:t> </a:t>
            </a:r>
            <a:r>
              <a:rPr lang="en-US" dirty="0" err="1">
                <a:solidFill>
                  <a:schemeClr val="accent1">
                    <a:lumMod val="75000"/>
                  </a:schemeClr>
                </a:solidFill>
                <a:latin typeface="Arial" panose="020B0604020202020204" pitchFamily="34" charset="0"/>
                <a:cs typeface="Arial" panose="020B0604020202020204" pitchFamily="34" charset="0"/>
              </a:rPr>
              <a:t>đề</a:t>
            </a:r>
            <a:r>
              <a:rPr lang="en-US" dirty="0">
                <a:solidFill>
                  <a:schemeClr val="accent1">
                    <a:lumMod val="75000"/>
                  </a:schemeClr>
                </a:solidFill>
                <a:latin typeface="Arial" panose="020B0604020202020204" pitchFamily="34" charset="0"/>
                <a:cs typeface="Arial" panose="020B0604020202020204" pitchFamily="34" charset="0"/>
              </a:rPr>
              <a:t> </a:t>
            </a:r>
            <a:r>
              <a:rPr lang="en-US" dirty="0" err="1">
                <a:solidFill>
                  <a:schemeClr val="accent1">
                    <a:lumMod val="75000"/>
                  </a:schemeClr>
                </a:solidFill>
                <a:latin typeface="Arial" panose="020B0604020202020204" pitchFamily="34" charset="0"/>
                <a:cs typeface="Arial" panose="020B0604020202020204" pitchFamily="34" charset="0"/>
              </a:rPr>
              <a:t>hoạt</a:t>
            </a:r>
            <a:r>
              <a:rPr lang="en-US" dirty="0">
                <a:solidFill>
                  <a:schemeClr val="accent1">
                    <a:lumMod val="75000"/>
                  </a:schemeClr>
                </a:solidFill>
                <a:latin typeface="Arial" panose="020B0604020202020204" pitchFamily="34" charset="0"/>
                <a:cs typeface="Arial" panose="020B0604020202020204" pitchFamily="34" charset="0"/>
              </a:rPr>
              <a:t> </a:t>
            </a:r>
            <a:r>
              <a:rPr lang="en-US" dirty="0" err="1">
                <a:solidFill>
                  <a:schemeClr val="accent1">
                    <a:lumMod val="75000"/>
                  </a:schemeClr>
                </a:solidFill>
                <a:latin typeface="Arial" panose="020B0604020202020204" pitchFamily="34" charset="0"/>
                <a:cs typeface="Arial" panose="020B0604020202020204" pitchFamily="34" charset="0"/>
              </a:rPr>
              <a:t>động</a:t>
            </a:r>
            <a:r>
              <a:rPr lang="en-US" dirty="0">
                <a:solidFill>
                  <a:schemeClr val="accent1">
                    <a:lumMod val="75000"/>
                  </a:schemeClr>
                </a:solidFill>
                <a:latin typeface="Arial" panose="020B0604020202020204" pitchFamily="34" charset="0"/>
                <a:cs typeface="Arial" panose="020B0604020202020204" pitchFamily="34" charset="0"/>
              </a:rPr>
              <a:t> </a:t>
            </a:r>
            <a:r>
              <a:rPr lang="en-US" dirty="0" err="1">
                <a:solidFill>
                  <a:schemeClr val="accent1">
                    <a:lumMod val="75000"/>
                  </a:schemeClr>
                </a:solidFill>
                <a:latin typeface="Arial" panose="020B0604020202020204" pitchFamily="34" charset="0"/>
                <a:cs typeface="Arial" panose="020B0604020202020204" pitchFamily="34" charset="0"/>
              </a:rPr>
              <a:t>trải</a:t>
            </a:r>
            <a:r>
              <a:rPr lang="en-US" dirty="0">
                <a:solidFill>
                  <a:schemeClr val="accent1">
                    <a:lumMod val="75000"/>
                  </a:schemeClr>
                </a:solidFill>
                <a:latin typeface="Arial" panose="020B0604020202020204" pitchFamily="34" charset="0"/>
                <a:cs typeface="Arial" panose="020B0604020202020204" pitchFamily="34" charset="0"/>
              </a:rPr>
              <a:t> </a:t>
            </a:r>
            <a:r>
              <a:rPr lang="en-US" dirty="0" err="1">
                <a:solidFill>
                  <a:schemeClr val="accent1">
                    <a:lumMod val="75000"/>
                  </a:schemeClr>
                </a:solidFill>
                <a:latin typeface="Arial" panose="020B0604020202020204" pitchFamily="34" charset="0"/>
                <a:cs typeface="Arial" panose="020B0604020202020204" pitchFamily="34" charset="0"/>
              </a:rPr>
              <a:t>nghiệm</a:t>
            </a:r>
            <a:endParaRPr lang="en-US" dirty="0">
              <a:solidFill>
                <a:schemeClr val="accent1">
                  <a:lumMod val="75000"/>
                </a:schemeClr>
              </a:solidFill>
              <a:latin typeface="Arial" panose="020B0604020202020204" pitchFamily="34" charset="0"/>
              <a:cs typeface="Arial" panose="020B0604020202020204" pitchFamily="34" charset="0"/>
            </a:endParaRPr>
          </a:p>
        </p:txBody>
      </p:sp>
      <p:sp>
        <p:nvSpPr>
          <p:cNvPr id="8" name="Content Placeholder 7"/>
          <p:cNvSpPr>
            <a:spLocks noGrp="1"/>
          </p:cNvSpPr>
          <p:nvPr>
            <p:ph idx="1"/>
          </p:nvPr>
        </p:nvSpPr>
        <p:spPr>
          <a:xfrm>
            <a:off x="4567213" y="1354919"/>
            <a:ext cx="6198506" cy="4351338"/>
          </a:xfrm>
        </p:spPr>
        <p:txBody>
          <a:bodyPr>
            <a:normAutofit fontScale="92500" lnSpcReduction="20000"/>
          </a:bodyPr>
          <a:lstStyle/>
          <a:p>
            <a:pPr marL="0" indent="0">
              <a:buNone/>
            </a:pPr>
            <a:r>
              <a:rPr lang="en-US" altLang="en-US" b="1" dirty="0">
                <a:solidFill>
                  <a:schemeClr val="tx1"/>
                </a:solidFill>
                <a:latin typeface="Arial" panose="020B0604020202020204" pitchFamily="34" charset="0"/>
                <a:cs typeface="Arial" panose="020B0604020202020204" pitchFamily="34" charset="0"/>
              </a:rPr>
              <a:t> </a:t>
            </a:r>
            <a:r>
              <a:rPr lang="en-US" altLang="en-US" b="1" dirty="0" err="1">
                <a:solidFill>
                  <a:schemeClr val="tx1"/>
                </a:solidFill>
                <a:latin typeface="Arial" panose="020B0604020202020204" pitchFamily="34" charset="0"/>
                <a:cs typeface="Arial" panose="020B0604020202020204" pitchFamily="34" charset="0"/>
              </a:rPr>
              <a:t>Tên</a:t>
            </a:r>
            <a:r>
              <a:rPr lang="en-US" altLang="en-US" b="1" dirty="0">
                <a:solidFill>
                  <a:schemeClr val="tx1"/>
                </a:solidFill>
                <a:latin typeface="Arial" panose="020B0604020202020204" pitchFamily="34" charset="0"/>
                <a:cs typeface="Arial" panose="020B0604020202020204" pitchFamily="34" charset="0"/>
              </a:rPr>
              <a:t> </a:t>
            </a:r>
            <a:r>
              <a:rPr lang="en-US" altLang="en-US" b="1" dirty="0" err="1">
                <a:solidFill>
                  <a:schemeClr val="tx1"/>
                </a:solidFill>
                <a:latin typeface="Arial" panose="020B0604020202020204" pitchFamily="34" charset="0"/>
                <a:cs typeface="Arial" panose="020B0604020202020204" pitchFamily="34" charset="0"/>
              </a:rPr>
              <a:t>chủ</a:t>
            </a:r>
            <a:r>
              <a:rPr lang="en-US" altLang="en-US" b="1" dirty="0">
                <a:solidFill>
                  <a:schemeClr val="tx1"/>
                </a:solidFill>
                <a:latin typeface="Arial" panose="020B0604020202020204" pitchFamily="34" charset="0"/>
                <a:cs typeface="Arial" panose="020B0604020202020204" pitchFamily="34" charset="0"/>
              </a:rPr>
              <a:t> </a:t>
            </a:r>
            <a:r>
              <a:rPr lang="en-US" altLang="en-US" b="1" dirty="0" err="1">
                <a:solidFill>
                  <a:schemeClr val="tx1"/>
                </a:solidFill>
                <a:latin typeface="Arial" panose="020B0604020202020204" pitchFamily="34" charset="0"/>
                <a:cs typeface="Arial" panose="020B0604020202020204" pitchFamily="34" charset="0"/>
              </a:rPr>
              <a:t>đề</a:t>
            </a:r>
            <a:r>
              <a:rPr lang="en-US" altLang="en-US" b="1" dirty="0">
                <a:solidFill>
                  <a:schemeClr val="tx1"/>
                </a:solidFill>
                <a:latin typeface="Arial" panose="020B0604020202020204" pitchFamily="34" charset="0"/>
                <a:cs typeface="Arial" panose="020B0604020202020204" pitchFamily="34" charset="0"/>
              </a:rPr>
              <a:t/>
            </a:r>
            <a:br>
              <a:rPr lang="en-US" altLang="en-US" b="1" dirty="0">
                <a:solidFill>
                  <a:schemeClr val="tx1"/>
                </a:solidFill>
                <a:latin typeface="Arial" panose="020B0604020202020204" pitchFamily="34" charset="0"/>
                <a:cs typeface="Arial" panose="020B0604020202020204" pitchFamily="34" charset="0"/>
              </a:rPr>
            </a:br>
            <a:r>
              <a:rPr lang="en-US" altLang="en-US" sz="500" b="1" dirty="0">
                <a:solidFill>
                  <a:schemeClr val="tx1"/>
                </a:solidFill>
                <a:latin typeface="Arial" panose="020B0604020202020204" pitchFamily="34" charset="0"/>
                <a:cs typeface="Arial" panose="020B0604020202020204" pitchFamily="34" charset="0"/>
              </a:rPr>
              <a:t/>
            </a:r>
            <a:br>
              <a:rPr lang="en-US" altLang="en-US" sz="500" b="1"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1. </a:t>
            </a:r>
            <a:r>
              <a:rPr lang="en-US" altLang="en-US" dirty="0" err="1">
                <a:solidFill>
                  <a:schemeClr val="tx1"/>
                </a:solidFill>
                <a:latin typeface="Arial" panose="020B0604020202020204" pitchFamily="34" charset="0"/>
                <a:cs typeface="Arial" panose="020B0604020202020204" pitchFamily="34" charset="0"/>
              </a:rPr>
              <a:t>Yêu</a:t>
            </a: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cầu</a:t>
            </a: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cần</a:t>
            </a: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đạt</a:t>
            </a:r>
            <a:endParaRPr lang="en-US" altLang="en-US" dirty="0">
              <a:solidFill>
                <a:schemeClr val="tx1"/>
              </a:solidFill>
              <a:latin typeface="Arial" panose="020B0604020202020204" pitchFamily="34" charset="0"/>
              <a:cs typeface="Arial" panose="020B0604020202020204" pitchFamily="34" charset="0"/>
            </a:endParaRPr>
          </a:p>
          <a:p>
            <a:pPr marL="0" indent="0">
              <a:buNone/>
            </a:pPr>
            <a:r>
              <a:rPr lang="en-US" altLang="en-US" dirty="0">
                <a:solidFill>
                  <a:schemeClr val="tx1"/>
                </a:solidFill>
                <a:latin typeface="Arial" panose="020B0604020202020204" pitchFamily="34" charset="0"/>
                <a:cs typeface="Arial" panose="020B0604020202020204" pitchFamily="34" charset="0"/>
              </a:rPr>
              <a:t>    </a:t>
            </a:r>
            <a:r>
              <a:rPr lang="en-US" altLang="en-US" sz="1800" i="1" dirty="0" err="1">
                <a:solidFill>
                  <a:schemeClr val="tx1"/>
                </a:solidFill>
                <a:latin typeface="Arial" panose="020B0604020202020204" pitchFamily="34" charset="0"/>
                <a:cs typeface="Arial" panose="020B0604020202020204" pitchFamily="34" charset="0"/>
              </a:rPr>
              <a:t>Chủ</a:t>
            </a:r>
            <a:r>
              <a:rPr lang="en-US" altLang="en-US" sz="1800" i="1" dirty="0">
                <a:solidFill>
                  <a:schemeClr val="tx1"/>
                </a:solidFill>
                <a:latin typeface="Arial" panose="020B0604020202020204" pitchFamily="34" charset="0"/>
                <a:cs typeface="Arial" panose="020B0604020202020204" pitchFamily="34" charset="0"/>
              </a:rPr>
              <a:t> </a:t>
            </a:r>
            <a:r>
              <a:rPr lang="en-US" altLang="en-US" sz="1800" i="1" dirty="0" err="1">
                <a:solidFill>
                  <a:schemeClr val="tx1"/>
                </a:solidFill>
                <a:latin typeface="Arial" panose="020B0604020202020204" pitchFamily="34" charset="0"/>
                <a:cs typeface="Arial" panose="020B0604020202020204" pitchFamily="34" charset="0"/>
              </a:rPr>
              <a:t>đề</a:t>
            </a:r>
            <a:r>
              <a:rPr lang="en-US" altLang="en-US" sz="1800" i="1" dirty="0">
                <a:solidFill>
                  <a:schemeClr val="tx1"/>
                </a:solidFill>
                <a:latin typeface="Arial" panose="020B0604020202020204" pitchFamily="34" charset="0"/>
                <a:cs typeface="Arial" panose="020B0604020202020204" pitchFamily="34" charset="0"/>
              </a:rPr>
              <a:t> </a:t>
            </a:r>
            <a:r>
              <a:rPr lang="en-US" altLang="en-US" sz="1800" i="1" dirty="0" err="1">
                <a:solidFill>
                  <a:schemeClr val="tx1"/>
                </a:solidFill>
                <a:latin typeface="Arial" panose="020B0604020202020204" pitchFamily="34" charset="0"/>
                <a:cs typeface="Arial" panose="020B0604020202020204" pitchFamily="34" charset="0"/>
              </a:rPr>
              <a:t>góp</a:t>
            </a:r>
            <a:r>
              <a:rPr lang="en-US" altLang="en-US" sz="1800" i="1" dirty="0">
                <a:solidFill>
                  <a:schemeClr val="tx1"/>
                </a:solidFill>
                <a:latin typeface="Arial" panose="020B0604020202020204" pitchFamily="34" charset="0"/>
                <a:cs typeface="Arial" panose="020B0604020202020204" pitchFamily="34" charset="0"/>
              </a:rPr>
              <a:t> </a:t>
            </a:r>
            <a:r>
              <a:rPr lang="en-US" altLang="en-US" sz="1800" i="1" dirty="0" err="1">
                <a:solidFill>
                  <a:schemeClr val="tx1"/>
                </a:solidFill>
                <a:latin typeface="Arial" panose="020B0604020202020204" pitchFamily="34" charset="0"/>
                <a:cs typeface="Arial" panose="020B0604020202020204" pitchFamily="34" charset="0"/>
              </a:rPr>
              <a:t>phần</a:t>
            </a:r>
            <a:r>
              <a:rPr lang="en-US" altLang="en-US" sz="1800" i="1" dirty="0">
                <a:solidFill>
                  <a:schemeClr val="tx1"/>
                </a:solidFill>
                <a:latin typeface="Arial" panose="020B0604020202020204" pitchFamily="34" charset="0"/>
                <a:cs typeface="Arial" panose="020B0604020202020204" pitchFamily="34" charset="0"/>
              </a:rPr>
              <a:t> </a:t>
            </a:r>
            <a:r>
              <a:rPr lang="en-US" altLang="en-US" sz="1800" i="1" dirty="0" err="1">
                <a:solidFill>
                  <a:schemeClr val="tx1"/>
                </a:solidFill>
                <a:latin typeface="Arial" panose="020B0604020202020204" pitchFamily="34" charset="0"/>
                <a:cs typeface="Arial" panose="020B0604020202020204" pitchFamily="34" charset="0"/>
              </a:rPr>
              <a:t>hình</a:t>
            </a:r>
            <a:r>
              <a:rPr lang="en-US" altLang="en-US" sz="1800" i="1" dirty="0">
                <a:solidFill>
                  <a:schemeClr val="tx1"/>
                </a:solidFill>
                <a:latin typeface="Arial" panose="020B0604020202020204" pitchFamily="34" charset="0"/>
                <a:cs typeface="Arial" panose="020B0604020202020204" pitchFamily="34" charset="0"/>
              </a:rPr>
              <a:t> </a:t>
            </a:r>
            <a:r>
              <a:rPr lang="en-US" altLang="en-US" sz="1800" i="1" dirty="0" err="1">
                <a:solidFill>
                  <a:schemeClr val="tx1"/>
                </a:solidFill>
                <a:latin typeface="Arial" panose="020B0604020202020204" pitchFamily="34" charset="0"/>
                <a:cs typeface="Arial" panose="020B0604020202020204" pitchFamily="34" charset="0"/>
              </a:rPr>
              <a:t>thành</a:t>
            </a:r>
            <a:r>
              <a:rPr lang="en-US" altLang="en-US" sz="1800" i="1" dirty="0">
                <a:solidFill>
                  <a:schemeClr val="tx1"/>
                </a:solidFill>
                <a:latin typeface="Arial" panose="020B0604020202020204" pitchFamily="34" charset="0"/>
                <a:cs typeface="Arial" panose="020B0604020202020204" pitchFamily="34" charset="0"/>
              </a:rPr>
              <a:t> </a:t>
            </a:r>
            <a:r>
              <a:rPr lang="en-US" altLang="en-US" sz="1800" i="1" dirty="0" err="1">
                <a:solidFill>
                  <a:schemeClr val="tx1"/>
                </a:solidFill>
                <a:latin typeface="Arial" panose="020B0604020202020204" pitchFamily="34" charset="0"/>
                <a:cs typeface="Arial" panose="020B0604020202020204" pitchFamily="34" charset="0"/>
              </a:rPr>
              <a:t>các</a:t>
            </a:r>
            <a:r>
              <a:rPr lang="en-US" altLang="en-US" sz="1800" i="1" dirty="0">
                <a:solidFill>
                  <a:schemeClr val="tx1"/>
                </a:solidFill>
                <a:latin typeface="Arial" panose="020B0604020202020204" pitchFamily="34" charset="0"/>
                <a:cs typeface="Arial" panose="020B0604020202020204" pitchFamily="34" charset="0"/>
              </a:rPr>
              <a:t> </a:t>
            </a:r>
            <a:r>
              <a:rPr lang="en-US" altLang="en-US" sz="1800" i="1" dirty="0" err="1">
                <a:solidFill>
                  <a:schemeClr val="tx1"/>
                </a:solidFill>
                <a:latin typeface="Arial" panose="020B0604020202020204" pitchFamily="34" charset="0"/>
                <a:cs typeface="Arial" panose="020B0604020202020204" pitchFamily="34" charset="0"/>
              </a:rPr>
              <a:t>phẩm</a:t>
            </a:r>
            <a:r>
              <a:rPr lang="en-US" altLang="en-US" sz="1800" i="1" dirty="0">
                <a:solidFill>
                  <a:schemeClr val="tx1"/>
                </a:solidFill>
                <a:latin typeface="Arial" panose="020B0604020202020204" pitchFamily="34" charset="0"/>
                <a:cs typeface="Arial" panose="020B0604020202020204" pitchFamily="34" charset="0"/>
              </a:rPr>
              <a:t> </a:t>
            </a:r>
            <a:r>
              <a:rPr lang="en-US" altLang="en-US" sz="1800" i="1" dirty="0" err="1">
                <a:solidFill>
                  <a:schemeClr val="tx1"/>
                </a:solidFill>
                <a:latin typeface="Arial" panose="020B0604020202020204" pitchFamily="34" charset="0"/>
                <a:cs typeface="Arial" panose="020B0604020202020204" pitchFamily="34" charset="0"/>
              </a:rPr>
              <a:t>chất</a:t>
            </a:r>
            <a:r>
              <a:rPr lang="en-US" altLang="en-US" sz="1800" i="1" dirty="0">
                <a:solidFill>
                  <a:schemeClr val="tx1"/>
                </a:solidFill>
                <a:latin typeface="Arial" panose="020B0604020202020204" pitchFamily="34" charset="0"/>
                <a:cs typeface="Arial" panose="020B0604020202020204" pitchFamily="34" charset="0"/>
              </a:rPr>
              <a:t>, </a:t>
            </a:r>
            <a:r>
              <a:rPr lang="en-US" altLang="en-US" sz="1800" i="1" dirty="0" err="1">
                <a:solidFill>
                  <a:schemeClr val="tx1"/>
                </a:solidFill>
                <a:latin typeface="Arial" panose="020B0604020202020204" pitchFamily="34" charset="0"/>
                <a:cs typeface="Arial" panose="020B0604020202020204" pitchFamily="34" charset="0"/>
              </a:rPr>
              <a:t>năng</a:t>
            </a:r>
            <a:r>
              <a:rPr lang="en-US" altLang="en-US" sz="1800" i="1" dirty="0">
                <a:solidFill>
                  <a:schemeClr val="tx1"/>
                </a:solidFill>
                <a:latin typeface="Arial" panose="020B0604020202020204" pitchFamily="34" charset="0"/>
                <a:cs typeface="Arial" panose="020B0604020202020204" pitchFamily="34" charset="0"/>
              </a:rPr>
              <a:t> </a:t>
            </a:r>
            <a:r>
              <a:rPr lang="en-US" altLang="en-US" sz="1800" i="1" dirty="0" err="1">
                <a:solidFill>
                  <a:schemeClr val="tx1"/>
                </a:solidFill>
                <a:latin typeface="Arial" panose="020B0604020202020204" pitchFamily="34" charset="0"/>
                <a:cs typeface="Arial" panose="020B0604020202020204" pitchFamily="34" charset="0"/>
              </a:rPr>
              <a:t>lực</a:t>
            </a:r>
            <a:r>
              <a:rPr lang="en-US" altLang="en-US" sz="1800" i="1" dirty="0">
                <a:solidFill>
                  <a:schemeClr val="tx1"/>
                </a:solidFill>
                <a:latin typeface="Arial" panose="020B0604020202020204" pitchFamily="34" charset="0"/>
                <a:cs typeface="Arial" panose="020B0604020202020204" pitchFamily="34" charset="0"/>
              </a:rPr>
              <a:t> </a:t>
            </a:r>
            <a:r>
              <a:rPr lang="en-US" altLang="en-US" dirty="0">
                <a:solidFill>
                  <a:schemeClr val="tx1"/>
                </a:solidFill>
                <a:latin typeface="Arial" panose="020B0604020202020204" pitchFamily="34" charset="0"/>
                <a:cs typeface="Arial" panose="020B0604020202020204" pitchFamily="34" charset="0"/>
              </a:rPr>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2. </a:t>
            </a:r>
            <a:r>
              <a:rPr lang="en-US" altLang="en-US" dirty="0" err="1">
                <a:solidFill>
                  <a:schemeClr val="tx1"/>
                </a:solidFill>
                <a:latin typeface="Arial" panose="020B0604020202020204" pitchFamily="34" charset="0"/>
                <a:cs typeface="Arial" panose="020B0604020202020204" pitchFamily="34" charset="0"/>
              </a:rPr>
              <a:t>Chuẩn</a:t>
            </a: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bị</a:t>
            </a:r>
            <a:r>
              <a:rPr lang="en-US" altLang="en-US" dirty="0">
                <a:solidFill>
                  <a:schemeClr val="tx1"/>
                </a:solidFill>
                <a:latin typeface="Arial" panose="020B0604020202020204" pitchFamily="34" charset="0"/>
                <a:cs typeface="Arial" panose="020B0604020202020204" pitchFamily="34" charset="0"/>
              </a:rPr>
              <a:t>/</a:t>
            </a:r>
            <a:r>
              <a:rPr lang="en-US" altLang="en-US" dirty="0" err="1">
                <a:solidFill>
                  <a:schemeClr val="tx1"/>
                </a:solidFill>
                <a:latin typeface="Arial" panose="020B0604020202020204" pitchFamily="34" charset="0"/>
                <a:cs typeface="Arial" panose="020B0604020202020204" pitchFamily="34" charset="0"/>
              </a:rPr>
              <a:t>Đồ</a:t>
            </a: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dùng</a:t>
            </a:r>
            <a:r>
              <a:rPr lang="en-US" altLang="en-US" dirty="0">
                <a:solidFill>
                  <a:schemeClr val="tx1"/>
                </a:solidFill>
                <a:latin typeface="Arial" panose="020B0604020202020204" pitchFamily="34" charset="0"/>
                <a:cs typeface="Arial" panose="020B0604020202020204" pitchFamily="34" charset="0"/>
              </a:rPr>
              <a:t> DH</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2.1. </a:t>
            </a:r>
            <a:r>
              <a:rPr lang="en-US" altLang="en-US" dirty="0" err="1">
                <a:solidFill>
                  <a:schemeClr val="tx1"/>
                </a:solidFill>
                <a:latin typeface="Arial" panose="020B0604020202020204" pitchFamily="34" charset="0"/>
                <a:cs typeface="Arial" panose="020B0604020202020204" pitchFamily="34" charset="0"/>
              </a:rPr>
              <a:t>Giáo</a:t>
            </a: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viên</a:t>
            </a:r>
            <a:r>
              <a:rPr lang="en-US" altLang="en-US" dirty="0">
                <a:solidFill>
                  <a:schemeClr val="tx1"/>
                </a:solidFill>
                <a:latin typeface="Arial" panose="020B0604020202020204" pitchFamily="34" charset="0"/>
                <a:cs typeface="Arial" panose="020B0604020202020204" pitchFamily="34" charset="0"/>
              </a:rPr>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2.2. </a:t>
            </a:r>
            <a:r>
              <a:rPr lang="en-US" altLang="en-US" dirty="0" err="1">
                <a:solidFill>
                  <a:schemeClr val="tx1"/>
                </a:solidFill>
                <a:latin typeface="Arial" panose="020B0604020202020204" pitchFamily="34" charset="0"/>
                <a:cs typeface="Arial" panose="020B0604020202020204" pitchFamily="34" charset="0"/>
              </a:rPr>
              <a:t>Học</a:t>
            </a: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sinh</a:t>
            </a:r>
            <a:r>
              <a:rPr lang="en-US" altLang="en-US" dirty="0">
                <a:solidFill>
                  <a:schemeClr val="tx1"/>
                </a:solidFill>
                <a:latin typeface="Arial" panose="020B0604020202020204" pitchFamily="34" charset="0"/>
                <a:cs typeface="Arial" panose="020B0604020202020204" pitchFamily="34" charset="0"/>
              </a:rPr>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3. </a:t>
            </a:r>
            <a:r>
              <a:rPr lang="en-US" altLang="en-US" dirty="0" err="1">
                <a:solidFill>
                  <a:schemeClr val="tx1"/>
                </a:solidFill>
                <a:latin typeface="Arial" panose="020B0604020202020204" pitchFamily="34" charset="0"/>
                <a:cs typeface="Arial" panose="020B0604020202020204" pitchFamily="34" charset="0"/>
              </a:rPr>
              <a:t>Các</a:t>
            </a: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hoạt</a:t>
            </a: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động</a:t>
            </a: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chủ</a:t>
            </a: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yếu</a:t>
            </a:r>
            <a:r>
              <a:rPr lang="en-US" altLang="en-US" dirty="0">
                <a:solidFill>
                  <a:schemeClr val="tx1"/>
                </a:solidFill>
                <a:latin typeface="Arial" panose="020B0604020202020204" pitchFamily="34" charset="0"/>
                <a:cs typeface="Arial" panose="020B0604020202020204" pitchFamily="34" charset="0"/>
              </a:rPr>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Hoạt</a:t>
            </a: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động</a:t>
            </a:r>
            <a:r>
              <a:rPr lang="en-US" altLang="en-US" dirty="0">
                <a:solidFill>
                  <a:schemeClr val="tx1"/>
                </a:solidFill>
                <a:latin typeface="Arial" panose="020B0604020202020204" pitchFamily="34" charset="0"/>
                <a:cs typeface="Arial" panose="020B0604020202020204" pitchFamily="34" charset="0"/>
              </a:rPr>
              <a:t> 1: (</a:t>
            </a:r>
            <a:r>
              <a:rPr lang="en-US" altLang="en-US" dirty="0" err="1">
                <a:solidFill>
                  <a:schemeClr val="tx1"/>
                </a:solidFill>
                <a:latin typeface="Arial" panose="020B0604020202020204" pitchFamily="34" charset="0"/>
                <a:cs typeface="Arial" panose="020B0604020202020204" pitchFamily="34" charset="0"/>
              </a:rPr>
              <a:t>tên</a:t>
            </a: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hoạt</a:t>
            </a: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động</a:t>
            </a:r>
            <a:r>
              <a:rPr lang="en-US" altLang="en-US" dirty="0">
                <a:solidFill>
                  <a:schemeClr val="tx1"/>
                </a:solidFill>
                <a:latin typeface="Arial" panose="020B0604020202020204" pitchFamily="34" charset="0"/>
                <a:cs typeface="Arial" panose="020B0604020202020204" pitchFamily="34" charset="0"/>
              </a:rPr>
              <a:t>)</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Mục</a:t>
            </a: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tiêu</a:t>
            </a: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cách</a:t>
            </a: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tổ</a:t>
            </a: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chức</a:t>
            </a: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hoạt</a:t>
            </a: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động</a:t>
            </a:r>
            <a:r>
              <a:rPr lang="en-US" altLang="en-US" dirty="0">
                <a:solidFill>
                  <a:schemeClr val="tx1"/>
                </a:solidFill>
                <a:latin typeface="Arial" panose="020B0604020202020204" pitchFamily="34" charset="0"/>
                <a:cs typeface="Arial" panose="020B0604020202020204" pitchFamily="34" charset="0"/>
              </a:rPr>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Hoạt</a:t>
            </a: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động</a:t>
            </a:r>
            <a:r>
              <a:rPr lang="en-US" altLang="en-US" dirty="0">
                <a:solidFill>
                  <a:schemeClr val="tx1"/>
                </a:solidFill>
                <a:latin typeface="Arial" panose="020B0604020202020204" pitchFamily="34" charset="0"/>
                <a:cs typeface="Arial" panose="020B0604020202020204" pitchFamily="34" charset="0"/>
              </a:rPr>
              <a:t> 2:…….</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Hoạt</a:t>
            </a: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động</a:t>
            </a:r>
            <a:r>
              <a:rPr lang="en-US" altLang="en-US" dirty="0">
                <a:solidFill>
                  <a:schemeClr val="tx1"/>
                </a:solidFill>
                <a:latin typeface="Arial" panose="020B0604020202020204" pitchFamily="34" charset="0"/>
                <a:cs typeface="Arial" panose="020B0604020202020204" pitchFamily="34" charset="0"/>
              </a:rPr>
              <a:t> 3:</a:t>
            </a:r>
          </a:p>
          <a:p>
            <a:pPr marL="0" indent="0">
              <a:buNone/>
            </a:pP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Hoạt</a:t>
            </a: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động</a:t>
            </a: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Đánh</a:t>
            </a:r>
            <a:r>
              <a:rPr lang="en-US" altLang="en-US" dirty="0">
                <a:solidFill>
                  <a:schemeClr val="tx1"/>
                </a:solidFill>
                <a:latin typeface="Arial" panose="020B0604020202020204" pitchFamily="34" charset="0"/>
                <a:cs typeface="Arial" panose="020B0604020202020204" pitchFamily="34" charset="0"/>
              </a:rPr>
              <a:t> </a:t>
            </a:r>
            <a:r>
              <a:rPr lang="en-US" altLang="en-US" dirty="0" err="1">
                <a:solidFill>
                  <a:schemeClr val="tx1"/>
                </a:solidFill>
                <a:latin typeface="Arial" panose="020B0604020202020204" pitchFamily="34" charset="0"/>
                <a:cs typeface="Arial" panose="020B0604020202020204" pitchFamily="34" charset="0"/>
              </a:rPr>
              <a:t>giá</a:t>
            </a:r>
            <a:r>
              <a:rPr lang="en-US" altLang="en-US" dirty="0">
                <a:solidFill>
                  <a:schemeClr val="tx1"/>
                </a:solidFill>
                <a:latin typeface="Arial" panose="020B0604020202020204" pitchFamily="34" charset="0"/>
                <a:cs typeface="Arial" panose="020B0604020202020204" pitchFamily="34" charset="0"/>
              </a:rPr>
              <a:t/>
            </a:r>
            <a:br>
              <a:rPr lang="en-US" altLang="en-US" dirty="0">
                <a:solidFill>
                  <a:schemeClr val="tx1"/>
                </a:solidFill>
                <a:latin typeface="Arial" panose="020B0604020202020204" pitchFamily="34" charset="0"/>
                <a:cs typeface="Arial" panose="020B0604020202020204" pitchFamily="34" charset="0"/>
              </a:rPr>
            </a:br>
            <a:endParaRPr lang="vi-VN" dirty="0">
              <a:solidFill>
                <a:schemeClr val="tx1"/>
              </a:solidFill>
              <a:latin typeface="Arial" panose="020B0604020202020204" pitchFamily="34" charset="0"/>
              <a:cs typeface="Arial" panose="020B0604020202020204" pitchFamily="34" charset="0"/>
            </a:endParaRPr>
          </a:p>
        </p:txBody>
      </p:sp>
      <p:sp>
        <p:nvSpPr>
          <p:cNvPr id="37" name="Slide Number Placeholder 36">
            <a:extLst>
              <a:ext uri="{FF2B5EF4-FFF2-40B4-BE49-F238E27FC236}">
                <a16:creationId xmlns:a16="http://schemas.microsoft.com/office/drawing/2014/main" id="{691CF294-4B23-4C1E-A439-11B9DBAB1993}"/>
              </a:ext>
            </a:extLst>
          </p:cNvPr>
          <p:cNvSpPr>
            <a:spLocks noGrp="1"/>
          </p:cNvSpPr>
          <p:nvPr>
            <p:ph type="sldNum" sz="quarter" idx="4"/>
          </p:nvPr>
        </p:nvSpPr>
        <p:spPr/>
        <p:txBody>
          <a:bodyPr/>
          <a:lstStyle/>
          <a:p>
            <a:fld id="{1B9DC291-02C8-42FE-8C27-4569C3BE8CBB}" type="slidenum">
              <a:rPr lang="en-US" altLang="en-US" smtClean="0"/>
              <a:pPr/>
              <a:t>60</a:t>
            </a:fld>
            <a:endParaRPr lang="en-US" altLang="en-US"/>
          </a:p>
        </p:txBody>
      </p:sp>
      <p:sp>
        <p:nvSpPr>
          <p:cNvPr id="15" name="Slide Number 04">
            <a:extLst>
              <a:ext uri="{FF2B5EF4-FFF2-40B4-BE49-F238E27FC236}">
                <a16:creationId xmlns:a16="http://schemas.microsoft.com/office/drawing/2014/main" id="{979C3E78-CF44-41DC-A57F-A9DFA28E5F1F}"/>
              </a:ext>
            </a:extLst>
          </p:cNvPr>
          <p:cNvSpPr txBox="1">
            <a:spLocks/>
          </p:cNvSpPr>
          <p:nvPr/>
        </p:nvSpPr>
        <p:spPr>
          <a:xfrm>
            <a:off x="10919584" y="441326"/>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rPr>
              <a:pPr/>
              <a:t>60</a:t>
            </a:fld>
            <a:endParaRPr lang="en-US" sz="1000" dirty="0">
              <a:solidFill>
                <a:schemeClr val="bg1">
                  <a:alpha val="50000"/>
                </a:schemeClr>
              </a:solidFill>
            </a:endParaRPr>
          </a:p>
        </p:txBody>
      </p:sp>
      <p:sp>
        <p:nvSpPr>
          <p:cNvPr id="2" name="Date Placeholder 1"/>
          <p:cNvSpPr>
            <a:spLocks noGrp="1"/>
          </p:cNvSpPr>
          <p:nvPr>
            <p:ph type="dt" sz="half" idx="2"/>
          </p:nvPr>
        </p:nvSpPr>
        <p:spPr/>
        <p:txBody>
          <a:bodyPr/>
          <a:lstStyle/>
          <a:p>
            <a:fld id="{260ED8A0-E7B9-4B78-BA77-D3E231540575}" type="datetime1">
              <a:rPr lang="en-US" smtClean="0"/>
              <a:t>5/18/2023</a:t>
            </a:fld>
            <a:endParaRPr lang="en-US"/>
          </a:p>
        </p:txBody>
      </p:sp>
      <p:sp>
        <p:nvSpPr>
          <p:cNvPr id="9" name="TextBox 8">
            <a:extLst>
              <a:ext uri="{FF2B5EF4-FFF2-40B4-BE49-F238E27FC236}">
                <a16:creationId xmlns:a16="http://schemas.microsoft.com/office/drawing/2014/main" id="{1658A40D-9708-4A2D-B959-BA0A77013412}"/>
              </a:ext>
            </a:extLst>
          </p:cNvPr>
          <p:cNvSpPr txBox="1"/>
          <p:nvPr/>
        </p:nvSpPr>
        <p:spPr>
          <a:xfrm>
            <a:off x="3149143" y="1922937"/>
            <a:ext cx="1143000" cy="369332"/>
          </a:xfrm>
          <a:prstGeom prst="rect">
            <a:avLst/>
          </a:prstGeom>
          <a:noFill/>
          <a:ln>
            <a:solidFill>
              <a:schemeClr val="tx1"/>
            </a:solidFill>
          </a:ln>
        </p:spPr>
        <p:txBody>
          <a:bodyPr wrap="square" rtlCol="0">
            <a:spAutoFit/>
          </a:bodyPr>
          <a:lstStyle/>
          <a:p>
            <a:r>
              <a:rPr lang="en-US" b="1" dirty="0"/>
              <a:t>GỢI Ý</a:t>
            </a:r>
          </a:p>
        </p:txBody>
      </p:sp>
      <p:grpSp>
        <p:nvGrpSpPr>
          <p:cNvPr id="10" name="Google Shape;704;p47"/>
          <p:cNvGrpSpPr/>
          <p:nvPr/>
        </p:nvGrpSpPr>
        <p:grpSpPr>
          <a:xfrm rot="-1682106">
            <a:off x="1959130" y="1804705"/>
            <a:ext cx="2221095" cy="4745024"/>
            <a:chOff x="1359132" y="345882"/>
            <a:chExt cx="1966239" cy="4200564"/>
          </a:xfrm>
        </p:grpSpPr>
        <p:grpSp>
          <p:nvGrpSpPr>
            <p:cNvPr id="11" name="Google Shape;705;p47"/>
            <p:cNvGrpSpPr/>
            <p:nvPr/>
          </p:nvGrpSpPr>
          <p:grpSpPr>
            <a:xfrm>
              <a:off x="2073901" y="2186669"/>
              <a:ext cx="501313" cy="2359777"/>
              <a:chOff x="2810055" y="1677194"/>
              <a:chExt cx="535258" cy="2519562"/>
            </a:xfrm>
          </p:grpSpPr>
          <p:sp>
            <p:nvSpPr>
              <p:cNvPr id="25" name="Google Shape;706;p47"/>
              <p:cNvSpPr/>
              <p:nvPr/>
            </p:nvSpPr>
            <p:spPr>
              <a:xfrm>
                <a:off x="2810675" y="3399597"/>
                <a:ext cx="534638" cy="779141"/>
              </a:xfrm>
              <a:custGeom>
                <a:avLst/>
                <a:gdLst/>
                <a:ahLst/>
                <a:cxnLst/>
                <a:rect l="l" t="t" r="r" b="b"/>
                <a:pathLst>
                  <a:path w="120000" h="120000" extrusionOk="0">
                    <a:moveTo>
                      <a:pt x="0" y="0"/>
                    </a:moveTo>
                    <a:lnTo>
                      <a:pt x="120000" y="0"/>
                    </a:lnTo>
                    <a:lnTo>
                      <a:pt x="120000" y="19312"/>
                    </a:lnTo>
                    <a:lnTo>
                      <a:pt x="119932" y="19312"/>
                    </a:lnTo>
                    <a:lnTo>
                      <a:pt x="59999" y="120000"/>
                    </a:lnTo>
                    <a:lnTo>
                      <a:pt x="67" y="19312"/>
                    </a:lnTo>
                    <a:lnTo>
                      <a:pt x="0" y="19312"/>
                    </a:lnTo>
                    <a:lnTo>
                      <a:pt x="0" y="19199"/>
                    </a:lnTo>
                    <a:close/>
                  </a:path>
                </a:pathLst>
              </a:custGeom>
              <a:gradFill>
                <a:gsLst>
                  <a:gs pos="0">
                    <a:srgbClr val="F9B57C"/>
                  </a:gs>
                  <a:gs pos="100000">
                    <a:srgbClr val="F9B57C"/>
                  </a:gs>
                </a:gsLst>
                <a:lin ang="19799999" scaled="0"/>
              </a:gra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lt1"/>
                  </a:solidFill>
                  <a:latin typeface="Arial"/>
                  <a:ea typeface="Arial"/>
                  <a:cs typeface="Arial"/>
                  <a:sym typeface="Arial"/>
                </a:endParaRPr>
              </a:p>
            </p:txBody>
          </p:sp>
          <p:sp>
            <p:nvSpPr>
              <p:cNvPr id="26" name="Google Shape;707;p47"/>
              <p:cNvSpPr/>
              <p:nvPr/>
            </p:nvSpPr>
            <p:spPr>
              <a:xfrm>
                <a:off x="2984722" y="3392706"/>
                <a:ext cx="180870" cy="787996"/>
              </a:xfrm>
              <a:custGeom>
                <a:avLst/>
                <a:gdLst/>
                <a:ahLst/>
                <a:cxnLst/>
                <a:rect l="l" t="t" r="r" b="b"/>
                <a:pathLst>
                  <a:path w="120000" h="120000" extrusionOk="0">
                    <a:moveTo>
                      <a:pt x="0" y="0"/>
                    </a:moveTo>
                    <a:lnTo>
                      <a:pt x="120000" y="0"/>
                    </a:lnTo>
                    <a:lnTo>
                      <a:pt x="120000" y="14012"/>
                    </a:lnTo>
                    <a:lnTo>
                      <a:pt x="63584" y="119999"/>
                    </a:lnTo>
                    <a:lnTo>
                      <a:pt x="89" y="19095"/>
                    </a:lnTo>
                    <a:lnTo>
                      <a:pt x="0" y="19095"/>
                    </a:lnTo>
                    <a:lnTo>
                      <a:pt x="0" y="18984"/>
                    </a:lnTo>
                    <a:lnTo>
                      <a:pt x="0" y="0"/>
                    </a:lnTo>
                    <a:close/>
                  </a:path>
                </a:pathLst>
              </a:custGeom>
              <a:gradFill>
                <a:gsLst>
                  <a:gs pos="0">
                    <a:srgbClr val="FBC9A0"/>
                  </a:gs>
                  <a:gs pos="100000">
                    <a:srgbClr val="FBC9A0"/>
                  </a:gs>
                </a:gsLst>
                <a:lin ang="19799999" scaled="0"/>
              </a:gra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lt1"/>
                  </a:solidFill>
                  <a:latin typeface="Arial"/>
                  <a:ea typeface="Arial"/>
                  <a:cs typeface="Arial"/>
                  <a:sym typeface="Arial"/>
                </a:endParaRPr>
              </a:p>
            </p:txBody>
          </p:sp>
          <p:sp>
            <p:nvSpPr>
              <p:cNvPr id="27" name="Google Shape;708;p47"/>
              <p:cNvSpPr/>
              <p:nvPr/>
            </p:nvSpPr>
            <p:spPr>
              <a:xfrm>
                <a:off x="2810055" y="3399597"/>
                <a:ext cx="264192" cy="763141"/>
              </a:xfrm>
              <a:custGeom>
                <a:avLst/>
                <a:gdLst/>
                <a:ahLst/>
                <a:cxnLst/>
                <a:rect l="l" t="t" r="r" b="b"/>
                <a:pathLst>
                  <a:path w="120000" h="120000" extrusionOk="0">
                    <a:moveTo>
                      <a:pt x="0" y="0"/>
                    </a:moveTo>
                    <a:lnTo>
                      <a:pt x="80907" y="0"/>
                    </a:lnTo>
                    <a:cubicBezTo>
                      <a:pt x="81040" y="4822"/>
                      <a:pt x="81173" y="9645"/>
                      <a:pt x="81306" y="14468"/>
                    </a:cubicBezTo>
                    <a:lnTo>
                      <a:pt x="120000" y="119999"/>
                    </a:lnTo>
                    <a:lnTo>
                      <a:pt x="91" y="19717"/>
                    </a:lnTo>
                    <a:lnTo>
                      <a:pt x="0" y="19717"/>
                    </a:lnTo>
                    <a:lnTo>
                      <a:pt x="0" y="19602"/>
                    </a:lnTo>
                    <a:lnTo>
                      <a:pt x="0" y="0"/>
                    </a:lnTo>
                    <a:close/>
                  </a:path>
                </a:pathLst>
              </a:custGeom>
              <a:gradFill>
                <a:gsLst>
                  <a:gs pos="0">
                    <a:srgbClr val="FDDEC5"/>
                  </a:gs>
                  <a:gs pos="100000">
                    <a:srgbClr val="FDDEC5"/>
                  </a:gs>
                </a:gsLst>
                <a:lin ang="19799999" scaled="0"/>
              </a:gra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lt1"/>
                  </a:solidFill>
                  <a:latin typeface="Arial"/>
                  <a:ea typeface="Arial"/>
                  <a:cs typeface="Arial"/>
                  <a:sym typeface="Arial"/>
                </a:endParaRPr>
              </a:p>
            </p:txBody>
          </p:sp>
          <p:sp>
            <p:nvSpPr>
              <p:cNvPr id="28" name="Google Shape;709;p47"/>
              <p:cNvSpPr/>
              <p:nvPr/>
            </p:nvSpPr>
            <p:spPr>
              <a:xfrm>
                <a:off x="2811292" y="1677194"/>
                <a:ext cx="177768" cy="1815900"/>
              </a:xfrm>
              <a:custGeom>
                <a:avLst/>
                <a:gdLst/>
                <a:ahLst/>
                <a:cxnLst/>
                <a:rect l="l" t="t" r="r" b="b"/>
                <a:pathLst>
                  <a:path w="120000" h="120000" extrusionOk="0">
                    <a:moveTo>
                      <a:pt x="0" y="0"/>
                    </a:moveTo>
                    <a:lnTo>
                      <a:pt x="120000" y="0"/>
                    </a:lnTo>
                    <a:lnTo>
                      <a:pt x="120000" y="120000"/>
                    </a:lnTo>
                    <a:lnTo>
                      <a:pt x="117741" y="120000"/>
                    </a:lnTo>
                    <a:cubicBezTo>
                      <a:pt x="111637" y="116604"/>
                      <a:pt x="88069" y="114098"/>
                      <a:pt x="59999" y="114098"/>
                    </a:cubicBezTo>
                    <a:cubicBezTo>
                      <a:pt x="31930" y="114098"/>
                      <a:pt x="8362" y="116604"/>
                      <a:pt x="2258" y="120000"/>
                    </a:cubicBezTo>
                    <a:lnTo>
                      <a:pt x="0" y="120000"/>
                    </a:lnTo>
                    <a:close/>
                  </a:path>
                </a:pathLst>
              </a:custGeom>
              <a:gradFill>
                <a:gsLst>
                  <a:gs pos="0">
                    <a:srgbClr val="BCEAED"/>
                  </a:gs>
                  <a:gs pos="100000">
                    <a:srgbClr val="BCEAED"/>
                  </a:gs>
                </a:gsLst>
                <a:lin ang="19799999" scaled="0"/>
              </a:gra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lt1"/>
                  </a:solidFill>
                  <a:latin typeface="Arial"/>
                  <a:ea typeface="Arial"/>
                  <a:cs typeface="Arial"/>
                  <a:sym typeface="Arial"/>
                </a:endParaRPr>
              </a:p>
            </p:txBody>
          </p:sp>
          <p:sp>
            <p:nvSpPr>
              <p:cNvPr id="29" name="Google Shape;710;p47"/>
              <p:cNvSpPr/>
              <p:nvPr/>
            </p:nvSpPr>
            <p:spPr>
              <a:xfrm>
                <a:off x="2987824" y="1677195"/>
                <a:ext cx="177768" cy="1815900"/>
              </a:xfrm>
              <a:custGeom>
                <a:avLst/>
                <a:gdLst/>
                <a:ahLst/>
                <a:cxnLst/>
                <a:rect l="l" t="t" r="r" b="b"/>
                <a:pathLst>
                  <a:path w="120000" h="120000" extrusionOk="0">
                    <a:moveTo>
                      <a:pt x="0" y="0"/>
                    </a:moveTo>
                    <a:lnTo>
                      <a:pt x="120000" y="0"/>
                    </a:lnTo>
                    <a:lnTo>
                      <a:pt x="120000" y="120000"/>
                    </a:lnTo>
                    <a:lnTo>
                      <a:pt x="117741" y="120000"/>
                    </a:lnTo>
                    <a:cubicBezTo>
                      <a:pt x="111637" y="116604"/>
                      <a:pt x="88069" y="114098"/>
                      <a:pt x="59999" y="114098"/>
                    </a:cubicBezTo>
                    <a:cubicBezTo>
                      <a:pt x="31930" y="114098"/>
                      <a:pt x="8362" y="116604"/>
                      <a:pt x="2258" y="120000"/>
                    </a:cubicBezTo>
                    <a:lnTo>
                      <a:pt x="0" y="120000"/>
                    </a:lnTo>
                    <a:close/>
                  </a:path>
                </a:pathLst>
              </a:custGeom>
              <a:gradFill>
                <a:gsLst>
                  <a:gs pos="0">
                    <a:srgbClr val="90DCE2"/>
                  </a:gs>
                  <a:gs pos="100000">
                    <a:srgbClr val="90DCE2"/>
                  </a:gs>
                </a:gsLst>
                <a:lin ang="19799999" scaled="0"/>
              </a:gra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lt1"/>
                  </a:solidFill>
                  <a:latin typeface="Arial"/>
                  <a:ea typeface="Arial"/>
                  <a:cs typeface="Arial"/>
                  <a:sym typeface="Arial"/>
                </a:endParaRPr>
              </a:p>
            </p:txBody>
          </p:sp>
          <p:sp>
            <p:nvSpPr>
              <p:cNvPr id="30" name="Google Shape;711;p47"/>
              <p:cNvSpPr/>
              <p:nvPr/>
            </p:nvSpPr>
            <p:spPr>
              <a:xfrm>
                <a:off x="3165590" y="1677196"/>
                <a:ext cx="177768" cy="1815899"/>
              </a:xfrm>
              <a:custGeom>
                <a:avLst/>
                <a:gdLst/>
                <a:ahLst/>
                <a:cxnLst/>
                <a:rect l="l" t="t" r="r" b="b"/>
                <a:pathLst>
                  <a:path w="120000" h="120000" extrusionOk="0">
                    <a:moveTo>
                      <a:pt x="0" y="0"/>
                    </a:moveTo>
                    <a:lnTo>
                      <a:pt x="120000" y="0"/>
                    </a:lnTo>
                    <a:lnTo>
                      <a:pt x="120000" y="120000"/>
                    </a:lnTo>
                    <a:lnTo>
                      <a:pt x="117741" y="120000"/>
                    </a:lnTo>
                    <a:cubicBezTo>
                      <a:pt x="111637" y="116604"/>
                      <a:pt x="88069" y="114098"/>
                      <a:pt x="59999" y="114098"/>
                    </a:cubicBezTo>
                    <a:cubicBezTo>
                      <a:pt x="31930" y="114098"/>
                      <a:pt x="8362" y="116604"/>
                      <a:pt x="2258" y="120000"/>
                    </a:cubicBezTo>
                    <a:lnTo>
                      <a:pt x="0" y="120000"/>
                    </a:lnTo>
                    <a:close/>
                  </a:path>
                </a:pathLst>
              </a:custGeom>
              <a:solidFill>
                <a:srgbClr val="32AEB8"/>
              </a:soli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lt1"/>
                  </a:solidFill>
                  <a:latin typeface="Arial"/>
                  <a:ea typeface="Arial"/>
                  <a:cs typeface="Arial"/>
                  <a:sym typeface="Arial"/>
                </a:endParaRPr>
              </a:p>
            </p:txBody>
          </p:sp>
          <p:sp>
            <p:nvSpPr>
              <p:cNvPr id="31" name="Google Shape;712;p47"/>
              <p:cNvSpPr/>
              <p:nvPr/>
            </p:nvSpPr>
            <p:spPr>
              <a:xfrm rot="10800000">
                <a:off x="2987823" y="3961239"/>
                <a:ext cx="177768" cy="235517"/>
              </a:xfrm>
              <a:prstGeom prst="triangle">
                <a:avLst>
                  <a:gd name="adj" fmla="val 50000"/>
                </a:avLst>
              </a:prstGeom>
              <a:solidFill>
                <a:srgbClr val="3F3F3F"/>
              </a:soli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lt1"/>
                  </a:solidFill>
                  <a:latin typeface="Arial"/>
                  <a:ea typeface="Arial"/>
                  <a:cs typeface="Arial"/>
                  <a:sym typeface="Arial"/>
                </a:endParaRPr>
              </a:p>
            </p:txBody>
          </p:sp>
        </p:grpSp>
        <p:grpSp>
          <p:nvGrpSpPr>
            <p:cNvPr id="12" name="Google Shape;713;p47"/>
            <p:cNvGrpSpPr/>
            <p:nvPr/>
          </p:nvGrpSpPr>
          <p:grpSpPr>
            <a:xfrm>
              <a:off x="1359132" y="345882"/>
              <a:ext cx="1966239" cy="1811155"/>
              <a:chOff x="1888981" y="1110787"/>
              <a:chExt cx="2254374" cy="2076562"/>
            </a:xfrm>
          </p:grpSpPr>
          <p:sp>
            <p:nvSpPr>
              <p:cNvPr id="13" name="Google Shape;714;p47"/>
              <p:cNvSpPr/>
              <p:nvPr/>
            </p:nvSpPr>
            <p:spPr>
              <a:xfrm rot="8100000">
                <a:off x="2322441" y="1563466"/>
                <a:ext cx="1333455" cy="1333457"/>
              </a:xfrm>
              <a:custGeom>
                <a:avLst/>
                <a:gdLst/>
                <a:ahLst/>
                <a:cxnLst/>
                <a:rect l="l" t="t" r="r" b="b"/>
                <a:pathLst>
                  <a:path w="120000" h="120000" extrusionOk="0">
                    <a:moveTo>
                      <a:pt x="16055" y="103945"/>
                    </a:moveTo>
                    <a:cubicBezTo>
                      <a:pt x="6135" y="94025"/>
                      <a:pt x="0" y="80321"/>
                      <a:pt x="0" y="65184"/>
                    </a:cubicBezTo>
                    <a:cubicBezTo>
                      <a:pt x="0" y="34911"/>
                      <a:pt x="24541" y="10369"/>
                      <a:pt x="54815" y="10369"/>
                    </a:cubicBezTo>
                    <a:lnTo>
                      <a:pt x="73408" y="10369"/>
                    </a:lnTo>
                    <a:lnTo>
                      <a:pt x="83778" y="0"/>
                    </a:lnTo>
                    <a:cubicBezTo>
                      <a:pt x="87945" y="-4167"/>
                      <a:pt x="94702" y="-4167"/>
                      <a:pt x="98870" y="0"/>
                    </a:cubicBezTo>
                    <a:lnTo>
                      <a:pt x="109240" y="10369"/>
                    </a:lnTo>
                    <a:lnTo>
                      <a:pt x="109630" y="10369"/>
                    </a:lnTo>
                    <a:lnTo>
                      <a:pt x="109630" y="10759"/>
                    </a:lnTo>
                    <a:lnTo>
                      <a:pt x="120000" y="21129"/>
                    </a:lnTo>
                    <a:cubicBezTo>
                      <a:pt x="124167" y="25297"/>
                      <a:pt x="124167" y="32054"/>
                      <a:pt x="120000" y="36221"/>
                    </a:cubicBezTo>
                    <a:lnTo>
                      <a:pt x="109630" y="46591"/>
                    </a:lnTo>
                    <a:cubicBezTo>
                      <a:pt x="109630" y="52789"/>
                      <a:pt x="109630" y="58987"/>
                      <a:pt x="109630" y="65184"/>
                    </a:cubicBezTo>
                    <a:cubicBezTo>
                      <a:pt x="109630" y="95458"/>
                      <a:pt x="85088" y="120000"/>
                      <a:pt x="54815" y="120000"/>
                    </a:cubicBezTo>
                    <a:cubicBezTo>
                      <a:pt x="39678" y="120000"/>
                      <a:pt x="25974" y="113864"/>
                      <a:pt x="16055" y="103945"/>
                    </a:cubicBezTo>
                    <a:close/>
                  </a:path>
                </a:pathLst>
              </a:custGeom>
              <a:solidFill>
                <a:schemeClr val="lt1"/>
              </a:solidFill>
              <a:ln w="50800" cap="flat" cmpd="sng">
                <a:solidFill>
                  <a:srgbClr val="32AEB8"/>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endParaRPr sz="2400">
                  <a:solidFill>
                    <a:schemeClr val="lt1"/>
                  </a:solidFill>
                  <a:latin typeface="Arial"/>
                  <a:ea typeface="Arial"/>
                  <a:cs typeface="Arial"/>
                  <a:sym typeface="Arial"/>
                </a:endParaRPr>
              </a:p>
            </p:txBody>
          </p:sp>
          <p:sp>
            <p:nvSpPr>
              <p:cNvPr id="14" name="Google Shape;715;p47"/>
              <p:cNvSpPr/>
              <p:nvPr/>
            </p:nvSpPr>
            <p:spPr>
              <a:xfrm rot="10800000">
                <a:off x="2751763" y="2230194"/>
                <a:ext cx="457200" cy="783671"/>
              </a:xfrm>
              <a:prstGeom prst="trapezoid">
                <a:avLst>
                  <a:gd name="adj" fmla="val 25000"/>
                </a:avLst>
              </a:prstGeom>
              <a:solidFill>
                <a:schemeClr val="lt1"/>
              </a:solidFill>
              <a:ln w="38100" cap="flat" cmpd="sng">
                <a:solidFill>
                  <a:srgbClr val="32AEB8"/>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endParaRPr sz="2400">
                  <a:solidFill>
                    <a:schemeClr val="lt1"/>
                  </a:solidFill>
                  <a:latin typeface="Arial"/>
                  <a:ea typeface="Arial"/>
                  <a:cs typeface="Arial"/>
                  <a:sym typeface="Arial"/>
                </a:endParaRPr>
              </a:p>
            </p:txBody>
          </p:sp>
          <p:sp>
            <p:nvSpPr>
              <p:cNvPr id="16" name="Google Shape;716;p47"/>
              <p:cNvSpPr/>
              <p:nvPr/>
            </p:nvSpPr>
            <p:spPr>
              <a:xfrm rot="2700000">
                <a:off x="3710962" y="1407964"/>
                <a:ext cx="119821" cy="299553"/>
              </a:xfrm>
              <a:prstGeom prst="roundRect">
                <a:avLst>
                  <a:gd name="adj" fmla="val 50000"/>
                </a:avLst>
              </a:prstGeom>
              <a:solidFill>
                <a:srgbClr val="32AEB8"/>
              </a:soli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dk1"/>
                  </a:solidFill>
                  <a:latin typeface="Arial"/>
                  <a:ea typeface="Arial"/>
                  <a:cs typeface="Arial"/>
                  <a:sym typeface="Arial"/>
                </a:endParaRPr>
              </a:p>
            </p:txBody>
          </p:sp>
          <p:sp>
            <p:nvSpPr>
              <p:cNvPr id="17" name="Google Shape;717;p47"/>
              <p:cNvSpPr/>
              <p:nvPr/>
            </p:nvSpPr>
            <p:spPr>
              <a:xfrm rot="-2700000" flipH="1">
                <a:off x="2156327" y="1407964"/>
                <a:ext cx="119821" cy="299553"/>
              </a:xfrm>
              <a:prstGeom prst="roundRect">
                <a:avLst>
                  <a:gd name="adj" fmla="val 50000"/>
                </a:avLst>
              </a:prstGeom>
              <a:solidFill>
                <a:srgbClr val="32AEB8"/>
              </a:soli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dk1"/>
                  </a:solidFill>
                  <a:latin typeface="Arial"/>
                  <a:ea typeface="Arial"/>
                  <a:cs typeface="Arial"/>
                  <a:sym typeface="Arial"/>
                </a:endParaRPr>
              </a:p>
            </p:txBody>
          </p:sp>
          <p:sp>
            <p:nvSpPr>
              <p:cNvPr id="18" name="Google Shape;718;p47"/>
              <p:cNvSpPr/>
              <p:nvPr/>
            </p:nvSpPr>
            <p:spPr>
              <a:xfrm>
                <a:off x="2935970" y="1110787"/>
                <a:ext cx="119821" cy="299553"/>
              </a:xfrm>
              <a:prstGeom prst="roundRect">
                <a:avLst>
                  <a:gd name="adj" fmla="val 50000"/>
                </a:avLst>
              </a:prstGeom>
              <a:solidFill>
                <a:srgbClr val="32AEB8"/>
              </a:soli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dk1"/>
                  </a:solidFill>
                  <a:latin typeface="Arial"/>
                  <a:ea typeface="Arial"/>
                  <a:cs typeface="Arial"/>
                  <a:sym typeface="Arial"/>
                </a:endParaRPr>
              </a:p>
            </p:txBody>
          </p:sp>
          <p:sp>
            <p:nvSpPr>
              <p:cNvPr id="19" name="Google Shape;719;p47"/>
              <p:cNvSpPr/>
              <p:nvPr/>
            </p:nvSpPr>
            <p:spPr>
              <a:xfrm rot="5400000">
                <a:off x="3933668" y="1996109"/>
                <a:ext cx="119821" cy="299553"/>
              </a:xfrm>
              <a:prstGeom prst="roundRect">
                <a:avLst>
                  <a:gd name="adj" fmla="val 50000"/>
                </a:avLst>
              </a:prstGeom>
              <a:solidFill>
                <a:srgbClr val="32AEB8"/>
              </a:soli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dk1"/>
                  </a:solidFill>
                  <a:latin typeface="Arial"/>
                  <a:ea typeface="Arial"/>
                  <a:cs typeface="Arial"/>
                  <a:sym typeface="Arial"/>
                </a:endParaRPr>
              </a:p>
            </p:txBody>
          </p:sp>
          <p:sp>
            <p:nvSpPr>
              <p:cNvPr id="20" name="Google Shape;720;p47"/>
              <p:cNvSpPr/>
              <p:nvPr/>
            </p:nvSpPr>
            <p:spPr>
              <a:xfrm rot="-5400000" flipH="1">
                <a:off x="1978847" y="1919902"/>
                <a:ext cx="119821" cy="299553"/>
              </a:xfrm>
              <a:prstGeom prst="roundRect">
                <a:avLst>
                  <a:gd name="adj" fmla="val 50000"/>
                </a:avLst>
              </a:prstGeom>
              <a:solidFill>
                <a:srgbClr val="32AEB8"/>
              </a:soli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dk1"/>
                  </a:solidFill>
                  <a:latin typeface="Arial"/>
                  <a:ea typeface="Arial"/>
                  <a:cs typeface="Arial"/>
                  <a:sym typeface="Arial"/>
                </a:endParaRPr>
              </a:p>
            </p:txBody>
          </p:sp>
          <p:sp>
            <p:nvSpPr>
              <p:cNvPr id="21" name="Google Shape;721;p47"/>
              <p:cNvSpPr/>
              <p:nvPr/>
            </p:nvSpPr>
            <p:spPr>
              <a:xfrm>
                <a:off x="2692290" y="3074683"/>
                <a:ext cx="612000" cy="112666"/>
              </a:xfrm>
              <a:prstGeom prst="roundRect">
                <a:avLst>
                  <a:gd name="adj" fmla="val 50000"/>
                </a:avLst>
              </a:prstGeom>
              <a:solidFill>
                <a:srgbClr val="32AEB8"/>
              </a:soli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lt1"/>
                  </a:solidFill>
                  <a:latin typeface="Arial"/>
                  <a:ea typeface="Arial"/>
                  <a:cs typeface="Arial"/>
                  <a:sym typeface="Arial"/>
                </a:endParaRPr>
              </a:p>
            </p:txBody>
          </p:sp>
          <p:sp>
            <p:nvSpPr>
              <p:cNvPr id="22" name="Google Shape;722;p47"/>
              <p:cNvSpPr/>
              <p:nvPr/>
            </p:nvSpPr>
            <p:spPr>
              <a:xfrm>
                <a:off x="2833284" y="2139702"/>
                <a:ext cx="71867" cy="179668"/>
              </a:xfrm>
              <a:prstGeom prst="roundRect">
                <a:avLst>
                  <a:gd name="adj" fmla="val 50000"/>
                </a:avLst>
              </a:prstGeom>
              <a:solidFill>
                <a:srgbClr val="32AEB8"/>
              </a:soli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dk1"/>
                  </a:solidFill>
                  <a:latin typeface="Arial"/>
                  <a:ea typeface="Arial"/>
                  <a:cs typeface="Arial"/>
                  <a:sym typeface="Arial"/>
                </a:endParaRPr>
              </a:p>
            </p:txBody>
          </p:sp>
          <p:sp>
            <p:nvSpPr>
              <p:cNvPr id="23" name="Google Shape;723;p47"/>
              <p:cNvSpPr/>
              <p:nvPr/>
            </p:nvSpPr>
            <p:spPr>
              <a:xfrm>
                <a:off x="2957504" y="2139702"/>
                <a:ext cx="71867" cy="179668"/>
              </a:xfrm>
              <a:prstGeom prst="roundRect">
                <a:avLst>
                  <a:gd name="adj" fmla="val 50000"/>
                </a:avLst>
              </a:prstGeom>
              <a:solidFill>
                <a:srgbClr val="32AEB8"/>
              </a:soli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dk1"/>
                  </a:solidFill>
                  <a:latin typeface="Arial"/>
                  <a:ea typeface="Arial"/>
                  <a:cs typeface="Arial"/>
                  <a:sym typeface="Arial"/>
                </a:endParaRPr>
              </a:p>
            </p:txBody>
          </p:sp>
          <p:sp>
            <p:nvSpPr>
              <p:cNvPr id="24" name="Google Shape;724;p47"/>
              <p:cNvSpPr/>
              <p:nvPr/>
            </p:nvSpPr>
            <p:spPr>
              <a:xfrm>
                <a:off x="3081724" y="2139702"/>
                <a:ext cx="71867" cy="179668"/>
              </a:xfrm>
              <a:prstGeom prst="roundRect">
                <a:avLst>
                  <a:gd name="adj" fmla="val 50000"/>
                </a:avLst>
              </a:prstGeom>
              <a:solidFill>
                <a:srgbClr val="32AEB8"/>
              </a:soli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dk1"/>
                  </a:solidFill>
                  <a:latin typeface="Arial"/>
                  <a:ea typeface="Arial"/>
                  <a:cs typeface="Arial"/>
                  <a:sym typeface="Arial"/>
                </a:endParaRPr>
              </a:p>
            </p:txBody>
          </p:sp>
        </p:grpSp>
      </p:grpSp>
      <p:sp>
        <p:nvSpPr>
          <p:cNvPr id="32" name="Google Shape;725;p47"/>
          <p:cNvSpPr/>
          <p:nvPr/>
        </p:nvSpPr>
        <p:spPr>
          <a:xfrm>
            <a:off x="606770" y="3689102"/>
            <a:ext cx="3313852" cy="2229905"/>
          </a:xfrm>
          <a:custGeom>
            <a:avLst/>
            <a:gdLst/>
            <a:ahLst/>
            <a:cxnLst/>
            <a:rect l="l" t="t" r="r" b="b"/>
            <a:pathLst>
              <a:path w="120000" h="120000" extrusionOk="0">
                <a:moveTo>
                  <a:pt x="89304" y="7536"/>
                </a:moveTo>
                <a:lnTo>
                  <a:pt x="110292" y="31093"/>
                </a:lnTo>
                <a:cubicBezTo>
                  <a:pt x="113176" y="40581"/>
                  <a:pt x="115883" y="51309"/>
                  <a:pt x="117464" y="59304"/>
                </a:cubicBezTo>
                <a:cubicBezTo>
                  <a:pt x="118163" y="66898"/>
                  <a:pt x="119322" y="72532"/>
                  <a:pt x="119776" y="79066"/>
                </a:cubicBezTo>
                <a:cubicBezTo>
                  <a:pt x="120389" y="84557"/>
                  <a:pt x="119724" y="91657"/>
                  <a:pt x="117981" y="95992"/>
                </a:cubicBezTo>
                <a:cubicBezTo>
                  <a:pt x="116340" y="91954"/>
                  <a:pt x="114828" y="84584"/>
                  <a:pt x="109337" y="70220"/>
                </a:cubicBezTo>
                <a:cubicBezTo>
                  <a:pt x="104706" y="55447"/>
                  <a:pt x="94223" y="24561"/>
                  <a:pt x="89304" y="7536"/>
                </a:cubicBezTo>
                <a:close/>
                <a:moveTo>
                  <a:pt x="56020" y="0"/>
                </a:moveTo>
                <a:cubicBezTo>
                  <a:pt x="60030" y="10229"/>
                  <a:pt x="68101" y="10987"/>
                  <a:pt x="71216" y="13537"/>
                </a:cubicBezTo>
                <a:cubicBezTo>
                  <a:pt x="71592" y="18900"/>
                  <a:pt x="76056" y="26669"/>
                  <a:pt x="77539" y="30654"/>
                </a:cubicBezTo>
                <a:cubicBezTo>
                  <a:pt x="79459" y="36074"/>
                  <a:pt x="80407" y="39510"/>
                  <a:pt x="81965" y="44335"/>
                </a:cubicBezTo>
                <a:cubicBezTo>
                  <a:pt x="79298" y="45222"/>
                  <a:pt x="77407" y="47223"/>
                  <a:pt x="77502" y="50542"/>
                </a:cubicBezTo>
                <a:cubicBezTo>
                  <a:pt x="78270" y="64372"/>
                  <a:pt x="104556" y="66821"/>
                  <a:pt x="113543" y="84253"/>
                </a:cubicBezTo>
                <a:cubicBezTo>
                  <a:pt x="117924" y="90447"/>
                  <a:pt x="115440" y="100191"/>
                  <a:pt x="111917" y="100984"/>
                </a:cubicBezTo>
                <a:cubicBezTo>
                  <a:pt x="106949" y="100839"/>
                  <a:pt x="105417" y="98410"/>
                  <a:pt x="99094" y="97401"/>
                </a:cubicBezTo>
                <a:cubicBezTo>
                  <a:pt x="96926" y="108610"/>
                  <a:pt x="94737" y="116281"/>
                  <a:pt x="91967" y="120000"/>
                </a:cubicBezTo>
                <a:cubicBezTo>
                  <a:pt x="89196" y="119534"/>
                  <a:pt x="84449" y="111629"/>
                  <a:pt x="86175" y="96087"/>
                </a:cubicBezTo>
                <a:cubicBezTo>
                  <a:pt x="82739" y="102103"/>
                  <a:pt x="77116" y="113707"/>
                  <a:pt x="72230" y="116331"/>
                </a:cubicBezTo>
                <a:cubicBezTo>
                  <a:pt x="68436" y="111865"/>
                  <a:pt x="67525" y="103413"/>
                  <a:pt x="68475" y="97170"/>
                </a:cubicBezTo>
                <a:cubicBezTo>
                  <a:pt x="65453" y="100528"/>
                  <a:pt x="61303" y="104378"/>
                  <a:pt x="57178" y="104998"/>
                </a:cubicBezTo>
                <a:cubicBezTo>
                  <a:pt x="52571" y="94193"/>
                  <a:pt x="55823" y="86414"/>
                  <a:pt x="58804" y="80795"/>
                </a:cubicBezTo>
                <a:cubicBezTo>
                  <a:pt x="45977" y="85117"/>
                  <a:pt x="38299" y="81227"/>
                  <a:pt x="27640" y="76905"/>
                </a:cubicBezTo>
                <a:cubicBezTo>
                  <a:pt x="19420" y="74744"/>
                  <a:pt x="11742" y="66533"/>
                  <a:pt x="0" y="66965"/>
                </a:cubicBezTo>
                <a:lnTo>
                  <a:pt x="542" y="11212"/>
                </a:lnTo>
                <a:cubicBezTo>
                  <a:pt x="30011" y="15534"/>
                  <a:pt x="47045" y="1905"/>
                  <a:pt x="56020" y="0"/>
                </a:cubicBezTo>
                <a:close/>
              </a:path>
            </a:pathLst>
          </a:custGeom>
          <a:gradFill>
            <a:gsLst>
              <a:gs pos="0">
                <a:srgbClr val="F8D185"/>
              </a:gs>
              <a:gs pos="100000">
                <a:srgbClr val="F8D185"/>
              </a:gs>
            </a:gsLst>
            <a:lin ang="19799999" scaled="0"/>
          </a:gradFill>
          <a:ln>
            <a:noFill/>
          </a:ln>
        </p:spPr>
        <p:txBody>
          <a:bodyPr spcFirstLastPara="1" wrap="square" lIns="121900" tIns="60933" rIns="121900" bIns="60933" anchor="ctr" anchorCtr="0">
            <a:noAutofit/>
          </a:bodyPr>
          <a:lstStyle/>
          <a:p>
            <a:pPr algn="ctr">
              <a:spcBef>
                <a:spcPts val="0"/>
              </a:spcBef>
              <a:spcAft>
                <a:spcPts val="0"/>
              </a:spcAft>
            </a:pPr>
            <a:endParaRPr sz="2400">
              <a:solidFill>
                <a:schemeClr val="lt1"/>
              </a:solidFill>
              <a:latin typeface="Arial"/>
              <a:ea typeface="Arial"/>
              <a:cs typeface="Arial"/>
              <a:sym typeface="Arial"/>
            </a:endParaRPr>
          </a:p>
        </p:txBody>
      </p:sp>
    </p:spTree>
    <p:extLst>
      <p:ext uri="{BB962C8B-B14F-4D97-AF65-F5344CB8AC3E}">
        <p14:creationId xmlns:p14="http://schemas.microsoft.com/office/powerpoint/2010/main" val="825386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60E67-3222-45D6-9CE4-425957D334F2}"/>
              </a:ext>
            </a:extLst>
          </p:cNvPr>
          <p:cNvSpPr>
            <a:spLocks noGrp="1"/>
          </p:cNvSpPr>
          <p:nvPr>
            <p:ph type="title"/>
          </p:nvPr>
        </p:nvSpPr>
        <p:spPr>
          <a:xfrm>
            <a:off x="1353601" y="209094"/>
            <a:ext cx="9484797" cy="762000"/>
          </a:xfrm>
        </p:spPr>
        <p:txBody>
          <a:bodyPr>
            <a:normAutofit fontScale="90000"/>
          </a:bodyPr>
          <a:lstStyle/>
          <a:p>
            <a:pPr algn="ctr"/>
            <a:r>
              <a:rPr lang="en-US" sz="2500" b="1" dirty="0" err="1"/>
              <a:t>Quy</a:t>
            </a:r>
            <a:r>
              <a:rPr lang="en-US" sz="2500" b="1" dirty="0"/>
              <a:t> </a:t>
            </a:r>
            <a:r>
              <a:rPr lang="en-US" sz="2500" b="1" dirty="0" err="1"/>
              <a:t>trình</a:t>
            </a:r>
            <a:r>
              <a:rPr lang="en-US" sz="2500" b="1" dirty="0"/>
              <a:t> </a:t>
            </a:r>
            <a:br>
              <a:rPr lang="en-US" sz="2500" b="1" dirty="0"/>
            </a:br>
            <a:r>
              <a:rPr lang="en-US" sz="2500" b="1" dirty="0" err="1"/>
              <a:t>Thiết</a:t>
            </a:r>
            <a:r>
              <a:rPr lang="en-US" sz="2500" b="1" dirty="0"/>
              <a:t> </a:t>
            </a:r>
            <a:r>
              <a:rPr lang="en-US" sz="2500" b="1" dirty="0" err="1"/>
              <a:t>kế</a:t>
            </a:r>
            <a:r>
              <a:rPr lang="en-US" sz="2500" b="1" dirty="0"/>
              <a:t> </a:t>
            </a:r>
            <a:r>
              <a:rPr lang="en-US" sz="2500" b="1" dirty="0" err="1"/>
              <a:t>và</a:t>
            </a:r>
            <a:r>
              <a:rPr lang="en-US" sz="2500" b="1" dirty="0"/>
              <a:t> </a:t>
            </a:r>
            <a:r>
              <a:rPr lang="en-US" sz="2500" b="1" dirty="0" err="1"/>
              <a:t>tổ</a:t>
            </a:r>
            <a:r>
              <a:rPr lang="en-US" sz="2500" b="1" dirty="0"/>
              <a:t> </a:t>
            </a:r>
            <a:r>
              <a:rPr lang="en-US" sz="2500" b="1" dirty="0" err="1"/>
              <a:t>chức</a:t>
            </a:r>
            <a:r>
              <a:rPr lang="en-US" sz="2500" b="1" dirty="0"/>
              <a:t> </a:t>
            </a:r>
            <a:r>
              <a:rPr lang="en-US" sz="2500" b="1" dirty="0" err="1"/>
              <a:t>hoạt</a:t>
            </a:r>
            <a:r>
              <a:rPr lang="en-US" sz="2500" b="1" dirty="0"/>
              <a:t> </a:t>
            </a:r>
            <a:r>
              <a:rPr lang="en-US" sz="2500" b="1" dirty="0" err="1"/>
              <a:t>động</a:t>
            </a:r>
            <a:r>
              <a:rPr lang="en-US" sz="2500" b="1" dirty="0"/>
              <a:t> </a:t>
            </a:r>
            <a:r>
              <a:rPr lang="en-US" sz="2500" b="1" dirty="0" err="1"/>
              <a:t>sinh</a:t>
            </a:r>
            <a:r>
              <a:rPr lang="en-US" sz="2500" b="1" dirty="0"/>
              <a:t> </a:t>
            </a:r>
            <a:r>
              <a:rPr lang="en-US" sz="2500" b="1" dirty="0" err="1"/>
              <a:t>hoạt</a:t>
            </a:r>
            <a:r>
              <a:rPr lang="en-US" sz="2500" b="1" dirty="0"/>
              <a:t> d</a:t>
            </a:r>
            <a:r>
              <a:rPr lang="vi-VN" sz="2500" b="1" dirty="0"/>
              <a:t>ư</a:t>
            </a:r>
            <a:r>
              <a:rPr lang="en-US" sz="2500" b="1" dirty="0" err="1"/>
              <a:t>ới</a:t>
            </a:r>
            <a:r>
              <a:rPr lang="en-US" sz="2500" b="1" dirty="0"/>
              <a:t> </a:t>
            </a:r>
            <a:r>
              <a:rPr lang="en-US" sz="2500" b="1" dirty="0" err="1"/>
              <a:t>cờ</a:t>
            </a:r>
            <a:endParaRPr lang="en-US" sz="2500" b="1" dirty="0"/>
          </a:p>
        </p:txBody>
      </p:sp>
      <p:graphicFrame>
        <p:nvGraphicFramePr>
          <p:cNvPr id="6" name="Diagram 5">
            <a:extLst>
              <a:ext uri="{FF2B5EF4-FFF2-40B4-BE49-F238E27FC236}">
                <a16:creationId xmlns:a16="http://schemas.microsoft.com/office/drawing/2014/main" id="{1330B370-0C65-4355-AEB7-3CC2B1132EF6}"/>
              </a:ext>
            </a:extLst>
          </p:cNvPr>
          <p:cNvGraphicFramePr/>
          <p:nvPr/>
        </p:nvGraphicFramePr>
        <p:xfrm>
          <a:off x="2801535" y="1452717"/>
          <a:ext cx="3765755" cy="4922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2F3F108B-B2ED-4F03-973A-558F77C70BC5}"/>
              </a:ext>
            </a:extLst>
          </p:cNvPr>
          <p:cNvGraphicFramePr/>
          <p:nvPr/>
        </p:nvGraphicFramePr>
        <p:xfrm>
          <a:off x="6908800" y="1524000"/>
          <a:ext cx="3657600" cy="47244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Arrow: Right 7">
            <a:extLst>
              <a:ext uri="{FF2B5EF4-FFF2-40B4-BE49-F238E27FC236}">
                <a16:creationId xmlns:a16="http://schemas.microsoft.com/office/drawing/2014/main" id="{561517C5-D2E0-446D-ACC1-8FF850C76A59}"/>
              </a:ext>
            </a:extLst>
          </p:cNvPr>
          <p:cNvSpPr/>
          <p:nvPr/>
        </p:nvSpPr>
        <p:spPr>
          <a:xfrm>
            <a:off x="6309192" y="1752600"/>
            <a:ext cx="609600" cy="457200"/>
          </a:xfrm>
          <a:prstGeom prst="rightArrow">
            <a:avLst/>
          </a:prstGeom>
          <a:solidFill>
            <a:schemeClr val="accent3">
              <a:lumMod val="60000"/>
              <a:lumOff val="40000"/>
            </a:schemeClr>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1"/>
              </a:solidFill>
              <a:effectLst>
                <a:outerShdw blurRad="38100" dist="25400" dir="5400000" algn="ctr" rotWithShape="0">
                  <a:srgbClr val="6E747A">
                    <a:alpha val="43000"/>
                  </a:srgbClr>
                </a:outerShdw>
              </a:effectLst>
            </a:endParaRPr>
          </a:p>
        </p:txBody>
      </p:sp>
      <p:pic>
        <p:nvPicPr>
          <p:cNvPr id="19" name="Picture 18">
            <a:extLst>
              <a:ext uri="{FF2B5EF4-FFF2-40B4-BE49-F238E27FC236}">
                <a16:creationId xmlns:a16="http://schemas.microsoft.com/office/drawing/2014/main" id="{1B48453C-4CA0-400A-A6CB-7EF0780B8C6B}"/>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02928" y="0"/>
            <a:ext cx="1537475" cy="1117600"/>
          </a:xfrm>
          <a:prstGeom prst="rect">
            <a:avLst/>
          </a:prstGeom>
        </p:spPr>
      </p:pic>
      <p:sp>
        <p:nvSpPr>
          <p:cNvPr id="9" name="Rectangle 8"/>
          <p:cNvSpPr/>
          <p:nvPr/>
        </p:nvSpPr>
        <p:spPr>
          <a:xfrm>
            <a:off x="1640403" y="137160"/>
            <a:ext cx="1023336" cy="5394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017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25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67049" y="464073"/>
            <a:ext cx="7702653" cy="5887801"/>
            <a:chOff x="1567049" y="464073"/>
            <a:chExt cx="7702653" cy="5887801"/>
          </a:xfrm>
        </p:grpSpPr>
        <p:sp>
          <p:nvSpPr>
            <p:cNvPr id="3" name="Freeform 2"/>
            <p:cNvSpPr/>
            <p:nvPr/>
          </p:nvSpPr>
          <p:spPr>
            <a:xfrm>
              <a:off x="2353403" y="464073"/>
              <a:ext cx="6159956" cy="661762"/>
            </a:xfrm>
            <a:custGeom>
              <a:avLst/>
              <a:gdLst>
                <a:gd name="connsiteX0" fmla="*/ 0 w 6159956"/>
                <a:gd name="connsiteY0" fmla="*/ 66176 h 661762"/>
                <a:gd name="connsiteX1" fmla="*/ 66176 w 6159956"/>
                <a:gd name="connsiteY1" fmla="*/ 0 h 661762"/>
                <a:gd name="connsiteX2" fmla="*/ 6093780 w 6159956"/>
                <a:gd name="connsiteY2" fmla="*/ 0 h 661762"/>
                <a:gd name="connsiteX3" fmla="*/ 6159956 w 6159956"/>
                <a:gd name="connsiteY3" fmla="*/ 66176 h 661762"/>
                <a:gd name="connsiteX4" fmla="*/ 6159956 w 6159956"/>
                <a:gd name="connsiteY4" fmla="*/ 595586 h 661762"/>
                <a:gd name="connsiteX5" fmla="*/ 6093780 w 6159956"/>
                <a:gd name="connsiteY5" fmla="*/ 661762 h 661762"/>
                <a:gd name="connsiteX6" fmla="*/ 66176 w 6159956"/>
                <a:gd name="connsiteY6" fmla="*/ 661762 h 661762"/>
                <a:gd name="connsiteX7" fmla="*/ 0 w 6159956"/>
                <a:gd name="connsiteY7" fmla="*/ 595586 h 661762"/>
                <a:gd name="connsiteX8" fmla="*/ 0 w 6159956"/>
                <a:gd name="connsiteY8" fmla="*/ 66176 h 66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59956" h="661762">
                  <a:moveTo>
                    <a:pt x="0" y="66176"/>
                  </a:moveTo>
                  <a:cubicBezTo>
                    <a:pt x="0" y="29628"/>
                    <a:pt x="29628" y="0"/>
                    <a:pt x="66176" y="0"/>
                  </a:cubicBezTo>
                  <a:lnTo>
                    <a:pt x="6093780" y="0"/>
                  </a:lnTo>
                  <a:cubicBezTo>
                    <a:pt x="6130328" y="0"/>
                    <a:pt x="6159956" y="29628"/>
                    <a:pt x="6159956" y="66176"/>
                  </a:cubicBezTo>
                  <a:lnTo>
                    <a:pt x="6159956" y="595586"/>
                  </a:lnTo>
                  <a:cubicBezTo>
                    <a:pt x="6159956" y="632134"/>
                    <a:pt x="6130328" y="661762"/>
                    <a:pt x="6093780" y="661762"/>
                  </a:cubicBezTo>
                  <a:lnTo>
                    <a:pt x="66176" y="661762"/>
                  </a:lnTo>
                  <a:cubicBezTo>
                    <a:pt x="29628" y="661762"/>
                    <a:pt x="0" y="632134"/>
                    <a:pt x="0" y="595586"/>
                  </a:cubicBezTo>
                  <a:lnTo>
                    <a:pt x="0" y="66176"/>
                  </a:lnTo>
                  <a:close/>
                </a:path>
              </a:pathLst>
            </a:custGeom>
            <a:no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47322" tIns="47322" rIns="47322" bIns="47322" numCol="1" spcCol="1270" anchor="ctr" anchorCtr="0">
              <a:noAutofit/>
            </a:bodyPr>
            <a:lstStyle/>
            <a:p>
              <a:pPr lvl="0" algn="ctr" defTabSz="977900">
                <a:lnSpc>
                  <a:spcPct val="90000"/>
                </a:lnSpc>
                <a:spcBef>
                  <a:spcPct val="0"/>
                </a:spcBef>
                <a:spcAft>
                  <a:spcPts val="0"/>
                </a:spcAft>
              </a:pPr>
              <a:r>
                <a:rPr lang="en-US" sz="2200" b="1" kern="1200" dirty="0" err="1">
                  <a:solidFill>
                    <a:schemeClr val="tx2"/>
                  </a:solidFill>
                </a:rPr>
                <a:t>Quy</a:t>
              </a:r>
              <a:r>
                <a:rPr lang="en-US" sz="2200" b="1" kern="1200" dirty="0">
                  <a:solidFill>
                    <a:schemeClr val="tx2"/>
                  </a:solidFill>
                </a:rPr>
                <a:t> </a:t>
              </a:r>
              <a:r>
                <a:rPr lang="en-US" sz="2200" b="1" kern="1200" dirty="0" err="1">
                  <a:solidFill>
                    <a:schemeClr val="tx2"/>
                  </a:solidFill>
                </a:rPr>
                <a:t>trình</a:t>
              </a:r>
              <a:r>
                <a:rPr lang="en-US" sz="2200" b="1" kern="1200" dirty="0">
                  <a:solidFill>
                    <a:schemeClr val="tx2"/>
                  </a:solidFill>
                </a:rPr>
                <a:t> </a:t>
              </a:r>
              <a:r>
                <a:rPr lang="en-US" sz="2200" b="1" kern="1200" dirty="0" err="1">
                  <a:solidFill>
                    <a:schemeClr val="tx2"/>
                  </a:solidFill>
                </a:rPr>
                <a:t>thiết</a:t>
              </a:r>
              <a:r>
                <a:rPr lang="en-US" sz="2200" b="1" kern="1200" dirty="0">
                  <a:solidFill>
                    <a:schemeClr val="tx2"/>
                  </a:solidFill>
                </a:rPr>
                <a:t> </a:t>
              </a:r>
              <a:r>
                <a:rPr lang="en-US" sz="2200" b="1" kern="1200" dirty="0" err="1">
                  <a:solidFill>
                    <a:schemeClr val="tx2"/>
                  </a:solidFill>
                </a:rPr>
                <a:t>kế</a:t>
              </a:r>
              <a:r>
                <a:rPr lang="en-US" sz="2200" b="1" kern="1200" dirty="0">
                  <a:solidFill>
                    <a:schemeClr val="tx2"/>
                  </a:solidFill>
                </a:rPr>
                <a:t> </a:t>
              </a:r>
              <a:r>
                <a:rPr lang="en-US" sz="2200" b="1" kern="1200" dirty="0" err="1">
                  <a:solidFill>
                    <a:schemeClr val="tx2"/>
                  </a:solidFill>
                </a:rPr>
                <a:t>và</a:t>
              </a:r>
              <a:r>
                <a:rPr lang="en-US" sz="2200" b="1" kern="1200" dirty="0">
                  <a:solidFill>
                    <a:schemeClr val="tx2"/>
                  </a:solidFill>
                </a:rPr>
                <a:t> </a:t>
              </a:r>
              <a:r>
                <a:rPr lang="en-US" sz="2200" b="1" kern="1200" dirty="0" err="1">
                  <a:solidFill>
                    <a:schemeClr val="tx2"/>
                  </a:solidFill>
                </a:rPr>
                <a:t>tổ</a:t>
              </a:r>
              <a:r>
                <a:rPr lang="en-US" sz="2200" b="1" kern="1200" dirty="0">
                  <a:solidFill>
                    <a:schemeClr val="tx2"/>
                  </a:solidFill>
                </a:rPr>
                <a:t> </a:t>
              </a:r>
              <a:r>
                <a:rPr lang="en-US" sz="2200" b="1" kern="1200" dirty="0" err="1">
                  <a:solidFill>
                    <a:schemeClr val="tx2"/>
                  </a:solidFill>
                </a:rPr>
                <a:t>chức</a:t>
              </a:r>
              <a:r>
                <a:rPr lang="en-US" sz="2200" b="1" kern="1200" dirty="0">
                  <a:solidFill>
                    <a:schemeClr val="tx2"/>
                  </a:solidFill>
                </a:rPr>
                <a:t> </a:t>
              </a:r>
              <a:r>
                <a:rPr lang="en-US" sz="2200" b="1" kern="1200" dirty="0" err="1">
                  <a:solidFill>
                    <a:schemeClr val="tx2"/>
                  </a:solidFill>
                </a:rPr>
                <a:t>sinh</a:t>
              </a:r>
              <a:r>
                <a:rPr lang="en-US" sz="2200" b="1" kern="1200" dirty="0">
                  <a:solidFill>
                    <a:schemeClr val="tx2"/>
                  </a:solidFill>
                </a:rPr>
                <a:t> </a:t>
              </a:r>
              <a:r>
                <a:rPr lang="en-US" sz="2200" b="1" kern="1200" dirty="0" err="1">
                  <a:solidFill>
                    <a:schemeClr val="tx2"/>
                  </a:solidFill>
                </a:rPr>
                <a:t>hoạt</a:t>
              </a:r>
              <a:r>
                <a:rPr lang="en-US" sz="2200" b="1" kern="1200" dirty="0">
                  <a:solidFill>
                    <a:schemeClr val="tx2"/>
                  </a:solidFill>
                </a:rPr>
                <a:t> </a:t>
              </a:r>
              <a:r>
                <a:rPr lang="en-US" sz="2200" b="1" kern="1200" dirty="0" err="1">
                  <a:solidFill>
                    <a:schemeClr val="tx2"/>
                  </a:solidFill>
                </a:rPr>
                <a:t>lớp</a:t>
              </a:r>
              <a:endParaRPr lang="en-US" sz="2200" b="1" kern="1200" dirty="0">
                <a:solidFill>
                  <a:schemeClr val="tx2"/>
                </a:solidFill>
              </a:endParaRPr>
            </a:p>
          </p:txBody>
        </p:sp>
        <p:sp>
          <p:nvSpPr>
            <p:cNvPr id="4" name="Right Arrow 3"/>
            <p:cNvSpPr/>
            <p:nvPr/>
          </p:nvSpPr>
          <p:spPr>
            <a:xfrm rot="5283042">
              <a:off x="5104907" y="1023165"/>
              <a:ext cx="203897" cy="248190"/>
            </a:xfrm>
            <a:prstGeom prst="rightArrow">
              <a:avLst>
                <a:gd name="adj1" fmla="val 66700"/>
                <a:gd name="adj2" fmla="val 5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 name="Freeform 5"/>
            <p:cNvSpPr/>
            <p:nvPr/>
          </p:nvSpPr>
          <p:spPr>
            <a:xfrm>
              <a:off x="1577682" y="1324317"/>
              <a:ext cx="7663397" cy="1336217"/>
            </a:xfrm>
            <a:custGeom>
              <a:avLst/>
              <a:gdLst>
                <a:gd name="connsiteX0" fmla="*/ 0 w 7663397"/>
                <a:gd name="connsiteY0" fmla="*/ 133622 h 1336217"/>
                <a:gd name="connsiteX1" fmla="*/ 133622 w 7663397"/>
                <a:gd name="connsiteY1" fmla="*/ 0 h 1336217"/>
                <a:gd name="connsiteX2" fmla="*/ 7529775 w 7663397"/>
                <a:gd name="connsiteY2" fmla="*/ 0 h 1336217"/>
                <a:gd name="connsiteX3" fmla="*/ 7663397 w 7663397"/>
                <a:gd name="connsiteY3" fmla="*/ 133622 h 1336217"/>
                <a:gd name="connsiteX4" fmla="*/ 7663397 w 7663397"/>
                <a:gd name="connsiteY4" fmla="*/ 1202595 h 1336217"/>
                <a:gd name="connsiteX5" fmla="*/ 7529775 w 7663397"/>
                <a:gd name="connsiteY5" fmla="*/ 1336217 h 1336217"/>
                <a:gd name="connsiteX6" fmla="*/ 133622 w 7663397"/>
                <a:gd name="connsiteY6" fmla="*/ 1336217 h 1336217"/>
                <a:gd name="connsiteX7" fmla="*/ 0 w 7663397"/>
                <a:gd name="connsiteY7" fmla="*/ 1202595 h 1336217"/>
                <a:gd name="connsiteX8" fmla="*/ 0 w 7663397"/>
                <a:gd name="connsiteY8" fmla="*/ 133622 h 133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397" h="1336217">
                  <a:moveTo>
                    <a:pt x="0" y="133622"/>
                  </a:moveTo>
                  <a:cubicBezTo>
                    <a:pt x="0" y="59825"/>
                    <a:pt x="59825" y="0"/>
                    <a:pt x="133622" y="0"/>
                  </a:cubicBezTo>
                  <a:lnTo>
                    <a:pt x="7529775" y="0"/>
                  </a:lnTo>
                  <a:cubicBezTo>
                    <a:pt x="7603572" y="0"/>
                    <a:pt x="7663397" y="59825"/>
                    <a:pt x="7663397" y="133622"/>
                  </a:cubicBezTo>
                  <a:lnTo>
                    <a:pt x="7663397" y="1202595"/>
                  </a:lnTo>
                  <a:cubicBezTo>
                    <a:pt x="7663397" y="1276392"/>
                    <a:pt x="7603572" y="1336217"/>
                    <a:pt x="7529775" y="1336217"/>
                  </a:cubicBezTo>
                  <a:lnTo>
                    <a:pt x="133622" y="1336217"/>
                  </a:lnTo>
                  <a:cubicBezTo>
                    <a:pt x="59825" y="1336217"/>
                    <a:pt x="0" y="1276392"/>
                    <a:pt x="0" y="1202595"/>
                  </a:cubicBezTo>
                  <a:lnTo>
                    <a:pt x="0" y="133622"/>
                  </a:lnTo>
                  <a:close/>
                </a:path>
              </a:pathLst>
            </a:custGeom>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58186" tIns="58186" rIns="58186" bIns="58186" numCol="1" spcCol="1270" anchor="ctr" anchorCtr="0">
              <a:noAutofit/>
            </a:bodyPr>
            <a:lstStyle/>
            <a:p>
              <a:pPr marL="117475" lvl="0" indent="0" algn="just" defTabSz="666750">
                <a:lnSpc>
                  <a:spcPct val="100000"/>
                </a:lnSpc>
                <a:spcBef>
                  <a:spcPct val="0"/>
                </a:spcBef>
                <a:spcAft>
                  <a:spcPts val="600"/>
                </a:spcAft>
                <a:buFont typeface="Wingdings" panose="05000000000000000000" pitchFamily="2" charset="2"/>
                <a:buChar char="§"/>
                <a:tabLst>
                  <a:tab pos="4003675" algn="l"/>
                </a:tabLst>
              </a:pPr>
              <a:endParaRPr lang="en-US" sz="1500" b="1" i="0" kern="1200" dirty="0"/>
            </a:p>
            <a:p>
              <a:pPr marL="117475" lvl="0" indent="0" algn="just" defTabSz="666750">
                <a:lnSpc>
                  <a:spcPct val="100000"/>
                </a:lnSpc>
                <a:spcBef>
                  <a:spcPct val="0"/>
                </a:spcBef>
                <a:spcAft>
                  <a:spcPts val="600"/>
                </a:spcAft>
                <a:buFont typeface="Wingdings" panose="05000000000000000000" pitchFamily="2" charset="2"/>
                <a:buChar char="§"/>
                <a:tabLst>
                  <a:tab pos="4003675" algn="l"/>
                </a:tabLst>
              </a:pPr>
              <a:r>
                <a:rPr lang="en-US" sz="1500" b="1" i="1" kern="1200" dirty="0"/>
                <a:t> </a:t>
              </a:r>
              <a:r>
                <a:rPr lang="en-US" sz="1400" b="0" i="0" kern="1200" dirty="0" err="1"/>
                <a:t>Xác</a:t>
              </a:r>
              <a:r>
                <a:rPr lang="en-US" sz="1400" b="0" i="0" kern="1200" dirty="0"/>
                <a:t> </a:t>
              </a:r>
              <a:r>
                <a:rPr lang="en-US" sz="1400" b="0" i="0" kern="1200" dirty="0" err="1"/>
                <a:t>định</a:t>
              </a:r>
              <a:r>
                <a:rPr lang="en-US" sz="1400" b="0" i="0" kern="1200" dirty="0"/>
                <a:t> </a:t>
              </a:r>
              <a:r>
                <a:rPr lang="en-US" sz="1400" b="0" i="0" kern="1200" dirty="0" err="1"/>
                <a:t>thời</a:t>
              </a:r>
              <a:r>
                <a:rPr lang="en-US" sz="1400" b="0" i="0" kern="1200" dirty="0"/>
                <a:t> </a:t>
              </a:r>
              <a:r>
                <a:rPr lang="en-US" sz="1400" b="0" i="0" kern="1200" dirty="0" err="1"/>
                <a:t>gian</a:t>
              </a:r>
              <a:r>
                <a:rPr lang="en-US" sz="1400" b="0" i="0" kern="1200" dirty="0"/>
                <a:t>, </a:t>
              </a:r>
              <a:r>
                <a:rPr lang="en-US" sz="1400" b="0" i="0" kern="1200" dirty="0" err="1"/>
                <a:t>địa</a:t>
              </a:r>
              <a:r>
                <a:rPr lang="en-US" sz="1400" b="0" i="0" kern="1200" dirty="0"/>
                <a:t> </a:t>
              </a:r>
              <a:r>
                <a:rPr lang="en-US" sz="1400" b="0" i="0" kern="1200" dirty="0" err="1"/>
                <a:t>điểm</a:t>
              </a:r>
              <a:r>
                <a:rPr lang="en-US" sz="1400" b="0" i="0" kern="1200" dirty="0"/>
                <a:t>, </a:t>
              </a:r>
              <a:r>
                <a:rPr lang="en-US" sz="1400" b="0" i="0" kern="1200" dirty="0" err="1"/>
                <a:t>quy</a:t>
              </a:r>
              <a:r>
                <a:rPr lang="en-US" sz="1400" b="0" i="0" kern="1200" dirty="0"/>
                <a:t> </a:t>
              </a:r>
              <a:r>
                <a:rPr lang="en-US" sz="1400" b="0" i="0" kern="1200" dirty="0" err="1"/>
                <a:t>mô</a:t>
              </a:r>
              <a:r>
                <a:rPr lang="en-US" sz="1400" b="0" i="0" kern="1200" dirty="0"/>
                <a:t> </a:t>
              </a:r>
              <a:r>
                <a:rPr lang="en-US" sz="1400" b="0" i="0" kern="1200" dirty="0" err="1"/>
                <a:t>tổ</a:t>
              </a:r>
              <a:r>
                <a:rPr lang="en-US" sz="1400" b="0" i="0" kern="1200" dirty="0"/>
                <a:t> </a:t>
              </a:r>
              <a:r>
                <a:rPr lang="en-US" sz="1400" b="0" i="0" kern="1200" dirty="0" err="1"/>
                <a:t>chức</a:t>
              </a:r>
              <a:endParaRPr lang="en-US" sz="1400" b="0" i="0" kern="1200" dirty="0"/>
            </a:p>
            <a:p>
              <a:pPr marL="117475" lvl="0" indent="0" algn="just" defTabSz="666750">
                <a:lnSpc>
                  <a:spcPct val="100000"/>
                </a:lnSpc>
                <a:spcBef>
                  <a:spcPct val="0"/>
                </a:spcBef>
                <a:spcAft>
                  <a:spcPts val="600"/>
                </a:spcAft>
                <a:buFont typeface="Wingdings" panose="05000000000000000000" pitchFamily="2" charset="2"/>
                <a:buChar char="§"/>
                <a:tabLst>
                  <a:tab pos="4003675" algn="l"/>
                </a:tabLst>
              </a:pPr>
              <a:r>
                <a:rPr lang="en-US" sz="1400" b="0" i="0" kern="1200" dirty="0"/>
                <a:t> </a:t>
              </a:r>
              <a:r>
                <a:rPr lang="en-US" sz="1400" b="0" i="0" kern="1200" dirty="0" err="1"/>
                <a:t>Xác</a:t>
              </a:r>
              <a:r>
                <a:rPr lang="en-US" sz="1400" b="0" i="0" kern="1200" dirty="0"/>
                <a:t> </a:t>
              </a:r>
              <a:r>
                <a:rPr lang="en-US" sz="1400" b="0" i="0" kern="1200" dirty="0" err="1"/>
                <a:t>định</a:t>
              </a:r>
              <a:r>
                <a:rPr lang="en-US" sz="1400" b="0" i="0" kern="1200" dirty="0"/>
                <a:t> </a:t>
              </a:r>
              <a:r>
                <a:rPr lang="en-US" sz="1400" b="0" i="0" kern="1200" dirty="0" err="1"/>
                <a:t>nội</a:t>
              </a:r>
              <a:r>
                <a:rPr lang="en-US" sz="1400" b="0" i="0" kern="1200" dirty="0"/>
                <a:t> dung, </a:t>
              </a:r>
              <a:r>
                <a:rPr lang="en-US" sz="1400" b="0" i="0" kern="1200" dirty="0" err="1"/>
                <a:t>hình</a:t>
              </a:r>
              <a:r>
                <a:rPr lang="en-US" sz="1400" b="0" i="0" kern="1200" dirty="0"/>
                <a:t> </a:t>
              </a:r>
              <a:r>
                <a:rPr lang="en-US" sz="1400" b="0" i="0" kern="1200" dirty="0" err="1"/>
                <a:t>thức</a:t>
              </a:r>
              <a:r>
                <a:rPr lang="en-US" sz="1400" b="0" i="0" kern="1200" dirty="0"/>
                <a:t>, </a:t>
              </a:r>
              <a:r>
                <a:rPr lang="en-US" sz="1400" b="0" i="0" kern="1200" dirty="0" err="1"/>
                <a:t>chương</a:t>
              </a:r>
              <a:r>
                <a:rPr lang="en-US" sz="1400" b="0" i="0" kern="1200" dirty="0"/>
                <a:t> </a:t>
              </a:r>
              <a:r>
                <a:rPr lang="en-US" sz="1400" b="0" i="0" kern="1200" dirty="0" err="1"/>
                <a:t>trình</a:t>
              </a:r>
              <a:r>
                <a:rPr lang="en-US" sz="1400" b="0" i="0" kern="1200" dirty="0"/>
                <a:t> </a:t>
              </a:r>
              <a:r>
                <a:rPr lang="en-US" sz="1400" b="0" i="0" kern="1200" dirty="0" err="1"/>
                <a:t>sinh</a:t>
              </a:r>
              <a:r>
                <a:rPr lang="en-US" sz="1400" b="0" i="0" kern="1200" dirty="0"/>
                <a:t> </a:t>
              </a:r>
              <a:r>
                <a:rPr lang="en-US" sz="1400" b="0" i="0" kern="1200" dirty="0" err="1"/>
                <a:t>hoạt</a:t>
              </a:r>
              <a:r>
                <a:rPr lang="en-US" sz="1400" b="0" i="0" kern="1200" dirty="0"/>
                <a:t> </a:t>
              </a:r>
              <a:r>
                <a:rPr lang="en-US" sz="1400" b="0" i="0" kern="1200" dirty="0" err="1"/>
                <a:t>lớp</a:t>
              </a:r>
              <a:endParaRPr lang="en-US" sz="1400" b="0" i="0" kern="1200" dirty="0"/>
            </a:p>
            <a:p>
              <a:pPr marL="117475" lvl="0" indent="0" algn="just" defTabSz="666750">
                <a:lnSpc>
                  <a:spcPct val="100000"/>
                </a:lnSpc>
                <a:spcBef>
                  <a:spcPct val="0"/>
                </a:spcBef>
                <a:spcAft>
                  <a:spcPts val="600"/>
                </a:spcAft>
                <a:buFont typeface="Wingdings" panose="05000000000000000000" pitchFamily="2" charset="2"/>
                <a:buChar char="§"/>
                <a:tabLst>
                  <a:tab pos="4003675" algn="l"/>
                </a:tabLst>
              </a:pPr>
              <a:r>
                <a:rPr lang="en-US" sz="1400" b="0" i="0" kern="1200" dirty="0"/>
                <a:t> </a:t>
              </a:r>
              <a:r>
                <a:rPr lang="en-US" sz="1400" b="0" i="0" kern="1200" dirty="0" err="1"/>
                <a:t>Tổ</a:t>
              </a:r>
              <a:r>
                <a:rPr lang="en-US" sz="1400" b="0" i="0" kern="1200" dirty="0"/>
                <a:t> </a:t>
              </a:r>
              <a:r>
                <a:rPr lang="en-US" sz="1400" b="0" i="0" kern="1200" dirty="0" err="1"/>
                <a:t>chức</a:t>
              </a:r>
              <a:r>
                <a:rPr lang="en-US" sz="1400" b="0" i="0" kern="1200" dirty="0"/>
                <a:t> </a:t>
              </a:r>
              <a:r>
                <a:rPr lang="en-US" sz="1400" b="0" i="0" kern="1200" dirty="0" err="1"/>
                <a:t>tiết</a:t>
              </a:r>
              <a:r>
                <a:rPr lang="en-US" sz="1400" b="0" i="0" kern="1200" dirty="0"/>
                <a:t> </a:t>
              </a:r>
              <a:r>
                <a:rPr lang="en-US" sz="1400" b="0" i="0" kern="1200" dirty="0" err="1"/>
                <a:t>sinh</a:t>
              </a:r>
              <a:r>
                <a:rPr lang="en-US" sz="1400" b="0" i="0" kern="1200" dirty="0"/>
                <a:t> </a:t>
              </a:r>
              <a:r>
                <a:rPr lang="en-US" sz="1400" b="0" i="0" kern="1200" dirty="0" err="1"/>
                <a:t>hoạt</a:t>
              </a:r>
              <a:r>
                <a:rPr lang="en-US" sz="1400" b="0" i="0" kern="1200" dirty="0"/>
                <a:t> </a:t>
              </a:r>
              <a:r>
                <a:rPr lang="en-US" sz="1400" b="0" i="0" kern="1200" dirty="0" err="1"/>
                <a:t>lớp</a:t>
              </a:r>
              <a:endParaRPr lang="en-US" sz="1400" b="0" i="0" kern="1200" dirty="0"/>
            </a:p>
            <a:p>
              <a:pPr marL="0" lvl="0" algn="just" defTabSz="666750">
                <a:lnSpc>
                  <a:spcPct val="100000"/>
                </a:lnSpc>
                <a:spcBef>
                  <a:spcPct val="0"/>
                </a:spcBef>
                <a:spcAft>
                  <a:spcPts val="600"/>
                </a:spcAft>
                <a:buNone/>
              </a:pPr>
              <a:endParaRPr lang="en-US" sz="1400" kern="1200" dirty="0"/>
            </a:p>
          </p:txBody>
        </p:sp>
        <p:sp>
          <p:nvSpPr>
            <p:cNvPr id="7" name="Right Arrow 6"/>
            <p:cNvSpPr/>
            <p:nvPr/>
          </p:nvSpPr>
          <p:spPr>
            <a:xfrm rot="5400000">
              <a:off x="5174571" y="2827805"/>
              <a:ext cx="262896" cy="254723"/>
            </a:xfrm>
            <a:prstGeom prst="rightArrow">
              <a:avLst>
                <a:gd name="adj1" fmla="val 66700"/>
                <a:gd name="adj2" fmla="val 50000"/>
              </a:avLst>
            </a:prstGeom>
          </p:spPr>
          <p:style>
            <a:lnRef idx="0">
              <a:schemeClr val="lt1">
                <a:hueOff val="0"/>
                <a:satOff val="0"/>
                <a:lumOff val="0"/>
                <a:alphaOff val="0"/>
              </a:schemeClr>
            </a:lnRef>
            <a:fillRef idx="3">
              <a:schemeClr val="accent2">
                <a:hueOff val="-6782184"/>
                <a:satOff val="-1295"/>
                <a:lumOff val="-785"/>
                <a:alphaOff val="0"/>
              </a:schemeClr>
            </a:fillRef>
            <a:effectRef idx="2">
              <a:schemeClr val="accent2">
                <a:hueOff val="-6782184"/>
                <a:satOff val="-1295"/>
                <a:lumOff val="-785"/>
                <a:alphaOff val="0"/>
              </a:schemeClr>
            </a:effectRef>
            <a:fontRef idx="minor">
              <a:schemeClr val="lt1"/>
            </a:fontRef>
          </p:style>
        </p:sp>
        <p:sp>
          <p:nvSpPr>
            <p:cNvPr id="8" name="Freeform 7"/>
            <p:cNvSpPr/>
            <p:nvPr/>
          </p:nvSpPr>
          <p:spPr>
            <a:xfrm>
              <a:off x="1567049" y="3177059"/>
              <a:ext cx="7702653" cy="3174815"/>
            </a:xfrm>
            <a:custGeom>
              <a:avLst/>
              <a:gdLst>
                <a:gd name="connsiteX0" fmla="*/ 0 w 7702653"/>
                <a:gd name="connsiteY0" fmla="*/ 317482 h 3174815"/>
                <a:gd name="connsiteX1" fmla="*/ 317482 w 7702653"/>
                <a:gd name="connsiteY1" fmla="*/ 0 h 3174815"/>
                <a:gd name="connsiteX2" fmla="*/ 7385172 w 7702653"/>
                <a:gd name="connsiteY2" fmla="*/ 0 h 3174815"/>
                <a:gd name="connsiteX3" fmla="*/ 7702654 w 7702653"/>
                <a:gd name="connsiteY3" fmla="*/ 317482 h 3174815"/>
                <a:gd name="connsiteX4" fmla="*/ 7702653 w 7702653"/>
                <a:gd name="connsiteY4" fmla="*/ 2857334 h 3174815"/>
                <a:gd name="connsiteX5" fmla="*/ 7385171 w 7702653"/>
                <a:gd name="connsiteY5" fmla="*/ 3174816 h 3174815"/>
                <a:gd name="connsiteX6" fmla="*/ 317482 w 7702653"/>
                <a:gd name="connsiteY6" fmla="*/ 3174815 h 3174815"/>
                <a:gd name="connsiteX7" fmla="*/ 0 w 7702653"/>
                <a:gd name="connsiteY7" fmla="*/ 2857333 h 3174815"/>
                <a:gd name="connsiteX8" fmla="*/ 0 w 7702653"/>
                <a:gd name="connsiteY8" fmla="*/ 317482 h 317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2653" h="3174815">
                  <a:moveTo>
                    <a:pt x="0" y="317482"/>
                  </a:moveTo>
                  <a:cubicBezTo>
                    <a:pt x="0" y="142142"/>
                    <a:pt x="142142" y="0"/>
                    <a:pt x="317482" y="0"/>
                  </a:cubicBezTo>
                  <a:lnTo>
                    <a:pt x="7385172" y="0"/>
                  </a:lnTo>
                  <a:cubicBezTo>
                    <a:pt x="7560512" y="0"/>
                    <a:pt x="7702654" y="142142"/>
                    <a:pt x="7702654" y="317482"/>
                  </a:cubicBezTo>
                  <a:cubicBezTo>
                    <a:pt x="7702654" y="1164099"/>
                    <a:pt x="7702653" y="2010717"/>
                    <a:pt x="7702653" y="2857334"/>
                  </a:cubicBezTo>
                  <a:cubicBezTo>
                    <a:pt x="7702653" y="3032674"/>
                    <a:pt x="7560511" y="3174816"/>
                    <a:pt x="7385171" y="3174816"/>
                  </a:cubicBezTo>
                  <a:lnTo>
                    <a:pt x="317482" y="3174815"/>
                  </a:lnTo>
                  <a:cubicBezTo>
                    <a:pt x="142142" y="3174815"/>
                    <a:pt x="0" y="3032673"/>
                    <a:pt x="0" y="2857333"/>
                  </a:cubicBezTo>
                  <a:lnTo>
                    <a:pt x="0" y="317482"/>
                  </a:lnTo>
                  <a:close/>
                </a:path>
              </a:pathLst>
            </a:custGeom>
          </p:spPr>
          <p:style>
            <a:lnRef idx="1">
              <a:schemeClr val="accent2">
                <a:tint val="40000"/>
                <a:alpha val="90000"/>
                <a:hueOff val="-6728687"/>
                <a:satOff val="-1575"/>
                <a:lumOff val="-202"/>
                <a:alphaOff val="0"/>
              </a:schemeClr>
            </a:lnRef>
            <a:fillRef idx="1">
              <a:schemeClr val="accent2">
                <a:tint val="40000"/>
                <a:alpha val="90000"/>
                <a:hueOff val="-6728687"/>
                <a:satOff val="-1575"/>
                <a:lumOff val="-202"/>
                <a:alphaOff val="0"/>
              </a:schemeClr>
            </a:fillRef>
            <a:effectRef idx="0">
              <a:schemeClr val="accent2">
                <a:tint val="40000"/>
                <a:alpha val="90000"/>
                <a:hueOff val="-6728687"/>
                <a:satOff val="-1575"/>
                <a:lumOff val="-202"/>
                <a:alphaOff val="0"/>
              </a:schemeClr>
            </a:effectRef>
            <a:fontRef idx="minor">
              <a:schemeClr val="dk1">
                <a:hueOff val="0"/>
                <a:satOff val="0"/>
                <a:lumOff val="0"/>
                <a:alphaOff val="0"/>
              </a:schemeClr>
            </a:fontRef>
          </p:style>
          <p:txBody>
            <a:bodyPr spcFirstLastPara="0" vert="horz" wrap="square" lIns="108227" tIns="108227" rIns="108227" bIns="108227" numCol="1" spcCol="1270" anchor="ctr" anchorCtr="0">
              <a:noAutofit/>
            </a:bodyPr>
            <a:lstStyle/>
            <a:p>
              <a:pPr marL="0" lvl="0" algn="just" defTabSz="533400">
                <a:lnSpc>
                  <a:spcPct val="100000"/>
                </a:lnSpc>
                <a:spcBef>
                  <a:spcPct val="0"/>
                </a:spcBef>
                <a:spcAft>
                  <a:spcPts val="300"/>
                </a:spcAft>
              </a:pPr>
              <a:r>
                <a:rPr lang="en-US" sz="1200" b="1" kern="1200" dirty="0"/>
                <a:t>- </a:t>
              </a:r>
              <a:r>
                <a:rPr lang="en-US" sz="1300" b="1" kern="1200" dirty="0" err="1"/>
                <a:t>Bước</a:t>
              </a:r>
              <a:r>
                <a:rPr lang="en-US" sz="1300" b="1" kern="1200" dirty="0"/>
                <a:t> 1:Tái </a:t>
              </a:r>
              <a:r>
                <a:rPr lang="en-US" sz="1300" b="1" kern="1200" dirty="0" err="1"/>
                <a:t>hiện</a:t>
              </a:r>
              <a:r>
                <a:rPr lang="en-US" sz="1300" b="1" kern="1200" dirty="0"/>
                <a:t> </a:t>
              </a:r>
              <a:r>
                <a:rPr lang="en-US" sz="1300" b="1" kern="1200" dirty="0" err="1"/>
                <a:t>và</a:t>
              </a:r>
              <a:r>
                <a:rPr lang="en-US" sz="1300" b="1" kern="1200" dirty="0"/>
                <a:t> chia </a:t>
              </a:r>
              <a:r>
                <a:rPr lang="en-US" sz="1300" b="1" kern="1200" dirty="0" err="1"/>
                <a:t>sẻ</a:t>
              </a:r>
              <a:r>
                <a:rPr lang="en-US" sz="1300" b="1" kern="1200" dirty="0"/>
                <a:t>: </a:t>
              </a:r>
            </a:p>
            <a:p>
              <a:pPr marL="117475" lvl="0" indent="0" algn="just" defTabSz="533400">
                <a:lnSpc>
                  <a:spcPct val="100000"/>
                </a:lnSpc>
                <a:spcBef>
                  <a:spcPct val="0"/>
                </a:spcBef>
                <a:spcAft>
                  <a:spcPts val="300"/>
                </a:spcAft>
              </a:pPr>
              <a:r>
                <a:rPr lang="en-US" sz="1300" kern="1200" dirty="0" err="1"/>
                <a:t>Dành</a:t>
              </a:r>
              <a:r>
                <a:rPr lang="en-US" sz="1300" kern="1200" dirty="0"/>
                <a:t> </a:t>
              </a:r>
              <a:r>
                <a:rPr lang="en-US" sz="1300" kern="1200" dirty="0" err="1"/>
                <a:t>thời</a:t>
              </a:r>
              <a:r>
                <a:rPr lang="en-US" sz="1300" kern="1200" dirty="0"/>
                <a:t> </a:t>
              </a:r>
              <a:r>
                <a:rPr lang="en-US" sz="1300" kern="1200" dirty="0" err="1"/>
                <a:t>gian</a:t>
              </a:r>
              <a:r>
                <a:rPr lang="en-US" sz="1300" kern="1200" dirty="0"/>
                <a:t> </a:t>
              </a:r>
              <a:r>
                <a:rPr lang="en-US" sz="1300" kern="1200" dirty="0" err="1"/>
                <a:t>để</a:t>
              </a:r>
              <a:r>
                <a:rPr lang="en-US" sz="1300" kern="1200" dirty="0"/>
                <a:t> </a:t>
              </a:r>
              <a:r>
                <a:rPr lang="en-US" sz="1300" kern="1200" dirty="0" err="1"/>
                <a:t>học</a:t>
              </a:r>
              <a:r>
                <a:rPr lang="en-US" sz="1300" kern="1200" dirty="0"/>
                <a:t> </a:t>
              </a:r>
              <a:r>
                <a:rPr lang="en-US" sz="1300" kern="1200" dirty="0" err="1"/>
                <a:t>sinh</a:t>
              </a:r>
              <a:r>
                <a:rPr lang="en-US" sz="1300" kern="1200" dirty="0"/>
                <a:t> </a:t>
              </a:r>
              <a:r>
                <a:rPr lang="en-US" sz="1300" kern="1200" dirty="0" err="1"/>
                <a:t>nhớ</a:t>
              </a:r>
              <a:r>
                <a:rPr lang="en-US" sz="1300" kern="1200" dirty="0"/>
                <a:t> </a:t>
              </a:r>
              <a:r>
                <a:rPr lang="en-US" sz="1300" kern="1200" dirty="0" err="1"/>
                <a:t>lại</a:t>
              </a:r>
              <a:r>
                <a:rPr lang="en-US" sz="1300" kern="1200" dirty="0"/>
                <a:t> </a:t>
              </a:r>
              <a:r>
                <a:rPr lang="en-US" sz="1300" kern="1200" dirty="0" err="1"/>
                <a:t>các</a:t>
              </a:r>
              <a:r>
                <a:rPr lang="en-US" sz="1300" kern="1200" dirty="0"/>
                <a:t> </a:t>
              </a:r>
              <a:r>
                <a:rPr lang="en-US" sz="1300" kern="1200" dirty="0" err="1"/>
                <a:t>hoạt</a:t>
              </a:r>
              <a:r>
                <a:rPr lang="en-US" sz="1300" kern="1200" dirty="0"/>
                <a:t> </a:t>
              </a:r>
              <a:r>
                <a:rPr lang="en-US" sz="1300" kern="1200" dirty="0" err="1"/>
                <a:t>động</a:t>
              </a:r>
              <a:r>
                <a:rPr lang="en-US" sz="1300" kern="1200" dirty="0"/>
                <a:t> </a:t>
              </a:r>
              <a:r>
                <a:rPr lang="en-US" sz="1300" kern="1200" dirty="0" err="1"/>
                <a:t>trong</a:t>
              </a:r>
              <a:r>
                <a:rPr lang="en-US" sz="1300" kern="1200" dirty="0"/>
                <a:t> </a:t>
              </a:r>
              <a:r>
                <a:rPr lang="en-US" sz="1300" kern="1200" dirty="0" err="1"/>
                <a:t>tuần</a:t>
              </a:r>
              <a:r>
                <a:rPr lang="en-US" sz="1300" kern="1200" dirty="0"/>
                <a:t> qua</a:t>
              </a:r>
            </a:p>
            <a:p>
              <a:pPr marL="0" lvl="0" algn="just" defTabSz="533400">
                <a:lnSpc>
                  <a:spcPct val="100000"/>
                </a:lnSpc>
                <a:spcBef>
                  <a:spcPct val="0"/>
                </a:spcBef>
                <a:spcAft>
                  <a:spcPts val="300"/>
                </a:spcAft>
              </a:pPr>
              <a:r>
                <a:rPr lang="en-US" sz="1300" kern="1200" dirty="0"/>
                <a:t>- </a:t>
              </a:r>
              <a:r>
                <a:rPr lang="en-US" sz="1300" b="1" kern="1200" dirty="0" err="1"/>
                <a:t>Bước</a:t>
              </a:r>
              <a:r>
                <a:rPr lang="en-US" sz="1300" b="1" kern="1200" dirty="0"/>
                <a:t> 2: </a:t>
              </a:r>
              <a:r>
                <a:rPr lang="en-US" sz="1300" b="1" kern="1200" dirty="0" err="1"/>
                <a:t>Sinh</a:t>
              </a:r>
              <a:r>
                <a:rPr lang="en-US" sz="1300" b="1" kern="1200" dirty="0"/>
                <a:t> </a:t>
              </a:r>
              <a:r>
                <a:rPr lang="en-US" sz="1300" b="1" kern="1200" dirty="0" err="1"/>
                <a:t>hoạt</a:t>
              </a:r>
              <a:r>
                <a:rPr lang="en-US" sz="1300" b="1" kern="1200" dirty="0"/>
                <a:t> </a:t>
              </a:r>
              <a:r>
                <a:rPr lang="en-US" sz="1300" b="1" kern="1200" dirty="0" err="1"/>
                <a:t>theo</a:t>
              </a:r>
              <a:r>
                <a:rPr lang="en-US" sz="1300" b="1" kern="1200" dirty="0"/>
                <a:t> </a:t>
              </a:r>
              <a:r>
                <a:rPr lang="en-US" sz="1300" b="1" kern="1200" dirty="0" err="1"/>
                <a:t>chủ</a:t>
              </a:r>
              <a:r>
                <a:rPr lang="en-US" sz="1300" b="1" kern="1200" dirty="0"/>
                <a:t> </a:t>
              </a:r>
              <a:r>
                <a:rPr lang="en-US" sz="1300" b="1" kern="1200" dirty="0" err="1"/>
                <a:t>đề</a:t>
              </a:r>
              <a:r>
                <a:rPr lang="en-US" sz="1300" b="1" kern="1200" dirty="0"/>
                <a:t>:</a:t>
              </a:r>
              <a:r>
                <a:rPr lang="en-US" sz="1300" kern="1200" dirty="0"/>
                <a:t> </a:t>
              </a:r>
            </a:p>
            <a:p>
              <a:pPr marL="117475" lvl="0" indent="0" algn="just" defTabSz="533400">
                <a:lnSpc>
                  <a:spcPct val="100000"/>
                </a:lnSpc>
                <a:spcBef>
                  <a:spcPct val="0"/>
                </a:spcBef>
                <a:spcAft>
                  <a:spcPts val="300"/>
                </a:spcAft>
              </a:pPr>
              <a:r>
                <a:rPr lang="en-US" sz="1300" kern="1200" dirty="0" err="1"/>
                <a:t>Nhóm</a:t>
              </a:r>
              <a:r>
                <a:rPr lang="en-US" sz="1300" kern="1200" dirty="0"/>
                <a:t> </a:t>
              </a:r>
              <a:r>
                <a:rPr lang="en-US" sz="1300" kern="1200" dirty="0" err="1"/>
                <a:t>được</a:t>
              </a:r>
              <a:r>
                <a:rPr lang="en-US" sz="1300" kern="1200" dirty="0"/>
                <a:t> </a:t>
              </a:r>
              <a:r>
                <a:rPr lang="en-US" sz="1300" kern="1200" dirty="0" err="1"/>
                <a:t>phân</a:t>
              </a:r>
              <a:r>
                <a:rPr lang="en-US" sz="1300" kern="1200" dirty="0"/>
                <a:t> </a:t>
              </a:r>
              <a:r>
                <a:rPr lang="en-US" sz="1300" kern="1200" dirty="0" err="1"/>
                <a:t>công</a:t>
              </a:r>
              <a:r>
                <a:rPr lang="en-US" sz="1300" kern="1200" dirty="0"/>
                <a:t> </a:t>
              </a:r>
              <a:r>
                <a:rPr lang="en-US" sz="1300" kern="1200" dirty="0" err="1"/>
                <a:t>điều</a:t>
              </a:r>
              <a:r>
                <a:rPr lang="en-US" sz="1300" kern="1200" dirty="0"/>
                <a:t> </a:t>
              </a:r>
              <a:r>
                <a:rPr lang="en-US" sz="1300" kern="1200" dirty="0" err="1"/>
                <a:t>hành</a:t>
              </a:r>
              <a:r>
                <a:rPr lang="en-US" sz="1300" kern="1200" dirty="0"/>
                <a:t> </a:t>
              </a:r>
              <a:r>
                <a:rPr lang="en-US" sz="1300" kern="1200" dirty="0" err="1"/>
                <a:t>giờ</a:t>
              </a:r>
              <a:r>
                <a:rPr lang="en-US" sz="1300" kern="1200" dirty="0"/>
                <a:t> </a:t>
              </a:r>
              <a:r>
                <a:rPr lang="en-US" sz="1300" kern="1200" dirty="0" err="1"/>
                <a:t>sinh</a:t>
              </a:r>
              <a:r>
                <a:rPr lang="en-US" sz="1300" kern="1200" dirty="0"/>
                <a:t> </a:t>
              </a:r>
              <a:r>
                <a:rPr lang="en-US" sz="1300" kern="1200" dirty="0" err="1"/>
                <a:t>hoạt</a:t>
              </a:r>
              <a:r>
                <a:rPr lang="en-US" sz="1300" kern="1200" dirty="0"/>
                <a:t> </a:t>
              </a:r>
              <a:r>
                <a:rPr lang="en-US" sz="1300" kern="1200" dirty="0" err="1"/>
                <a:t>theo</a:t>
              </a:r>
              <a:r>
                <a:rPr lang="en-US" sz="1300" kern="1200" dirty="0"/>
                <a:t> </a:t>
              </a:r>
              <a:r>
                <a:rPr lang="en-US" sz="1300" kern="1200" dirty="0" err="1"/>
                <a:t>chủ</a:t>
              </a:r>
              <a:r>
                <a:rPr lang="en-US" sz="1300" kern="1200" dirty="0"/>
                <a:t> </a:t>
              </a:r>
              <a:r>
                <a:rPr lang="en-US" sz="1300" kern="1200" dirty="0" err="1"/>
                <a:t>điểm</a:t>
              </a:r>
              <a:r>
                <a:rPr lang="en-US" sz="1300" kern="1200" dirty="0"/>
                <a:t>. </a:t>
              </a:r>
              <a:r>
                <a:rPr lang="en-US" sz="1300" kern="1200" dirty="0" err="1"/>
                <a:t>Cả</a:t>
              </a:r>
              <a:r>
                <a:rPr lang="en-US" sz="1300" kern="1200" dirty="0"/>
                <a:t> </a:t>
              </a:r>
              <a:r>
                <a:rPr lang="en-US" sz="1300" kern="1200" dirty="0" err="1"/>
                <a:t>lớp</a:t>
              </a:r>
              <a:r>
                <a:rPr lang="en-US" sz="1300" kern="1200" dirty="0"/>
                <a:t> </a:t>
              </a:r>
              <a:r>
                <a:rPr lang="en-US" sz="1300" kern="1200" dirty="0" err="1"/>
                <a:t>tự</a:t>
              </a:r>
              <a:r>
                <a:rPr lang="en-US" sz="1300" kern="1200" dirty="0"/>
                <a:t> </a:t>
              </a:r>
              <a:r>
                <a:rPr lang="en-US" sz="1300" kern="1200" dirty="0" err="1"/>
                <a:t>làm</a:t>
              </a:r>
              <a:r>
                <a:rPr lang="en-US" sz="1300" kern="1200" dirty="0"/>
                <a:t> </a:t>
              </a:r>
              <a:r>
                <a:rPr lang="en-US" sz="1300" kern="1200" dirty="0" err="1"/>
                <a:t>việc</a:t>
              </a:r>
              <a:r>
                <a:rPr lang="en-US" sz="1300" kern="1200" dirty="0"/>
                <a:t> </a:t>
              </a:r>
              <a:r>
                <a:rPr lang="en-US" sz="1300" kern="1200" dirty="0" err="1"/>
                <a:t>theo</a:t>
              </a:r>
              <a:r>
                <a:rPr lang="en-US" sz="1300" kern="1200" dirty="0"/>
                <a:t> </a:t>
              </a:r>
              <a:r>
                <a:rPr lang="en-US" sz="1300" kern="1200" dirty="0" err="1"/>
                <a:t>nội</a:t>
              </a:r>
              <a:r>
                <a:rPr lang="en-US" sz="1300" kern="1200" dirty="0"/>
                <a:t> dung, </a:t>
              </a:r>
              <a:r>
                <a:rPr lang="en-US" sz="1300" kern="1200" dirty="0" err="1"/>
                <a:t>kế</a:t>
              </a:r>
              <a:r>
                <a:rPr lang="en-US" sz="1300" kern="1200" dirty="0"/>
                <a:t> </a:t>
              </a:r>
              <a:r>
                <a:rPr lang="en-US" sz="1300" kern="1200" dirty="0" err="1"/>
                <a:t>hoạch</a:t>
              </a:r>
              <a:r>
                <a:rPr lang="en-US" sz="1300" kern="1200" dirty="0"/>
                <a:t> </a:t>
              </a:r>
              <a:r>
                <a:rPr lang="en-US" sz="1300" kern="1200" dirty="0" err="1"/>
                <a:t>của</a:t>
              </a:r>
              <a:r>
                <a:rPr lang="en-US" sz="1300" kern="1200" dirty="0"/>
                <a:t> </a:t>
              </a:r>
              <a:r>
                <a:rPr lang="en-US" sz="1300" kern="1200" dirty="0" err="1"/>
                <a:t>nhóm</a:t>
              </a:r>
              <a:r>
                <a:rPr lang="en-US" sz="1300" kern="1200" dirty="0"/>
                <a:t> </a:t>
              </a:r>
              <a:r>
                <a:rPr lang="en-US" sz="1300" kern="1200" dirty="0" err="1"/>
                <a:t>trực</a:t>
              </a:r>
              <a:r>
                <a:rPr lang="en-US" sz="1300" kern="1200" dirty="0"/>
                <a:t> </a:t>
              </a:r>
              <a:r>
                <a:rPr lang="en-US" sz="1300" kern="1200" dirty="0" err="1"/>
                <a:t>tuần</a:t>
              </a:r>
              <a:r>
                <a:rPr lang="en-US" sz="1300" kern="1200" dirty="0"/>
                <a:t> </a:t>
              </a:r>
              <a:r>
                <a:rPr lang="en-US" sz="1300" kern="1200" dirty="0" err="1"/>
                <a:t>đã</a:t>
              </a:r>
              <a:r>
                <a:rPr lang="en-US" sz="1300" kern="1200" dirty="0"/>
                <a:t> </a:t>
              </a:r>
              <a:r>
                <a:rPr lang="en-US" sz="1300" kern="1200" dirty="0" err="1"/>
                <a:t>chuẩn</a:t>
              </a:r>
              <a:r>
                <a:rPr lang="en-US" sz="1300" kern="1200" dirty="0"/>
                <a:t> </a:t>
              </a:r>
              <a:r>
                <a:rPr lang="en-US" sz="1300" kern="1200" dirty="0" err="1"/>
                <a:t>bị</a:t>
              </a:r>
              <a:r>
                <a:rPr lang="en-US" sz="1300" kern="1200" dirty="0"/>
                <a:t> (</a:t>
              </a:r>
              <a:r>
                <a:rPr lang="en-US" sz="1300" kern="1200" dirty="0" err="1"/>
                <a:t>nội</a:t>
              </a:r>
              <a:r>
                <a:rPr lang="en-US" sz="1300" kern="1200" dirty="0"/>
                <a:t> dung </a:t>
              </a:r>
              <a:r>
                <a:rPr lang="en-US" sz="1300" kern="1200" dirty="0" err="1"/>
                <a:t>này</a:t>
              </a:r>
              <a:r>
                <a:rPr lang="en-US" sz="1300" kern="1200" dirty="0"/>
                <a:t> </a:t>
              </a:r>
              <a:r>
                <a:rPr lang="en-US" sz="1300" kern="1200" dirty="0" err="1"/>
                <a:t>được</a:t>
              </a:r>
              <a:r>
                <a:rPr lang="en-US" sz="1300" kern="1200" dirty="0"/>
                <a:t> GVCN </a:t>
              </a:r>
              <a:r>
                <a:rPr lang="en-US" sz="1300" kern="1200" dirty="0" err="1"/>
                <a:t>duyệt</a:t>
              </a:r>
              <a:r>
                <a:rPr lang="en-US" sz="1300" kern="1200" dirty="0"/>
                <a:t> </a:t>
              </a:r>
              <a:r>
                <a:rPr lang="en-US" sz="1300" kern="1200" dirty="0" err="1"/>
                <a:t>và</a:t>
              </a:r>
              <a:r>
                <a:rPr lang="en-US" sz="1300" kern="1200" dirty="0"/>
                <a:t> </a:t>
              </a:r>
              <a:r>
                <a:rPr lang="en-US" sz="1300" kern="1200" dirty="0" err="1"/>
                <a:t>góp</a:t>
              </a:r>
              <a:r>
                <a:rPr lang="en-US" sz="1300" kern="1200" dirty="0"/>
                <a:t> ý </a:t>
              </a:r>
              <a:r>
                <a:rPr lang="en-US" sz="1300" kern="1200" dirty="0" err="1"/>
                <a:t>trước</a:t>
              </a:r>
              <a:r>
                <a:rPr lang="en-US" sz="1300" kern="1200" dirty="0"/>
                <a:t>): </a:t>
              </a:r>
              <a:r>
                <a:rPr lang="en-US" sz="1300" kern="1200" dirty="0" err="1"/>
                <a:t>đọc</a:t>
              </a:r>
              <a:r>
                <a:rPr lang="en-US" sz="1300" kern="1200" dirty="0"/>
                <a:t> </a:t>
              </a:r>
              <a:r>
                <a:rPr lang="en-US" sz="1300" kern="1200" dirty="0" err="1"/>
                <a:t>sách</a:t>
              </a:r>
              <a:r>
                <a:rPr lang="en-US" sz="1300" kern="1200" dirty="0"/>
                <a:t>, </a:t>
              </a:r>
              <a:r>
                <a:rPr lang="en-US" sz="1300" kern="1200" dirty="0" err="1"/>
                <a:t>đố</a:t>
              </a:r>
              <a:r>
                <a:rPr lang="en-US" sz="1300" kern="1200" dirty="0"/>
                <a:t> </a:t>
              </a:r>
              <a:r>
                <a:rPr lang="en-US" sz="1300" kern="1200" dirty="0" err="1"/>
                <a:t>vui</a:t>
              </a:r>
              <a:r>
                <a:rPr lang="en-US" sz="1300" kern="1200" dirty="0"/>
                <a:t>, </a:t>
              </a:r>
              <a:r>
                <a:rPr lang="en-US" sz="1300" kern="1200" dirty="0" err="1"/>
                <a:t>tiểu</a:t>
              </a:r>
              <a:r>
                <a:rPr lang="en-US" sz="1300" kern="1200" dirty="0"/>
                <a:t> </a:t>
              </a:r>
              <a:r>
                <a:rPr lang="en-US" sz="1300" kern="1200" dirty="0" err="1"/>
                <a:t>phẩm</a:t>
              </a:r>
              <a:r>
                <a:rPr lang="en-US" sz="1300" kern="1200" dirty="0"/>
                <a:t>, </a:t>
              </a:r>
              <a:r>
                <a:rPr lang="en-US" sz="1300" kern="1200" dirty="0" err="1"/>
                <a:t>văn</a:t>
              </a:r>
              <a:r>
                <a:rPr lang="en-US" sz="1300" kern="1200" dirty="0"/>
                <a:t> </a:t>
              </a:r>
              <a:r>
                <a:rPr lang="en-US" sz="1300" kern="1200" dirty="0" err="1"/>
                <a:t>nghệ</a:t>
              </a:r>
              <a:r>
                <a:rPr lang="en-US" sz="1300" kern="1200" dirty="0"/>
                <a:t>, </a:t>
              </a:r>
              <a:r>
                <a:rPr lang="en-US" sz="1300" kern="1200" dirty="0" err="1"/>
                <a:t>diễn</a:t>
              </a:r>
              <a:r>
                <a:rPr lang="en-US" sz="1300" kern="1200" dirty="0"/>
                <a:t> </a:t>
              </a:r>
              <a:r>
                <a:rPr lang="en-US" sz="1300" kern="1200" dirty="0" err="1"/>
                <a:t>kịch</a:t>
              </a:r>
              <a:r>
                <a:rPr lang="en-US" sz="1300" kern="1200" dirty="0"/>
                <a:t>, </a:t>
              </a:r>
              <a:r>
                <a:rPr lang="en-US" sz="1300" kern="1200" dirty="0" err="1"/>
                <a:t>kể</a:t>
              </a:r>
              <a:r>
                <a:rPr lang="en-US" sz="1300" kern="1200" dirty="0"/>
                <a:t> </a:t>
              </a:r>
              <a:r>
                <a:rPr lang="en-US" sz="1300" kern="1200" dirty="0" err="1"/>
                <a:t>chuyện</a:t>
              </a:r>
              <a:r>
                <a:rPr lang="en-US" sz="1300" kern="1200" dirty="0"/>
                <a:t>….</a:t>
              </a:r>
            </a:p>
            <a:p>
              <a:pPr marL="0" lvl="0" algn="just" defTabSz="533400">
                <a:lnSpc>
                  <a:spcPct val="100000"/>
                </a:lnSpc>
                <a:spcBef>
                  <a:spcPct val="0"/>
                </a:spcBef>
                <a:spcAft>
                  <a:spcPts val="300"/>
                </a:spcAft>
              </a:pPr>
              <a:r>
                <a:rPr lang="en-US" sz="1300" kern="1200" dirty="0"/>
                <a:t>- </a:t>
              </a:r>
              <a:r>
                <a:rPr lang="en-US" sz="1300" b="1" kern="1200" dirty="0" err="1"/>
                <a:t>Bước</a:t>
              </a:r>
              <a:r>
                <a:rPr lang="en-US" sz="1300" b="1" kern="1200" dirty="0"/>
                <a:t> 3: </a:t>
              </a:r>
              <a:r>
                <a:rPr lang="en-US" sz="1300" b="1" kern="1200" dirty="0" err="1"/>
                <a:t>Tổng</a:t>
              </a:r>
              <a:r>
                <a:rPr lang="en-US" sz="1300" b="1" kern="1200" dirty="0"/>
                <a:t> </a:t>
              </a:r>
              <a:r>
                <a:rPr lang="en-US" sz="1300" b="1" kern="1200" dirty="0" err="1"/>
                <a:t>kết</a:t>
              </a:r>
              <a:r>
                <a:rPr lang="en-US" sz="1300" b="1" kern="1200" dirty="0"/>
                <a:t>:</a:t>
              </a:r>
              <a:endParaRPr lang="en-US" sz="1300" kern="1200" dirty="0"/>
            </a:p>
            <a:p>
              <a:pPr marL="117475" lvl="0" indent="0" algn="just" defTabSz="533400">
                <a:lnSpc>
                  <a:spcPct val="100000"/>
                </a:lnSpc>
                <a:spcBef>
                  <a:spcPct val="0"/>
                </a:spcBef>
                <a:spcAft>
                  <a:spcPts val="300"/>
                </a:spcAft>
              </a:pPr>
              <a:r>
                <a:rPr lang="en-US" sz="1300" kern="1200" dirty="0"/>
                <a:t>GV </a:t>
              </a:r>
              <a:r>
                <a:rPr lang="en-US" sz="1300" kern="1200" dirty="0" err="1"/>
                <a:t>hỗ</a:t>
              </a:r>
              <a:r>
                <a:rPr lang="en-US" sz="1300" kern="1200" dirty="0"/>
                <a:t> </a:t>
              </a:r>
              <a:r>
                <a:rPr lang="en-US" sz="1300" kern="1200" dirty="0" err="1"/>
                <a:t>trợ</a:t>
              </a:r>
              <a:r>
                <a:rPr lang="en-US" sz="1300" kern="1200" dirty="0"/>
                <a:t> HS </a:t>
              </a:r>
              <a:r>
                <a:rPr lang="en-US" sz="1300" kern="1200" dirty="0" err="1"/>
                <a:t>gặp</a:t>
              </a:r>
              <a:r>
                <a:rPr lang="en-US" sz="1300" kern="1200" dirty="0"/>
                <a:t> </a:t>
              </a:r>
              <a:r>
                <a:rPr lang="en-US" sz="1300" kern="1200" dirty="0" err="1"/>
                <a:t>khó</a:t>
              </a:r>
              <a:r>
                <a:rPr lang="en-US" sz="1300" kern="1200" dirty="0"/>
                <a:t> </a:t>
              </a:r>
              <a:r>
                <a:rPr lang="en-US" sz="1300" kern="1200" dirty="0" err="1"/>
                <a:t>khăn</a:t>
              </a:r>
              <a:r>
                <a:rPr lang="en-US" sz="1300" kern="1200" dirty="0"/>
                <a:t> </a:t>
              </a:r>
              <a:r>
                <a:rPr lang="en-US" sz="1300" kern="1200" dirty="0" err="1"/>
                <a:t>và</a:t>
              </a:r>
              <a:r>
                <a:rPr lang="en-US" sz="1300" kern="1200" dirty="0"/>
                <a:t> </a:t>
              </a:r>
              <a:r>
                <a:rPr lang="en-US" sz="1300" kern="1200" dirty="0" err="1"/>
                <a:t>ghi</a:t>
              </a:r>
              <a:r>
                <a:rPr lang="en-US" sz="1300" kern="1200" dirty="0"/>
                <a:t> </a:t>
              </a:r>
              <a:r>
                <a:rPr lang="en-US" sz="1300" kern="1200" dirty="0" err="1"/>
                <a:t>nhận</a:t>
              </a:r>
              <a:r>
                <a:rPr lang="en-US" sz="1300" kern="1200" dirty="0"/>
                <a:t> </a:t>
              </a:r>
              <a:r>
                <a:rPr lang="en-US" sz="1300" kern="1200" dirty="0" err="1"/>
                <a:t>những</a:t>
              </a:r>
              <a:r>
                <a:rPr lang="en-US" sz="1300" kern="1200" dirty="0"/>
                <a:t> </a:t>
              </a:r>
              <a:r>
                <a:rPr lang="en-US" sz="1300" kern="1200" dirty="0" err="1"/>
                <a:t>cố</a:t>
              </a:r>
              <a:r>
                <a:rPr lang="en-US" sz="1300" kern="1200" dirty="0"/>
                <a:t> </a:t>
              </a:r>
              <a:r>
                <a:rPr lang="en-US" sz="1300" kern="1200" dirty="0" err="1"/>
                <a:t>gắng</a:t>
              </a:r>
              <a:r>
                <a:rPr lang="en-US" sz="1300" kern="1200" dirty="0"/>
                <a:t> </a:t>
              </a:r>
              <a:r>
                <a:rPr lang="en-US" sz="1300" kern="1200" dirty="0" err="1"/>
                <a:t>của</a:t>
              </a:r>
              <a:r>
                <a:rPr lang="en-US" sz="1300" kern="1200" dirty="0"/>
                <a:t> </a:t>
              </a:r>
              <a:r>
                <a:rPr lang="en-US" sz="1300" kern="1200" dirty="0" err="1"/>
                <a:t>học</a:t>
              </a:r>
              <a:r>
                <a:rPr lang="en-US" sz="1300" kern="1200" dirty="0"/>
                <a:t> </a:t>
              </a:r>
              <a:r>
                <a:rPr lang="en-US" sz="1300" kern="1200" dirty="0" err="1"/>
                <a:t>sinh</a:t>
              </a:r>
              <a:r>
                <a:rPr lang="en-US" sz="1300" kern="1200" dirty="0"/>
                <a:t>. </a:t>
              </a:r>
              <a:r>
                <a:rPr lang="en-US" sz="1300" kern="1200" dirty="0" err="1"/>
                <a:t>Học</a:t>
              </a:r>
              <a:r>
                <a:rPr lang="en-US" sz="1300" kern="1200" dirty="0"/>
                <a:t> </a:t>
              </a:r>
              <a:r>
                <a:rPr lang="en-US" sz="1300" kern="1200" dirty="0" err="1"/>
                <a:t>sinh</a:t>
              </a:r>
              <a:r>
                <a:rPr lang="en-US" sz="1300" kern="1200" dirty="0"/>
                <a:t> </a:t>
              </a:r>
              <a:r>
                <a:rPr lang="en-US" sz="1300" kern="1200" dirty="0" err="1"/>
                <a:t>ghi</a:t>
              </a:r>
              <a:r>
                <a:rPr lang="en-US" sz="1300" kern="1200" dirty="0"/>
                <a:t> </a:t>
              </a:r>
              <a:r>
                <a:rPr lang="en-US" sz="1300" kern="1200" dirty="0" err="1"/>
                <a:t>lại</a:t>
              </a:r>
              <a:r>
                <a:rPr lang="en-US" sz="1300" kern="1200" dirty="0"/>
                <a:t> </a:t>
              </a:r>
              <a:r>
                <a:rPr lang="en-US" sz="1300" kern="1200" dirty="0" err="1"/>
                <a:t>những</a:t>
              </a:r>
              <a:r>
                <a:rPr lang="en-US" sz="1300" kern="1200" dirty="0"/>
                <a:t> </a:t>
              </a:r>
              <a:r>
                <a:rPr lang="en-US" sz="1300" kern="1200" dirty="0" err="1"/>
                <a:t>việc</a:t>
              </a:r>
              <a:r>
                <a:rPr lang="en-US" sz="1300" kern="1200" dirty="0"/>
                <a:t> </a:t>
              </a:r>
              <a:r>
                <a:rPr lang="en-US" sz="1300" kern="1200" dirty="0" err="1"/>
                <a:t>cần</a:t>
              </a:r>
              <a:r>
                <a:rPr lang="en-US" sz="1300" kern="1200" dirty="0"/>
                <a:t> </a:t>
              </a:r>
              <a:r>
                <a:rPr lang="en-US" sz="1300" kern="1200" dirty="0" err="1"/>
                <a:t>làm</a:t>
              </a:r>
              <a:r>
                <a:rPr lang="en-US" sz="1300" kern="1200" dirty="0"/>
                <a:t> </a:t>
              </a:r>
              <a:r>
                <a:rPr lang="en-US" sz="1300" kern="1200" dirty="0" err="1"/>
                <a:t>và</a:t>
              </a:r>
              <a:r>
                <a:rPr lang="en-US" sz="1300" kern="1200" dirty="0"/>
                <a:t> </a:t>
              </a:r>
              <a:r>
                <a:rPr lang="en-US" sz="1300" kern="1200" dirty="0" err="1"/>
                <a:t>thời</a:t>
              </a:r>
              <a:r>
                <a:rPr lang="en-US" sz="1300" kern="1200" dirty="0"/>
                <a:t> </a:t>
              </a:r>
              <a:r>
                <a:rPr lang="en-US" sz="1300" kern="1200" dirty="0" err="1"/>
                <a:t>gian</a:t>
              </a:r>
              <a:r>
                <a:rPr lang="en-US" sz="1300" kern="1200" dirty="0"/>
                <a:t> </a:t>
              </a:r>
              <a:r>
                <a:rPr lang="en-US" sz="1300" kern="1200" dirty="0" err="1"/>
                <a:t>hoàn</a:t>
              </a:r>
              <a:r>
                <a:rPr lang="en-US" sz="1300" kern="1200" dirty="0"/>
                <a:t> </a:t>
              </a:r>
              <a:r>
                <a:rPr lang="en-US" sz="1300" kern="1200" dirty="0" err="1"/>
                <a:t>thành</a:t>
              </a:r>
              <a:r>
                <a:rPr lang="en-US" sz="1300" kern="1200" dirty="0"/>
                <a:t> </a:t>
              </a:r>
              <a:r>
                <a:rPr lang="en-US" sz="1300" kern="1200" dirty="0" err="1"/>
                <a:t>công</a:t>
              </a:r>
              <a:r>
                <a:rPr lang="en-US" sz="1300" kern="1200" dirty="0"/>
                <a:t> </a:t>
              </a:r>
              <a:r>
                <a:rPr lang="en-US" sz="1300" kern="1200" dirty="0" err="1"/>
                <a:t>việc</a:t>
              </a:r>
              <a:r>
                <a:rPr lang="en-US" sz="1300" kern="1200" dirty="0"/>
                <a:t> </a:t>
              </a:r>
              <a:r>
                <a:rPr lang="en-US" sz="1300" kern="1200" dirty="0" err="1"/>
                <a:t>của</a:t>
              </a:r>
              <a:r>
                <a:rPr lang="en-US" sz="1300" kern="1200" dirty="0"/>
                <a:t> </a:t>
              </a:r>
              <a:r>
                <a:rPr lang="en-US" sz="1300" kern="1200" dirty="0" err="1"/>
                <a:t>tuần</a:t>
              </a:r>
              <a:r>
                <a:rPr lang="en-US" sz="1300" kern="1200" dirty="0"/>
                <a:t> </a:t>
              </a:r>
              <a:r>
                <a:rPr lang="en-US" sz="1300" kern="1200" dirty="0" err="1"/>
                <a:t>kế</a:t>
              </a:r>
              <a:r>
                <a:rPr lang="en-US" sz="1300" kern="1200" dirty="0"/>
                <a:t> </a:t>
              </a:r>
              <a:r>
                <a:rPr lang="en-US" sz="1300" kern="1200" dirty="0" err="1"/>
                <a:t>tiếp</a:t>
              </a:r>
              <a:endParaRPr lang="en-US" sz="1300" kern="1200" dirty="0"/>
            </a:p>
          </p:txBody>
        </p:sp>
      </p:grpSp>
      <p:pic>
        <p:nvPicPr>
          <p:cNvPr id="15" name="Picture 14">
            <a:extLst>
              <a:ext uri="{FF2B5EF4-FFF2-40B4-BE49-F238E27FC236}">
                <a16:creationId xmlns:a16="http://schemas.microsoft.com/office/drawing/2014/main" id="{F31FEB55-FDC2-4F88-AA27-E27D8DA8143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756848" y="973248"/>
            <a:ext cx="2235200" cy="5884752"/>
          </a:xfrm>
          <a:prstGeom prst="rect">
            <a:avLst/>
          </a:prstGeom>
        </p:spPr>
      </p:pic>
      <p:pic>
        <p:nvPicPr>
          <p:cNvPr id="17" name="Picture 16">
            <a:extLst>
              <a:ext uri="{FF2B5EF4-FFF2-40B4-BE49-F238E27FC236}">
                <a16:creationId xmlns:a16="http://schemas.microsoft.com/office/drawing/2014/main" id="{40D4574B-7B0B-48A4-B716-7B2024CC4B6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756848" y="2344331"/>
            <a:ext cx="1502697" cy="1019556"/>
          </a:xfrm>
          <a:prstGeom prst="rect">
            <a:avLst/>
          </a:prstGeom>
        </p:spPr>
      </p:pic>
      <p:pic>
        <p:nvPicPr>
          <p:cNvPr id="19" name="Picture 18">
            <a:extLst>
              <a:ext uri="{FF2B5EF4-FFF2-40B4-BE49-F238E27FC236}">
                <a16:creationId xmlns:a16="http://schemas.microsoft.com/office/drawing/2014/main" id="{ED4FF769-72E6-40E3-AD06-6570A67521F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014159" y="3733800"/>
            <a:ext cx="1219200" cy="990600"/>
          </a:xfrm>
          <a:prstGeom prst="rect">
            <a:avLst/>
          </a:prstGeom>
        </p:spPr>
      </p:pic>
      <p:pic>
        <p:nvPicPr>
          <p:cNvPr id="20" name="Picture 19">
            <a:extLst>
              <a:ext uri="{FF2B5EF4-FFF2-40B4-BE49-F238E27FC236}">
                <a16:creationId xmlns:a16="http://schemas.microsoft.com/office/drawing/2014/main" id="{DD21A607-9805-4122-9078-F7410E59136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51313" y="37150"/>
            <a:ext cx="1488007" cy="1123983"/>
          </a:xfrm>
          <a:prstGeom prst="rect">
            <a:avLst/>
          </a:prstGeom>
        </p:spPr>
      </p:pic>
      <p:sp>
        <p:nvSpPr>
          <p:cNvPr id="5" name="Rectangle 4"/>
          <p:cNvSpPr/>
          <p:nvPr/>
        </p:nvSpPr>
        <p:spPr>
          <a:xfrm>
            <a:off x="1939320" y="146304"/>
            <a:ext cx="1023336" cy="5394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59035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idx="4294967295"/>
          </p:nvPr>
        </p:nvSpPr>
        <p:spPr>
          <a:xfrm>
            <a:off x="0" y="760413"/>
            <a:ext cx="12192000" cy="5568950"/>
          </a:xfrm>
          <a:noFill/>
          <a:ln>
            <a:noFill/>
          </a:ln>
          <a:effectLst/>
        </p:spPr>
        <p:style>
          <a:lnRef idx="1">
            <a:schemeClr val="accent2"/>
          </a:lnRef>
          <a:fillRef idx="3">
            <a:schemeClr val="accent2"/>
          </a:fillRef>
          <a:effectRef idx="2">
            <a:schemeClr val="accent2"/>
          </a:effectRef>
          <a:fontRef idx="minor">
            <a:schemeClr val="lt1"/>
          </a:fontRef>
        </p:style>
        <p:txBody>
          <a:bodyPr anchor="ctr">
            <a:normAutofit/>
          </a:bodyPr>
          <a:lstStyle/>
          <a:p>
            <a:pPr algn="ctr">
              <a:lnSpc>
                <a:spcPct val="130000"/>
              </a:lnSpc>
              <a:spcBef>
                <a:spcPts val="400"/>
              </a:spcBef>
              <a:spcAft>
                <a:spcPts val="400"/>
              </a:spcAft>
            </a:pPr>
            <a:r>
              <a:rPr lang="en-US" sz="4800" b="1" dirty="0" err="1">
                <a:ln w="3175">
                  <a:noFill/>
                </a:ln>
                <a:solidFill>
                  <a:srgbClr val="FF0000"/>
                </a:solidFill>
                <a:effectLst>
                  <a:outerShdw blurRad="38100" dist="38100" dir="2700000" algn="tl">
                    <a:srgbClr val="000000">
                      <a:alpha val="43137"/>
                    </a:srgbClr>
                  </a:outerShdw>
                </a:effectLst>
                <a:latin typeface="Myriad Pro" pitchFamily="34" charset="0"/>
                <a:ea typeface="Cambria" panose="02040503050406030204" pitchFamily="18" charset="0"/>
                <a:cs typeface="Calibri" panose="020F0502020204030204" pitchFamily="34" charset="0"/>
              </a:rPr>
              <a:t>HỆ</a:t>
            </a:r>
            <a:r>
              <a:rPr lang="en-US" sz="4800" b="1" dirty="0">
                <a:ln w="3175">
                  <a:noFill/>
                </a:ln>
                <a:solidFill>
                  <a:srgbClr val="FF0000"/>
                </a:solidFill>
                <a:effectLst>
                  <a:outerShdw blurRad="38100" dist="38100" dir="2700000" algn="tl">
                    <a:srgbClr val="000000">
                      <a:alpha val="43137"/>
                    </a:srgbClr>
                  </a:outerShdw>
                </a:effectLst>
                <a:latin typeface="Myriad Pro" pitchFamily="34" charset="0"/>
                <a:ea typeface="Cambria" panose="02040503050406030204" pitchFamily="18" charset="0"/>
                <a:cs typeface="Calibri" panose="020F0502020204030204" pitchFamily="34" charset="0"/>
              </a:rPr>
              <a:t> </a:t>
            </a:r>
            <a:r>
              <a:rPr lang="en-US" sz="4800" b="1" dirty="0" err="1">
                <a:ln w="3175">
                  <a:noFill/>
                </a:ln>
                <a:solidFill>
                  <a:srgbClr val="FF0000"/>
                </a:solidFill>
                <a:effectLst>
                  <a:outerShdw blurRad="38100" dist="38100" dir="2700000" algn="tl">
                    <a:srgbClr val="000000">
                      <a:alpha val="43137"/>
                    </a:srgbClr>
                  </a:outerShdw>
                </a:effectLst>
                <a:latin typeface="Myriad Pro" pitchFamily="34" charset="0"/>
                <a:ea typeface="Cambria" panose="02040503050406030204" pitchFamily="18" charset="0"/>
                <a:cs typeface="Calibri" panose="020F0502020204030204" pitchFamily="34" charset="0"/>
              </a:rPr>
              <a:t>TÀI</a:t>
            </a:r>
            <a:r>
              <a:rPr lang="en-US" sz="4800" b="1" dirty="0">
                <a:ln w="3175">
                  <a:noFill/>
                </a:ln>
                <a:solidFill>
                  <a:srgbClr val="FF0000"/>
                </a:solidFill>
                <a:effectLst>
                  <a:outerShdw blurRad="38100" dist="38100" dir="2700000" algn="tl">
                    <a:srgbClr val="000000">
                      <a:alpha val="43137"/>
                    </a:srgbClr>
                  </a:outerShdw>
                </a:effectLst>
                <a:latin typeface="Myriad Pro" pitchFamily="34" charset="0"/>
                <a:ea typeface="Cambria" panose="02040503050406030204" pitchFamily="18" charset="0"/>
                <a:cs typeface="Calibri" panose="020F0502020204030204" pitchFamily="34" charset="0"/>
              </a:rPr>
              <a:t> </a:t>
            </a:r>
            <a:r>
              <a:rPr lang="en-US" sz="4800" b="1" dirty="0" err="1">
                <a:ln w="3175">
                  <a:noFill/>
                </a:ln>
                <a:solidFill>
                  <a:srgbClr val="FF0000"/>
                </a:solidFill>
                <a:effectLst>
                  <a:outerShdw blurRad="38100" dist="38100" dir="2700000" algn="tl">
                    <a:srgbClr val="000000">
                      <a:alpha val="43137"/>
                    </a:srgbClr>
                  </a:outerShdw>
                </a:effectLst>
                <a:latin typeface="Myriad Pro" pitchFamily="34" charset="0"/>
                <a:ea typeface="Cambria" panose="02040503050406030204" pitchFamily="18" charset="0"/>
                <a:cs typeface="Calibri" panose="020F0502020204030204" pitchFamily="34" charset="0"/>
              </a:rPr>
              <a:t>NGUYÊN</a:t>
            </a:r>
            <a:r>
              <a:rPr lang="en-US" sz="4800" b="1" dirty="0">
                <a:ln w="3175">
                  <a:noFill/>
                </a:ln>
                <a:solidFill>
                  <a:srgbClr val="FF0000"/>
                </a:solidFill>
                <a:effectLst>
                  <a:outerShdw blurRad="38100" dist="38100" dir="2700000" algn="tl">
                    <a:srgbClr val="000000">
                      <a:alpha val="43137"/>
                    </a:srgbClr>
                  </a:outerShdw>
                </a:effectLst>
                <a:latin typeface="Myriad Pro" pitchFamily="34" charset="0"/>
                <a:ea typeface="Cambria" panose="02040503050406030204" pitchFamily="18" charset="0"/>
                <a:cs typeface="Calibri" panose="020F0502020204030204" pitchFamily="34" charset="0"/>
              </a:rPr>
              <a:t> </a:t>
            </a:r>
            <a:r>
              <a:rPr lang="en-US" sz="4800" b="1" dirty="0" err="1">
                <a:ln w="3175">
                  <a:noFill/>
                </a:ln>
                <a:solidFill>
                  <a:srgbClr val="FF0000"/>
                </a:solidFill>
                <a:effectLst>
                  <a:outerShdw blurRad="38100" dist="38100" dir="2700000" algn="tl">
                    <a:srgbClr val="000000">
                      <a:alpha val="43137"/>
                    </a:srgbClr>
                  </a:outerShdw>
                </a:effectLst>
                <a:latin typeface="Myriad Pro" pitchFamily="34" charset="0"/>
                <a:ea typeface="Cambria" panose="02040503050406030204" pitchFamily="18" charset="0"/>
                <a:cs typeface="Calibri" panose="020F0502020204030204" pitchFamily="34" charset="0"/>
              </a:rPr>
              <a:t>TRỰC</a:t>
            </a:r>
            <a:r>
              <a:rPr lang="en-US" sz="4800" b="1" dirty="0">
                <a:ln w="3175">
                  <a:noFill/>
                </a:ln>
                <a:solidFill>
                  <a:srgbClr val="FF0000"/>
                </a:solidFill>
                <a:effectLst>
                  <a:outerShdw blurRad="38100" dist="38100" dir="2700000" algn="tl">
                    <a:srgbClr val="000000">
                      <a:alpha val="43137"/>
                    </a:srgbClr>
                  </a:outerShdw>
                </a:effectLst>
                <a:latin typeface="Myriad Pro" pitchFamily="34" charset="0"/>
                <a:ea typeface="Cambria" panose="02040503050406030204" pitchFamily="18" charset="0"/>
                <a:cs typeface="Calibri" panose="020F0502020204030204" pitchFamily="34" charset="0"/>
              </a:rPr>
              <a:t> </a:t>
            </a:r>
            <a:r>
              <a:rPr lang="en-US" sz="4800" b="1" dirty="0" err="1">
                <a:ln w="3175">
                  <a:noFill/>
                </a:ln>
                <a:solidFill>
                  <a:srgbClr val="FF0000"/>
                </a:solidFill>
                <a:effectLst>
                  <a:outerShdw blurRad="38100" dist="38100" dir="2700000" algn="tl">
                    <a:srgbClr val="000000">
                      <a:alpha val="43137"/>
                    </a:srgbClr>
                  </a:outerShdw>
                </a:effectLst>
                <a:latin typeface="Myriad Pro" pitchFamily="34" charset="0"/>
                <a:ea typeface="Cambria" panose="02040503050406030204" pitchFamily="18" charset="0"/>
                <a:cs typeface="Calibri" panose="020F0502020204030204" pitchFamily="34" charset="0"/>
              </a:rPr>
              <a:t>TUYẾN</a:t>
            </a:r>
            <a:r>
              <a:rPr lang="en-US" sz="4800" b="1" dirty="0">
                <a:ln w="3175">
                  <a:noFill/>
                </a:ln>
                <a:solidFill>
                  <a:srgbClr val="FF0000"/>
                </a:solidFill>
                <a:effectLst>
                  <a:outerShdw blurRad="38100" dist="38100" dir="2700000" algn="tl">
                    <a:srgbClr val="000000">
                      <a:alpha val="43137"/>
                    </a:srgbClr>
                  </a:outerShdw>
                </a:effectLst>
                <a:latin typeface="Myriad Pro" pitchFamily="34" charset="0"/>
                <a:ea typeface="Cambria" panose="02040503050406030204" pitchFamily="18" charset="0"/>
                <a:cs typeface="Calibri" panose="020F0502020204030204" pitchFamily="34" charset="0"/>
              </a:rPr>
              <a:t/>
            </a:r>
            <a:br>
              <a:rPr lang="en-US" sz="4800" b="1" dirty="0">
                <a:ln w="3175">
                  <a:noFill/>
                </a:ln>
                <a:solidFill>
                  <a:srgbClr val="FF0000"/>
                </a:solidFill>
                <a:effectLst>
                  <a:outerShdw blurRad="38100" dist="38100" dir="2700000" algn="tl">
                    <a:srgbClr val="000000">
                      <a:alpha val="43137"/>
                    </a:srgbClr>
                  </a:outerShdw>
                </a:effectLst>
                <a:latin typeface="Myriad Pro" pitchFamily="34" charset="0"/>
                <a:ea typeface="Cambria" panose="02040503050406030204" pitchFamily="18" charset="0"/>
                <a:cs typeface="Calibri" panose="020F0502020204030204" pitchFamily="34" charset="0"/>
              </a:rPr>
            </a:br>
            <a:r>
              <a:rPr lang="en-US" sz="3700" b="1" dirty="0" err="1">
                <a:ln w="3175">
                  <a:noFill/>
                </a:ln>
                <a:solidFill>
                  <a:srgbClr val="FF0000"/>
                </a:solidFill>
                <a:effectLst>
                  <a:outerShdw blurRad="38100" dist="38100" dir="2700000" algn="tl">
                    <a:srgbClr val="000000">
                      <a:alpha val="43137"/>
                    </a:srgbClr>
                  </a:outerShdw>
                </a:effectLst>
                <a:latin typeface="Myriad Pro" pitchFamily="34" charset="0"/>
                <a:ea typeface="Cambria" panose="02040503050406030204" pitchFamily="18" charset="0"/>
                <a:cs typeface="Calibri" panose="020F0502020204030204" pitchFamily="34" charset="0"/>
              </a:rPr>
              <a:t>VÀ</a:t>
            </a:r>
            <a:r>
              <a:rPr lang="en-US" sz="3700" b="1" dirty="0">
                <a:ln w="3175">
                  <a:noFill/>
                </a:ln>
                <a:solidFill>
                  <a:srgbClr val="FF0000"/>
                </a:solidFill>
                <a:effectLst>
                  <a:outerShdw blurRad="38100" dist="38100" dir="2700000" algn="tl">
                    <a:srgbClr val="000000">
                      <a:alpha val="43137"/>
                    </a:srgbClr>
                  </a:outerShdw>
                </a:effectLst>
                <a:latin typeface="Myriad Pro" pitchFamily="34" charset="0"/>
                <a:ea typeface="Cambria" panose="02040503050406030204" pitchFamily="18" charset="0"/>
                <a:cs typeface="Calibri" panose="020F0502020204030204" pitchFamily="34" charset="0"/>
              </a:rPr>
              <a:t> </a:t>
            </a:r>
            <a:br>
              <a:rPr lang="en-US" sz="3700" b="1" dirty="0">
                <a:ln w="3175">
                  <a:noFill/>
                </a:ln>
                <a:solidFill>
                  <a:srgbClr val="FF0000"/>
                </a:solidFill>
                <a:effectLst>
                  <a:outerShdw blurRad="38100" dist="38100" dir="2700000" algn="tl">
                    <a:srgbClr val="000000">
                      <a:alpha val="43137"/>
                    </a:srgbClr>
                  </a:outerShdw>
                </a:effectLst>
                <a:latin typeface="Myriad Pro" pitchFamily="34" charset="0"/>
                <a:ea typeface="Cambria" panose="02040503050406030204" pitchFamily="18" charset="0"/>
                <a:cs typeface="Calibri" panose="020F0502020204030204" pitchFamily="34" charset="0"/>
              </a:rPr>
            </a:br>
            <a:r>
              <a:rPr lang="en-US" sz="4800" b="1" dirty="0" err="1">
                <a:ln w="3175">
                  <a:noFill/>
                </a:ln>
                <a:solidFill>
                  <a:srgbClr val="FF0000"/>
                </a:solidFill>
                <a:effectLst>
                  <a:outerShdw blurRad="38100" dist="38100" dir="2700000" algn="tl">
                    <a:srgbClr val="000000">
                      <a:alpha val="43137"/>
                    </a:srgbClr>
                  </a:outerShdw>
                </a:effectLst>
                <a:latin typeface="Myriad Pro" pitchFamily="34" charset="0"/>
                <a:ea typeface="Cambria" panose="02040503050406030204" pitchFamily="18" charset="0"/>
                <a:cs typeface="Calibri" panose="020F0502020204030204" pitchFamily="34" charset="0"/>
              </a:rPr>
              <a:t>GÓC</a:t>
            </a:r>
            <a:r>
              <a:rPr lang="en-US" sz="4800" b="1" dirty="0">
                <a:ln w="3175">
                  <a:noFill/>
                </a:ln>
                <a:solidFill>
                  <a:srgbClr val="FF0000"/>
                </a:solidFill>
                <a:effectLst>
                  <a:outerShdw blurRad="38100" dist="38100" dir="2700000" algn="tl">
                    <a:srgbClr val="000000">
                      <a:alpha val="43137"/>
                    </a:srgbClr>
                  </a:outerShdw>
                </a:effectLst>
                <a:latin typeface="Myriad Pro" pitchFamily="34" charset="0"/>
                <a:ea typeface="Cambria" panose="02040503050406030204" pitchFamily="18" charset="0"/>
                <a:cs typeface="Calibri" panose="020F0502020204030204" pitchFamily="34" charset="0"/>
              </a:rPr>
              <a:t> </a:t>
            </a:r>
            <a:r>
              <a:rPr lang="en-US" sz="4800" b="1" dirty="0" err="1">
                <a:ln w="3175">
                  <a:noFill/>
                </a:ln>
                <a:solidFill>
                  <a:srgbClr val="FF0000"/>
                </a:solidFill>
                <a:effectLst>
                  <a:outerShdw blurRad="38100" dist="38100" dir="2700000" algn="tl">
                    <a:srgbClr val="000000">
                      <a:alpha val="43137"/>
                    </a:srgbClr>
                  </a:outerShdw>
                </a:effectLst>
                <a:latin typeface="Myriad Pro" pitchFamily="34" charset="0"/>
                <a:ea typeface="Cambria" panose="02040503050406030204" pitchFamily="18" charset="0"/>
                <a:cs typeface="Calibri" panose="020F0502020204030204" pitchFamily="34" charset="0"/>
              </a:rPr>
              <a:t>HỖ</a:t>
            </a:r>
            <a:r>
              <a:rPr lang="en-US" sz="4800" b="1" dirty="0">
                <a:ln w="3175">
                  <a:noFill/>
                </a:ln>
                <a:solidFill>
                  <a:srgbClr val="FF0000"/>
                </a:solidFill>
                <a:effectLst>
                  <a:outerShdw blurRad="38100" dist="38100" dir="2700000" algn="tl">
                    <a:srgbClr val="000000">
                      <a:alpha val="43137"/>
                    </a:srgbClr>
                  </a:outerShdw>
                </a:effectLst>
                <a:latin typeface="Myriad Pro" pitchFamily="34" charset="0"/>
                <a:ea typeface="Cambria" panose="02040503050406030204" pitchFamily="18" charset="0"/>
                <a:cs typeface="Calibri" panose="020F0502020204030204" pitchFamily="34" charset="0"/>
              </a:rPr>
              <a:t> </a:t>
            </a:r>
            <a:r>
              <a:rPr lang="en-US" sz="4800" b="1" dirty="0" err="1">
                <a:ln w="3175">
                  <a:noFill/>
                </a:ln>
                <a:solidFill>
                  <a:srgbClr val="FF0000"/>
                </a:solidFill>
                <a:effectLst>
                  <a:outerShdw blurRad="38100" dist="38100" dir="2700000" algn="tl">
                    <a:srgbClr val="000000">
                      <a:alpha val="43137"/>
                    </a:srgbClr>
                  </a:outerShdw>
                </a:effectLst>
                <a:latin typeface="Myriad Pro" pitchFamily="34" charset="0"/>
                <a:ea typeface="Cambria" panose="02040503050406030204" pitchFamily="18" charset="0"/>
                <a:cs typeface="Calibri" panose="020F0502020204030204" pitchFamily="34" charset="0"/>
              </a:rPr>
              <a:t>TRỢ</a:t>
            </a:r>
            <a:endParaRPr lang="vi-VN" sz="4800" b="1" dirty="0">
              <a:ln w="3175">
                <a:noFill/>
              </a:ln>
              <a:solidFill>
                <a:srgbClr val="FF0000"/>
              </a:solidFill>
              <a:effectLst>
                <a:outerShdw blurRad="38100" dist="38100" dir="2700000" algn="tl">
                  <a:srgbClr val="000000">
                    <a:alpha val="43137"/>
                  </a:srgbClr>
                </a:outerShdw>
              </a:effectLst>
              <a:latin typeface="Myriad Pro" pitchFamily="34" charset="0"/>
              <a:ea typeface="Cambria" panose="02040503050406030204" pitchFamily="18" charset="0"/>
              <a:cs typeface="Calibri" panose="020F0502020204030204" pitchFamily="34" charset="0"/>
            </a:endParaRPr>
          </a:p>
        </p:txBody>
      </p:sp>
      <p:sp>
        <p:nvSpPr>
          <p:cNvPr id="2" name="Date Placeholder 1"/>
          <p:cNvSpPr>
            <a:spLocks noGrp="1"/>
          </p:cNvSpPr>
          <p:nvPr>
            <p:ph type="dt" sz="half" idx="2"/>
          </p:nvPr>
        </p:nvSpPr>
        <p:spPr/>
        <p:txBody>
          <a:bodyPr/>
          <a:lstStyle/>
          <a:p>
            <a:fld id="{2AE1104E-DE0E-44B0-85D7-7E5FBB40DBC1}" type="datetime1">
              <a:rPr lang="en-US" smtClean="0"/>
              <a:t>5/18/2023</a:t>
            </a:fld>
            <a:endParaRPr lang="en-US"/>
          </a:p>
        </p:txBody>
      </p:sp>
      <p:sp>
        <p:nvSpPr>
          <p:cNvPr id="3" name="Slide Number Placeholder 2"/>
          <p:cNvSpPr>
            <a:spLocks noGrp="1"/>
          </p:cNvSpPr>
          <p:nvPr>
            <p:ph type="sldNum" sz="quarter" idx="4"/>
          </p:nvPr>
        </p:nvSpPr>
        <p:spPr/>
        <p:txBody>
          <a:bodyPr/>
          <a:lstStyle/>
          <a:p>
            <a:fld id="{74A3404E-108D-4C83-932E-0A353F71BD4D}" type="slidenum">
              <a:rPr lang="en-US" smtClean="0"/>
              <a:pPr/>
              <a:t>63</a:t>
            </a:fld>
            <a:endParaRPr lang="en-US"/>
          </a:p>
        </p:txBody>
      </p:sp>
    </p:spTree>
    <p:extLst>
      <p:ext uri="{BB962C8B-B14F-4D97-AF65-F5344CB8AC3E}">
        <p14:creationId xmlns:p14="http://schemas.microsoft.com/office/powerpoint/2010/main" val="16625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89428" y="1725457"/>
            <a:ext cx="5049077" cy="4255524"/>
          </a:xfrm>
          <a:prstGeom prst="rect">
            <a:avLst/>
          </a:prstGeom>
          <a:noFill/>
        </p:spPr>
        <p:txBody>
          <a:bodyPr wrap="square" lIns="121917" tIns="60958" rIns="121917" bIns="60958" rtlCol="0">
            <a:spAutoFit/>
          </a:bodyPr>
          <a:lstStyle/>
          <a:p>
            <a:pPr marL="457178" indent="-457178">
              <a:lnSpc>
                <a:spcPct val="130000"/>
              </a:lnSpc>
              <a:spcBef>
                <a:spcPts val="400"/>
              </a:spcBef>
              <a:spcAft>
                <a:spcPts val="400"/>
              </a:spcAft>
              <a:buFont typeface="Courier New" panose="02070309020205020404" pitchFamily="49" charset="0"/>
              <a:buChar char="o"/>
            </a:pPr>
            <a:r>
              <a:rPr lang="en-US" sz="2100" i="1">
                <a:solidFill>
                  <a:srgbClr val="0070C0"/>
                </a:solidFill>
                <a:latin typeface="Myriad Pro" pitchFamily="34" charset="0"/>
                <a:ea typeface="Cambria" panose="02040503050406030204" pitchFamily="18" charset="0"/>
              </a:rPr>
              <a:t>Giới thiệu sách</a:t>
            </a:r>
          </a:p>
          <a:p>
            <a:pPr marL="457178" indent="-457178">
              <a:lnSpc>
                <a:spcPct val="130000"/>
              </a:lnSpc>
              <a:spcBef>
                <a:spcPts val="400"/>
              </a:spcBef>
              <a:spcAft>
                <a:spcPts val="400"/>
              </a:spcAft>
              <a:buFont typeface="Courier New" panose="02070309020205020404" pitchFamily="49" charset="0"/>
              <a:buChar char="o"/>
            </a:pPr>
            <a:r>
              <a:rPr lang="en-US" sz="2100" i="1">
                <a:solidFill>
                  <a:srgbClr val="0070C0"/>
                </a:solidFill>
                <a:latin typeface="Myriad Pro" pitchFamily="34" charset="0"/>
                <a:ea typeface="Cambria" panose="02040503050406030204" pitchFamily="18" charset="0"/>
              </a:rPr>
              <a:t>Hướng dẫn sử dụng sách</a:t>
            </a:r>
          </a:p>
          <a:p>
            <a:pPr marL="457178" indent="-457178">
              <a:lnSpc>
                <a:spcPct val="130000"/>
              </a:lnSpc>
              <a:spcBef>
                <a:spcPts val="400"/>
              </a:spcBef>
              <a:spcAft>
                <a:spcPts val="400"/>
              </a:spcAft>
              <a:buFont typeface="Courier New" panose="02070309020205020404" pitchFamily="49" charset="0"/>
              <a:buChar char="o"/>
            </a:pPr>
            <a:r>
              <a:rPr lang="en-US" sz="2100" i="1">
                <a:solidFill>
                  <a:srgbClr val="0070C0"/>
                </a:solidFill>
                <a:latin typeface="Myriad Pro" pitchFamily="34" charset="0"/>
                <a:ea typeface="Cambria" panose="02040503050406030204" pitchFamily="18" charset="0"/>
              </a:rPr>
              <a:t>Ma trận kiến thức, kĩ năng</a:t>
            </a:r>
          </a:p>
          <a:p>
            <a:pPr marL="457178" indent="-457178">
              <a:lnSpc>
                <a:spcPct val="130000"/>
              </a:lnSpc>
              <a:spcBef>
                <a:spcPts val="400"/>
              </a:spcBef>
              <a:spcAft>
                <a:spcPts val="400"/>
              </a:spcAft>
              <a:buFont typeface="Courier New" panose="02070309020205020404" pitchFamily="49" charset="0"/>
              <a:buChar char="o"/>
            </a:pPr>
            <a:r>
              <a:rPr lang="en-US" sz="2100" i="1">
                <a:solidFill>
                  <a:srgbClr val="0070C0"/>
                </a:solidFill>
                <a:latin typeface="Myriad Pro" pitchFamily="34" charset="0"/>
                <a:ea typeface="Cambria" panose="02040503050406030204" pitchFamily="18" charset="0"/>
              </a:rPr>
              <a:t>Phân phối chương trình</a:t>
            </a:r>
          </a:p>
          <a:p>
            <a:pPr marL="457178" indent="-457178">
              <a:lnSpc>
                <a:spcPct val="130000"/>
              </a:lnSpc>
              <a:spcBef>
                <a:spcPts val="400"/>
              </a:spcBef>
              <a:spcAft>
                <a:spcPts val="400"/>
              </a:spcAft>
              <a:buFont typeface="Courier New" panose="02070309020205020404" pitchFamily="49" charset="0"/>
              <a:buChar char="o"/>
            </a:pPr>
            <a:r>
              <a:rPr lang="en-US" sz="2100" i="1">
                <a:solidFill>
                  <a:srgbClr val="0070C0"/>
                </a:solidFill>
                <a:latin typeface="Myriad Pro" pitchFamily="34" charset="0"/>
                <a:ea typeface="Cambria" panose="02040503050406030204" pitchFamily="18" charset="0"/>
              </a:rPr>
              <a:t>Kế hoạch giảng dạy tham khảo</a:t>
            </a:r>
          </a:p>
          <a:p>
            <a:pPr marL="457178" indent="-457178">
              <a:lnSpc>
                <a:spcPct val="130000"/>
              </a:lnSpc>
              <a:spcBef>
                <a:spcPts val="400"/>
              </a:spcBef>
              <a:spcAft>
                <a:spcPts val="400"/>
              </a:spcAft>
              <a:buFont typeface="Courier New" panose="02070309020205020404" pitchFamily="49" charset="0"/>
              <a:buChar char="o"/>
            </a:pPr>
            <a:r>
              <a:rPr lang="en-US" sz="2100" i="1">
                <a:solidFill>
                  <a:srgbClr val="0070C0"/>
                </a:solidFill>
                <a:latin typeface="Myriad Pro" pitchFamily="34" charset="0"/>
                <a:ea typeface="Cambria" panose="02040503050406030204" pitchFamily="18" charset="0"/>
              </a:rPr>
              <a:t>Tài liệu tập huấn</a:t>
            </a:r>
          </a:p>
          <a:p>
            <a:pPr marL="457178" indent="-457178">
              <a:lnSpc>
                <a:spcPct val="130000"/>
              </a:lnSpc>
              <a:spcBef>
                <a:spcPts val="400"/>
              </a:spcBef>
              <a:spcAft>
                <a:spcPts val="400"/>
              </a:spcAft>
              <a:buFont typeface="Courier New" panose="02070309020205020404" pitchFamily="49" charset="0"/>
              <a:buChar char="o"/>
            </a:pPr>
            <a:r>
              <a:rPr lang="en-US" sz="2100" i="1">
                <a:solidFill>
                  <a:srgbClr val="0070C0"/>
                </a:solidFill>
                <a:latin typeface="Myriad Pro" pitchFamily="34" charset="0"/>
                <a:ea typeface="Cambria" panose="02040503050406030204" pitchFamily="18" charset="0"/>
              </a:rPr>
              <a:t>Phim giới thiệu bộ môn</a:t>
            </a:r>
          </a:p>
          <a:p>
            <a:pPr marL="457178" indent="-457178">
              <a:lnSpc>
                <a:spcPct val="130000"/>
              </a:lnSpc>
              <a:spcBef>
                <a:spcPts val="400"/>
              </a:spcBef>
              <a:spcAft>
                <a:spcPts val="400"/>
              </a:spcAft>
              <a:buFont typeface="Courier New" panose="02070309020205020404" pitchFamily="49" charset="0"/>
              <a:buChar char="o"/>
            </a:pPr>
            <a:r>
              <a:rPr lang="en-US" sz="2100" i="1">
                <a:solidFill>
                  <a:srgbClr val="0070C0"/>
                </a:solidFill>
                <a:latin typeface="Myriad Pro" pitchFamily="34" charset="0"/>
                <a:ea typeface="Cambria" panose="02040503050406030204" pitchFamily="18" charset="0"/>
              </a:rPr>
              <a:t>Phim minh hoạ tiết dạy tham khảo</a:t>
            </a:r>
          </a:p>
        </p:txBody>
      </p:sp>
      <p:sp>
        <p:nvSpPr>
          <p:cNvPr id="5" name="Title 4"/>
          <p:cNvSpPr>
            <a:spLocks noGrp="1"/>
          </p:cNvSpPr>
          <p:nvPr>
            <p:ph type="title"/>
          </p:nvPr>
        </p:nvSpPr>
        <p:spPr/>
        <p:txBody>
          <a:bodyPr/>
          <a:lstStyle/>
          <a:p>
            <a:r>
              <a:rPr lang="en-US"/>
              <a:t>HỆ TÀI NGUYÊN TRỰC TUYẾN</a:t>
            </a:r>
          </a:p>
        </p:txBody>
      </p:sp>
      <p:sp>
        <p:nvSpPr>
          <p:cNvPr id="11" name="TextBox 10"/>
          <p:cNvSpPr txBox="1"/>
          <p:nvPr/>
        </p:nvSpPr>
        <p:spPr>
          <a:xfrm>
            <a:off x="5105705" y="4149700"/>
            <a:ext cx="6461189" cy="702752"/>
          </a:xfrm>
          <a:prstGeom prst="rect">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wrap="square" lIns="121917" tIns="60958" rIns="121917" bIns="60958" rtlCol="0" anchor="ctr">
            <a:spAutoFit/>
          </a:bodyPr>
          <a:lstStyle/>
          <a:p>
            <a:pPr algn="ctr">
              <a:lnSpc>
                <a:spcPct val="130000"/>
              </a:lnSpc>
              <a:spcBef>
                <a:spcPts val="400"/>
              </a:spcBef>
              <a:spcAft>
                <a:spcPts val="400"/>
              </a:spcAft>
            </a:pPr>
            <a:r>
              <a:rPr lang="en-US" sz="3200" b="1" i="1">
                <a:solidFill>
                  <a:schemeClr val="bg1"/>
                </a:solidFill>
                <a:latin typeface="Myriad Pro" pitchFamily="34" charset="0"/>
                <a:ea typeface="Cambria" panose="02040503050406030204" pitchFamily="18" charset="0"/>
              </a:rPr>
              <a:t>www.chantroisangtao.vn</a:t>
            </a:r>
          </a:p>
        </p:txBody>
      </p:sp>
      <p:sp>
        <p:nvSpPr>
          <p:cNvPr id="9" name="TextBox 8"/>
          <p:cNvSpPr txBox="1"/>
          <p:nvPr/>
        </p:nvSpPr>
        <p:spPr>
          <a:xfrm>
            <a:off x="5105705" y="1944313"/>
            <a:ext cx="6461189" cy="702752"/>
          </a:xfrm>
          <a:prstGeom prst="rect">
            <a:avLst/>
          </a:prstGeom>
          <a:solidFill>
            <a:schemeClr val="accent5">
              <a:lumMod val="40000"/>
              <a:lumOff val="6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wrap="square" lIns="121917" tIns="60958" rIns="121917" bIns="60958" rtlCol="0" anchor="ctr">
            <a:spAutoFit/>
          </a:bodyPr>
          <a:lstStyle/>
          <a:p>
            <a:pPr algn="ctr">
              <a:lnSpc>
                <a:spcPct val="130000"/>
              </a:lnSpc>
              <a:spcBef>
                <a:spcPts val="400"/>
              </a:spcBef>
              <a:spcAft>
                <a:spcPts val="400"/>
              </a:spcAft>
            </a:pPr>
            <a:r>
              <a:rPr lang="en-US" sz="3200" b="1" i="1">
                <a:solidFill>
                  <a:srgbClr val="7030A0"/>
                </a:solidFill>
                <a:latin typeface="Myriad Pro" pitchFamily="34" charset="0"/>
                <a:ea typeface="Cambria" panose="02040503050406030204" pitchFamily="18" charset="0"/>
              </a:rPr>
              <a:t>taphuan.nxbgd.vn</a:t>
            </a:r>
          </a:p>
        </p:txBody>
      </p:sp>
      <p:sp>
        <p:nvSpPr>
          <p:cNvPr id="10" name="TextBox 9"/>
          <p:cNvSpPr txBox="1"/>
          <p:nvPr/>
        </p:nvSpPr>
        <p:spPr>
          <a:xfrm>
            <a:off x="5105705" y="3047007"/>
            <a:ext cx="6461189" cy="702752"/>
          </a:xfrm>
          <a:prstGeom prst="rect">
            <a:avLst/>
          </a:prstGeom>
          <a:solidFill>
            <a:schemeClr val="accent5">
              <a:lumMod val="40000"/>
              <a:lumOff val="6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wrap="square" lIns="121917" tIns="60958" rIns="121917" bIns="60958" rtlCol="0" anchor="ctr">
            <a:spAutoFit/>
          </a:bodyPr>
          <a:lstStyle/>
          <a:p>
            <a:pPr algn="ctr">
              <a:lnSpc>
                <a:spcPct val="130000"/>
              </a:lnSpc>
              <a:spcBef>
                <a:spcPts val="400"/>
              </a:spcBef>
              <a:spcAft>
                <a:spcPts val="400"/>
              </a:spcAft>
            </a:pPr>
            <a:r>
              <a:rPr lang="en-US" sz="3200" b="1" i="1">
                <a:solidFill>
                  <a:srgbClr val="7030A0"/>
                </a:solidFill>
                <a:latin typeface="Myriad Pro" pitchFamily="34" charset="0"/>
                <a:ea typeface="Cambria" panose="02040503050406030204" pitchFamily="18" charset="0"/>
              </a:rPr>
              <a:t>hanhtrangso.nxbgd.vn</a:t>
            </a:r>
          </a:p>
        </p:txBody>
      </p:sp>
      <p:sp>
        <p:nvSpPr>
          <p:cNvPr id="7" name="Date Placeholder 6"/>
          <p:cNvSpPr>
            <a:spLocks noGrp="1"/>
          </p:cNvSpPr>
          <p:nvPr>
            <p:ph type="dt" sz="half" idx="2"/>
          </p:nvPr>
        </p:nvSpPr>
        <p:spPr/>
        <p:txBody>
          <a:bodyPr/>
          <a:lstStyle/>
          <a:p>
            <a:fld id="{CA7CE5C7-5C6D-4C4F-BEDF-328FB91C895B}" type="datetime1">
              <a:rPr lang="en-US" smtClean="0"/>
              <a:t>5/18/2023</a:t>
            </a:fld>
            <a:endParaRPr lang="en-US"/>
          </a:p>
        </p:txBody>
      </p:sp>
      <p:sp>
        <p:nvSpPr>
          <p:cNvPr id="8" name="Slide Number Placeholder 7"/>
          <p:cNvSpPr>
            <a:spLocks noGrp="1"/>
          </p:cNvSpPr>
          <p:nvPr>
            <p:ph type="sldNum" sz="quarter" idx="4"/>
          </p:nvPr>
        </p:nvSpPr>
        <p:spPr/>
        <p:txBody>
          <a:bodyPr/>
          <a:lstStyle/>
          <a:p>
            <a:fld id="{74A3404E-108D-4C83-932E-0A353F71BD4D}" type="slidenum">
              <a:rPr lang="en-US" smtClean="0"/>
              <a:pPr/>
              <a:t>64</a:t>
            </a:fld>
            <a:endParaRPr lang="en-US"/>
          </a:p>
        </p:txBody>
      </p:sp>
    </p:spTree>
    <p:extLst>
      <p:ext uri="{BB962C8B-B14F-4D97-AF65-F5344CB8AC3E}">
        <p14:creationId xmlns:p14="http://schemas.microsoft.com/office/powerpoint/2010/main" val="299611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0400" y="1680554"/>
            <a:ext cx="11400293" cy="2428866"/>
          </a:xfrm>
          <a:prstGeom prst="rect">
            <a:avLst/>
          </a:prstGeom>
          <a:noFill/>
        </p:spPr>
        <p:txBody>
          <a:bodyPr wrap="square" lIns="121917" tIns="60958" rIns="121917" bIns="60958" rtlCol="0">
            <a:spAutoFit/>
          </a:bodyPr>
          <a:lstStyle/>
          <a:p>
            <a:pPr marL="457178" indent="-457178">
              <a:lnSpc>
                <a:spcPct val="130000"/>
              </a:lnSpc>
              <a:spcBef>
                <a:spcPts val="400"/>
              </a:spcBef>
              <a:spcAft>
                <a:spcPts val="400"/>
              </a:spcAft>
              <a:buFont typeface="Courier New" panose="02070309020205020404" pitchFamily="49" charset="0"/>
              <a:buChar char="o"/>
            </a:pPr>
            <a:r>
              <a:rPr lang="en-US" sz="2100" i="1" dirty="0" err="1">
                <a:solidFill>
                  <a:srgbClr val="0070C0"/>
                </a:solidFill>
                <a:latin typeface="Myriad Pro" pitchFamily="34" charset="0"/>
                <a:ea typeface="Cambria" panose="02040503050406030204" pitchFamily="18" charset="0"/>
              </a:rPr>
              <a:t>Ghi</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nhận</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các</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góp</a:t>
            </a:r>
            <a:r>
              <a:rPr lang="en-US" sz="2100" i="1" dirty="0">
                <a:solidFill>
                  <a:srgbClr val="0070C0"/>
                </a:solidFill>
                <a:latin typeface="Myriad Pro" pitchFamily="34" charset="0"/>
                <a:ea typeface="Cambria" panose="02040503050406030204" pitchFamily="18" charset="0"/>
              </a:rPr>
              <a:t> ý </a:t>
            </a:r>
            <a:r>
              <a:rPr lang="en-US" sz="2100" i="1" dirty="0" err="1">
                <a:solidFill>
                  <a:srgbClr val="0070C0"/>
                </a:solidFill>
                <a:latin typeface="Myriad Pro" pitchFamily="34" charset="0"/>
                <a:ea typeface="Cambria" panose="02040503050406030204" pitchFamily="18" charset="0"/>
              </a:rPr>
              <a:t>của</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bạn</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đọc</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chuyển</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đến</a:t>
            </a:r>
            <a:r>
              <a:rPr lang="en-US" sz="2100" i="1" dirty="0">
                <a:solidFill>
                  <a:srgbClr val="0070C0"/>
                </a:solidFill>
                <a:latin typeface="Myriad Pro" pitchFamily="34" charset="0"/>
                <a:ea typeface="Cambria" panose="02040503050406030204" pitchFamily="18" charset="0"/>
              </a:rPr>
              <a:t> ban </a:t>
            </a:r>
            <a:r>
              <a:rPr lang="en-US" sz="2100" i="1" dirty="0" err="1">
                <a:solidFill>
                  <a:srgbClr val="0070C0"/>
                </a:solidFill>
                <a:latin typeface="Myriad Pro" pitchFamily="34" charset="0"/>
                <a:ea typeface="Cambria" panose="02040503050406030204" pitchFamily="18" charset="0"/>
              </a:rPr>
              <a:t>biên</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tập</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để</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tham</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khảo</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phản</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biện</a:t>
            </a:r>
            <a:r>
              <a:rPr lang="en-US" sz="2100" i="1" dirty="0">
                <a:solidFill>
                  <a:srgbClr val="0070C0"/>
                </a:solidFill>
                <a:latin typeface="Myriad Pro" pitchFamily="34" charset="0"/>
                <a:ea typeface="Cambria" panose="02040503050406030204" pitchFamily="18" charset="0"/>
              </a:rPr>
              <a:t/>
            </a:r>
            <a:br>
              <a:rPr lang="en-US" sz="2100" i="1" dirty="0">
                <a:solidFill>
                  <a:srgbClr val="0070C0"/>
                </a:solidFill>
                <a:latin typeface="Myriad Pro" pitchFamily="34" charset="0"/>
                <a:ea typeface="Cambria" panose="02040503050406030204" pitchFamily="18" charset="0"/>
              </a:rPr>
            </a:br>
            <a:r>
              <a:rPr lang="en-US" sz="2100" i="1" dirty="0" err="1">
                <a:solidFill>
                  <a:srgbClr val="0070C0"/>
                </a:solidFill>
                <a:latin typeface="Myriad Pro" pitchFamily="34" charset="0"/>
                <a:ea typeface="Cambria" panose="02040503050406030204" pitchFamily="18" charset="0"/>
              </a:rPr>
              <a:t>và</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chỉnh</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sửa</a:t>
            </a:r>
            <a:r>
              <a:rPr lang="en-US" sz="2100" i="1" dirty="0">
                <a:solidFill>
                  <a:srgbClr val="0070C0"/>
                </a:solidFill>
                <a:latin typeface="Myriad Pro" pitchFamily="34" charset="0"/>
                <a:ea typeface="Cambria" panose="02040503050406030204" pitchFamily="18" charset="0"/>
              </a:rPr>
              <a:t>.</a:t>
            </a:r>
          </a:p>
          <a:p>
            <a:pPr marL="457178" indent="-457178">
              <a:lnSpc>
                <a:spcPct val="130000"/>
              </a:lnSpc>
              <a:spcBef>
                <a:spcPts val="400"/>
              </a:spcBef>
              <a:spcAft>
                <a:spcPts val="400"/>
              </a:spcAft>
              <a:buFont typeface="Courier New" panose="02070309020205020404" pitchFamily="49" charset="0"/>
              <a:buChar char="o"/>
            </a:pPr>
            <a:r>
              <a:rPr lang="en-US" sz="2100" i="1" dirty="0" err="1">
                <a:solidFill>
                  <a:srgbClr val="0070C0"/>
                </a:solidFill>
                <a:latin typeface="Myriad Pro" pitchFamily="34" charset="0"/>
                <a:ea typeface="Cambria" panose="02040503050406030204" pitchFamily="18" charset="0"/>
              </a:rPr>
              <a:t>Kết</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nối</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tập</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huấn</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giữa</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giáo</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viên</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với</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tác</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giả</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Chủ</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biên</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Tổng</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Chủ</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biên</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các</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môn</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học</a:t>
            </a:r>
            <a:r>
              <a:rPr lang="en-US" sz="2100" i="1" dirty="0">
                <a:solidFill>
                  <a:srgbClr val="0070C0"/>
                </a:solidFill>
                <a:latin typeface="Myriad Pro" pitchFamily="34" charset="0"/>
                <a:ea typeface="Cambria" panose="02040503050406030204" pitchFamily="18" charset="0"/>
              </a:rPr>
              <a:t>/</a:t>
            </a:r>
            <a:br>
              <a:rPr lang="en-US" sz="2100" i="1" dirty="0">
                <a:solidFill>
                  <a:srgbClr val="0070C0"/>
                </a:solidFill>
                <a:latin typeface="Myriad Pro" pitchFamily="34" charset="0"/>
                <a:ea typeface="Cambria" panose="02040503050406030204" pitchFamily="18" charset="0"/>
              </a:rPr>
            </a:br>
            <a:r>
              <a:rPr lang="en-US" sz="2100" i="1" dirty="0" err="1">
                <a:solidFill>
                  <a:srgbClr val="0070C0"/>
                </a:solidFill>
                <a:latin typeface="Myriad Pro" pitchFamily="34" charset="0"/>
                <a:ea typeface="Cambria" panose="02040503050406030204" pitchFamily="18" charset="0"/>
              </a:rPr>
              <a:t>hoạt</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động</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giáo</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dục</a:t>
            </a:r>
            <a:r>
              <a:rPr lang="en-US" sz="2100" i="1" dirty="0">
                <a:solidFill>
                  <a:srgbClr val="0070C0"/>
                </a:solidFill>
                <a:latin typeface="Myriad Pro" pitchFamily="34" charset="0"/>
                <a:ea typeface="Cambria" panose="02040503050406030204" pitchFamily="18" charset="0"/>
              </a:rPr>
              <a:t>.</a:t>
            </a:r>
          </a:p>
          <a:p>
            <a:pPr marL="457178" indent="-457178">
              <a:lnSpc>
                <a:spcPct val="130000"/>
              </a:lnSpc>
              <a:spcBef>
                <a:spcPts val="400"/>
              </a:spcBef>
              <a:spcAft>
                <a:spcPts val="400"/>
              </a:spcAft>
              <a:buFont typeface="Courier New" panose="02070309020205020404" pitchFamily="49" charset="0"/>
              <a:buChar char="o"/>
            </a:pPr>
            <a:r>
              <a:rPr lang="en-US" sz="2100" i="1" dirty="0" err="1">
                <a:solidFill>
                  <a:srgbClr val="0070C0"/>
                </a:solidFill>
                <a:latin typeface="Myriad Pro" pitchFamily="34" charset="0"/>
                <a:ea typeface="Cambria" panose="02040503050406030204" pitchFamily="18" charset="0"/>
              </a:rPr>
              <a:t>Hỗ</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trợ</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phát</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hành</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và</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công</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tác</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thư</a:t>
            </a:r>
            <a:r>
              <a:rPr lang="en-US" sz="2100" i="1" dirty="0">
                <a:solidFill>
                  <a:srgbClr val="0070C0"/>
                </a:solidFill>
                <a:latin typeface="Myriad Pro" pitchFamily="34" charset="0"/>
                <a:ea typeface="Cambria" panose="02040503050406030204" pitchFamily="18" charset="0"/>
              </a:rPr>
              <a:t> </a:t>
            </a:r>
            <a:r>
              <a:rPr lang="en-US" sz="2100" i="1" dirty="0" err="1">
                <a:solidFill>
                  <a:srgbClr val="0070C0"/>
                </a:solidFill>
                <a:latin typeface="Myriad Pro" pitchFamily="34" charset="0"/>
                <a:ea typeface="Cambria" panose="02040503050406030204" pitchFamily="18" charset="0"/>
              </a:rPr>
              <a:t>viện</a:t>
            </a:r>
            <a:r>
              <a:rPr lang="en-US" sz="2100" i="1" dirty="0">
                <a:solidFill>
                  <a:srgbClr val="0070C0"/>
                </a:solidFill>
                <a:latin typeface="Myriad Pro" pitchFamily="34" charset="0"/>
                <a:ea typeface="Cambria" panose="02040503050406030204" pitchFamily="18" charset="0"/>
              </a:rPr>
              <a:t>.</a:t>
            </a:r>
          </a:p>
        </p:txBody>
      </p:sp>
      <p:sp>
        <p:nvSpPr>
          <p:cNvPr id="5" name="Title 4"/>
          <p:cNvSpPr>
            <a:spLocks noGrp="1"/>
          </p:cNvSpPr>
          <p:nvPr>
            <p:ph type="title"/>
          </p:nvPr>
        </p:nvSpPr>
        <p:spPr/>
        <p:txBody>
          <a:bodyPr/>
          <a:lstStyle/>
          <a:p>
            <a:r>
              <a:rPr lang="en-US"/>
              <a:t>GÓC HỖ TRỢ</a:t>
            </a:r>
          </a:p>
        </p:txBody>
      </p:sp>
      <p:sp>
        <p:nvSpPr>
          <p:cNvPr id="11" name="TextBox 10"/>
          <p:cNvSpPr txBox="1"/>
          <p:nvPr/>
        </p:nvSpPr>
        <p:spPr>
          <a:xfrm>
            <a:off x="4812056" y="4109420"/>
            <a:ext cx="6461189" cy="1600439"/>
          </a:xfrm>
          <a:prstGeom prst="rect">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wrap="square" lIns="121917" tIns="60958" rIns="121917" bIns="60958" rtlCol="0" anchor="ctr">
            <a:spAutoFit/>
          </a:bodyPr>
          <a:lstStyle/>
          <a:p>
            <a:pPr algn="ctr"/>
            <a:endParaRPr lang="en-US" sz="3200" b="1" i="1" dirty="0">
              <a:solidFill>
                <a:schemeClr val="bg1"/>
              </a:solidFill>
              <a:latin typeface="Cambria" panose="02040503050406030204" pitchFamily="18" charset="0"/>
              <a:ea typeface="Cambria" panose="02040503050406030204" pitchFamily="18" charset="0"/>
            </a:endParaRPr>
          </a:p>
          <a:p>
            <a:pPr algn="ctr"/>
            <a:r>
              <a:rPr lang="en-US" sz="3200" b="1" i="1" dirty="0" err="1">
                <a:solidFill>
                  <a:schemeClr val="bg1"/>
                </a:solidFill>
                <a:latin typeface="Cambria" panose="02040503050406030204" pitchFamily="18" charset="0"/>
                <a:ea typeface="Cambria" panose="02040503050406030204" pitchFamily="18" charset="0"/>
              </a:rPr>
              <a:t>www.chantroisangtao.vn</a:t>
            </a:r>
            <a:r>
              <a:rPr lang="en-US" sz="3200" b="1" i="1" dirty="0">
                <a:solidFill>
                  <a:schemeClr val="bg1"/>
                </a:solidFill>
                <a:latin typeface="Cambria" panose="02040503050406030204" pitchFamily="18" charset="0"/>
                <a:ea typeface="Cambria" panose="02040503050406030204" pitchFamily="18" charset="0"/>
              </a:rPr>
              <a:t>/</a:t>
            </a:r>
            <a:r>
              <a:rPr lang="en-US" sz="3200" b="1" i="1" dirty="0" err="1">
                <a:solidFill>
                  <a:schemeClr val="bg1"/>
                </a:solidFill>
                <a:latin typeface="Cambria" panose="02040503050406030204" pitchFamily="18" charset="0"/>
                <a:ea typeface="Cambria" panose="02040503050406030204" pitchFamily="18" charset="0"/>
              </a:rPr>
              <a:t>hotro</a:t>
            </a:r>
            <a:endParaRPr lang="en-US" sz="3200" b="1" i="1" dirty="0">
              <a:solidFill>
                <a:schemeClr val="bg1"/>
              </a:solidFill>
              <a:latin typeface="Cambria" panose="02040503050406030204" pitchFamily="18" charset="0"/>
              <a:ea typeface="Cambria" panose="02040503050406030204" pitchFamily="18" charset="0"/>
            </a:endParaRPr>
          </a:p>
          <a:p>
            <a:pPr algn="ctr"/>
            <a:endParaRPr lang="en-US" sz="3200" b="1" i="1" dirty="0">
              <a:solidFill>
                <a:schemeClr val="bg1"/>
              </a:solidFill>
              <a:latin typeface="Cambria" panose="02040503050406030204" pitchFamily="18" charset="0"/>
              <a:ea typeface="Cambria" panose="02040503050406030204" pitchFamily="18" charset="0"/>
            </a:endParaRPr>
          </a:p>
        </p:txBody>
      </p:sp>
      <p:pic>
        <p:nvPicPr>
          <p:cNvPr id="1026" name="Picture 2" descr="Kết quả hình ảnh cho suppor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64796" y="3661663"/>
            <a:ext cx="3059812" cy="3059812"/>
          </a:xfrm>
          <a:prstGeom prst="rect">
            <a:avLst/>
          </a:prstGeom>
          <a:noFill/>
          <a:extLst>
            <a:ext uri="{909E8E84-426E-40DD-AFC4-6F175D3DCCD1}">
              <a14:hiddenFill xmlns:a14="http://schemas.microsoft.com/office/drawing/2010/main">
                <a:solidFill>
                  <a:srgbClr val="FFFFFF"/>
                </a:solidFill>
              </a14:hiddenFill>
            </a:ext>
          </a:extLst>
        </p:spPr>
      </p:pic>
      <p:sp>
        <p:nvSpPr>
          <p:cNvPr id="7" name="Date Placeholder 6"/>
          <p:cNvSpPr>
            <a:spLocks noGrp="1"/>
          </p:cNvSpPr>
          <p:nvPr>
            <p:ph type="dt" sz="half" idx="2"/>
          </p:nvPr>
        </p:nvSpPr>
        <p:spPr/>
        <p:txBody>
          <a:bodyPr/>
          <a:lstStyle/>
          <a:p>
            <a:fld id="{3F29989E-FBD3-4F75-948A-30A37D6D83AA}" type="datetime1">
              <a:rPr lang="en-US" smtClean="0"/>
              <a:t>5/18/2023</a:t>
            </a:fld>
            <a:endParaRPr lang="en-US"/>
          </a:p>
        </p:txBody>
      </p:sp>
      <p:sp>
        <p:nvSpPr>
          <p:cNvPr id="8" name="Slide Number Placeholder 7"/>
          <p:cNvSpPr>
            <a:spLocks noGrp="1"/>
          </p:cNvSpPr>
          <p:nvPr>
            <p:ph type="sldNum" sz="quarter" idx="4"/>
          </p:nvPr>
        </p:nvSpPr>
        <p:spPr/>
        <p:txBody>
          <a:bodyPr/>
          <a:lstStyle/>
          <a:p>
            <a:fld id="{74A3404E-108D-4C83-932E-0A353F71BD4D}" type="slidenum">
              <a:rPr lang="en-US" smtClean="0"/>
              <a:pPr/>
              <a:t>65</a:t>
            </a:fld>
            <a:endParaRPr lang="en-US"/>
          </a:p>
        </p:txBody>
      </p:sp>
    </p:spTree>
    <p:extLst>
      <p:ext uri="{BB962C8B-B14F-4D97-AF65-F5344CB8AC3E}">
        <p14:creationId xmlns:p14="http://schemas.microsoft.com/office/powerpoint/2010/main" val="3442984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4294967295"/>
          </p:nvPr>
        </p:nvSpPr>
        <p:spPr>
          <a:xfrm>
            <a:off x="7239000" y="6362700"/>
            <a:ext cx="2895600" cy="228600"/>
          </a:xfrm>
          <a:noFill/>
          <a:ln>
            <a:miter lim="800000"/>
            <a:headEnd/>
            <a:tailEnd/>
          </a:ln>
        </p:spPr>
        <p:txBody>
          <a:bodyPr/>
          <a:lstStyle/>
          <a:p>
            <a:pPr algn="r"/>
            <a:fld id="{4E870AFB-B681-44A6-8A34-5D45375791A8}" type="slidenum">
              <a:rPr lang="en-US" altLang="en-US" sz="1200" b="1">
                <a:latin typeface="Times New Roman" pitchFamily="18" charset="0"/>
                <a:cs typeface="Times New Roman" pitchFamily="18" charset="0"/>
              </a:rPr>
              <a:pPr algn="r"/>
              <a:t>66</a:t>
            </a:fld>
            <a:endParaRPr lang="en-US" altLang="en-US" sz="1200" b="1">
              <a:latin typeface="Times New Roman" pitchFamily="18" charset="0"/>
              <a:cs typeface="Times New Roman" pitchFamily="18" charset="0"/>
            </a:endParaRPr>
          </a:p>
        </p:txBody>
      </p:sp>
      <p:sp>
        <p:nvSpPr>
          <p:cNvPr id="50180" name="Text Box 4"/>
          <p:cNvSpPr txBox="1">
            <a:spLocks noChangeArrowheads="1"/>
          </p:cNvSpPr>
          <p:nvPr/>
        </p:nvSpPr>
        <p:spPr bwMode="auto">
          <a:xfrm>
            <a:off x="2133600" y="990601"/>
            <a:ext cx="7392988" cy="1724025"/>
          </a:xfrm>
          <a:prstGeom prst="rect">
            <a:avLst/>
          </a:prstGeom>
          <a:noFill/>
          <a:ln w="9525">
            <a:noFill/>
            <a:miter lim="800000"/>
            <a:headEnd/>
            <a:tailEnd/>
          </a:ln>
        </p:spPr>
        <p:txBody>
          <a:bodyPr>
            <a:spAutoFit/>
          </a:bodyPr>
          <a:lstStyle/>
          <a:p>
            <a:pPr algn="just" eaLnBrk="1" hangingPunct="1"/>
            <a:r>
              <a:rPr lang="en-US" altLang="en-US" sz="3000" b="1" i="1"/>
              <a:t>    </a:t>
            </a:r>
            <a:r>
              <a:rPr lang="en-US" altLang="en-US" sz="2400" b="1" i="1"/>
              <a:t>Một cuộc khám phá mới không chỉ là tìm được vùng đất mới mà còn nhìn bằng cặp mắt mới.</a:t>
            </a:r>
            <a:endParaRPr lang="en-US" altLang="en-US" sz="2400" b="1"/>
          </a:p>
          <a:p>
            <a:pPr eaLnBrk="1" hangingPunct="1"/>
            <a:r>
              <a:rPr lang="en-US" altLang="en-US" sz="100" b="1" i="1"/>
              <a:t>    </a:t>
            </a:r>
            <a:r>
              <a:rPr lang="en-US" altLang="en-US" sz="900" b="1" i="1"/>
              <a:t>              </a:t>
            </a:r>
            <a:r>
              <a:rPr lang="en-US" altLang="en-US" sz="900" b="1" i="1">
                <a:solidFill>
                  <a:srgbClr val="FF0000"/>
                </a:solidFill>
              </a:rPr>
              <a:t>        </a:t>
            </a:r>
            <a:r>
              <a:rPr lang="en-US" altLang="en-US" sz="2600" b="1" i="1">
                <a:solidFill>
                  <a:srgbClr val="FF0000"/>
                </a:solidFill>
              </a:rPr>
              <a:t>                 </a:t>
            </a:r>
          </a:p>
          <a:p>
            <a:pPr eaLnBrk="1" hangingPunct="1"/>
            <a:r>
              <a:rPr lang="en-US" altLang="en-US" sz="2600" b="1" i="1">
                <a:solidFill>
                  <a:srgbClr val="FF0000"/>
                </a:solidFill>
              </a:rPr>
              <a:t>                                            Marcel Proust</a:t>
            </a:r>
            <a:endParaRPr lang="en-US" altLang="en-US" sz="2600" b="1">
              <a:solidFill>
                <a:srgbClr val="FF0000"/>
              </a:solidFill>
            </a:endParaRPr>
          </a:p>
        </p:txBody>
      </p:sp>
      <p:pic>
        <p:nvPicPr>
          <p:cNvPr id="19460" name="Picture 3"/>
          <p:cNvPicPr>
            <a:picLocks noChangeAspect="1" noChangeArrowheads="1"/>
          </p:cNvPicPr>
          <p:nvPr/>
        </p:nvPicPr>
        <p:blipFill>
          <a:blip r:embed="rId2"/>
          <a:srcRect/>
          <a:stretch>
            <a:fillRect/>
          </a:stretch>
        </p:blipFill>
        <p:spPr bwMode="auto">
          <a:xfrm rot="-324697">
            <a:off x="3517900" y="2711451"/>
            <a:ext cx="2762250" cy="3643313"/>
          </a:xfrm>
          <a:prstGeom prst="rect">
            <a:avLst/>
          </a:prstGeom>
          <a:noFill/>
          <a:ln w="9525">
            <a:noFill/>
            <a:miter lim="800000"/>
            <a:headEnd/>
            <a:tailEnd/>
          </a:ln>
        </p:spPr>
      </p:pic>
      <p:sp>
        <p:nvSpPr>
          <p:cNvPr id="19461" name="Text Box 4"/>
          <p:cNvSpPr txBox="1">
            <a:spLocks noChangeArrowheads="1"/>
          </p:cNvSpPr>
          <p:nvPr/>
        </p:nvSpPr>
        <p:spPr bwMode="auto">
          <a:xfrm>
            <a:off x="2133600" y="2286000"/>
            <a:ext cx="609600" cy="3970318"/>
          </a:xfrm>
          <a:prstGeom prst="rect">
            <a:avLst/>
          </a:prstGeom>
          <a:noFill/>
          <a:ln w="9525">
            <a:noFill/>
            <a:miter lim="800000"/>
            <a:headEnd/>
            <a:tailEnd/>
          </a:ln>
        </p:spPr>
        <p:txBody>
          <a:bodyPr>
            <a:spAutoFit/>
          </a:bodyPr>
          <a:lstStyle/>
          <a:p>
            <a:pPr eaLnBrk="1" hangingPunct="1"/>
            <a:r>
              <a:rPr lang="en-US" altLang="en-US" sz="2800" b="1">
                <a:solidFill>
                  <a:srgbClr val="FE6700"/>
                </a:solidFill>
                <a:latin typeface="Times" pitchFamily="34" charset="0"/>
              </a:rPr>
              <a:t>P</a:t>
            </a:r>
          </a:p>
          <a:p>
            <a:pPr eaLnBrk="1" hangingPunct="1"/>
            <a:endParaRPr lang="en-US" altLang="en-US" sz="2800" b="1">
              <a:solidFill>
                <a:srgbClr val="FE6700"/>
              </a:solidFill>
              <a:latin typeface="Times" pitchFamily="34" charset="0"/>
            </a:endParaRPr>
          </a:p>
          <a:p>
            <a:pPr eaLnBrk="1" hangingPunct="1"/>
            <a:r>
              <a:rPr lang="en-US" altLang="en-US" sz="2800" b="1">
                <a:solidFill>
                  <a:srgbClr val="FE6700"/>
                </a:solidFill>
                <a:latin typeface="Times" pitchFamily="34" charset="0"/>
              </a:rPr>
              <a:t>E</a:t>
            </a:r>
          </a:p>
          <a:p>
            <a:pPr eaLnBrk="1" hangingPunct="1"/>
            <a:endParaRPr lang="en-US" altLang="en-US" sz="2800" b="1">
              <a:solidFill>
                <a:srgbClr val="FE6700"/>
              </a:solidFill>
              <a:latin typeface="Times" pitchFamily="34" charset="0"/>
            </a:endParaRPr>
          </a:p>
          <a:p>
            <a:pPr eaLnBrk="1" hangingPunct="1"/>
            <a:r>
              <a:rPr lang="en-US" altLang="en-US" sz="2800" b="1">
                <a:solidFill>
                  <a:srgbClr val="FE6700"/>
                </a:solidFill>
                <a:latin typeface="Times" pitchFamily="34" charset="0"/>
              </a:rPr>
              <a:t>A</a:t>
            </a:r>
          </a:p>
          <a:p>
            <a:pPr eaLnBrk="1" hangingPunct="1"/>
            <a:endParaRPr lang="en-US" altLang="en-US" sz="2800" b="1">
              <a:solidFill>
                <a:srgbClr val="FE6700"/>
              </a:solidFill>
              <a:latin typeface="Times" pitchFamily="34" charset="0"/>
            </a:endParaRPr>
          </a:p>
          <a:p>
            <a:pPr eaLnBrk="1" hangingPunct="1"/>
            <a:r>
              <a:rPr lang="en-US" altLang="en-US" sz="2800" b="1">
                <a:solidFill>
                  <a:srgbClr val="FE6700"/>
                </a:solidFill>
                <a:latin typeface="Times" pitchFamily="34" charset="0"/>
              </a:rPr>
              <a:t>C</a:t>
            </a:r>
          </a:p>
          <a:p>
            <a:pPr eaLnBrk="1" hangingPunct="1"/>
            <a:endParaRPr lang="en-US" altLang="en-US" sz="2800" b="1">
              <a:solidFill>
                <a:srgbClr val="FE6700"/>
              </a:solidFill>
              <a:latin typeface="Times" pitchFamily="34" charset="0"/>
            </a:endParaRPr>
          </a:p>
          <a:p>
            <a:pPr eaLnBrk="1" hangingPunct="1"/>
            <a:r>
              <a:rPr lang="en-US" altLang="en-US" sz="2800" b="1">
                <a:solidFill>
                  <a:srgbClr val="FE6700"/>
                </a:solidFill>
                <a:latin typeface="Times" pitchFamily="34" charset="0"/>
              </a:rPr>
              <a:t>E</a:t>
            </a:r>
          </a:p>
        </p:txBody>
      </p:sp>
      <p:sp>
        <p:nvSpPr>
          <p:cNvPr id="19462" name="Rectangle 6"/>
          <p:cNvSpPr>
            <a:spLocks noChangeArrowheads="1"/>
          </p:cNvSpPr>
          <p:nvPr/>
        </p:nvSpPr>
        <p:spPr bwMode="auto">
          <a:xfrm>
            <a:off x="6096000" y="3267076"/>
            <a:ext cx="3276600" cy="923925"/>
          </a:xfrm>
          <a:prstGeom prst="rect">
            <a:avLst/>
          </a:prstGeom>
          <a:noFill/>
          <a:ln w="9525">
            <a:noFill/>
            <a:miter lim="800000"/>
            <a:headEnd/>
            <a:tailEnd/>
          </a:ln>
        </p:spPr>
        <p:txBody>
          <a:bodyPr>
            <a:spAutoFit/>
          </a:bodyPr>
          <a:lstStyle/>
          <a:p>
            <a:pPr algn="ctr" eaLnBrk="1" hangingPunct="1"/>
            <a:r>
              <a:rPr lang="en-US" altLang="en-US" i="1">
                <a:solidFill>
                  <a:srgbClr val="0070C0"/>
                </a:solidFill>
              </a:rPr>
              <a:t>A new discovery is not only finding new land but also looking with new eyes</a:t>
            </a:r>
            <a:r>
              <a:rPr lang="en-US" altLang="en-US" i="1"/>
              <a:t>.</a:t>
            </a:r>
            <a:r>
              <a:rPr lang="en-US" altLang="en-US" sz="100" i="1"/>
              <a:t>    </a:t>
            </a:r>
            <a:r>
              <a:rPr lang="en-US" altLang="en-US" sz="500" i="1"/>
              <a:t>              </a:t>
            </a:r>
            <a:r>
              <a:rPr lang="en-US" altLang="en-US" sz="500" i="1">
                <a:solidFill>
                  <a:srgbClr val="FF0000"/>
                </a:solidFill>
              </a:rPr>
              <a:t>        </a:t>
            </a:r>
            <a:r>
              <a:rPr lang="en-US" altLang="en-US" sz="1600" i="1">
                <a:solidFill>
                  <a:srgbClr val="FF0000"/>
                </a:solidFill>
              </a:rPr>
              <a:t>                 </a:t>
            </a:r>
          </a:p>
        </p:txBody>
      </p:sp>
    </p:spTree>
    <p:extLst>
      <p:ext uri="{BB962C8B-B14F-4D97-AF65-F5344CB8AC3E}">
        <p14:creationId xmlns:p14="http://schemas.microsoft.com/office/powerpoint/2010/main" val="2113507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0180"/>
                                        </p:tgtEl>
                                        <p:attrNameLst>
                                          <p:attrName>style.visibility</p:attrName>
                                        </p:attrNameLst>
                                      </p:cBhvr>
                                      <p:to>
                                        <p:strVal val="visible"/>
                                      </p:to>
                                    </p:set>
                                    <p:animEffect transition="in" filter="diamond(in)">
                                      <p:cBhvr>
                                        <p:cTn id="7" dur="500"/>
                                        <p:tgtEl>
                                          <p:spTgt spid="50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CF918A7-B623-4A28-8271-049C63951768}"/>
              </a:ext>
            </a:extLst>
          </p:cNvPr>
          <p:cNvSpPr>
            <a:spLocks noGrp="1"/>
          </p:cNvSpPr>
          <p:nvPr>
            <p:ph type="dt" sz="half" idx="10"/>
          </p:nvPr>
        </p:nvSpPr>
        <p:spPr/>
        <p:txBody>
          <a:bodyPr/>
          <a:lstStyle/>
          <a:p>
            <a:fld id="{5E5479ED-1C05-4D08-9CB5-4D5CCFCB7665}" type="datetime1">
              <a:rPr lang="en-US" smtClean="0"/>
              <a:t>5/18/2023</a:t>
            </a:fld>
            <a:endParaRPr lang="en-US" dirty="0"/>
          </a:p>
        </p:txBody>
      </p:sp>
      <p:sp>
        <p:nvSpPr>
          <p:cNvPr id="5" name="Slide Number Placeholder 4">
            <a:extLst>
              <a:ext uri="{FF2B5EF4-FFF2-40B4-BE49-F238E27FC236}">
                <a16:creationId xmlns:a16="http://schemas.microsoft.com/office/drawing/2014/main" id="{F15D1210-BD4F-4DD1-9819-2A2AD3D4071F}"/>
              </a:ext>
            </a:extLst>
          </p:cNvPr>
          <p:cNvSpPr>
            <a:spLocks noGrp="1"/>
          </p:cNvSpPr>
          <p:nvPr>
            <p:ph type="sldNum" sz="quarter" idx="12"/>
          </p:nvPr>
        </p:nvSpPr>
        <p:spPr/>
        <p:txBody>
          <a:bodyPr/>
          <a:lstStyle/>
          <a:p>
            <a:fld id="{D57F1E4F-1CFF-5643-939E-217C01CDF565}" type="slidenum">
              <a:rPr lang="en-US" smtClean="0"/>
              <a:pPr/>
              <a:t>7</a:t>
            </a:fld>
            <a:endParaRPr lang="en-US" dirty="0"/>
          </a:p>
        </p:txBody>
      </p:sp>
      <p:grpSp>
        <p:nvGrpSpPr>
          <p:cNvPr id="6" name="Group 5">
            <a:extLst>
              <a:ext uri="{FF2B5EF4-FFF2-40B4-BE49-F238E27FC236}">
                <a16:creationId xmlns:a16="http://schemas.microsoft.com/office/drawing/2014/main" id="{6C6D062A-9947-4575-A712-50432D940056}"/>
              </a:ext>
            </a:extLst>
          </p:cNvPr>
          <p:cNvGrpSpPr/>
          <p:nvPr/>
        </p:nvGrpSpPr>
        <p:grpSpPr>
          <a:xfrm>
            <a:off x="1349793" y="3073046"/>
            <a:ext cx="9789590" cy="1555150"/>
            <a:chOff x="704849" y="2264296"/>
            <a:chExt cx="10029825" cy="1555150"/>
          </a:xfrm>
        </p:grpSpPr>
        <p:pic>
          <p:nvPicPr>
            <p:cNvPr id="7" name="Picture 6">
              <a:extLst>
                <a:ext uri="{FF2B5EF4-FFF2-40B4-BE49-F238E27FC236}">
                  <a16:creationId xmlns:a16="http://schemas.microsoft.com/office/drawing/2014/main" id="{3840DCBD-3558-402E-8576-CC81A22831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4849" y="2264296"/>
              <a:ext cx="10029825" cy="1555150"/>
            </a:xfrm>
            <a:prstGeom prst="rect">
              <a:avLst/>
            </a:prstGeom>
          </p:spPr>
        </p:pic>
        <p:sp>
          <p:nvSpPr>
            <p:cNvPr id="8" name="TextBox 7">
              <a:extLst>
                <a:ext uri="{FF2B5EF4-FFF2-40B4-BE49-F238E27FC236}">
                  <a16:creationId xmlns:a16="http://schemas.microsoft.com/office/drawing/2014/main" id="{95E3BD11-3A18-4638-8624-FA5D1A5CDE38}"/>
                </a:ext>
              </a:extLst>
            </p:cNvPr>
            <p:cNvSpPr txBox="1"/>
            <p:nvPr/>
          </p:nvSpPr>
          <p:spPr>
            <a:xfrm>
              <a:off x="1860803" y="2576358"/>
              <a:ext cx="8065038" cy="873124"/>
            </a:xfrm>
            <a:prstGeom prst="rect">
              <a:avLst/>
            </a:prstGeom>
            <a:noFill/>
          </p:spPr>
          <p:txBody>
            <a:bodyPr wrap="square" rtlCol="0">
              <a:spAutoFit/>
            </a:bodyPr>
            <a:lstStyle/>
            <a:p>
              <a:pPr algn="just">
                <a:lnSpc>
                  <a:spcPct val="115000"/>
                </a:lnSpc>
              </a:pPr>
              <a:r>
                <a:rPr lang="vi-VN" sz="1500" dirty="0">
                  <a:solidFill>
                    <a:srgbClr val="000000"/>
                  </a:solidFill>
                  <a:latin typeface="Calibri" panose="020F0502020204030204" pitchFamily="34" charset="0"/>
                  <a:ea typeface="Roboto"/>
                  <a:cs typeface="Calibri" panose="020F0502020204030204" pitchFamily="34" charset="0"/>
                  <a:sym typeface="Roboto"/>
                </a:rPr>
                <a:t>Do nhà giáo dục định hướng, thiết kế và hướng dẫn thực hiện, tạo cơ hội cho học sinh tiếp cận thực tế, gia tăng trải nghiệm và từ đó chuyển hóa thành tri thức và kĩ năng mới; </a:t>
              </a:r>
              <a:r>
                <a:rPr lang="vi-VN" sz="1500" dirty="0">
                  <a:latin typeface="Calibri" panose="020F0502020204030204" pitchFamily="34" charset="0"/>
                  <a:cs typeface="Calibri" panose="020F0502020204030204" pitchFamily="34" charset="0"/>
                </a:rPr>
                <a:t>góp phần phát huy tiềm năng sáng tạo và khả năng thích ứng với cuộc sống, môi trường và nghề nghiệp tương lai</a:t>
              </a:r>
              <a:endParaRPr lang="vi-VN" sz="1500" dirty="0">
                <a:solidFill>
                  <a:srgbClr val="000000"/>
                </a:solidFill>
                <a:latin typeface="Calibri" panose="020F0502020204030204" pitchFamily="34" charset="0"/>
                <a:ea typeface="Roboto"/>
                <a:cs typeface="Calibri" panose="020F0502020204030204" pitchFamily="34" charset="0"/>
                <a:sym typeface="Roboto"/>
              </a:endParaRPr>
            </a:p>
          </p:txBody>
        </p:sp>
      </p:grpSp>
      <p:grpSp>
        <p:nvGrpSpPr>
          <p:cNvPr id="9" name="Group 8">
            <a:extLst>
              <a:ext uri="{FF2B5EF4-FFF2-40B4-BE49-F238E27FC236}">
                <a16:creationId xmlns:a16="http://schemas.microsoft.com/office/drawing/2014/main" id="{5A5339FE-9A2A-45AC-8449-AACAA5EF84F1}"/>
              </a:ext>
            </a:extLst>
          </p:cNvPr>
          <p:cNvGrpSpPr/>
          <p:nvPr/>
        </p:nvGrpSpPr>
        <p:grpSpPr>
          <a:xfrm>
            <a:off x="525329" y="1720729"/>
            <a:ext cx="9832975" cy="1176601"/>
            <a:chOff x="231775" y="917565"/>
            <a:chExt cx="9402930" cy="1417632"/>
          </a:xfrm>
        </p:grpSpPr>
        <p:pic>
          <p:nvPicPr>
            <p:cNvPr id="10" name="Picture 9">
              <a:extLst>
                <a:ext uri="{FF2B5EF4-FFF2-40B4-BE49-F238E27FC236}">
                  <a16:creationId xmlns:a16="http://schemas.microsoft.com/office/drawing/2014/main" id="{1A508AC2-A15D-4A03-8C6F-2840FFCA5E7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1775" y="917565"/>
              <a:ext cx="9402930" cy="1417632"/>
            </a:xfrm>
            <a:prstGeom prst="rect">
              <a:avLst/>
            </a:prstGeom>
          </p:spPr>
        </p:pic>
        <p:sp>
          <p:nvSpPr>
            <p:cNvPr id="11" name="TextBox 10">
              <a:extLst>
                <a:ext uri="{FF2B5EF4-FFF2-40B4-BE49-F238E27FC236}">
                  <a16:creationId xmlns:a16="http://schemas.microsoft.com/office/drawing/2014/main" id="{B56C3B95-A991-474B-8E77-93C6B3450237}"/>
                </a:ext>
              </a:extLst>
            </p:cNvPr>
            <p:cNvSpPr txBox="1"/>
            <p:nvPr/>
          </p:nvSpPr>
          <p:spPr>
            <a:xfrm>
              <a:off x="1526596" y="1369759"/>
              <a:ext cx="7743483" cy="372158"/>
            </a:xfrm>
            <a:prstGeom prst="rect">
              <a:avLst/>
            </a:prstGeom>
            <a:noFill/>
          </p:spPr>
          <p:txBody>
            <a:bodyPr wrap="square" rtlCol="0">
              <a:spAutoFit/>
            </a:bodyPr>
            <a:lstStyle/>
            <a:p>
              <a:pPr algn="just">
                <a:lnSpc>
                  <a:spcPct val="115000"/>
                </a:lnSpc>
              </a:pPr>
              <a:r>
                <a:rPr lang="vi-VN" sz="1500" dirty="0">
                  <a:latin typeface="Calibri" panose="020F0502020204030204" pitchFamily="34" charset="0"/>
                  <a:cs typeface="Calibri" panose="020F0502020204030204" pitchFamily="34" charset="0"/>
                </a:rPr>
                <a:t>Là hoạt động giáo dục bắt buộc được thực hiện từ lớp 1 đến lớp 12</a:t>
              </a:r>
              <a:endParaRPr lang="vi-VN" sz="1500" dirty="0">
                <a:solidFill>
                  <a:srgbClr val="000000"/>
                </a:solidFill>
                <a:latin typeface="Calibri" panose="020F0502020204030204" pitchFamily="34" charset="0"/>
                <a:ea typeface="Roboto"/>
                <a:cs typeface="Calibri" panose="020F0502020204030204" pitchFamily="34" charset="0"/>
                <a:sym typeface="Roboto"/>
              </a:endParaRPr>
            </a:p>
          </p:txBody>
        </p:sp>
      </p:grpSp>
      <p:grpSp>
        <p:nvGrpSpPr>
          <p:cNvPr id="12" name="Group 11">
            <a:extLst>
              <a:ext uri="{FF2B5EF4-FFF2-40B4-BE49-F238E27FC236}">
                <a16:creationId xmlns:a16="http://schemas.microsoft.com/office/drawing/2014/main" id="{A12D2823-242B-4E13-9428-6F92AA9C8BBF}"/>
              </a:ext>
            </a:extLst>
          </p:cNvPr>
          <p:cNvGrpSpPr/>
          <p:nvPr/>
        </p:nvGrpSpPr>
        <p:grpSpPr>
          <a:xfrm>
            <a:off x="2025673" y="4784712"/>
            <a:ext cx="9642059" cy="1759689"/>
            <a:chOff x="1261894" y="3835171"/>
            <a:chExt cx="8929856" cy="1361703"/>
          </a:xfrm>
        </p:grpSpPr>
        <p:pic>
          <p:nvPicPr>
            <p:cNvPr id="13" name="Picture 12">
              <a:extLst>
                <a:ext uri="{FF2B5EF4-FFF2-40B4-BE49-F238E27FC236}">
                  <a16:creationId xmlns:a16="http://schemas.microsoft.com/office/drawing/2014/main" id="{6F99EF52-EAEA-4D7A-9D7E-62432468CC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61894" y="3835171"/>
              <a:ext cx="8929856" cy="1361703"/>
            </a:xfrm>
            <a:prstGeom prst="rect">
              <a:avLst/>
            </a:prstGeom>
          </p:spPr>
        </p:pic>
        <p:sp>
          <p:nvSpPr>
            <p:cNvPr id="14" name="TextBox 13">
              <a:extLst>
                <a:ext uri="{FF2B5EF4-FFF2-40B4-BE49-F238E27FC236}">
                  <a16:creationId xmlns:a16="http://schemas.microsoft.com/office/drawing/2014/main" id="{59F1DF5C-C8A2-466A-AF3E-F159871FCC7E}"/>
                </a:ext>
              </a:extLst>
            </p:cNvPr>
            <p:cNvSpPr txBox="1"/>
            <p:nvPr/>
          </p:nvSpPr>
          <p:spPr>
            <a:xfrm>
              <a:off x="1990317" y="4088108"/>
              <a:ext cx="7220307" cy="785952"/>
            </a:xfrm>
            <a:prstGeom prst="rect">
              <a:avLst/>
            </a:prstGeom>
            <a:noFill/>
          </p:spPr>
          <p:txBody>
            <a:bodyPr wrap="square" rtlCol="0">
              <a:spAutoFit/>
            </a:bodyPr>
            <a:lstStyle/>
            <a:p>
              <a:pPr lvl="0" algn="just"/>
              <a:r>
                <a:rPr lang="vi-VN" sz="1500" dirty="0">
                  <a:solidFill>
                    <a:srgbClr val="000000"/>
                  </a:solidFill>
                  <a:latin typeface="Calibri" panose="020F0502020204030204" pitchFamily="34" charset="0"/>
                  <a:cs typeface="Calibri" panose="020F0502020204030204" pitchFamily="34" charset="0"/>
                </a:rPr>
                <a:t>Ở cấp Tiểu học,</a:t>
              </a:r>
              <a:r>
                <a:rPr lang="en-US" sz="1500" dirty="0">
                  <a:solidFill>
                    <a:srgbClr val="000000"/>
                  </a:solidFill>
                  <a:latin typeface="Calibri" panose="020F0502020204030204" pitchFamily="34" charset="0"/>
                  <a:cs typeface="Calibri" panose="020F0502020204030204" pitchFamily="34" charset="0"/>
                </a:rPr>
                <a:t> </a:t>
              </a:r>
              <a:r>
                <a:rPr lang="vi-VN" sz="1500" dirty="0">
                  <a:solidFill>
                    <a:srgbClr val="000000"/>
                  </a:solidFill>
                  <a:latin typeface="Calibri" panose="020F0502020204030204" pitchFamily="34" charset="0"/>
                  <a:cs typeface="Calibri" panose="020F0502020204030204" pitchFamily="34" charset="0"/>
                </a:rPr>
                <a:t>Hoạt động trải nghiệm nhằm hình thành cho </a:t>
              </a:r>
              <a:r>
                <a:rPr lang="en-US" sz="1500" dirty="0" err="1">
                  <a:solidFill>
                    <a:srgbClr val="000000"/>
                  </a:solidFill>
                  <a:latin typeface="Calibri" panose="020F0502020204030204" pitchFamily="34" charset="0"/>
                  <a:cs typeface="Calibri" panose="020F0502020204030204" pitchFamily="34" charset="0"/>
                </a:rPr>
                <a:t>học</a:t>
              </a:r>
              <a:r>
                <a:rPr lang="en-US" sz="1500" dirty="0">
                  <a:solidFill>
                    <a:srgbClr val="000000"/>
                  </a:solidFill>
                  <a:latin typeface="Calibri" panose="020F0502020204030204" pitchFamily="34" charset="0"/>
                  <a:cs typeface="Calibri" panose="020F0502020204030204" pitchFamily="34" charset="0"/>
                </a:rPr>
                <a:t> </a:t>
              </a:r>
              <a:r>
                <a:rPr lang="en-US" sz="1500" dirty="0" err="1">
                  <a:solidFill>
                    <a:srgbClr val="000000"/>
                  </a:solidFill>
                  <a:latin typeface="Calibri" panose="020F0502020204030204" pitchFamily="34" charset="0"/>
                  <a:cs typeface="Calibri" panose="020F0502020204030204" pitchFamily="34" charset="0"/>
                </a:rPr>
                <a:t>sinh</a:t>
              </a:r>
              <a:r>
                <a:rPr lang="vi-VN" sz="1500" dirty="0">
                  <a:solidFill>
                    <a:srgbClr val="000000"/>
                  </a:solidFill>
                  <a:latin typeface="Calibri" panose="020F0502020204030204" pitchFamily="34" charset="0"/>
                  <a:cs typeface="Calibri" panose="020F0502020204030204" pitchFamily="34" charset="0"/>
                </a:rPr>
                <a:t> thói quen tích cực trong cuộc sống hằng ngày, chăm chỉ</a:t>
              </a:r>
              <a:r>
                <a:rPr lang="en-US" sz="1500" dirty="0">
                  <a:solidFill>
                    <a:srgbClr val="000000"/>
                  </a:solidFill>
                  <a:latin typeface="Calibri" panose="020F0502020204030204" pitchFamily="34" charset="0"/>
                  <a:cs typeface="Calibri" panose="020F0502020204030204" pitchFamily="34" charset="0"/>
                </a:rPr>
                <a:t> </a:t>
              </a:r>
              <a:r>
                <a:rPr lang="vi-VN" sz="1500" dirty="0">
                  <a:solidFill>
                    <a:srgbClr val="000000"/>
                  </a:solidFill>
                  <a:latin typeface="Calibri" panose="020F0502020204030204" pitchFamily="34" charset="0"/>
                  <a:cs typeface="Calibri" panose="020F0502020204030204" pitchFamily="34" charset="0"/>
                </a:rPr>
                <a:t>lao động; thực hiện trách nhiệm của người </a:t>
              </a:r>
              <a:r>
                <a:rPr lang="en-US" sz="1500" dirty="0" err="1">
                  <a:solidFill>
                    <a:srgbClr val="000000"/>
                  </a:solidFill>
                  <a:latin typeface="Calibri" panose="020F0502020204030204" pitchFamily="34" charset="0"/>
                  <a:cs typeface="Calibri" panose="020F0502020204030204" pitchFamily="34" charset="0"/>
                </a:rPr>
                <a:t>học</a:t>
              </a:r>
              <a:r>
                <a:rPr lang="en-US" sz="1500" dirty="0">
                  <a:solidFill>
                    <a:srgbClr val="000000"/>
                  </a:solidFill>
                  <a:latin typeface="Calibri" panose="020F0502020204030204" pitchFamily="34" charset="0"/>
                  <a:cs typeface="Calibri" panose="020F0502020204030204" pitchFamily="34" charset="0"/>
                </a:rPr>
                <a:t> </a:t>
              </a:r>
              <a:r>
                <a:rPr lang="en-US" sz="1500" dirty="0" err="1">
                  <a:solidFill>
                    <a:srgbClr val="000000"/>
                  </a:solidFill>
                  <a:latin typeface="Calibri" panose="020F0502020204030204" pitchFamily="34" charset="0"/>
                  <a:cs typeface="Calibri" panose="020F0502020204030204" pitchFamily="34" charset="0"/>
                </a:rPr>
                <a:t>sinh</a:t>
              </a:r>
              <a:r>
                <a:rPr lang="vi-VN" sz="1500" dirty="0">
                  <a:solidFill>
                    <a:srgbClr val="000000"/>
                  </a:solidFill>
                  <a:latin typeface="Calibri" panose="020F0502020204030204" pitchFamily="34" charset="0"/>
                  <a:cs typeface="Calibri" panose="020F0502020204030204" pitchFamily="34" charset="0"/>
                </a:rPr>
                <a:t> ở nhà, ở trường và địa phương; biết tự đánh giá và tự điều chỉnh bản thân; hình thành những hành vi giao tiếp ứng xử có văn hoá; có</a:t>
              </a:r>
              <a:r>
                <a:rPr lang="en-US" sz="1500" dirty="0">
                  <a:solidFill>
                    <a:srgbClr val="000000"/>
                  </a:solidFill>
                  <a:latin typeface="Calibri" panose="020F0502020204030204" pitchFamily="34" charset="0"/>
                  <a:cs typeface="Calibri" panose="020F0502020204030204" pitchFamily="34" charset="0"/>
                </a:rPr>
                <a:t> </a:t>
              </a:r>
              <a:r>
                <a:rPr lang="vi-VN" sz="1500" dirty="0">
                  <a:solidFill>
                    <a:srgbClr val="000000"/>
                  </a:solidFill>
                  <a:latin typeface="Calibri" panose="020F0502020204030204" pitchFamily="34" charset="0"/>
                  <a:cs typeface="Calibri" panose="020F0502020204030204" pitchFamily="34" charset="0"/>
                </a:rPr>
                <a:t>ý thức hợp tác nhóm và hình thành được năng lực giải quyết vấn đề</a:t>
              </a:r>
              <a:endParaRPr lang="vi-VN" sz="1500" dirty="0">
                <a:solidFill>
                  <a:srgbClr val="000000"/>
                </a:solidFill>
                <a:latin typeface="Calibri" panose="020F0502020204030204" pitchFamily="34" charset="0"/>
                <a:cs typeface="Calibri" panose="020F0502020204030204" pitchFamily="34" charset="0"/>
                <a:sym typeface="Roboto"/>
              </a:endParaRPr>
            </a:p>
          </p:txBody>
        </p:sp>
      </p:grpSp>
      <p:sp>
        <p:nvSpPr>
          <p:cNvPr id="15" name="Title 1">
            <a:extLst>
              <a:ext uri="{FF2B5EF4-FFF2-40B4-BE49-F238E27FC236}">
                <a16:creationId xmlns:a16="http://schemas.microsoft.com/office/drawing/2014/main" id="{72E66ADA-C614-4203-A9FC-797FAE1BA762}"/>
              </a:ext>
            </a:extLst>
          </p:cNvPr>
          <p:cNvSpPr>
            <a:spLocks noGrp="1"/>
          </p:cNvSpPr>
          <p:nvPr>
            <p:ph type="title"/>
          </p:nvPr>
        </p:nvSpPr>
        <p:spPr>
          <a:xfrm>
            <a:off x="473075" y="917621"/>
            <a:ext cx="11474450" cy="755650"/>
          </a:xfrm>
        </p:spPr>
        <p:txBody>
          <a:bodyPr>
            <a:normAutofit/>
          </a:bodyPr>
          <a:lstStyle/>
          <a:p>
            <a:pPr algn="ctr"/>
            <a:r>
              <a:rPr lang="vi-VN" sz="2600" b="1" dirty="0">
                <a:effectLst/>
              </a:rPr>
              <a:t>HOẠT ĐỘNG TRẢI NGHIỆM TRONG CHƯƠNG TRÌNH PHỔ THÔNG TỔNG THỂ</a:t>
            </a:r>
            <a:endParaRPr lang="en-US" sz="2600" b="1" dirty="0">
              <a:effectLst/>
              <a:latin typeface="+mn-lt"/>
            </a:endParaRPr>
          </a:p>
        </p:txBody>
      </p:sp>
    </p:spTree>
    <p:extLst>
      <p:ext uri="{BB962C8B-B14F-4D97-AF65-F5344CB8AC3E}">
        <p14:creationId xmlns:p14="http://schemas.microsoft.com/office/powerpoint/2010/main" val="423072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124" y="812201"/>
            <a:ext cx="11473070" cy="756410"/>
          </a:xfrm>
        </p:spPr>
        <p:txBody>
          <a:bodyPr/>
          <a:lstStyle/>
          <a:p>
            <a:r>
              <a:rPr lang="en-US" dirty="0"/>
              <a:t>CHƯƠNG TRÌNH HOẠT ĐỘNG TRẢI NGHIỆM LỚP 4 (105 TIẾT)</a:t>
            </a:r>
          </a:p>
        </p:txBody>
      </p:sp>
      <p:grpSp>
        <p:nvGrpSpPr>
          <p:cNvPr id="10" name="Group 9"/>
          <p:cNvGrpSpPr/>
          <p:nvPr/>
        </p:nvGrpSpPr>
        <p:grpSpPr>
          <a:xfrm>
            <a:off x="632510" y="1155121"/>
            <a:ext cx="10668000" cy="5334000"/>
            <a:chOff x="1066800" y="983226"/>
            <a:chExt cx="10668000" cy="5334000"/>
          </a:xfrm>
        </p:grpSpPr>
        <p:graphicFrame>
          <p:nvGraphicFramePr>
            <p:cNvPr id="7" name="Chart 6">
              <a:extLst>
                <a:ext uri="{FF2B5EF4-FFF2-40B4-BE49-F238E27FC236}">
                  <a16:creationId xmlns:a16="http://schemas.microsoft.com/office/drawing/2014/main" id="{3887C922-5537-4D52-A61E-CDAB5B13C0BF}"/>
                </a:ext>
              </a:extLst>
            </p:cNvPr>
            <p:cNvGraphicFramePr/>
            <p:nvPr>
              <p:extLst>
                <p:ext uri="{D42A27DB-BD31-4B8C-83A1-F6EECF244321}">
                  <p14:modId xmlns:p14="http://schemas.microsoft.com/office/powerpoint/2010/main" val="1080229158"/>
                </p:ext>
              </p:extLst>
            </p:nvPr>
          </p:nvGraphicFramePr>
          <p:xfrm>
            <a:off x="2839470" y="983226"/>
            <a:ext cx="5944346" cy="5334000"/>
          </p:xfrm>
          <a:graphic>
            <a:graphicData uri="http://schemas.openxmlformats.org/drawingml/2006/chart">
              <c:chart xmlns:c="http://schemas.openxmlformats.org/drawingml/2006/chart" xmlns:r="http://schemas.openxmlformats.org/officeDocument/2006/relationships" r:id="rId3"/>
            </a:graphicData>
          </a:graphic>
        </p:graphicFrame>
        <p:sp>
          <p:nvSpPr>
            <p:cNvPr id="8" name="Callout: Bent Line with Accent Bar 8">
              <a:extLst>
                <a:ext uri="{FF2B5EF4-FFF2-40B4-BE49-F238E27FC236}">
                  <a16:creationId xmlns:a16="http://schemas.microsoft.com/office/drawing/2014/main" id="{2B585349-D6F3-4ED4-BE83-F659F2113250}"/>
                </a:ext>
              </a:extLst>
            </p:cNvPr>
            <p:cNvSpPr/>
            <p:nvPr/>
          </p:nvSpPr>
          <p:spPr>
            <a:xfrm>
              <a:off x="8983934" y="2743200"/>
              <a:ext cx="2750866" cy="2362200"/>
            </a:xfrm>
            <a:prstGeom prst="accentCallout2">
              <a:avLst>
                <a:gd name="adj1" fmla="val 18750"/>
                <a:gd name="adj2" fmla="val -8333"/>
                <a:gd name="adj3" fmla="val 18670"/>
                <a:gd name="adj4" fmla="val -21009"/>
                <a:gd name="adj5" fmla="val 25953"/>
                <a:gd name="adj6" fmla="val -45038"/>
              </a:avLst>
            </a:prstGeom>
            <a:noFill/>
            <a:ln w="25400" cap="flat" cmpd="sng" algn="ctr">
              <a:solidFill>
                <a:srgbClr val="FEB95C">
                  <a:shade val="50000"/>
                </a:srgbClr>
              </a:solidFill>
              <a:prstDash val="solid"/>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err="1">
                  <a:ln>
                    <a:noFill/>
                  </a:ln>
                  <a:solidFill>
                    <a:srgbClr val="000000"/>
                  </a:solidFill>
                  <a:effectLst/>
                  <a:uLnTx/>
                  <a:uFillTx/>
                  <a:latin typeface="Arial"/>
                  <a:ea typeface="+mn-ea"/>
                  <a:cs typeface="+mn-cs"/>
                </a:rPr>
                <a:t>Được</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thiết</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kế</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dựa</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trên</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định</a:t>
              </a:r>
              <a:r>
                <a:rPr kumimoji="0" lang="en-US" sz="1600" b="0" i="0" u="none" strike="noStrike" kern="0" cap="none" spc="0" normalizeH="0" baseline="0" noProof="0" dirty="0">
                  <a:ln>
                    <a:noFill/>
                  </a:ln>
                  <a:solidFill>
                    <a:srgbClr val="000000"/>
                  </a:solidFill>
                  <a:effectLst/>
                  <a:uLnTx/>
                  <a:uFillTx/>
                  <a:latin typeface="Arial"/>
                  <a:ea typeface="+mn-ea"/>
                  <a:cs typeface="+mn-cs"/>
                </a:rPr>
                <a:t> h</a:t>
              </a:r>
              <a:r>
                <a:rPr kumimoji="0" lang="vi-VN" sz="1600" b="0" i="0" u="none" strike="noStrike" kern="0" cap="none" spc="0" normalizeH="0" baseline="0" noProof="0" dirty="0">
                  <a:ln>
                    <a:noFill/>
                  </a:ln>
                  <a:solidFill>
                    <a:srgbClr val="000000"/>
                  </a:solidFill>
                  <a:effectLst/>
                  <a:uLnTx/>
                  <a:uFillTx/>
                  <a:latin typeface="Arial"/>
                  <a:ea typeface="+mn-ea"/>
                  <a:cs typeface="+mn-cs"/>
                </a:rPr>
                <a:t>ư</a:t>
              </a:r>
              <a:r>
                <a:rPr kumimoji="0" lang="en-US" sz="1600" b="0" i="0" u="none" strike="noStrike" kern="0" cap="none" spc="0" normalizeH="0" baseline="0" noProof="0" dirty="0" err="1">
                  <a:ln>
                    <a:noFill/>
                  </a:ln>
                  <a:solidFill>
                    <a:srgbClr val="000000"/>
                  </a:solidFill>
                  <a:effectLst/>
                  <a:uLnTx/>
                  <a:uFillTx/>
                  <a:latin typeface="Arial"/>
                  <a:ea typeface="+mn-ea"/>
                  <a:cs typeface="+mn-cs"/>
                </a:rPr>
                <a:t>ớng</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giáo</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dục</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hiện</a:t>
              </a:r>
              <a:r>
                <a:rPr kumimoji="0" lang="en-US" sz="1600" b="0" i="0" u="none" strike="noStrike" kern="0" cap="none" spc="0" normalizeH="0" baseline="0" noProof="0" dirty="0">
                  <a:ln>
                    <a:noFill/>
                  </a:ln>
                  <a:solidFill>
                    <a:srgbClr val="000000"/>
                  </a:solidFill>
                  <a:effectLst/>
                  <a:uLnTx/>
                  <a:uFillTx/>
                  <a:latin typeface="Arial"/>
                  <a:ea typeface="+mn-ea"/>
                  <a:cs typeface="+mn-cs"/>
                </a:rPr>
                <a:t> nay: </a:t>
              </a: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Các</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ngày</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lễ</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truyền</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thống</a:t>
              </a:r>
              <a:endParaRPr kumimoji="0" lang="en-US" sz="1600" b="0" i="0" u="none" strike="noStrike" kern="0" cap="none" spc="0" normalizeH="0" baseline="0" noProof="0" dirty="0">
                <a:ln>
                  <a:noFill/>
                </a:ln>
                <a:solidFill>
                  <a:srgbClr val="000000"/>
                </a:solidFill>
                <a:effectLst/>
                <a:uLnTx/>
                <a:uFillTx/>
                <a:latin typeface="Arial"/>
                <a:ea typeface="+mn-ea"/>
                <a:cs typeface="+mn-cs"/>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Luật</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bảo</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tồn</a:t>
              </a:r>
              <a:r>
                <a:rPr kumimoji="0" lang="en-US" sz="1600" b="0" i="0" u="none" strike="noStrike" kern="0" cap="none" spc="0" normalizeH="0" baseline="0" noProof="0" dirty="0">
                  <a:ln>
                    <a:noFill/>
                  </a:ln>
                  <a:solidFill>
                    <a:srgbClr val="000000"/>
                  </a:solidFill>
                  <a:effectLst/>
                  <a:uLnTx/>
                  <a:uFillTx/>
                  <a:latin typeface="Arial"/>
                  <a:ea typeface="+mn-ea"/>
                  <a:cs typeface="+mn-cs"/>
                </a:rPr>
                <a:t>,</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Bảo</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vệ</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môi</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trường</a:t>
              </a:r>
              <a:r>
                <a:rPr kumimoji="0" lang="en-US" sz="1600" b="0" i="0" u="none" strike="noStrike" kern="0" cap="none" spc="0" normalizeH="0" baseline="0" noProof="0" dirty="0">
                  <a:ln>
                    <a:noFill/>
                  </a:ln>
                  <a:solidFill>
                    <a:srgbClr val="000000"/>
                  </a:solidFill>
                  <a:effectLst/>
                  <a:uLnTx/>
                  <a:uFillTx/>
                  <a:latin typeface="Arial"/>
                  <a:ea typeface="+mn-ea"/>
                  <a:cs typeface="+mn-cs"/>
                </a:rPr>
                <a:t>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 An </a:t>
              </a:r>
              <a:r>
                <a:rPr kumimoji="0" lang="en-US" sz="1600" b="0" i="0" u="none" strike="noStrike" kern="0" cap="none" spc="0" normalizeH="0" baseline="0" noProof="0" dirty="0" err="1">
                  <a:ln>
                    <a:noFill/>
                  </a:ln>
                  <a:solidFill>
                    <a:srgbClr val="000000"/>
                  </a:solidFill>
                  <a:effectLst/>
                  <a:uLnTx/>
                  <a:uFillTx/>
                  <a:latin typeface="Arial"/>
                  <a:ea typeface="+mn-ea"/>
                  <a:cs typeface="+mn-cs"/>
                </a:rPr>
                <a:t>toàn</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giao</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thông</a:t>
              </a:r>
              <a:endParaRPr kumimoji="0" lang="en-US" sz="1600" b="0" i="0" u="none" strike="noStrike" kern="0" cap="none" spc="0" normalizeH="0" baseline="0" noProof="0" dirty="0">
                <a:ln>
                  <a:noFill/>
                </a:ln>
                <a:solidFill>
                  <a:srgbClr val="000000"/>
                </a:solidFill>
                <a:effectLst/>
                <a:uLnTx/>
                <a:uFillTx/>
                <a:latin typeface="Arial"/>
                <a:ea typeface="+mn-ea"/>
                <a:cs typeface="+mn-cs"/>
              </a:endParaRPr>
            </a:p>
            <a:p>
              <a:pPr marR="0" lvl="0" defTabSz="914400" eaLnBrk="1" fontAlgn="base" latinLnBrk="0" hangingPunct="1">
                <a:lnSpc>
                  <a:spcPct val="100000"/>
                </a:lnSpc>
                <a:spcBef>
                  <a:spcPct val="0"/>
                </a:spcBef>
                <a:spcAft>
                  <a:spcPct val="0"/>
                </a:spcAft>
                <a:buClrTx/>
                <a:buSzTx/>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Sức</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khoẻ</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sinh</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sản</a:t>
              </a:r>
              <a:endParaRPr lang="en-US" sz="1600" kern="0" dirty="0">
                <a:solidFill>
                  <a:srgbClr val="000000"/>
                </a:solidFill>
                <a:latin typeface="Arial"/>
              </a:endParaRPr>
            </a:p>
            <a:p>
              <a:pPr marR="0" lvl="0" defTabSz="914400" eaLnBrk="1" fontAlgn="base" latinLnBrk="0" hangingPunct="1">
                <a:lnSpc>
                  <a:spcPct val="100000"/>
                </a:lnSpc>
                <a:spcBef>
                  <a:spcPct val="0"/>
                </a:spcBef>
                <a:spcAft>
                  <a:spcPct val="0"/>
                </a:spcAft>
                <a:buClrTx/>
                <a:buSzTx/>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Trường</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học</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thân</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thiện</a:t>
              </a:r>
              <a:endParaRPr kumimoji="0" lang="en-US" sz="1600" b="0" i="0" u="none" strike="noStrike" kern="0" cap="none" spc="0" normalizeH="0" baseline="0" noProof="0" dirty="0">
                <a:ln>
                  <a:noFill/>
                </a:ln>
                <a:solidFill>
                  <a:srgbClr val="000000"/>
                </a:solidFill>
                <a:effectLst/>
                <a:uLnTx/>
                <a:uFillTx/>
                <a:latin typeface="Arial"/>
                <a:ea typeface="+mn-ea"/>
                <a:cs typeface="+mn-cs"/>
              </a:endParaRPr>
            </a:p>
            <a:p>
              <a:pPr marL="285750" marR="0" lvl="0" indent="-285750" defTabSz="914400" eaLnBrk="1" fontAlgn="base" latinLnBrk="0" hangingPunct="1">
                <a:lnSpc>
                  <a:spcPct val="100000"/>
                </a:lnSpc>
                <a:spcBef>
                  <a:spcPct val="0"/>
                </a:spcBef>
                <a:spcAft>
                  <a:spcPct val="0"/>
                </a:spcAft>
                <a:buClrTx/>
                <a:buSzTx/>
                <a:buFontTx/>
                <a:buChar char="-"/>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a:t>
              </a: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endParaRPr>
            </a:p>
          </p:txBody>
        </p:sp>
        <p:sp>
          <p:nvSpPr>
            <p:cNvPr id="9" name="Callout: Bent Line with Accent Bar 11">
              <a:extLst>
                <a:ext uri="{FF2B5EF4-FFF2-40B4-BE49-F238E27FC236}">
                  <a16:creationId xmlns:a16="http://schemas.microsoft.com/office/drawing/2014/main" id="{BEB8E122-0A89-4751-A611-B3628DB1D8F0}"/>
                </a:ext>
              </a:extLst>
            </p:cNvPr>
            <p:cNvSpPr/>
            <p:nvPr/>
          </p:nvSpPr>
          <p:spPr>
            <a:xfrm>
              <a:off x="1066800" y="1905000"/>
              <a:ext cx="1864334" cy="2133600"/>
            </a:xfrm>
            <a:prstGeom prst="accentCallout2">
              <a:avLst>
                <a:gd name="adj1" fmla="val 32703"/>
                <a:gd name="adj2" fmla="val 106736"/>
                <a:gd name="adj3" fmla="val 32288"/>
                <a:gd name="adj4" fmla="val 134703"/>
                <a:gd name="adj5" fmla="val 61474"/>
                <a:gd name="adj6" fmla="val 157032"/>
              </a:avLst>
            </a:prstGeom>
            <a:noFill/>
            <a:ln w="25400" cap="flat" cmpd="sng" algn="ctr">
              <a:solidFill>
                <a:srgbClr val="FEB95C"/>
              </a:solidFill>
              <a:prstDash val="solid"/>
            </a:ln>
            <a:effectLst/>
          </p:spPr>
          <p:txBody>
            <a:bodyPr rtlCol="0" anchor="ct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err="1">
                  <a:ln>
                    <a:noFill/>
                  </a:ln>
                  <a:solidFill>
                    <a:srgbClr val="000000"/>
                  </a:solidFill>
                  <a:effectLst/>
                  <a:uLnTx/>
                  <a:uFillTx/>
                  <a:latin typeface="Arial"/>
                  <a:ea typeface="+mn-ea"/>
                  <a:cs typeface="+mn-cs"/>
                </a:rPr>
                <a:t>Được</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thiết</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kế</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thành</a:t>
              </a:r>
              <a:r>
                <a:rPr kumimoji="0" lang="en-US" sz="1600" b="0" i="0" u="none" strike="noStrike" kern="0" cap="none" spc="0" normalizeH="0" baseline="0" noProof="0" dirty="0">
                  <a:ln>
                    <a:noFill/>
                  </a:ln>
                  <a:solidFill>
                    <a:srgbClr val="000000"/>
                  </a:solidFill>
                  <a:effectLst/>
                  <a:uLnTx/>
                  <a:uFillTx/>
                  <a:latin typeface="Arial"/>
                  <a:ea typeface="+mn-ea"/>
                  <a:cs typeface="+mn-cs"/>
                </a:rPr>
                <a:t> 9 </a:t>
              </a:r>
              <a:r>
                <a:rPr kumimoji="0" lang="en-US" sz="1600" b="0" i="0" u="none" strike="noStrike" kern="0" cap="none" spc="0" normalizeH="0" baseline="0" noProof="0" dirty="0" err="1">
                  <a:ln>
                    <a:noFill/>
                  </a:ln>
                  <a:solidFill>
                    <a:srgbClr val="000000"/>
                  </a:solidFill>
                  <a:effectLst/>
                  <a:uLnTx/>
                  <a:uFillTx/>
                  <a:latin typeface="Arial"/>
                  <a:ea typeface="+mn-ea"/>
                  <a:cs typeface="+mn-cs"/>
                </a:rPr>
                <a:t>chủ</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đề</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theo</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chư</a:t>
              </a:r>
              <a:r>
                <a:rPr kumimoji="0" lang="vi-VN" sz="1600" b="0" i="0" u="none" strike="noStrike" kern="0" cap="none" spc="0" normalizeH="0" baseline="0" noProof="0" dirty="0">
                  <a:ln>
                    <a:noFill/>
                  </a:ln>
                  <a:solidFill>
                    <a:srgbClr val="000000"/>
                  </a:solidFill>
                  <a:effectLst/>
                  <a:uLnTx/>
                  <a:uFillTx/>
                  <a:latin typeface="Arial"/>
                  <a:ea typeface="+mn-ea"/>
                  <a:cs typeface="+mn-cs"/>
                </a:rPr>
                <a:t>ơ</a:t>
              </a:r>
              <a:r>
                <a:rPr kumimoji="0" lang="en-US" sz="1600" b="0" i="0" u="none" strike="noStrike" kern="0" cap="none" spc="0" normalizeH="0" baseline="0" noProof="0" dirty="0">
                  <a:ln>
                    <a:noFill/>
                  </a:ln>
                  <a:solidFill>
                    <a:srgbClr val="000000"/>
                  </a:solidFill>
                  <a:effectLst/>
                  <a:uLnTx/>
                  <a:uFillTx/>
                  <a:latin typeface="Arial"/>
                  <a:ea typeface="+mn-ea"/>
                  <a:cs typeface="+mn-cs"/>
                </a:rPr>
                <a:t>ng </a:t>
              </a:r>
              <a:r>
                <a:rPr kumimoji="0" lang="en-US" sz="1600" b="0" i="0" u="none" strike="noStrike" kern="0" cap="none" spc="0" normalizeH="0" baseline="0" noProof="0" dirty="0" err="1">
                  <a:ln>
                    <a:noFill/>
                  </a:ln>
                  <a:solidFill>
                    <a:srgbClr val="000000"/>
                  </a:solidFill>
                  <a:effectLst/>
                  <a:uLnTx/>
                  <a:uFillTx/>
                  <a:latin typeface="Arial"/>
                  <a:ea typeface="+mn-ea"/>
                  <a:cs typeface="+mn-cs"/>
                </a:rPr>
                <a:t>trình</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GDPT</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Hoạt</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động</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trải</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nghiệm</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và</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hoạt</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động</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trải</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nghiệm</a:t>
              </a:r>
              <a:r>
                <a:rPr kumimoji="0" lang="en-US" sz="1600" b="0" i="0" u="none" strike="noStrike" kern="0" cap="none" spc="0" normalizeH="0" baseline="0" noProof="0" dirty="0">
                  <a:ln>
                    <a:noFill/>
                  </a:ln>
                  <a:solidFill>
                    <a:srgbClr val="000000"/>
                  </a:solidFill>
                  <a:effectLst/>
                  <a:uLnTx/>
                  <a:uFillTx/>
                  <a:latin typeface="Arial"/>
                  <a:ea typeface="+mn-ea"/>
                  <a:cs typeface="+mn-cs"/>
                </a:rPr>
                <a:t>, h</a:t>
              </a:r>
              <a:r>
                <a:rPr kumimoji="0" lang="vi-VN" sz="1600" b="0" i="0" u="none" strike="noStrike" kern="0" cap="none" spc="0" normalizeH="0" baseline="0" noProof="0" dirty="0">
                  <a:ln>
                    <a:noFill/>
                  </a:ln>
                  <a:solidFill>
                    <a:srgbClr val="000000"/>
                  </a:solidFill>
                  <a:effectLst/>
                  <a:uLnTx/>
                  <a:uFillTx/>
                  <a:latin typeface="Arial"/>
                  <a:ea typeface="+mn-ea"/>
                  <a:cs typeface="+mn-cs"/>
                </a:rPr>
                <a:t>ư</a:t>
              </a:r>
              <a:r>
                <a:rPr kumimoji="0" lang="en-US" sz="1600" b="0" i="0" u="none" strike="noStrike" kern="0" cap="none" spc="0" normalizeH="0" baseline="0" noProof="0" dirty="0" err="1">
                  <a:ln>
                    <a:noFill/>
                  </a:ln>
                  <a:solidFill>
                    <a:srgbClr val="000000"/>
                  </a:solidFill>
                  <a:effectLst/>
                  <a:uLnTx/>
                  <a:uFillTx/>
                  <a:latin typeface="Arial"/>
                  <a:ea typeface="+mn-ea"/>
                  <a:cs typeface="+mn-cs"/>
                </a:rPr>
                <a:t>ớng</a:t>
              </a: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600" b="0" i="0" u="none" strike="noStrike" kern="0" cap="none" spc="0" normalizeH="0" baseline="0" noProof="0" dirty="0" err="1">
                  <a:ln>
                    <a:noFill/>
                  </a:ln>
                  <a:solidFill>
                    <a:srgbClr val="000000"/>
                  </a:solidFill>
                  <a:effectLst/>
                  <a:uLnTx/>
                  <a:uFillTx/>
                  <a:latin typeface="Arial"/>
                  <a:ea typeface="+mn-ea"/>
                  <a:cs typeface="+mn-cs"/>
                </a:rPr>
                <a:t>nghiệp</a:t>
              </a:r>
              <a:r>
                <a:rPr kumimoji="0" lang="en-US" sz="1600" b="0" i="0" u="none" strike="noStrike" kern="0" cap="none" spc="0" normalizeH="0" baseline="0" noProof="0" dirty="0">
                  <a:ln>
                    <a:noFill/>
                  </a:ln>
                  <a:solidFill>
                    <a:srgbClr val="000000"/>
                  </a:solidFill>
                  <a:effectLst/>
                  <a:uLnTx/>
                  <a:uFillTx/>
                  <a:latin typeface="Arial"/>
                  <a:ea typeface="+mn-ea"/>
                  <a:cs typeface="+mn-cs"/>
                </a:rPr>
                <a:t> (2018)</a:t>
              </a:r>
            </a:p>
          </p:txBody>
        </p:sp>
      </p:grpSp>
      <p:sp>
        <p:nvSpPr>
          <p:cNvPr id="11" name="Slide Number Placeholder 10"/>
          <p:cNvSpPr>
            <a:spLocks noGrp="1"/>
          </p:cNvSpPr>
          <p:nvPr>
            <p:ph type="sldNum" sz="quarter" idx="4"/>
          </p:nvPr>
        </p:nvSpPr>
        <p:spPr/>
        <p:txBody>
          <a:bodyPr/>
          <a:lstStyle/>
          <a:p>
            <a:fld id="{74A3404E-108D-4C83-932E-0A353F71BD4D}" type="slidenum">
              <a:rPr lang="en-US" smtClean="0"/>
              <a:pPr/>
              <a:t>8</a:t>
            </a:fld>
            <a:endParaRPr lang="en-US"/>
          </a:p>
        </p:txBody>
      </p:sp>
      <p:sp>
        <p:nvSpPr>
          <p:cNvPr id="3" name="Date Placeholder 2"/>
          <p:cNvSpPr>
            <a:spLocks noGrp="1"/>
          </p:cNvSpPr>
          <p:nvPr>
            <p:ph type="dt" sz="half" idx="2"/>
          </p:nvPr>
        </p:nvSpPr>
        <p:spPr/>
        <p:txBody>
          <a:bodyPr/>
          <a:lstStyle/>
          <a:p>
            <a:fld id="{B5E3EAD0-D975-4136-8E54-604FBDA59FFB}" type="datetime1">
              <a:rPr lang="en-US" smtClean="0"/>
              <a:t>5/18/2023</a:t>
            </a:fld>
            <a:endParaRPr lang="en-US"/>
          </a:p>
        </p:txBody>
      </p:sp>
    </p:spTree>
    <p:extLst>
      <p:ext uri="{BB962C8B-B14F-4D97-AF65-F5344CB8AC3E}">
        <p14:creationId xmlns:p14="http://schemas.microsoft.com/office/powerpoint/2010/main" val="1889185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54746DC-1955-4B5D-8C0F-338E74D15E93}"/>
              </a:ext>
            </a:extLst>
          </p:cNvPr>
          <p:cNvSpPr txBox="1">
            <a:spLocks/>
          </p:cNvSpPr>
          <p:nvPr/>
        </p:nvSpPr>
        <p:spPr>
          <a:xfrm>
            <a:off x="1295400" y="3640023"/>
            <a:ext cx="4879036" cy="2281743"/>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2">
              <a:lnSpc>
                <a:spcPct val="120000"/>
              </a:lnSpc>
              <a:spcBef>
                <a:spcPts val="0"/>
              </a:spcBef>
              <a:spcAft>
                <a:spcPts val="0"/>
              </a:spcAft>
            </a:pPr>
            <a:r>
              <a:rPr lang="en-US" sz="2000" dirty="0">
                <a:latin typeface="Myriad Pro" pitchFamily="34" charset="0"/>
              </a:rPr>
              <a:t>1. </a:t>
            </a:r>
            <a:r>
              <a:rPr lang="en-US" sz="2000" dirty="0" err="1">
                <a:latin typeface="Myriad Pro" pitchFamily="34" charset="0"/>
              </a:rPr>
              <a:t>Yêu</a:t>
            </a:r>
            <a:r>
              <a:rPr lang="en-US" sz="2000" dirty="0">
                <a:latin typeface="Myriad Pro" pitchFamily="34" charset="0"/>
              </a:rPr>
              <a:t> n</a:t>
            </a:r>
            <a:r>
              <a:rPr lang="vi-VN" sz="2000" dirty="0">
                <a:latin typeface="Myriad Pro" pitchFamily="34" charset="0"/>
              </a:rPr>
              <a:t>ư</a:t>
            </a:r>
            <a:r>
              <a:rPr lang="en-US" sz="2000" dirty="0" err="1">
                <a:latin typeface="Myriad Pro" pitchFamily="34" charset="0"/>
              </a:rPr>
              <a:t>ớc</a:t>
            </a:r>
            <a:endParaRPr lang="en-US" sz="2000" dirty="0">
              <a:latin typeface="Myriad Pro" pitchFamily="34" charset="0"/>
            </a:endParaRPr>
          </a:p>
          <a:p>
            <a:pPr marL="0" lvl="2">
              <a:lnSpc>
                <a:spcPct val="120000"/>
              </a:lnSpc>
              <a:spcBef>
                <a:spcPts val="0"/>
              </a:spcBef>
              <a:spcAft>
                <a:spcPts val="0"/>
              </a:spcAft>
            </a:pPr>
            <a:r>
              <a:rPr lang="en-US" sz="2000" dirty="0">
                <a:latin typeface="Myriad Pro" pitchFamily="34" charset="0"/>
              </a:rPr>
              <a:t>2. </a:t>
            </a:r>
            <a:r>
              <a:rPr lang="en-US" sz="2000" dirty="0" err="1">
                <a:latin typeface="Myriad Pro" pitchFamily="34" charset="0"/>
              </a:rPr>
              <a:t>Nhân</a:t>
            </a:r>
            <a:r>
              <a:rPr lang="en-US" sz="2000" dirty="0">
                <a:latin typeface="Myriad Pro" pitchFamily="34" charset="0"/>
              </a:rPr>
              <a:t> </a:t>
            </a:r>
            <a:r>
              <a:rPr lang="en-US" sz="2000" dirty="0" err="1">
                <a:latin typeface="Myriad Pro" pitchFamily="34" charset="0"/>
              </a:rPr>
              <a:t>ái</a:t>
            </a:r>
            <a:endParaRPr lang="en-US" sz="2000" dirty="0">
              <a:latin typeface="Myriad Pro" pitchFamily="34" charset="0"/>
            </a:endParaRPr>
          </a:p>
          <a:p>
            <a:pPr marL="0" lvl="2">
              <a:lnSpc>
                <a:spcPct val="120000"/>
              </a:lnSpc>
              <a:spcBef>
                <a:spcPts val="0"/>
              </a:spcBef>
              <a:spcAft>
                <a:spcPts val="0"/>
              </a:spcAft>
            </a:pPr>
            <a:r>
              <a:rPr lang="en-US" sz="2000" dirty="0">
                <a:latin typeface="Myriad Pro" pitchFamily="34" charset="0"/>
              </a:rPr>
              <a:t>3. </a:t>
            </a:r>
            <a:r>
              <a:rPr lang="en-US" sz="2000" dirty="0" err="1">
                <a:latin typeface="Myriad Pro" pitchFamily="34" charset="0"/>
              </a:rPr>
              <a:t>Trung</a:t>
            </a:r>
            <a:r>
              <a:rPr lang="en-US" sz="2000" dirty="0">
                <a:latin typeface="Myriad Pro" pitchFamily="34" charset="0"/>
              </a:rPr>
              <a:t> </a:t>
            </a:r>
            <a:r>
              <a:rPr lang="en-US" sz="2000" dirty="0" err="1">
                <a:latin typeface="Myriad Pro" pitchFamily="34" charset="0"/>
              </a:rPr>
              <a:t>thực</a:t>
            </a:r>
            <a:endParaRPr lang="en-US" sz="2000" dirty="0">
              <a:latin typeface="Myriad Pro" pitchFamily="34" charset="0"/>
            </a:endParaRPr>
          </a:p>
          <a:p>
            <a:pPr marL="0" lvl="2">
              <a:lnSpc>
                <a:spcPct val="120000"/>
              </a:lnSpc>
              <a:spcBef>
                <a:spcPts val="0"/>
              </a:spcBef>
              <a:spcAft>
                <a:spcPts val="0"/>
              </a:spcAft>
            </a:pPr>
            <a:r>
              <a:rPr lang="en-US" sz="2000" dirty="0">
                <a:latin typeface="Myriad Pro" pitchFamily="34" charset="0"/>
              </a:rPr>
              <a:t>4. </a:t>
            </a:r>
            <a:r>
              <a:rPr lang="en-US" sz="2000" dirty="0" err="1">
                <a:latin typeface="Myriad Pro" pitchFamily="34" charset="0"/>
              </a:rPr>
              <a:t>Chăm</a:t>
            </a:r>
            <a:r>
              <a:rPr lang="en-US" sz="2000" dirty="0">
                <a:latin typeface="Myriad Pro" pitchFamily="34" charset="0"/>
              </a:rPr>
              <a:t> </a:t>
            </a:r>
            <a:r>
              <a:rPr lang="en-US" sz="2000" dirty="0" err="1">
                <a:latin typeface="Myriad Pro" pitchFamily="34" charset="0"/>
              </a:rPr>
              <a:t>chỉ</a:t>
            </a:r>
            <a:endParaRPr lang="en-US" sz="2000" dirty="0">
              <a:latin typeface="Myriad Pro" pitchFamily="34" charset="0"/>
            </a:endParaRPr>
          </a:p>
          <a:p>
            <a:pPr marL="0" lvl="2">
              <a:lnSpc>
                <a:spcPct val="120000"/>
              </a:lnSpc>
              <a:spcBef>
                <a:spcPts val="0"/>
              </a:spcBef>
              <a:spcAft>
                <a:spcPts val="0"/>
              </a:spcAft>
            </a:pPr>
            <a:r>
              <a:rPr lang="en-US" sz="2000" dirty="0">
                <a:latin typeface="Myriad Pro" pitchFamily="34" charset="0"/>
              </a:rPr>
              <a:t>5. </a:t>
            </a:r>
            <a:r>
              <a:rPr lang="en-US" sz="2000" dirty="0" err="1">
                <a:latin typeface="Myriad Pro" pitchFamily="34" charset="0"/>
              </a:rPr>
              <a:t>Trách</a:t>
            </a:r>
            <a:r>
              <a:rPr lang="en-US" sz="2000" dirty="0">
                <a:latin typeface="Myriad Pro" pitchFamily="34" charset="0"/>
              </a:rPr>
              <a:t> </a:t>
            </a:r>
            <a:r>
              <a:rPr lang="en-US" sz="2000" dirty="0" err="1">
                <a:latin typeface="Myriad Pro" pitchFamily="34" charset="0"/>
              </a:rPr>
              <a:t>nhiệm</a:t>
            </a:r>
            <a:endParaRPr lang="en-US" sz="2000" dirty="0">
              <a:latin typeface="Myriad Pro" pitchFamily="34" charset="0"/>
            </a:endParaRPr>
          </a:p>
        </p:txBody>
      </p:sp>
      <p:sp>
        <p:nvSpPr>
          <p:cNvPr id="5" name="Text Placeholder 4">
            <a:extLst>
              <a:ext uri="{FF2B5EF4-FFF2-40B4-BE49-F238E27FC236}">
                <a16:creationId xmlns:a16="http://schemas.microsoft.com/office/drawing/2014/main" id="{212D365E-E8D4-471A-8808-FC3EB598D5FC}"/>
              </a:ext>
            </a:extLst>
          </p:cNvPr>
          <p:cNvSpPr txBox="1">
            <a:spLocks/>
          </p:cNvSpPr>
          <p:nvPr/>
        </p:nvSpPr>
        <p:spPr>
          <a:xfrm>
            <a:off x="4867800" y="1295400"/>
            <a:ext cx="6639904" cy="6808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chemeClr val="accent1">
                    <a:lumMod val="75000"/>
                  </a:schemeClr>
                </a:solidFill>
                <a:latin typeface="Myriad Pro" pitchFamily="34" charset="0"/>
              </a:rPr>
              <a:t>NĂNG LỰC CHUNG</a:t>
            </a:r>
          </a:p>
        </p:txBody>
      </p:sp>
      <p:sp>
        <p:nvSpPr>
          <p:cNvPr id="6" name="Text Placeholder 5">
            <a:extLst>
              <a:ext uri="{FF2B5EF4-FFF2-40B4-BE49-F238E27FC236}">
                <a16:creationId xmlns:a16="http://schemas.microsoft.com/office/drawing/2014/main" id="{D36E9BDE-D721-46CA-B7CA-37CC1CD4748E}"/>
              </a:ext>
            </a:extLst>
          </p:cNvPr>
          <p:cNvSpPr txBox="1">
            <a:spLocks/>
          </p:cNvSpPr>
          <p:nvPr/>
        </p:nvSpPr>
        <p:spPr>
          <a:xfrm>
            <a:off x="6450940" y="1915766"/>
            <a:ext cx="5185028" cy="1265568"/>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spcAft>
                <a:spcPts val="0"/>
              </a:spcAft>
            </a:pPr>
            <a:r>
              <a:rPr lang="en-US" sz="2000" dirty="0">
                <a:latin typeface="Myriad Pro" pitchFamily="34" charset="0"/>
              </a:rPr>
              <a:t>1. </a:t>
            </a:r>
            <a:r>
              <a:rPr lang="en-US" sz="2000" dirty="0" err="1">
                <a:latin typeface="Myriad Pro" pitchFamily="34" charset="0"/>
              </a:rPr>
              <a:t>Năng</a:t>
            </a:r>
            <a:r>
              <a:rPr lang="en-US" sz="2000" dirty="0">
                <a:latin typeface="Myriad Pro" pitchFamily="34" charset="0"/>
              </a:rPr>
              <a:t> </a:t>
            </a:r>
            <a:r>
              <a:rPr lang="en-US" sz="2000" dirty="0" err="1">
                <a:latin typeface="Myriad Pro" pitchFamily="34" charset="0"/>
              </a:rPr>
              <a:t>lực</a:t>
            </a:r>
            <a:r>
              <a:rPr lang="en-US" sz="2000" dirty="0">
                <a:latin typeface="Myriad Pro" pitchFamily="34" charset="0"/>
              </a:rPr>
              <a:t> </a:t>
            </a:r>
            <a:r>
              <a:rPr lang="en-US" sz="2000" dirty="0" err="1">
                <a:latin typeface="Myriad Pro" pitchFamily="34" charset="0"/>
              </a:rPr>
              <a:t>tự</a:t>
            </a:r>
            <a:r>
              <a:rPr lang="en-US" sz="2000" dirty="0">
                <a:latin typeface="Myriad Pro" pitchFamily="34" charset="0"/>
              </a:rPr>
              <a:t> </a:t>
            </a:r>
            <a:r>
              <a:rPr lang="en-US" sz="2000" dirty="0" err="1">
                <a:latin typeface="Myriad Pro" pitchFamily="34" charset="0"/>
              </a:rPr>
              <a:t>chủ</a:t>
            </a:r>
            <a:r>
              <a:rPr lang="en-US" sz="2000" dirty="0">
                <a:latin typeface="Myriad Pro" pitchFamily="34" charset="0"/>
              </a:rPr>
              <a:t> </a:t>
            </a:r>
            <a:r>
              <a:rPr lang="en-US" sz="2000" dirty="0" err="1">
                <a:latin typeface="Myriad Pro" pitchFamily="34" charset="0"/>
              </a:rPr>
              <a:t>và</a:t>
            </a:r>
            <a:r>
              <a:rPr lang="en-US" sz="2000" dirty="0">
                <a:latin typeface="Myriad Pro" pitchFamily="34" charset="0"/>
              </a:rPr>
              <a:t> </a:t>
            </a:r>
            <a:r>
              <a:rPr lang="en-US" sz="2000" dirty="0" err="1">
                <a:latin typeface="Myriad Pro" pitchFamily="34" charset="0"/>
              </a:rPr>
              <a:t>tự</a:t>
            </a:r>
            <a:r>
              <a:rPr lang="en-US" sz="2000" dirty="0">
                <a:latin typeface="Myriad Pro" pitchFamily="34" charset="0"/>
              </a:rPr>
              <a:t> </a:t>
            </a:r>
            <a:r>
              <a:rPr lang="en-US" sz="2000" dirty="0" err="1">
                <a:latin typeface="Myriad Pro" pitchFamily="34" charset="0"/>
              </a:rPr>
              <a:t>học</a:t>
            </a:r>
            <a:endParaRPr lang="en-US" sz="2000" dirty="0">
              <a:latin typeface="Myriad Pro" pitchFamily="34" charset="0"/>
            </a:endParaRPr>
          </a:p>
          <a:p>
            <a:pPr>
              <a:spcBef>
                <a:spcPts val="0"/>
              </a:spcBef>
              <a:spcAft>
                <a:spcPts val="0"/>
              </a:spcAft>
            </a:pPr>
            <a:r>
              <a:rPr lang="en-US" sz="2000" dirty="0">
                <a:latin typeface="Myriad Pro" pitchFamily="34" charset="0"/>
              </a:rPr>
              <a:t>2. </a:t>
            </a:r>
            <a:r>
              <a:rPr lang="en-US" sz="2000" dirty="0" err="1">
                <a:latin typeface="Myriad Pro" pitchFamily="34" charset="0"/>
              </a:rPr>
              <a:t>Năng</a:t>
            </a:r>
            <a:r>
              <a:rPr lang="en-US" sz="2000" dirty="0">
                <a:latin typeface="Myriad Pro" pitchFamily="34" charset="0"/>
              </a:rPr>
              <a:t> </a:t>
            </a:r>
            <a:r>
              <a:rPr lang="en-US" sz="2000" dirty="0" err="1">
                <a:latin typeface="Myriad Pro" pitchFamily="34" charset="0"/>
              </a:rPr>
              <a:t>lực</a:t>
            </a:r>
            <a:r>
              <a:rPr lang="en-US" sz="2000" dirty="0">
                <a:latin typeface="Myriad Pro" pitchFamily="34" charset="0"/>
              </a:rPr>
              <a:t> </a:t>
            </a:r>
            <a:r>
              <a:rPr lang="en-US" sz="2000" dirty="0" err="1">
                <a:latin typeface="Myriad Pro" pitchFamily="34" charset="0"/>
              </a:rPr>
              <a:t>giao</a:t>
            </a:r>
            <a:r>
              <a:rPr lang="en-US" sz="2000" dirty="0">
                <a:latin typeface="Myriad Pro" pitchFamily="34" charset="0"/>
              </a:rPr>
              <a:t> </a:t>
            </a:r>
            <a:r>
              <a:rPr lang="en-US" sz="2000" dirty="0" err="1">
                <a:latin typeface="Myriad Pro" pitchFamily="34" charset="0"/>
              </a:rPr>
              <a:t>tiếp</a:t>
            </a:r>
            <a:r>
              <a:rPr lang="en-US" sz="2000" dirty="0">
                <a:latin typeface="Myriad Pro" pitchFamily="34" charset="0"/>
              </a:rPr>
              <a:t> </a:t>
            </a:r>
            <a:r>
              <a:rPr lang="en-US" sz="2000" dirty="0" err="1">
                <a:latin typeface="Myriad Pro" pitchFamily="34" charset="0"/>
              </a:rPr>
              <a:t>và</a:t>
            </a:r>
            <a:r>
              <a:rPr lang="en-US" sz="2000" dirty="0">
                <a:latin typeface="Myriad Pro" pitchFamily="34" charset="0"/>
              </a:rPr>
              <a:t> </a:t>
            </a:r>
            <a:r>
              <a:rPr lang="en-US" sz="2000" dirty="0" err="1">
                <a:latin typeface="Myriad Pro" pitchFamily="34" charset="0"/>
              </a:rPr>
              <a:t>hợp</a:t>
            </a:r>
            <a:r>
              <a:rPr lang="en-US" sz="2000" dirty="0">
                <a:latin typeface="Myriad Pro" pitchFamily="34" charset="0"/>
              </a:rPr>
              <a:t> </a:t>
            </a:r>
            <a:r>
              <a:rPr lang="en-US" sz="2000" dirty="0" err="1">
                <a:latin typeface="Myriad Pro" pitchFamily="34" charset="0"/>
              </a:rPr>
              <a:t>tác</a:t>
            </a:r>
            <a:endParaRPr lang="en-US" sz="2000" dirty="0">
              <a:latin typeface="Myriad Pro" pitchFamily="34" charset="0"/>
            </a:endParaRPr>
          </a:p>
          <a:p>
            <a:pPr>
              <a:spcBef>
                <a:spcPts val="0"/>
              </a:spcBef>
              <a:spcAft>
                <a:spcPts val="0"/>
              </a:spcAft>
            </a:pPr>
            <a:r>
              <a:rPr lang="en-US" sz="2000" dirty="0">
                <a:latin typeface="Myriad Pro" pitchFamily="34" charset="0"/>
              </a:rPr>
              <a:t>3. </a:t>
            </a:r>
            <a:r>
              <a:rPr lang="en-US" sz="2000" dirty="0" err="1">
                <a:latin typeface="Myriad Pro" pitchFamily="34" charset="0"/>
              </a:rPr>
              <a:t>Năng</a:t>
            </a:r>
            <a:r>
              <a:rPr lang="en-US" sz="2000" dirty="0">
                <a:latin typeface="Myriad Pro" pitchFamily="34" charset="0"/>
              </a:rPr>
              <a:t> </a:t>
            </a:r>
            <a:r>
              <a:rPr lang="en-US" sz="2000" dirty="0" err="1">
                <a:latin typeface="Myriad Pro" pitchFamily="34" charset="0"/>
              </a:rPr>
              <a:t>lực</a:t>
            </a:r>
            <a:r>
              <a:rPr lang="en-US" sz="2000" dirty="0">
                <a:latin typeface="Myriad Pro" pitchFamily="34" charset="0"/>
              </a:rPr>
              <a:t> </a:t>
            </a:r>
            <a:r>
              <a:rPr lang="en-US" sz="2000" dirty="0" err="1">
                <a:latin typeface="Myriad Pro" pitchFamily="34" charset="0"/>
              </a:rPr>
              <a:t>giải</a:t>
            </a:r>
            <a:r>
              <a:rPr lang="en-US" sz="2000" dirty="0">
                <a:latin typeface="Myriad Pro" pitchFamily="34" charset="0"/>
              </a:rPr>
              <a:t> </a:t>
            </a:r>
            <a:r>
              <a:rPr lang="en-US" sz="2000" dirty="0" err="1">
                <a:latin typeface="Myriad Pro" pitchFamily="34" charset="0"/>
              </a:rPr>
              <a:t>quyết</a:t>
            </a:r>
            <a:r>
              <a:rPr lang="en-US" sz="2000" dirty="0">
                <a:latin typeface="Myriad Pro" pitchFamily="34" charset="0"/>
              </a:rPr>
              <a:t> </a:t>
            </a:r>
            <a:r>
              <a:rPr lang="en-US" sz="2000" dirty="0" err="1">
                <a:latin typeface="Myriad Pro" pitchFamily="34" charset="0"/>
              </a:rPr>
              <a:t>vấn</a:t>
            </a:r>
            <a:r>
              <a:rPr lang="en-US" sz="2000" dirty="0">
                <a:latin typeface="Myriad Pro" pitchFamily="34" charset="0"/>
              </a:rPr>
              <a:t> </a:t>
            </a:r>
            <a:r>
              <a:rPr lang="en-US" sz="2000" dirty="0" err="1">
                <a:latin typeface="Myriad Pro" pitchFamily="34" charset="0"/>
              </a:rPr>
              <a:t>đề</a:t>
            </a:r>
            <a:r>
              <a:rPr lang="en-US" sz="2000" dirty="0">
                <a:latin typeface="Myriad Pro" pitchFamily="34" charset="0"/>
              </a:rPr>
              <a:t> </a:t>
            </a:r>
            <a:r>
              <a:rPr lang="en-US" sz="2000" dirty="0" err="1">
                <a:latin typeface="Myriad Pro" pitchFamily="34" charset="0"/>
              </a:rPr>
              <a:t>và</a:t>
            </a:r>
            <a:r>
              <a:rPr lang="en-US" sz="2000" dirty="0">
                <a:latin typeface="Myriad Pro" pitchFamily="34" charset="0"/>
              </a:rPr>
              <a:t> </a:t>
            </a:r>
            <a:r>
              <a:rPr lang="en-US" sz="2000" dirty="0" err="1">
                <a:latin typeface="Myriad Pro" pitchFamily="34" charset="0"/>
              </a:rPr>
              <a:t>sáng</a:t>
            </a:r>
            <a:r>
              <a:rPr lang="en-US" sz="2000" dirty="0">
                <a:latin typeface="Myriad Pro" pitchFamily="34" charset="0"/>
              </a:rPr>
              <a:t> </a:t>
            </a:r>
            <a:r>
              <a:rPr lang="en-US" sz="2000" dirty="0" err="1">
                <a:latin typeface="Myriad Pro" pitchFamily="34" charset="0"/>
              </a:rPr>
              <a:t>tạo</a:t>
            </a:r>
            <a:endParaRPr lang="en-US" sz="2000" dirty="0">
              <a:latin typeface="Myriad Pro" pitchFamily="34" charset="0"/>
            </a:endParaRPr>
          </a:p>
          <a:p>
            <a:pPr>
              <a:spcBef>
                <a:spcPts val="800"/>
              </a:spcBef>
              <a:spcAft>
                <a:spcPts val="800"/>
              </a:spcAft>
            </a:pPr>
            <a:endParaRPr lang="en-US" sz="2000" dirty="0">
              <a:latin typeface="Myriad Pro" pitchFamily="34" charset="0"/>
            </a:endParaRPr>
          </a:p>
        </p:txBody>
      </p:sp>
      <p:sp>
        <p:nvSpPr>
          <p:cNvPr id="7" name="Title 6">
            <a:extLst>
              <a:ext uri="{FF2B5EF4-FFF2-40B4-BE49-F238E27FC236}">
                <a16:creationId xmlns:a16="http://schemas.microsoft.com/office/drawing/2014/main" id="{CB0BE093-90D5-4BA1-A35C-BC31D400DC29}"/>
              </a:ext>
            </a:extLst>
          </p:cNvPr>
          <p:cNvSpPr>
            <a:spLocks noGrp="1"/>
          </p:cNvSpPr>
          <p:nvPr/>
        </p:nvSpPr>
        <p:spPr>
          <a:xfrm>
            <a:off x="-609600" y="2895600"/>
            <a:ext cx="5356609" cy="804672"/>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accent1">
                    <a:lumMod val="75000"/>
                  </a:schemeClr>
                </a:solidFill>
                <a:latin typeface="Myriad Pro" pitchFamily="34" charset="0"/>
              </a:rPr>
              <a:t> PHẨM CHẤT</a:t>
            </a:r>
          </a:p>
        </p:txBody>
      </p:sp>
      <p:sp>
        <p:nvSpPr>
          <p:cNvPr id="8" name="Flowchart: Connector 7">
            <a:extLst>
              <a:ext uri="{FF2B5EF4-FFF2-40B4-BE49-F238E27FC236}">
                <a16:creationId xmlns:a16="http://schemas.microsoft.com/office/drawing/2014/main" id="{549EC027-DCA0-425A-89D6-9148E3B3ED0E}"/>
              </a:ext>
            </a:extLst>
          </p:cNvPr>
          <p:cNvSpPr/>
          <p:nvPr/>
        </p:nvSpPr>
        <p:spPr>
          <a:xfrm>
            <a:off x="3657600" y="2895600"/>
            <a:ext cx="2999220" cy="3004333"/>
          </a:xfrm>
          <a:prstGeom prst="flowChartConnector">
            <a:avLst/>
          </a:prstGeom>
          <a:solidFill>
            <a:schemeClr val="accent1">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solidFill>
                  <a:schemeClr val="bg1"/>
                </a:solidFill>
                <a:latin typeface="Myriad Pro" pitchFamily="34" charset="0"/>
                <a:cs typeface="Arial" panose="020B0604020202020204" pitchFamily="34" charset="0"/>
              </a:rPr>
              <a:t>HOẠT ĐỘNG TRẢI NGHIỆM</a:t>
            </a:r>
          </a:p>
        </p:txBody>
      </p:sp>
      <p:sp>
        <p:nvSpPr>
          <p:cNvPr id="9" name="Text Placeholder 4">
            <a:extLst>
              <a:ext uri="{FF2B5EF4-FFF2-40B4-BE49-F238E27FC236}">
                <a16:creationId xmlns:a16="http://schemas.microsoft.com/office/drawing/2014/main" id="{56A6197F-CFEF-4BB5-91E7-B7D1DD3807ED}"/>
              </a:ext>
            </a:extLst>
          </p:cNvPr>
          <p:cNvSpPr txBox="1">
            <a:spLocks/>
          </p:cNvSpPr>
          <p:nvPr/>
        </p:nvSpPr>
        <p:spPr>
          <a:xfrm>
            <a:off x="6553200" y="3885085"/>
            <a:ext cx="6639904" cy="8078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chemeClr val="accent1">
                    <a:lumMod val="75000"/>
                  </a:schemeClr>
                </a:solidFill>
                <a:latin typeface="Myriad Pro" pitchFamily="34" charset="0"/>
              </a:rPr>
              <a:t>NĂNG LỰC ĐẶC THÙ</a:t>
            </a:r>
          </a:p>
        </p:txBody>
      </p:sp>
      <p:sp>
        <p:nvSpPr>
          <p:cNvPr id="12" name="Text Placeholder 5">
            <a:extLst>
              <a:ext uri="{FF2B5EF4-FFF2-40B4-BE49-F238E27FC236}">
                <a16:creationId xmlns:a16="http://schemas.microsoft.com/office/drawing/2014/main" id="{F83692B1-691C-4B3C-83DC-B2C7B35FA9D1}"/>
              </a:ext>
            </a:extLst>
          </p:cNvPr>
          <p:cNvSpPr txBox="1">
            <a:spLocks/>
          </p:cNvSpPr>
          <p:nvPr/>
        </p:nvSpPr>
        <p:spPr>
          <a:xfrm>
            <a:off x="7280638" y="4438992"/>
            <a:ext cx="5185028" cy="1265568"/>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spcAft>
                <a:spcPts val="0"/>
              </a:spcAft>
            </a:pPr>
            <a:r>
              <a:rPr lang="en-US" sz="2000" dirty="0">
                <a:latin typeface="Myriad Pro" pitchFamily="34" charset="0"/>
              </a:rPr>
              <a:t>1. </a:t>
            </a:r>
            <a:r>
              <a:rPr lang="en-US" sz="2000" dirty="0" err="1">
                <a:latin typeface="Myriad Pro" pitchFamily="34" charset="0"/>
              </a:rPr>
              <a:t>Năng</a:t>
            </a:r>
            <a:r>
              <a:rPr lang="en-US" sz="2000" dirty="0">
                <a:latin typeface="Myriad Pro" pitchFamily="34" charset="0"/>
              </a:rPr>
              <a:t> </a:t>
            </a:r>
            <a:r>
              <a:rPr lang="en-US" sz="2000" dirty="0" err="1">
                <a:latin typeface="Myriad Pro" pitchFamily="34" charset="0"/>
              </a:rPr>
              <a:t>lực</a:t>
            </a:r>
            <a:r>
              <a:rPr lang="en-US" sz="2000" dirty="0">
                <a:latin typeface="Myriad Pro" pitchFamily="34" charset="0"/>
              </a:rPr>
              <a:t> </a:t>
            </a:r>
            <a:r>
              <a:rPr lang="en-US" sz="2000" dirty="0" err="1">
                <a:latin typeface="Myriad Pro" pitchFamily="34" charset="0"/>
              </a:rPr>
              <a:t>thích</a:t>
            </a:r>
            <a:r>
              <a:rPr lang="en-US" sz="2000" dirty="0">
                <a:latin typeface="Myriad Pro" pitchFamily="34" charset="0"/>
              </a:rPr>
              <a:t> </a:t>
            </a:r>
            <a:r>
              <a:rPr lang="en-US" sz="2000" dirty="0" err="1">
                <a:latin typeface="Myriad Pro" pitchFamily="34" charset="0"/>
              </a:rPr>
              <a:t>ứng</a:t>
            </a:r>
            <a:r>
              <a:rPr lang="en-US" sz="2000" dirty="0">
                <a:latin typeface="Myriad Pro" pitchFamily="34" charset="0"/>
              </a:rPr>
              <a:t> </a:t>
            </a:r>
            <a:r>
              <a:rPr lang="en-US" sz="2000" dirty="0" err="1">
                <a:latin typeface="Myriad Pro" pitchFamily="34" charset="0"/>
              </a:rPr>
              <a:t>với</a:t>
            </a:r>
            <a:r>
              <a:rPr lang="en-US" sz="2000" dirty="0">
                <a:latin typeface="Myriad Pro" pitchFamily="34" charset="0"/>
              </a:rPr>
              <a:t> </a:t>
            </a:r>
            <a:r>
              <a:rPr lang="en-US" sz="2000" dirty="0" err="1">
                <a:latin typeface="Myriad Pro" pitchFamily="34" charset="0"/>
              </a:rPr>
              <a:t>cuộc</a:t>
            </a:r>
            <a:r>
              <a:rPr lang="en-US" sz="2000" dirty="0">
                <a:latin typeface="Myriad Pro" pitchFamily="34" charset="0"/>
              </a:rPr>
              <a:t> </a:t>
            </a:r>
            <a:r>
              <a:rPr lang="en-US" sz="2000" dirty="0" err="1">
                <a:latin typeface="Myriad Pro" pitchFamily="34" charset="0"/>
              </a:rPr>
              <a:t>sống</a:t>
            </a:r>
            <a:endParaRPr lang="en-US" sz="2000" dirty="0">
              <a:latin typeface="Myriad Pro" pitchFamily="34" charset="0"/>
            </a:endParaRPr>
          </a:p>
          <a:p>
            <a:pPr>
              <a:spcBef>
                <a:spcPts val="0"/>
              </a:spcBef>
              <a:spcAft>
                <a:spcPts val="0"/>
              </a:spcAft>
            </a:pPr>
            <a:r>
              <a:rPr lang="en-US" sz="2000" dirty="0">
                <a:latin typeface="Myriad Pro" pitchFamily="34" charset="0"/>
              </a:rPr>
              <a:t>2. </a:t>
            </a:r>
            <a:r>
              <a:rPr lang="en-US" sz="2000" dirty="0" err="1">
                <a:latin typeface="Myriad Pro" pitchFamily="34" charset="0"/>
              </a:rPr>
              <a:t>Năng</a:t>
            </a:r>
            <a:r>
              <a:rPr lang="en-US" sz="2000" dirty="0">
                <a:latin typeface="Myriad Pro" pitchFamily="34" charset="0"/>
              </a:rPr>
              <a:t> </a:t>
            </a:r>
            <a:r>
              <a:rPr lang="en-US" sz="2000" dirty="0" err="1">
                <a:latin typeface="Myriad Pro" pitchFamily="34" charset="0"/>
              </a:rPr>
              <a:t>lực</a:t>
            </a:r>
            <a:r>
              <a:rPr lang="en-US" sz="2000" dirty="0">
                <a:latin typeface="Myriad Pro" pitchFamily="34" charset="0"/>
              </a:rPr>
              <a:t> </a:t>
            </a:r>
            <a:r>
              <a:rPr lang="en-US" sz="2000" dirty="0" err="1">
                <a:latin typeface="Myriad Pro" pitchFamily="34" charset="0"/>
              </a:rPr>
              <a:t>thiết</a:t>
            </a:r>
            <a:r>
              <a:rPr lang="en-US" sz="2000" dirty="0">
                <a:latin typeface="Myriad Pro" pitchFamily="34" charset="0"/>
              </a:rPr>
              <a:t> </a:t>
            </a:r>
            <a:r>
              <a:rPr lang="en-US" sz="2000" dirty="0" err="1">
                <a:latin typeface="Myriad Pro" pitchFamily="34" charset="0"/>
              </a:rPr>
              <a:t>kế</a:t>
            </a:r>
            <a:r>
              <a:rPr lang="en-US" sz="2000" dirty="0">
                <a:latin typeface="Myriad Pro" pitchFamily="34" charset="0"/>
              </a:rPr>
              <a:t> </a:t>
            </a:r>
            <a:r>
              <a:rPr lang="en-US" sz="2000" dirty="0" err="1">
                <a:latin typeface="Myriad Pro" pitchFamily="34" charset="0"/>
              </a:rPr>
              <a:t>và</a:t>
            </a:r>
            <a:r>
              <a:rPr lang="en-US" sz="2000" dirty="0">
                <a:latin typeface="Myriad Pro" pitchFamily="34" charset="0"/>
              </a:rPr>
              <a:t> </a:t>
            </a:r>
            <a:r>
              <a:rPr lang="en-US" sz="2000" dirty="0" err="1">
                <a:latin typeface="Myriad Pro" pitchFamily="34" charset="0"/>
              </a:rPr>
              <a:t>tổ</a:t>
            </a:r>
            <a:r>
              <a:rPr lang="en-US" sz="2000" dirty="0">
                <a:latin typeface="Myriad Pro" pitchFamily="34" charset="0"/>
              </a:rPr>
              <a:t> </a:t>
            </a:r>
            <a:r>
              <a:rPr lang="en-US" sz="2000" dirty="0" err="1">
                <a:latin typeface="Myriad Pro" pitchFamily="34" charset="0"/>
              </a:rPr>
              <a:t>chức</a:t>
            </a:r>
            <a:r>
              <a:rPr lang="en-US" sz="2000" dirty="0">
                <a:latin typeface="Myriad Pro" pitchFamily="34" charset="0"/>
              </a:rPr>
              <a:t> </a:t>
            </a:r>
            <a:r>
              <a:rPr lang="en-US" sz="2000" dirty="0" err="1">
                <a:latin typeface="Myriad Pro" pitchFamily="34" charset="0"/>
              </a:rPr>
              <a:t>hoạt</a:t>
            </a:r>
            <a:r>
              <a:rPr lang="en-US" sz="2000" dirty="0">
                <a:latin typeface="Myriad Pro" pitchFamily="34" charset="0"/>
              </a:rPr>
              <a:t> </a:t>
            </a:r>
            <a:r>
              <a:rPr lang="en-US" sz="2000" dirty="0" err="1">
                <a:latin typeface="Myriad Pro" pitchFamily="34" charset="0"/>
              </a:rPr>
              <a:t>động</a:t>
            </a:r>
            <a:endParaRPr lang="en-US" sz="2000" dirty="0">
              <a:latin typeface="Myriad Pro" pitchFamily="34" charset="0"/>
            </a:endParaRPr>
          </a:p>
          <a:p>
            <a:pPr>
              <a:spcBef>
                <a:spcPts val="0"/>
              </a:spcBef>
              <a:spcAft>
                <a:spcPts val="0"/>
              </a:spcAft>
            </a:pPr>
            <a:r>
              <a:rPr lang="en-US" sz="2000" dirty="0">
                <a:latin typeface="Myriad Pro" pitchFamily="34" charset="0"/>
              </a:rPr>
              <a:t>3. </a:t>
            </a:r>
            <a:r>
              <a:rPr lang="en-US" sz="2000" dirty="0" err="1">
                <a:latin typeface="Myriad Pro" pitchFamily="34" charset="0"/>
              </a:rPr>
              <a:t>Năng</a:t>
            </a:r>
            <a:r>
              <a:rPr lang="en-US" sz="2000" dirty="0">
                <a:latin typeface="Myriad Pro" pitchFamily="34" charset="0"/>
              </a:rPr>
              <a:t> </a:t>
            </a:r>
            <a:r>
              <a:rPr lang="en-US" sz="2000" dirty="0" err="1">
                <a:latin typeface="Myriad Pro" pitchFamily="34" charset="0"/>
              </a:rPr>
              <a:t>lực</a:t>
            </a:r>
            <a:r>
              <a:rPr lang="en-US" sz="2000" dirty="0">
                <a:latin typeface="Myriad Pro" pitchFamily="34" charset="0"/>
              </a:rPr>
              <a:t> </a:t>
            </a:r>
            <a:r>
              <a:rPr lang="en-US" sz="2000" dirty="0" err="1">
                <a:latin typeface="Myriad Pro" pitchFamily="34" charset="0"/>
              </a:rPr>
              <a:t>định</a:t>
            </a:r>
            <a:r>
              <a:rPr lang="en-US" sz="2000" dirty="0">
                <a:latin typeface="Myriad Pro" pitchFamily="34" charset="0"/>
              </a:rPr>
              <a:t> h</a:t>
            </a:r>
            <a:r>
              <a:rPr lang="vi-VN" sz="2000" dirty="0">
                <a:latin typeface="Myriad Pro" pitchFamily="34" charset="0"/>
              </a:rPr>
              <a:t>ư</a:t>
            </a:r>
            <a:r>
              <a:rPr lang="en-US" sz="2000" dirty="0" err="1">
                <a:latin typeface="Myriad Pro" pitchFamily="34" charset="0"/>
              </a:rPr>
              <a:t>ớng</a:t>
            </a:r>
            <a:r>
              <a:rPr lang="en-US" sz="2000" dirty="0">
                <a:latin typeface="Myriad Pro" pitchFamily="34" charset="0"/>
              </a:rPr>
              <a:t> </a:t>
            </a:r>
            <a:r>
              <a:rPr lang="en-US" sz="2000" dirty="0" err="1">
                <a:latin typeface="Myriad Pro" pitchFamily="34" charset="0"/>
              </a:rPr>
              <a:t>nghề</a:t>
            </a:r>
            <a:r>
              <a:rPr lang="en-US" sz="2000" dirty="0">
                <a:latin typeface="Myriad Pro" pitchFamily="34" charset="0"/>
              </a:rPr>
              <a:t>  </a:t>
            </a:r>
            <a:r>
              <a:rPr lang="en-US" sz="2000" dirty="0" err="1">
                <a:latin typeface="Myriad Pro" pitchFamily="34" charset="0"/>
              </a:rPr>
              <a:t>nghiệp</a:t>
            </a:r>
            <a:endParaRPr lang="en-US" sz="2000" dirty="0">
              <a:latin typeface="Myriad Pro" pitchFamily="34" charset="0"/>
            </a:endParaRPr>
          </a:p>
          <a:p>
            <a:pPr>
              <a:spcBef>
                <a:spcPts val="800"/>
              </a:spcBef>
              <a:spcAft>
                <a:spcPts val="800"/>
              </a:spcAft>
            </a:pPr>
            <a:endParaRPr lang="en-US" sz="2000" dirty="0">
              <a:latin typeface="Myriad Pro" pitchFamily="34" charset="0"/>
            </a:endParaRPr>
          </a:p>
        </p:txBody>
      </p:sp>
      <p:sp>
        <p:nvSpPr>
          <p:cNvPr id="3" name="Freeform 1">
            <a:extLst>
              <a:ext uri="{FF2B5EF4-FFF2-40B4-BE49-F238E27FC236}">
                <a16:creationId xmlns:a16="http://schemas.microsoft.com/office/drawing/2014/main" id="{BED6E529-884F-4829-843C-3A551F819C08}"/>
              </a:ext>
            </a:extLst>
          </p:cNvPr>
          <p:cNvSpPr/>
          <p:nvPr/>
        </p:nvSpPr>
        <p:spPr>
          <a:xfrm>
            <a:off x="2115334" y="5500183"/>
            <a:ext cx="2286000" cy="228600"/>
          </a:xfrm>
          <a:custGeom>
            <a:avLst/>
            <a:gdLst>
              <a:gd name="connsiteX0" fmla="*/ 927100 w 927100"/>
              <a:gd name="connsiteY0" fmla="*/ 266700 h 266700"/>
              <a:gd name="connsiteX1" fmla="*/ 304800 w 927100"/>
              <a:gd name="connsiteY1" fmla="*/ 266700 h 266700"/>
              <a:gd name="connsiteX2" fmla="*/ 0 w 927100"/>
              <a:gd name="connsiteY2" fmla="*/ 266700 h 266700"/>
              <a:gd name="connsiteX3" fmla="*/ 0 w 927100"/>
              <a:gd name="connsiteY3" fmla="*/ 0 h 266700"/>
            </a:gdLst>
            <a:ahLst/>
            <a:cxnLst>
              <a:cxn ang="0">
                <a:pos x="connsiteX0" y="connsiteY0"/>
              </a:cxn>
              <a:cxn ang="0">
                <a:pos x="connsiteX1" y="connsiteY1"/>
              </a:cxn>
              <a:cxn ang="0">
                <a:pos x="connsiteX2" y="connsiteY2"/>
              </a:cxn>
              <a:cxn ang="0">
                <a:pos x="connsiteX3" y="connsiteY3"/>
              </a:cxn>
            </a:cxnLst>
            <a:rect l="l" t="t" r="r" b="b"/>
            <a:pathLst>
              <a:path w="927100" h="266700">
                <a:moveTo>
                  <a:pt x="927100" y="266700"/>
                </a:moveTo>
                <a:lnTo>
                  <a:pt x="304800" y="266700"/>
                </a:lnTo>
                <a:lnTo>
                  <a:pt x="0" y="266700"/>
                </a:lnTo>
                <a:lnTo>
                  <a:pt x="0" y="0"/>
                </a:lnTo>
              </a:path>
            </a:pathLst>
          </a:custGeom>
          <a:ln>
            <a:solidFill>
              <a:srgbClr val="0070C0"/>
            </a:solidFill>
            <a:headEnd type="oval" w="med" len="med"/>
            <a:tailEnd type="none"/>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ko-KR" altLang="en-US" sz="2701">
              <a:latin typeface="Myriad Pro" pitchFamily="34" charset="0"/>
            </a:endParaRPr>
          </a:p>
        </p:txBody>
      </p:sp>
      <p:sp>
        <p:nvSpPr>
          <p:cNvPr id="16" name="Freeform 1">
            <a:extLst>
              <a:ext uri="{FF2B5EF4-FFF2-40B4-BE49-F238E27FC236}">
                <a16:creationId xmlns:a16="http://schemas.microsoft.com/office/drawing/2014/main" id="{02744A65-F86E-4772-B13E-A870C409C2F9}"/>
              </a:ext>
            </a:extLst>
          </p:cNvPr>
          <p:cNvSpPr/>
          <p:nvPr/>
        </p:nvSpPr>
        <p:spPr>
          <a:xfrm flipH="1">
            <a:off x="6168141" y="2972915"/>
            <a:ext cx="2368491" cy="293994"/>
          </a:xfrm>
          <a:custGeom>
            <a:avLst/>
            <a:gdLst>
              <a:gd name="connsiteX0" fmla="*/ 927100 w 927100"/>
              <a:gd name="connsiteY0" fmla="*/ 266700 h 266700"/>
              <a:gd name="connsiteX1" fmla="*/ 304800 w 927100"/>
              <a:gd name="connsiteY1" fmla="*/ 266700 h 266700"/>
              <a:gd name="connsiteX2" fmla="*/ 0 w 927100"/>
              <a:gd name="connsiteY2" fmla="*/ 266700 h 266700"/>
              <a:gd name="connsiteX3" fmla="*/ 0 w 927100"/>
              <a:gd name="connsiteY3" fmla="*/ 0 h 266700"/>
            </a:gdLst>
            <a:ahLst/>
            <a:cxnLst>
              <a:cxn ang="0">
                <a:pos x="connsiteX0" y="connsiteY0"/>
              </a:cxn>
              <a:cxn ang="0">
                <a:pos x="connsiteX1" y="connsiteY1"/>
              </a:cxn>
              <a:cxn ang="0">
                <a:pos x="connsiteX2" y="connsiteY2"/>
              </a:cxn>
              <a:cxn ang="0">
                <a:pos x="connsiteX3" y="connsiteY3"/>
              </a:cxn>
            </a:cxnLst>
            <a:rect l="l" t="t" r="r" b="b"/>
            <a:pathLst>
              <a:path w="927100" h="266700">
                <a:moveTo>
                  <a:pt x="927100" y="266700"/>
                </a:moveTo>
                <a:lnTo>
                  <a:pt x="304800" y="266700"/>
                </a:lnTo>
                <a:lnTo>
                  <a:pt x="0" y="266700"/>
                </a:lnTo>
                <a:lnTo>
                  <a:pt x="0" y="0"/>
                </a:lnTo>
              </a:path>
            </a:pathLst>
          </a:custGeom>
          <a:ln>
            <a:solidFill>
              <a:srgbClr val="0070C0"/>
            </a:solidFill>
            <a:headEnd type="oval" w="med" len="med"/>
            <a:tailEnd type="none"/>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ko-KR" altLang="en-US" sz="2701">
              <a:latin typeface="Myriad Pro" pitchFamily="34" charset="0"/>
            </a:endParaRPr>
          </a:p>
        </p:txBody>
      </p:sp>
      <p:sp>
        <p:nvSpPr>
          <p:cNvPr id="27" name="Freeform 1">
            <a:extLst>
              <a:ext uri="{FF2B5EF4-FFF2-40B4-BE49-F238E27FC236}">
                <a16:creationId xmlns:a16="http://schemas.microsoft.com/office/drawing/2014/main" id="{B2E68F0A-9004-4512-8D32-865C78819DEA}"/>
              </a:ext>
            </a:extLst>
          </p:cNvPr>
          <p:cNvSpPr/>
          <p:nvPr/>
        </p:nvSpPr>
        <p:spPr>
          <a:xfrm flipH="1">
            <a:off x="6168142" y="5437399"/>
            <a:ext cx="3280657" cy="291384"/>
          </a:xfrm>
          <a:custGeom>
            <a:avLst/>
            <a:gdLst>
              <a:gd name="connsiteX0" fmla="*/ 927100 w 927100"/>
              <a:gd name="connsiteY0" fmla="*/ 266700 h 266700"/>
              <a:gd name="connsiteX1" fmla="*/ 304800 w 927100"/>
              <a:gd name="connsiteY1" fmla="*/ 266700 h 266700"/>
              <a:gd name="connsiteX2" fmla="*/ 0 w 927100"/>
              <a:gd name="connsiteY2" fmla="*/ 266700 h 266700"/>
              <a:gd name="connsiteX3" fmla="*/ 0 w 927100"/>
              <a:gd name="connsiteY3" fmla="*/ 0 h 266700"/>
            </a:gdLst>
            <a:ahLst/>
            <a:cxnLst>
              <a:cxn ang="0">
                <a:pos x="connsiteX0" y="connsiteY0"/>
              </a:cxn>
              <a:cxn ang="0">
                <a:pos x="connsiteX1" y="connsiteY1"/>
              </a:cxn>
              <a:cxn ang="0">
                <a:pos x="connsiteX2" y="connsiteY2"/>
              </a:cxn>
              <a:cxn ang="0">
                <a:pos x="connsiteX3" y="connsiteY3"/>
              </a:cxn>
            </a:cxnLst>
            <a:rect l="l" t="t" r="r" b="b"/>
            <a:pathLst>
              <a:path w="927100" h="266700">
                <a:moveTo>
                  <a:pt x="927100" y="266700"/>
                </a:moveTo>
                <a:lnTo>
                  <a:pt x="304800" y="266700"/>
                </a:lnTo>
                <a:lnTo>
                  <a:pt x="0" y="266700"/>
                </a:lnTo>
                <a:lnTo>
                  <a:pt x="0" y="0"/>
                </a:lnTo>
              </a:path>
            </a:pathLst>
          </a:custGeom>
          <a:ln>
            <a:solidFill>
              <a:srgbClr val="0070C0"/>
            </a:solidFill>
            <a:headEnd type="oval" w="med" len="med"/>
            <a:tailEnd type="none"/>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ko-KR" altLang="en-US" sz="2701">
              <a:latin typeface="Myriad Pro" pitchFamily="34" charset="0"/>
            </a:endParaRPr>
          </a:p>
        </p:txBody>
      </p:sp>
      <p:pic>
        <p:nvPicPr>
          <p:cNvPr id="31" name="Picture 30">
            <a:extLst>
              <a:ext uri="{FF2B5EF4-FFF2-40B4-BE49-F238E27FC236}">
                <a16:creationId xmlns:a16="http://schemas.microsoft.com/office/drawing/2014/main" id="{5CACCFE1-B087-445E-B4B4-6B5735FB21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12601" y="766459"/>
            <a:ext cx="1555199" cy="1882964"/>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0" name="Slide Number Placeholder 19"/>
          <p:cNvSpPr>
            <a:spLocks noGrp="1"/>
          </p:cNvSpPr>
          <p:nvPr>
            <p:ph type="sldNum" sz="quarter" idx="4"/>
          </p:nvPr>
        </p:nvSpPr>
        <p:spPr/>
        <p:txBody>
          <a:bodyPr/>
          <a:lstStyle/>
          <a:p>
            <a:fld id="{4800F657-7788-42A9-852C-50EB6F8EAB63}" type="slidenum">
              <a:rPr lang="en-US" altLang="en-US" smtClean="0"/>
              <a:pPr/>
              <a:t>9</a:t>
            </a:fld>
            <a:endParaRPr lang="en-US" altLang="en-US"/>
          </a:p>
        </p:txBody>
      </p:sp>
      <p:sp>
        <p:nvSpPr>
          <p:cNvPr id="11" name="Date Placeholder 10"/>
          <p:cNvSpPr>
            <a:spLocks noGrp="1"/>
          </p:cNvSpPr>
          <p:nvPr>
            <p:ph type="dt" sz="half" idx="2"/>
          </p:nvPr>
        </p:nvSpPr>
        <p:spPr/>
        <p:txBody>
          <a:bodyPr/>
          <a:lstStyle/>
          <a:p>
            <a:fld id="{C3E17FDE-F16D-4435-A441-3ECF5302B53B}" type="datetime1">
              <a:rPr lang="en-US" smtClean="0"/>
              <a:t>5/18/2023</a:t>
            </a:fld>
            <a:endParaRPr lang="en-US"/>
          </a:p>
        </p:txBody>
      </p:sp>
    </p:spTree>
    <p:extLst>
      <p:ext uri="{BB962C8B-B14F-4D97-AF65-F5344CB8AC3E}">
        <p14:creationId xmlns:p14="http://schemas.microsoft.com/office/powerpoint/2010/main" val="1882799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60">
    <a:dk1>
      <a:srgbClr val="000000"/>
    </a:dk1>
    <a:lt1>
      <a:srgbClr val="FFFFFF"/>
    </a:lt1>
    <a:dk2>
      <a:srgbClr val="702A2A"/>
    </a:dk2>
    <a:lt2>
      <a:srgbClr val="C0C0C0"/>
    </a:lt2>
    <a:accent1>
      <a:srgbClr val="FEB95C"/>
    </a:accent1>
    <a:accent2>
      <a:srgbClr val="DB6BBB"/>
    </a:accent2>
    <a:accent3>
      <a:srgbClr val="69ACD9"/>
    </a:accent3>
    <a:accent4>
      <a:srgbClr val="9197CF"/>
    </a:accent4>
    <a:accent5>
      <a:srgbClr val="70C6B2"/>
    </a:accent5>
    <a:accent6>
      <a:srgbClr val="9FC96D"/>
    </a:accent6>
    <a:hlink>
      <a:srgbClr val="E17171"/>
    </a:hlink>
    <a:folHlink>
      <a:srgbClr val="B888DC"/>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3032</TotalTime>
  <Words>8217</Words>
  <Application>Microsoft Office PowerPoint</Application>
  <PresentationFormat>Widescreen</PresentationFormat>
  <Paragraphs>818</Paragraphs>
  <Slides>66</Slides>
  <Notes>57</Notes>
  <HiddenSlides>6</HiddenSlides>
  <MMClips>0</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66</vt:i4>
      </vt:variant>
    </vt:vector>
  </HeadingPairs>
  <TitlesOfParts>
    <vt:vector size="90" baseType="lpstr">
      <vt:lpstr>맑은 고딕</vt:lpstr>
      <vt:lpstr>微软雅黑</vt:lpstr>
      <vt:lpstr>宋体</vt:lpstr>
      <vt:lpstr>Aachen</vt:lpstr>
      <vt:lpstr>Arial</vt:lpstr>
      <vt:lpstr>Calibri</vt:lpstr>
      <vt:lpstr>Calibri </vt:lpstr>
      <vt:lpstr>Calibri Light</vt:lpstr>
      <vt:lpstr>Cambria</vt:lpstr>
      <vt:lpstr>Corbel</vt:lpstr>
      <vt:lpstr>Courier New</vt:lpstr>
      <vt:lpstr>DengXian</vt:lpstr>
      <vt:lpstr>Euphemia</vt:lpstr>
      <vt:lpstr>Google Sans</vt:lpstr>
      <vt:lpstr>Myriad Pro</vt:lpstr>
      <vt:lpstr>Roboto</vt:lpstr>
      <vt:lpstr>Roboto Light</vt:lpstr>
      <vt:lpstr>Time new roman</vt:lpstr>
      <vt:lpstr>Time new roman</vt:lpstr>
      <vt:lpstr>Times</vt:lpstr>
      <vt:lpstr>Times New Roman</vt:lpstr>
      <vt:lpstr>Times New Roman </vt:lpstr>
      <vt:lpstr>Wingdings</vt:lpstr>
      <vt:lpstr>Office Theme</vt:lpstr>
      <vt:lpstr>TẬP HUẤN CHƯƠNG TRÌNH VÀ SÁCH GIÁO KHOA HOẠT ĐỘNG TRẢI NGHIỆM LỚP 4</vt:lpstr>
      <vt:lpstr>PowerPoint Presentation</vt:lpstr>
      <vt:lpstr>QUY ĐỊNH CỦA LỚP HỌC</vt:lpstr>
      <vt:lpstr>CÙNG TRAO ĐỔI</vt:lpstr>
      <vt:lpstr>MỤC TIÊU KHOÁ TẬP HUẤN</vt:lpstr>
      <vt:lpstr>PowerPoint Presentation</vt:lpstr>
      <vt:lpstr>HOẠT ĐỘNG TRẢI NGHIỆM TRONG CHƯƠNG TRÌNH PHỔ THÔNG TỔNG THỂ</vt:lpstr>
      <vt:lpstr>CHƯƠNG TRÌNH HOẠT ĐỘNG TRẢI NGHIỆM LỚP 4 (105 TIẾT)</vt:lpstr>
      <vt:lpstr>PowerPoint Presentation</vt:lpstr>
      <vt:lpstr>NĂNG LỰC ĐẶC THÙ TRONG HOẠT ĐỘNG TRẢI NGHIỆM</vt:lpstr>
      <vt:lpstr>NỘI DUNG CHƯƠNG TRÌNH VÀ YÊU CẦU CẦN ĐẠT CỦA HOẠT ĐỘNG TRẢI NGHIỆM 4</vt:lpstr>
      <vt:lpstr>Các loại hình hoạt động</vt:lpstr>
      <vt:lpstr>Thời lượng thực hiện chương trình</vt:lpstr>
      <vt:lpstr>LẤY Ý KIẾN NHANH</vt:lpstr>
      <vt:lpstr>PowerPoint Presentation</vt:lpstr>
      <vt:lpstr>Các phương thức tổ chức hoạt động trải nghiệm</vt:lpstr>
      <vt:lpstr>đánh giá trong hoạt động trải nghiệm </vt:lpstr>
      <vt:lpstr>đánh giá trong hoạt động trải nghiệm </vt:lpstr>
      <vt:lpstr>đánh giá trong hoạt động trải nghiệm </vt:lpstr>
      <vt:lpstr>đánh giá trong hoạt động trải nghiệm </vt:lpstr>
      <vt:lpstr>đánh giá trong hoạt động trải nghiệm </vt:lpstr>
      <vt:lpstr>ĐẶC TRƯNG CỦA HOẠT ĐỘNG TRẢI NGHIỆM TRONG TRƯỜNG TIỂU HỌC </vt:lpstr>
      <vt:lpstr>TÌM HIỂU BỘ SÁCH GIÁO KHOA  Hoạt động trải nghiệm 4 </vt:lpstr>
      <vt:lpstr>LÀM VIỆC NHÓM</vt:lpstr>
      <vt:lpstr>ĐẶC ĐIỂM CỦA SGK HOẠT ĐỘNG TRẢI NGHIỆM 4</vt:lpstr>
      <vt:lpstr>PowerPoint Presentation</vt:lpstr>
      <vt:lpstr>Các chủ đề sgk HĐTN 4 và mạch nội dung của chương trình</vt:lpstr>
      <vt:lpstr>Hệ thống chủ đề được xây dựng hỗ trợ và liên kết NHAU để đạt mục tiêu chương trình</vt:lpstr>
      <vt:lpstr>PowerPoint Presentation</vt:lpstr>
      <vt:lpstr>PowerPoint Presentation</vt:lpstr>
      <vt:lpstr>Chủ đề 4: EM YÊU TRUYỀN THỐNG QUÊ HƯƠNG</vt:lpstr>
      <vt:lpstr>PowerPoint Presentation</vt:lpstr>
      <vt:lpstr>Chủ đề 4: EM YÊU TRUYỀN THỐNG QUÊ HƯƠNG</vt:lpstr>
      <vt:lpstr>PowerPoint Presentation</vt:lpstr>
      <vt:lpstr>PowerPoint Presentation</vt:lpstr>
      <vt:lpstr>Tính kết nối, XUYÊN SUỐT GIỮA CÁC LOẠI HÌNH TRONG CHỦ ĐỀ Chủ đề 3 -  BIẾT ƠN THẦY CÔ – YÊU QUÝ BẠN BÈ</vt:lpstr>
      <vt:lpstr>TÍNH xuyên suốt, KẾT NỐI GIỮA CÁC LỚP</vt:lpstr>
      <vt:lpstr>TÍNH KẾT NỐI GIỮA CÁC LỚP CỦA HOẠT ĐỘNG SINH HOẠT DƯỚI CỜ ĐẢM BẢO BẢN CHẤT CỦA HOẠT ĐỘNG NHÓM LỚn Chủ đề 3: BIẾT ƠN THẦY CÔ – YÊU QUÝ BẠN BÈ</vt:lpstr>
      <vt:lpstr>PowerPoint Presentation</vt:lpstr>
      <vt:lpstr>QUY TRÌNH Thiết kế và tổ chức  HOẠT ĐỘNG giáo dục theo chủ đề</vt:lpstr>
      <vt:lpstr>PowerPoint Presentation</vt:lpstr>
      <vt:lpstr>Chủ đề 5: Chào năm mới và chi tiêu tiết kiệm</vt:lpstr>
      <vt:lpstr>NGHỈ GIẢI LAO </vt:lpstr>
      <vt:lpstr>PowerPoint Presentation</vt:lpstr>
      <vt:lpstr>Chủ đề 8: EM VÀ CUỘC SỐNG XANH</vt:lpstr>
      <vt:lpstr>PowerPoint Presentation</vt:lpstr>
      <vt:lpstr>PowerPoint Presentation</vt:lpstr>
      <vt:lpstr>PowerPoint Presentation</vt:lpstr>
      <vt:lpstr>SÁCH GIÁO VIÊN HOẠT ĐỘNG TRẢI NGHIỆM LỚP 4</vt:lpstr>
      <vt:lpstr>LÀM VIỆC NHÓM: </vt:lpstr>
      <vt:lpstr>CẤU TRÚC CHỦ ĐỀ TRONG SÁCH GIÁO VIÊN </vt:lpstr>
      <vt:lpstr>VỞ BÀI TẬP HOẠT ĐỘNG TRẢI NGHIỆM LỚP 4</vt:lpstr>
      <vt:lpstr>PowerPoint Presentation</vt:lpstr>
      <vt:lpstr>NGHỈ TRưA</vt:lpstr>
      <vt:lpstr>THIẾT KẾ VÀ TỔ CHỨC HOẠT ĐỘNG TRẢI NGHIỆM</vt:lpstr>
      <vt:lpstr>PowerPoint Presentation</vt:lpstr>
      <vt:lpstr>PowerPoint Presentation</vt:lpstr>
      <vt:lpstr>thiết kế kế hoạch tổ chức hoạt động trải nghiệm </vt:lpstr>
      <vt:lpstr>Khung kế hoạch tổ chức hoạt động </vt:lpstr>
      <vt:lpstr>  kế hoạch tổ chức chủ đề hoạt động trải nghiệm</vt:lpstr>
      <vt:lpstr>Quy trình  Thiết kế và tổ chức hoạt động sinh hoạt dưới cờ</vt:lpstr>
      <vt:lpstr>PowerPoint Presentation</vt:lpstr>
      <vt:lpstr>HỆ TÀI NGUYÊN TRỰC TUYẾN VÀ  GÓC HỖ TRỢ</vt:lpstr>
      <vt:lpstr>HỆ TÀI NGUYÊN TRỰC TUYẾN</vt:lpstr>
      <vt:lpstr>GÓC HỖ TRỢ</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 hao luc</dc:creator>
  <cp:lastModifiedBy>Q.T.Hoàn</cp:lastModifiedBy>
  <cp:revision>204</cp:revision>
  <dcterms:created xsi:type="dcterms:W3CDTF">2021-01-29T09:40:42Z</dcterms:created>
  <dcterms:modified xsi:type="dcterms:W3CDTF">2023-05-18T01:56:47Z</dcterms:modified>
</cp:coreProperties>
</file>