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91" r:id="rId2"/>
    <p:sldId id="331" r:id="rId3"/>
    <p:sldId id="4412" r:id="rId4"/>
    <p:sldId id="4415" r:id="rId5"/>
    <p:sldId id="4416" r:id="rId6"/>
    <p:sldId id="377" r:id="rId7"/>
    <p:sldId id="393" r:id="rId8"/>
    <p:sldId id="4413" r:id="rId9"/>
    <p:sldId id="4414" r:id="rId10"/>
    <p:sldId id="324" r:id="rId11"/>
    <p:sldId id="4398" r:id="rId12"/>
    <p:sldId id="326" r:id="rId13"/>
    <p:sldId id="382" r:id="rId14"/>
    <p:sldId id="332" r:id="rId15"/>
    <p:sldId id="4417" r:id="rId16"/>
    <p:sldId id="4418" r:id="rId17"/>
    <p:sldId id="4419" r:id="rId18"/>
    <p:sldId id="336" r:id="rId19"/>
    <p:sldId id="337" r:id="rId20"/>
    <p:sldId id="338" r:id="rId21"/>
    <p:sldId id="394" r:id="rId22"/>
    <p:sldId id="395" r:id="rId23"/>
    <p:sldId id="342" r:id="rId24"/>
    <p:sldId id="4420" r:id="rId25"/>
    <p:sldId id="4422" r:id="rId26"/>
    <p:sldId id="4421" r:id="rId27"/>
    <p:sldId id="399" r:id="rId28"/>
    <p:sldId id="356" r:id="rId29"/>
    <p:sldId id="400" r:id="rId30"/>
    <p:sldId id="401" r:id="rId31"/>
    <p:sldId id="312" r:id="rId32"/>
    <p:sldId id="29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Huyen Trang" initials="2" lastIdx="1" clrIdx="0">
    <p:extLst>
      <p:ext uri="{19B8F6BF-5375-455C-9EA6-DF929625EA0E}">
        <p15:presenceInfo xmlns:p15="http://schemas.microsoft.com/office/powerpoint/2012/main" userId="Nguyen Huyen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B43B0"/>
    <a:srgbClr val="FBD252"/>
    <a:srgbClr val="E14A3B"/>
    <a:srgbClr val="38AEE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1407" autoAdjust="0"/>
  </p:normalViewPr>
  <p:slideViewPr>
    <p:cSldViewPr snapToGrid="0">
      <p:cViewPr>
        <p:scale>
          <a:sx n="75" d="100"/>
          <a:sy n="75" d="100"/>
        </p:scale>
        <p:origin x="1872" y="3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368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 Id="rId4"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A9B9F5-6308-EA40-BF43-14BD7BD34C9B}" type="doc">
      <dgm:prSet loTypeId="urn:microsoft.com/office/officeart/2005/8/layout/vList4" loCatId="" qsTypeId="urn:microsoft.com/office/officeart/2005/8/quickstyle/simple1" qsCatId="simple" csTypeId="urn:microsoft.com/office/officeart/2005/8/colors/colorful5" csCatId="colorful" phldr="1"/>
      <dgm:spPr/>
      <dgm:t>
        <a:bodyPr/>
        <a:lstStyle/>
        <a:p>
          <a:endParaRPr lang="en-US"/>
        </a:p>
      </dgm:t>
    </dgm:pt>
    <dgm:pt modelId="{E58F6CC1-7DE3-0C4A-8B69-D686F3F33531}">
      <dgm:prSet phldrT="[Text]" custT="1"/>
      <dgm:spPr/>
      <dgm:t>
        <a:bodyPr/>
        <a:lstStyle/>
        <a:p>
          <a:pPr>
            <a:lnSpc>
              <a:spcPct val="100000"/>
            </a:lnSpc>
            <a:spcAft>
              <a:spcPts val="0"/>
            </a:spcAft>
          </a:pPr>
          <a:r>
            <a:rPr lang="vi-VN" sz="1600" b="1" dirty="0">
              <a:solidFill>
                <a:schemeClr val="bg1"/>
              </a:solidFill>
            </a:rPr>
            <a:t> HĐ PHÁT TRIỂN BẢN THÂN</a:t>
          </a:r>
        </a:p>
        <a:p>
          <a:pPr>
            <a:lnSpc>
              <a:spcPct val="100000"/>
            </a:lnSpc>
            <a:spcAft>
              <a:spcPts val="0"/>
            </a:spcAft>
          </a:pPr>
          <a:r>
            <a:rPr lang="vi-VN" sz="1600" dirty="0">
              <a:solidFill>
                <a:schemeClr val="bg1"/>
              </a:solidFill>
            </a:rPr>
            <a:t> </a:t>
          </a:r>
          <a:r>
            <a:rPr lang="vi-VN" sz="1600" dirty="0">
              <a:solidFill>
                <a:schemeClr val="bg1"/>
              </a:solidFill>
              <a:latin typeface="+mn-lt"/>
            </a:rPr>
            <a:t>Em </a:t>
          </a:r>
          <a:r>
            <a:rPr lang="en-US" sz="1600" dirty="0" err="1">
              <a:solidFill>
                <a:schemeClr val="bg1"/>
              </a:solidFill>
              <a:latin typeface="+mn-lt"/>
            </a:rPr>
            <a:t>và</a:t>
          </a:r>
          <a:r>
            <a:rPr lang="en-US" sz="1600" dirty="0">
              <a:solidFill>
                <a:schemeClr val="bg1"/>
              </a:solidFill>
              <a:latin typeface="+mn-lt"/>
            </a:rPr>
            <a:t> </a:t>
          </a:r>
          <a:r>
            <a:rPr lang="en-US" sz="1600" dirty="0" err="1">
              <a:solidFill>
                <a:schemeClr val="bg1"/>
              </a:solidFill>
              <a:latin typeface="+mn-lt"/>
            </a:rPr>
            <a:t>trường</a:t>
          </a:r>
          <a:r>
            <a:rPr lang="en-US" sz="1600" dirty="0">
              <a:solidFill>
                <a:schemeClr val="bg1"/>
              </a:solidFill>
              <a:latin typeface="+mn-lt"/>
            </a:rPr>
            <a:t> </a:t>
          </a:r>
          <a:r>
            <a:rPr lang="en-US" sz="1600" dirty="0" err="1">
              <a:solidFill>
                <a:schemeClr val="bg1"/>
              </a:solidFill>
              <a:latin typeface="+mn-lt"/>
            </a:rPr>
            <a:t>tiểu</a:t>
          </a:r>
          <a:r>
            <a:rPr lang="en-US" sz="1600" dirty="0">
              <a:solidFill>
                <a:schemeClr val="bg1"/>
              </a:solidFill>
              <a:latin typeface="+mn-lt"/>
            </a:rPr>
            <a:t> </a:t>
          </a:r>
          <a:r>
            <a:rPr lang="en-US" sz="1600" dirty="0" err="1">
              <a:solidFill>
                <a:schemeClr val="bg1"/>
              </a:solidFill>
              <a:latin typeface="+mn-lt"/>
            </a:rPr>
            <a:t>học</a:t>
          </a:r>
          <a:r>
            <a:rPr lang="en-US" sz="1600" dirty="0">
              <a:solidFill>
                <a:schemeClr val="bg1"/>
              </a:solidFill>
              <a:latin typeface="+mn-lt"/>
            </a:rPr>
            <a:t> </a:t>
          </a:r>
          <a:r>
            <a:rPr lang="en-US" sz="1600" dirty="0" err="1">
              <a:solidFill>
                <a:schemeClr val="bg1"/>
              </a:solidFill>
              <a:latin typeface="+mn-lt"/>
            </a:rPr>
            <a:t>thân</a:t>
          </a:r>
          <a:r>
            <a:rPr lang="en-US" sz="1600" dirty="0">
              <a:solidFill>
                <a:schemeClr val="bg1"/>
              </a:solidFill>
              <a:latin typeface="+mn-lt"/>
            </a:rPr>
            <a:t> </a:t>
          </a:r>
          <a:r>
            <a:rPr lang="en-US" sz="1600" dirty="0" err="1">
              <a:solidFill>
                <a:schemeClr val="bg1"/>
              </a:solidFill>
              <a:latin typeface="+mn-lt"/>
            </a:rPr>
            <a:t>yêu</a:t>
          </a:r>
          <a:endParaRPr lang="vi-VN" sz="1600" dirty="0">
            <a:solidFill>
              <a:schemeClr val="bg1"/>
            </a:solidFill>
            <a:latin typeface="+mn-lt"/>
          </a:endParaRPr>
        </a:p>
        <a:p>
          <a:pPr>
            <a:lnSpc>
              <a:spcPct val="100000"/>
            </a:lnSpc>
            <a:spcAft>
              <a:spcPts val="0"/>
            </a:spcAft>
          </a:pPr>
          <a:r>
            <a:rPr lang="vi-VN" sz="1600" dirty="0">
              <a:solidFill>
                <a:schemeClr val="bg1"/>
              </a:solidFill>
              <a:latin typeface="+mn-lt"/>
            </a:rPr>
            <a:t> </a:t>
          </a:r>
          <a:r>
            <a:rPr lang="en-US" sz="1600" dirty="0">
              <a:solidFill>
                <a:schemeClr val="bg1"/>
              </a:solidFill>
              <a:latin typeface="+mn-lt"/>
            </a:rPr>
            <a:t>P</a:t>
          </a:r>
          <a:r>
            <a:rPr lang="vi-VN" sz="1600" dirty="0">
              <a:solidFill>
                <a:schemeClr val="bg1"/>
              </a:solidFill>
              <a:latin typeface="+mn-lt"/>
            </a:rPr>
            <a:t>hát triển bản thân</a:t>
          </a:r>
          <a:r>
            <a:rPr lang="en-US" sz="1600" dirty="0">
              <a:solidFill>
                <a:schemeClr val="bg1"/>
              </a:solidFill>
              <a:latin typeface="+mn-lt"/>
            </a:rPr>
            <a:t>, </a:t>
          </a:r>
          <a:r>
            <a:rPr lang="en-US" sz="1600" dirty="0" err="1">
              <a:solidFill>
                <a:schemeClr val="bg1"/>
              </a:solidFill>
              <a:latin typeface="+mn-lt"/>
            </a:rPr>
            <a:t>thích</a:t>
          </a:r>
          <a:r>
            <a:rPr lang="en-US" sz="1600" dirty="0">
              <a:solidFill>
                <a:schemeClr val="bg1"/>
              </a:solidFill>
              <a:latin typeface="+mn-lt"/>
            </a:rPr>
            <a:t> </a:t>
          </a:r>
          <a:r>
            <a:rPr lang="en-US" sz="1600" dirty="0" err="1">
              <a:solidFill>
                <a:schemeClr val="bg1"/>
              </a:solidFill>
              <a:latin typeface="+mn-lt"/>
            </a:rPr>
            <a:t>ứng</a:t>
          </a:r>
          <a:r>
            <a:rPr lang="en-US" sz="1600" dirty="0">
              <a:solidFill>
                <a:schemeClr val="bg1"/>
              </a:solidFill>
              <a:latin typeface="+mn-lt"/>
            </a:rPr>
            <a:t> </a:t>
          </a:r>
          <a:r>
            <a:rPr lang="en-US" sz="1600" dirty="0" err="1">
              <a:solidFill>
                <a:schemeClr val="bg1"/>
              </a:solidFill>
              <a:latin typeface="+mn-lt"/>
            </a:rPr>
            <a:t>với</a:t>
          </a:r>
          <a:r>
            <a:rPr lang="en-US" sz="1600" dirty="0">
              <a:solidFill>
                <a:schemeClr val="bg1"/>
              </a:solidFill>
              <a:latin typeface="+mn-lt"/>
            </a:rPr>
            <a:t> </a:t>
          </a:r>
          <a:r>
            <a:rPr lang="en-US" sz="1600" dirty="0" err="1">
              <a:solidFill>
                <a:schemeClr val="bg1"/>
              </a:solidFill>
              <a:latin typeface="+mn-lt"/>
            </a:rPr>
            <a:t>môi</a:t>
          </a:r>
          <a:r>
            <a:rPr lang="en-US" sz="1600" dirty="0">
              <a:solidFill>
                <a:schemeClr val="bg1"/>
              </a:solidFill>
              <a:latin typeface="+mn-lt"/>
            </a:rPr>
            <a:t> </a:t>
          </a:r>
          <a:r>
            <a:rPr lang="en-US" sz="1600" dirty="0" err="1">
              <a:solidFill>
                <a:schemeClr val="bg1"/>
              </a:solidFill>
              <a:latin typeface="+mn-lt"/>
            </a:rPr>
            <a:t>trường</a:t>
          </a:r>
          <a:r>
            <a:rPr lang="en-US" sz="1600" dirty="0">
              <a:solidFill>
                <a:schemeClr val="bg1"/>
              </a:solidFill>
              <a:latin typeface="+mn-lt"/>
            </a:rPr>
            <a:t> </a:t>
          </a:r>
          <a:r>
            <a:rPr lang="en-US" sz="1600" dirty="0" err="1">
              <a:solidFill>
                <a:schemeClr val="bg1"/>
              </a:solidFill>
              <a:latin typeface="+mn-lt"/>
            </a:rPr>
            <a:t>mới</a:t>
          </a:r>
          <a:endParaRPr lang="vi-VN" sz="1600" dirty="0">
            <a:solidFill>
              <a:schemeClr val="bg1"/>
            </a:solidFill>
            <a:latin typeface="+mn-lt"/>
          </a:endParaRPr>
        </a:p>
        <a:p>
          <a:pPr>
            <a:lnSpc>
              <a:spcPct val="100000"/>
            </a:lnSpc>
            <a:spcAft>
              <a:spcPts val="0"/>
            </a:spcAft>
          </a:pPr>
          <a:r>
            <a:rPr lang="vi-VN" sz="1600" dirty="0">
              <a:solidFill>
                <a:schemeClr val="bg1"/>
              </a:solidFill>
              <a:latin typeface="+mn-lt"/>
            </a:rPr>
            <a:t> </a:t>
          </a:r>
          <a:r>
            <a:rPr lang="en-US" sz="1600" dirty="0" err="1">
              <a:solidFill>
                <a:schemeClr val="bg1"/>
              </a:solidFill>
              <a:latin typeface="+mn-lt"/>
            </a:rPr>
            <a:t>Hội</a:t>
          </a:r>
          <a:r>
            <a:rPr lang="en-US" sz="1600" dirty="0">
              <a:solidFill>
                <a:schemeClr val="bg1"/>
              </a:solidFill>
              <a:latin typeface="+mn-lt"/>
            </a:rPr>
            <a:t> </a:t>
          </a:r>
          <a:r>
            <a:rPr lang="en-US" sz="1600" dirty="0" err="1">
              <a:solidFill>
                <a:schemeClr val="bg1"/>
              </a:solidFill>
              <a:latin typeface="+mn-lt"/>
            </a:rPr>
            <a:t>chợ</a:t>
          </a:r>
          <a:r>
            <a:rPr lang="en-US" sz="1600" dirty="0">
              <a:solidFill>
                <a:schemeClr val="bg1"/>
              </a:solidFill>
              <a:latin typeface="+mn-lt"/>
            </a:rPr>
            <a:t> </a:t>
          </a:r>
          <a:r>
            <a:rPr lang="en-US" sz="1600" dirty="0" err="1">
              <a:solidFill>
                <a:schemeClr val="bg1"/>
              </a:solidFill>
              <a:latin typeface="+mn-lt"/>
            </a:rPr>
            <a:t>xuân</a:t>
          </a:r>
          <a:r>
            <a:rPr lang="en-US" sz="1600" dirty="0">
              <a:solidFill>
                <a:schemeClr val="bg1"/>
              </a:solidFill>
              <a:latin typeface="+mn-lt"/>
            </a:rPr>
            <a:t> </a:t>
          </a:r>
          <a:r>
            <a:rPr lang="en-US" sz="1600" dirty="0" err="1">
              <a:solidFill>
                <a:schemeClr val="bg1"/>
              </a:solidFill>
              <a:latin typeface="+mn-lt"/>
            </a:rPr>
            <a:t>và</a:t>
          </a:r>
          <a:r>
            <a:rPr lang="en-US" sz="1600" dirty="0">
              <a:solidFill>
                <a:schemeClr val="bg1"/>
              </a:solidFill>
              <a:latin typeface="+mn-lt"/>
            </a:rPr>
            <a:t> </a:t>
          </a:r>
          <a:r>
            <a:rPr lang="en-US" sz="1600" dirty="0" err="1">
              <a:solidFill>
                <a:schemeClr val="bg1"/>
              </a:solidFill>
              <a:latin typeface="+mn-lt"/>
            </a:rPr>
            <a:t>quản</a:t>
          </a:r>
          <a:r>
            <a:rPr lang="en-US" sz="1600" dirty="0">
              <a:solidFill>
                <a:schemeClr val="bg1"/>
              </a:solidFill>
              <a:latin typeface="+mn-lt"/>
            </a:rPr>
            <a:t> </a:t>
          </a:r>
          <a:r>
            <a:rPr lang="en-US" sz="1600" dirty="0" err="1">
              <a:solidFill>
                <a:schemeClr val="bg1"/>
              </a:solidFill>
              <a:latin typeface="+mn-lt"/>
            </a:rPr>
            <a:t>lí</a:t>
          </a:r>
          <a:r>
            <a:rPr lang="en-US" sz="1600" dirty="0">
              <a:solidFill>
                <a:schemeClr val="bg1"/>
              </a:solidFill>
              <a:latin typeface="+mn-lt"/>
            </a:rPr>
            <a:t> chi </a:t>
          </a:r>
          <a:r>
            <a:rPr lang="en-US" sz="1600" dirty="0" err="1">
              <a:solidFill>
                <a:schemeClr val="bg1"/>
              </a:solidFill>
              <a:latin typeface="+mn-lt"/>
            </a:rPr>
            <a:t>tiêu</a:t>
          </a:r>
          <a:endParaRPr lang="vi-VN" sz="1600" dirty="0">
            <a:solidFill>
              <a:schemeClr val="bg1"/>
            </a:solidFill>
            <a:latin typeface="+mn-lt"/>
          </a:endParaRPr>
        </a:p>
        <a:p>
          <a:pPr>
            <a:lnSpc>
              <a:spcPct val="100000"/>
            </a:lnSpc>
            <a:spcAft>
              <a:spcPts val="0"/>
            </a:spcAft>
          </a:pPr>
          <a:r>
            <a:rPr lang="vi-VN" sz="1600" dirty="0">
              <a:solidFill>
                <a:schemeClr val="bg1"/>
              </a:solidFill>
              <a:latin typeface="+mn-lt"/>
            </a:rPr>
            <a:t> </a:t>
          </a:r>
          <a:r>
            <a:rPr lang="en-US" sz="1600" dirty="0" err="1">
              <a:solidFill>
                <a:schemeClr val="bg1"/>
              </a:solidFill>
              <a:latin typeface="+mn-lt"/>
            </a:rPr>
            <a:t>Yêu</a:t>
          </a:r>
          <a:r>
            <a:rPr lang="en-US" sz="1600" dirty="0">
              <a:solidFill>
                <a:schemeClr val="bg1"/>
              </a:solidFill>
              <a:latin typeface="+mn-lt"/>
            </a:rPr>
            <a:t> </a:t>
          </a:r>
          <a:r>
            <a:rPr lang="en-US" sz="1600" dirty="0" err="1">
              <a:solidFill>
                <a:schemeClr val="bg1"/>
              </a:solidFill>
              <a:latin typeface="+mn-lt"/>
            </a:rPr>
            <a:t>thương</a:t>
          </a:r>
          <a:r>
            <a:rPr lang="en-US" sz="1600" dirty="0">
              <a:solidFill>
                <a:schemeClr val="bg1"/>
              </a:solidFill>
              <a:latin typeface="+mn-lt"/>
            </a:rPr>
            <a:t> </a:t>
          </a:r>
          <a:r>
            <a:rPr lang="vi-VN" sz="1600" dirty="0">
              <a:solidFill>
                <a:schemeClr val="bg1"/>
              </a:solidFill>
              <a:latin typeface="Calibri" panose="020F0502020204030204" pitchFamily="34" charset="0"/>
              <a:cs typeface="Calibri" panose="020F0502020204030204" pitchFamily="34" charset="0"/>
            </a:rPr>
            <a:t>gia đình - </a:t>
          </a:r>
          <a:r>
            <a:rPr lang="en-US" sz="1600" dirty="0" err="1">
              <a:solidFill>
                <a:schemeClr val="bg1"/>
              </a:solidFill>
              <a:latin typeface="Calibri" panose="020F0502020204030204" pitchFamily="34" charset="0"/>
              <a:cs typeface="Calibri" panose="020F0502020204030204" pitchFamily="34" charset="0"/>
            </a:rPr>
            <a:t>Tôn</a:t>
          </a:r>
          <a:r>
            <a:rPr lang="vi-VN" sz="1600" dirty="0">
              <a:solidFill>
                <a:schemeClr val="bg1"/>
              </a:solidFill>
              <a:latin typeface="Calibri" panose="020F0502020204030204" pitchFamily="34" charset="0"/>
              <a:cs typeface="Calibri" panose="020F0502020204030204" pitchFamily="34" charset="0"/>
            </a:rPr>
            <a:t> trọng phụ nữ</a:t>
          </a:r>
        </a:p>
        <a:p>
          <a:pPr>
            <a:lnSpc>
              <a:spcPct val="100000"/>
            </a:lnSpc>
            <a:spcAft>
              <a:spcPts val="0"/>
            </a:spcAft>
          </a:pPr>
          <a:r>
            <a:rPr lang="vi-VN" sz="1600" dirty="0">
              <a:solidFill>
                <a:schemeClr val="bg1"/>
              </a:solidFill>
              <a:latin typeface="+mn-lt"/>
            </a:rPr>
            <a:t> </a:t>
          </a:r>
          <a:r>
            <a:rPr lang="en-US" sz="1600" dirty="0">
              <a:solidFill>
                <a:schemeClr val="bg1"/>
              </a:solidFill>
              <a:latin typeface="+mn-lt"/>
            </a:rPr>
            <a:t>An </a:t>
          </a:r>
          <a:r>
            <a:rPr lang="en-US" sz="1600" dirty="0" err="1">
              <a:solidFill>
                <a:schemeClr val="bg1"/>
              </a:solidFill>
              <a:latin typeface="+mn-lt"/>
            </a:rPr>
            <a:t>toàn</a:t>
          </a:r>
          <a:r>
            <a:rPr lang="en-US" sz="1600" dirty="0">
              <a:solidFill>
                <a:schemeClr val="bg1"/>
              </a:solidFill>
              <a:latin typeface="+mn-lt"/>
            </a:rPr>
            <a:t> </a:t>
          </a:r>
          <a:r>
            <a:rPr lang="en-US" sz="1600" dirty="0" err="1">
              <a:solidFill>
                <a:schemeClr val="bg1"/>
              </a:solidFill>
              <a:latin typeface="+mn-lt"/>
            </a:rPr>
            <a:t>cho</a:t>
          </a:r>
          <a:r>
            <a:rPr lang="en-US" sz="1600" dirty="0">
              <a:solidFill>
                <a:schemeClr val="bg1"/>
              </a:solidFill>
              <a:latin typeface="+mn-lt"/>
            </a:rPr>
            <a:t> </a:t>
          </a:r>
          <a:r>
            <a:rPr lang="en-US" sz="1600" dirty="0" err="1">
              <a:solidFill>
                <a:schemeClr val="bg1"/>
              </a:solidFill>
              <a:latin typeface="+mn-lt"/>
            </a:rPr>
            <a:t>em</a:t>
          </a:r>
          <a:r>
            <a:rPr lang="en-US" sz="1600" dirty="0">
              <a:solidFill>
                <a:schemeClr val="bg1"/>
              </a:solidFill>
              <a:latin typeface="+mn-lt"/>
            </a:rPr>
            <a:t> – An </a:t>
          </a:r>
          <a:r>
            <a:rPr lang="en-US" sz="1600" dirty="0" err="1">
              <a:solidFill>
                <a:schemeClr val="bg1"/>
              </a:solidFill>
              <a:latin typeface="+mn-lt"/>
            </a:rPr>
            <a:t>toàn</a:t>
          </a:r>
          <a:r>
            <a:rPr lang="en-US" sz="1600" dirty="0">
              <a:solidFill>
                <a:schemeClr val="bg1"/>
              </a:solidFill>
              <a:latin typeface="+mn-lt"/>
            </a:rPr>
            <a:t> </a:t>
          </a:r>
          <a:r>
            <a:rPr lang="en-US" sz="1600" dirty="0" err="1">
              <a:solidFill>
                <a:schemeClr val="bg1"/>
              </a:solidFill>
              <a:latin typeface="+mn-lt"/>
            </a:rPr>
            <a:t>cho</a:t>
          </a:r>
          <a:r>
            <a:rPr lang="en-US" sz="1600" dirty="0">
              <a:solidFill>
                <a:schemeClr val="bg1"/>
              </a:solidFill>
              <a:latin typeface="+mn-lt"/>
            </a:rPr>
            <a:t> </a:t>
          </a:r>
          <a:r>
            <a:rPr lang="en-US" sz="1600" dirty="0" err="1">
              <a:solidFill>
                <a:schemeClr val="bg1"/>
              </a:solidFill>
              <a:latin typeface="+mn-lt"/>
            </a:rPr>
            <a:t>mọi</a:t>
          </a:r>
          <a:r>
            <a:rPr lang="en-US" sz="1600" dirty="0">
              <a:solidFill>
                <a:schemeClr val="bg1"/>
              </a:solidFill>
              <a:latin typeface="+mn-lt"/>
            </a:rPr>
            <a:t> </a:t>
          </a:r>
          <a:r>
            <a:rPr lang="en-US" sz="1600" dirty="0" err="1">
              <a:solidFill>
                <a:schemeClr val="bg1"/>
              </a:solidFill>
              <a:latin typeface="+mn-lt"/>
            </a:rPr>
            <a:t>người</a:t>
          </a:r>
          <a:endParaRPr lang="en-US" sz="1600" dirty="0">
            <a:solidFill>
              <a:schemeClr val="bg1"/>
            </a:solidFill>
            <a:latin typeface="+mn-lt"/>
          </a:endParaRPr>
        </a:p>
      </dgm:t>
    </dgm:pt>
    <dgm:pt modelId="{94764B03-F14C-5744-8C51-CD943803422D}" type="parTrans" cxnId="{781D76E0-17BC-054A-9159-75CAD733B250}">
      <dgm:prSet/>
      <dgm:spPr/>
      <dgm:t>
        <a:bodyPr/>
        <a:lstStyle/>
        <a:p>
          <a:endParaRPr lang="en-US">
            <a:solidFill>
              <a:schemeClr val="tx1"/>
            </a:solidFill>
          </a:endParaRPr>
        </a:p>
      </dgm:t>
    </dgm:pt>
    <dgm:pt modelId="{9023AB2A-F346-ED45-9CEA-35A1F0822160}" type="sibTrans" cxnId="{781D76E0-17BC-054A-9159-75CAD733B250}">
      <dgm:prSet/>
      <dgm:spPr/>
      <dgm:t>
        <a:bodyPr/>
        <a:lstStyle/>
        <a:p>
          <a:endParaRPr lang="en-US">
            <a:solidFill>
              <a:schemeClr val="tx1"/>
            </a:solidFill>
          </a:endParaRPr>
        </a:p>
      </dgm:t>
    </dgm:pt>
    <dgm:pt modelId="{2799150D-8FE9-E549-8B93-916CF7A5E3F3}">
      <dgm:prSet phldrT="[Text]" custT="1"/>
      <dgm:spPr/>
      <dgm:t>
        <a:bodyPr/>
        <a:lstStyle/>
        <a:p>
          <a:pPr>
            <a:lnSpc>
              <a:spcPct val="100000"/>
            </a:lnSpc>
            <a:spcAft>
              <a:spcPts val="0"/>
            </a:spcAft>
          </a:pPr>
          <a:r>
            <a:rPr lang="en-US" sz="1600" b="1" dirty="0">
              <a:solidFill>
                <a:schemeClr val="tx1"/>
              </a:solidFill>
            </a:rPr>
            <a:t>  HOẠT ĐỘNG HƯỚNG ĐẾN XÃ HỘI</a:t>
          </a:r>
        </a:p>
        <a:p>
          <a:pPr>
            <a:lnSpc>
              <a:spcPct val="100000"/>
            </a:lnSpc>
            <a:spcAft>
              <a:spcPts val="0"/>
            </a:spcAft>
          </a:pPr>
          <a:r>
            <a:rPr lang="en-US" sz="1600" dirty="0">
              <a:solidFill>
                <a:schemeClr val="tx1"/>
              </a:solidFill>
            </a:rPr>
            <a:t>  Tri </a:t>
          </a:r>
          <a:r>
            <a:rPr lang="en-US" sz="1600" dirty="0" err="1">
              <a:solidFill>
                <a:schemeClr val="tx1"/>
              </a:solidFill>
            </a:rPr>
            <a:t>ân</a:t>
          </a:r>
          <a:r>
            <a:rPr lang="en-US" sz="1600" dirty="0">
              <a:solidFill>
                <a:schemeClr val="tx1"/>
              </a:solidFill>
            </a:rPr>
            <a:t> </a:t>
          </a:r>
          <a:r>
            <a:rPr lang="en-US" sz="1600" dirty="0" err="1">
              <a:solidFill>
                <a:schemeClr val="tx1"/>
              </a:solidFill>
            </a:rPr>
            <a:t>thầy</a:t>
          </a:r>
          <a:r>
            <a:rPr lang="en-US" sz="1600" dirty="0">
              <a:solidFill>
                <a:schemeClr val="tx1"/>
              </a:solidFill>
            </a:rPr>
            <a:t> </a:t>
          </a:r>
          <a:r>
            <a:rPr lang="en-US" sz="1600" dirty="0" err="1">
              <a:solidFill>
                <a:schemeClr val="tx1"/>
              </a:solidFill>
            </a:rPr>
            <a:t>cô</a:t>
          </a:r>
          <a:r>
            <a:rPr lang="en-US" sz="1600" dirty="0">
              <a:solidFill>
                <a:schemeClr val="tx1"/>
              </a:solidFill>
            </a:rPr>
            <a:t> – </a:t>
          </a:r>
          <a:r>
            <a:rPr lang="en-US" sz="1600" dirty="0" err="1">
              <a:solidFill>
                <a:schemeClr val="tx1"/>
              </a:solidFill>
            </a:rPr>
            <a:t>Kết</a:t>
          </a:r>
          <a:r>
            <a:rPr lang="en-US" sz="1600" dirty="0">
              <a:solidFill>
                <a:schemeClr val="tx1"/>
              </a:solidFill>
            </a:rPr>
            <a:t> </a:t>
          </a:r>
          <a:r>
            <a:rPr lang="en-US" sz="1600" dirty="0" err="1">
              <a:solidFill>
                <a:schemeClr val="tx1"/>
              </a:solidFill>
            </a:rPr>
            <a:t>nối</a:t>
          </a:r>
          <a:r>
            <a:rPr lang="en-US" sz="1600" dirty="0">
              <a:solidFill>
                <a:schemeClr val="tx1"/>
              </a:solidFill>
            </a:rPr>
            <a:t> </a:t>
          </a:r>
          <a:r>
            <a:rPr lang="en-US" sz="1600" dirty="0" err="1">
              <a:solidFill>
                <a:schemeClr val="tx1"/>
              </a:solidFill>
            </a:rPr>
            <a:t>bạn</a:t>
          </a:r>
          <a:r>
            <a:rPr lang="en-US" sz="1600" dirty="0">
              <a:solidFill>
                <a:schemeClr val="tx1"/>
              </a:solidFill>
            </a:rPr>
            <a:t> </a:t>
          </a:r>
          <a:r>
            <a:rPr lang="en-US" sz="1600" dirty="0" err="1">
              <a:solidFill>
                <a:schemeClr val="tx1"/>
              </a:solidFill>
            </a:rPr>
            <a:t>bè</a:t>
          </a:r>
          <a:endParaRPr lang="en-US" sz="1600" dirty="0">
            <a:solidFill>
              <a:schemeClr val="tx1"/>
            </a:solidFill>
          </a:endParaRPr>
        </a:p>
        <a:p>
          <a:pPr>
            <a:lnSpc>
              <a:spcPct val="100000"/>
            </a:lnSpc>
            <a:spcAft>
              <a:spcPts val="0"/>
            </a:spcAft>
          </a:pPr>
          <a:r>
            <a:rPr lang="en-US" sz="1600" dirty="0">
              <a:solidFill>
                <a:schemeClr val="tx1"/>
              </a:solidFill>
            </a:rPr>
            <a:t>  </a:t>
          </a:r>
          <a:r>
            <a:rPr lang="en-US" sz="1600" dirty="0" err="1">
              <a:solidFill>
                <a:schemeClr val="tx1"/>
              </a:solidFill>
            </a:rPr>
            <a:t>Hành</a:t>
          </a:r>
          <a:r>
            <a:rPr lang="en-US" sz="1600" dirty="0">
              <a:solidFill>
                <a:schemeClr val="tx1"/>
              </a:solidFill>
            </a:rPr>
            <a:t> </a:t>
          </a:r>
          <a:r>
            <a:rPr lang="en-US" sz="1600" dirty="0" err="1">
              <a:solidFill>
                <a:schemeClr val="tx1"/>
              </a:solidFill>
            </a:rPr>
            <a:t>động</a:t>
          </a:r>
          <a:r>
            <a:rPr lang="en-US" sz="1600" dirty="0">
              <a:solidFill>
                <a:schemeClr val="tx1"/>
              </a:solidFill>
            </a:rPr>
            <a:t> </a:t>
          </a:r>
          <a:r>
            <a:rPr lang="en-US" sz="1600" dirty="0" err="1">
              <a:solidFill>
                <a:schemeClr val="tx1"/>
              </a:solidFill>
            </a:rPr>
            <a:t>vì</a:t>
          </a:r>
          <a:r>
            <a:rPr lang="en-US" sz="1600" dirty="0">
              <a:solidFill>
                <a:schemeClr val="tx1"/>
              </a:solidFill>
            </a:rPr>
            <a:t> </a:t>
          </a:r>
          <a:r>
            <a:rPr lang="en-US" sz="1600" dirty="0" err="1">
              <a:solidFill>
                <a:schemeClr val="tx1"/>
              </a:solidFill>
            </a:rPr>
            <a:t>cộng</a:t>
          </a:r>
          <a:r>
            <a:rPr lang="en-US" sz="1600" dirty="0">
              <a:solidFill>
                <a:schemeClr val="tx1"/>
              </a:solidFill>
            </a:rPr>
            <a:t> </a:t>
          </a:r>
          <a:r>
            <a:rPr lang="en-US" sz="1600" dirty="0" err="1">
              <a:solidFill>
                <a:schemeClr val="tx1"/>
              </a:solidFill>
            </a:rPr>
            <a:t>đồng</a:t>
          </a:r>
          <a:endParaRPr lang="en-US" sz="1600" dirty="0">
            <a:solidFill>
              <a:schemeClr val="tx1"/>
            </a:solidFill>
          </a:endParaRPr>
        </a:p>
      </dgm:t>
    </dgm:pt>
    <dgm:pt modelId="{145FC9F5-B5A6-8440-A814-85D6B20BBF9D}" type="parTrans" cxnId="{E85079E3-66CA-B34D-BE05-A8FE37C3551E}">
      <dgm:prSet/>
      <dgm:spPr/>
      <dgm:t>
        <a:bodyPr/>
        <a:lstStyle/>
        <a:p>
          <a:endParaRPr lang="en-US">
            <a:solidFill>
              <a:schemeClr val="tx1"/>
            </a:solidFill>
          </a:endParaRPr>
        </a:p>
      </dgm:t>
    </dgm:pt>
    <dgm:pt modelId="{51870111-8080-5D46-959A-F056869EA1EB}" type="sibTrans" cxnId="{E85079E3-66CA-B34D-BE05-A8FE37C3551E}">
      <dgm:prSet/>
      <dgm:spPr/>
      <dgm:t>
        <a:bodyPr/>
        <a:lstStyle/>
        <a:p>
          <a:endParaRPr lang="en-US">
            <a:solidFill>
              <a:schemeClr val="tx1"/>
            </a:solidFill>
          </a:endParaRPr>
        </a:p>
      </dgm:t>
    </dgm:pt>
    <dgm:pt modelId="{72CCED45-EF79-EB4C-BBEB-89AC98223598}">
      <dgm:prSet phldrT="[Text]" custT="1"/>
      <dgm:spPr/>
      <dgm:t>
        <a:bodyPr/>
        <a:lstStyle/>
        <a:p>
          <a:pPr>
            <a:lnSpc>
              <a:spcPct val="100000"/>
            </a:lnSpc>
            <a:spcAft>
              <a:spcPts val="0"/>
            </a:spcAft>
          </a:pPr>
          <a:r>
            <a:rPr lang="vi-VN" sz="1600" b="1" dirty="0">
              <a:solidFill>
                <a:schemeClr val="tx1"/>
              </a:solidFill>
            </a:rPr>
            <a:t> HOẠT ĐỘNG HƯỚNG ĐẾN TỰ NHIÊN</a:t>
          </a:r>
        </a:p>
        <a:p>
          <a:pPr>
            <a:lnSpc>
              <a:spcPct val="100000"/>
            </a:lnSpc>
            <a:spcAft>
              <a:spcPts val="0"/>
            </a:spcAft>
          </a:pPr>
          <a:r>
            <a:rPr lang="en-US" sz="1600" dirty="0" err="1">
              <a:solidFill>
                <a:schemeClr val="tx1"/>
              </a:solidFill>
            </a:rPr>
            <a:t>Em</a:t>
          </a:r>
          <a:r>
            <a:rPr lang="en-US" sz="1600" dirty="0">
              <a:solidFill>
                <a:schemeClr val="tx1"/>
              </a:solidFill>
            </a:rPr>
            <a:t> </a:t>
          </a:r>
          <a:r>
            <a:rPr lang="en-US" sz="1600" dirty="0" err="1">
              <a:solidFill>
                <a:schemeClr val="tx1"/>
              </a:solidFill>
            </a:rPr>
            <a:t>và</a:t>
          </a:r>
          <a:r>
            <a:rPr lang="en-US" sz="1600" dirty="0">
              <a:solidFill>
                <a:schemeClr val="tx1"/>
              </a:solidFill>
            </a:rPr>
            <a:t> </a:t>
          </a:r>
          <a:r>
            <a:rPr lang="en-US" sz="1600" dirty="0" err="1">
              <a:solidFill>
                <a:schemeClr val="tx1"/>
              </a:solidFill>
            </a:rPr>
            <a:t>môi</a:t>
          </a:r>
          <a:r>
            <a:rPr lang="en-US" sz="1600" dirty="0">
              <a:solidFill>
                <a:schemeClr val="tx1"/>
              </a:solidFill>
            </a:rPr>
            <a:t> </a:t>
          </a:r>
          <a:r>
            <a:rPr lang="en-US" sz="1600" dirty="0" err="1">
              <a:solidFill>
                <a:schemeClr val="tx1"/>
              </a:solidFill>
            </a:rPr>
            <a:t>trường</a:t>
          </a:r>
          <a:r>
            <a:rPr lang="en-US" sz="1600" dirty="0">
              <a:solidFill>
                <a:schemeClr val="tx1"/>
              </a:solidFill>
            </a:rPr>
            <a:t> </a:t>
          </a:r>
          <a:r>
            <a:rPr lang="vi-VN" sz="1600" dirty="0">
              <a:solidFill>
                <a:schemeClr val="tx1"/>
              </a:solidFill>
            </a:rPr>
            <a:t>xanh</a:t>
          </a:r>
          <a:endParaRPr lang="en-US" sz="1600" dirty="0">
            <a:solidFill>
              <a:schemeClr val="tx1"/>
            </a:solidFill>
          </a:endParaRPr>
        </a:p>
      </dgm:t>
    </dgm:pt>
    <dgm:pt modelId="{F4D798BD-D725-0A41-85A3-52C5C5F23531}" type="parTrans" cxnId="{1DBEAC2B-4308-AB45-8C40-1C05957DF25D}">
      <dgm:prSet/>
      <dgm:spPr/>
      <dgm:t>
        <a:bodyPr/>
        <a:lstStyle/>
        <a:p>
          <a:endParaRPr lang="en-US">
            <a:solidFill>
              <a:schemeClr val="tx1"/>
            </a:solidFill>
          </a:endParaRPr>
        </a:p>
      </dgm:t>
    </dgm:pt>
    <dgm:pt modelId="{498C7710-9D88-3247-A172-BE5E05AD0ABF}" type="sibTrans" cxnId="{1DBEAC2B-4308-AB45-8C40-1C05957DF25D}">
      <dgm:prSet/>
      <dgm:spPr/>
      <dgm:t>
        <a:bodyPr/>
        <a:lstStyle/>
        <a:p>
          <a:endParaRPr lang="en-US">
            <a:solidFill>
              <a:schemeClr val="tx1"/>
            </a:solidFill>
          </a:endParaRPr>
        </a:p>
      </dgm:t>
    </dgm:pt>
    <dgm:pt modelId="{23E8687C-B410-3D4D-A995-CF82F4A55879}">
      <dgm:prSet phldrT="[Text]" custT="1"/>
      <dgm:spPr>
        <a:ln>
          <a:noFill/>
        </a:ln>
      </dgm:spPr>
      <dgm:t>
        <a:bodyPr/>
        <a:lstStyle/>
        <a:p>
          <a:pPr>
            <a:lnSpc>
              <a:spcPct val="100000"/>
            </a:lnSpc>
            <a:spcAft>
              <a:spcPts val="0"/>
            </a:spcAft>
          </a:pPr>
          <a:r>
            <a:rPr lang="vi-VN" sz="1600" b="1" dirty="0">
              <a:solidFill>
                <a:schemeClr val="tx1"/>
              </a:solidFill>
            </a:rPr>
            <a:t> HOẠT ĐỘNG HƯỚNG NGHIỆP </a:t>
          </a:r>
        </a:p>
        <a:p>
          <a:pPr>
            <a:lnSpc>
              <a:spcPct val="100000"/>
            </a:lnSpc>
            <a:spcAft>
              <a:spcPts val="0"/>
            </a:spcAft>
          </a:pPr>
          <a:r>
            <a:rPr lang="vi-VN" sz="1600" dirty="0">
              <a:solidFill>
                <a:schemeClr val="tx1"/>
              </a:solidFill>
            </a:rPr>
            <a:t> </a:t>
          </a:r>
          <a:r>
            <a:rPr lang="en-US" sz="1600" dirty="0" err="1">
              <a:solidFill>
                <a:schemeClr val="tx1"/>
              </a:solidFill>
              <a:latin typeface="+mn-lt"/>
            </a:rPr>
            <a:t>Nghề</a:t>
          </a:r>
          <a:r>
            <a:rPr lang="en-US" sz="1600" dirty="0">
              <a:solidFill>
                <a:schemeClr val="tx1"/>
              </a:solidFill>
              <a:latin typeface="+mn-lt"/>
            </a:rPr>
            <a:t> </a:t>
          </a:r>
          <a:r>
            <a:rPr lang="en-US" sz="1600" dirty="0" err="1">
              <a:solidFill>
                <a:schemeClr val="tx1"/>
              </a:solidFill>
              <a:latin typeface="+mn-lt"/>
            </a:rPr>
            <a:t>em</a:t>
          </a:r>
          <a:r>
            <a:rPr lang="en-US" sz="1600" dirty="0">
              <a:solidFill>
                <a:schemeClr val="tx1"/>
              </a:solidFill>
              <a:latin typeface="+mn-lt"/>
            </a:rPr>
            <a:t> </a:t>
          </a:r>
          <a:r>
            <a:rPr lang="en-US" sz="1600" dirty="0" err="1">
              <a:solidFill>
                <a:schemeClr val="tx1"/>
              </a:solidFill>
              <a:latin typeface="+mn-lt"/>
            </a:rPr>
            <a:t>mơ</a:t>
          </a:r>
          <a:r>
            <a:rPr lang="en-US" sz="1600" dirty="0">
              <a:solidFill>
                <a:schemeClr val="tx1"/>
              </a:solidFill>
              <a:latin typeface="+mn-lt"/>
            </a:rPr>
            <a:t> </a:t>
          </a:r>
          <a:r>
            <a:rPr lang="en-US" sz="1600" dirty="0" err="1">
              <a:solidFill>
                <a:schemeClr val="tx1"/>
              </a:solidFill>
              <a:latin typeface="+mn-lt"/>
            </a:rPr>
            <a:t>ước</a:t>
          </a:r>
          <a:endParaRPr lang="en-US" sz="1700" dirty="0">
            <a:solidFill>
              <a:schemeClr val="tx1"/>
            </a:solidFill>
            <a:latin typeface="+mn-lt"/>
          </a:endParaRPr>
        </a:p>
      </dgm:t>
    </dgm:pt>
    <dgm:pt modelId="{F04127ED-8DF7-3A42-BF5E-3479DBE78748}" type="sibTrans" cxnId="{4E2A9637-9625-0B48-8326-5E72073DE098}">
      <dgm:prSet/>
      <dgm:spPr/>
      <dgm:t>
        <a:bodyPr/>
        <a:lstStyle/>
        <a:p>
          <a:endParaRPr lang="en-US">
            <a:solidFill>
              <a:schemeClr val="tx1"/>
            </a:solidFill>
          </a:endParaRPr>
        </a:p>
      </dgm:t>
    </dgm:pt>
    <dgm:pt modelId="{6A0D4261-AAD5-2345-9B6B-89E6ACAFEB8B}" type="parTrans" cxnId="{4E2A9637-9625-0B48-8326-5E72073DE098}">
      <dgm:prSet/>
      <dgm:spPr/>
      <dgm:t>
        <a:bodyPr/>
        <a:lstStyle/>
        <a:p>
          <a:endParaRPr lang="en-US">
            <a:solidFill>
              <a:schemeClr val="tx1"/>
            </a:solidFill>
          </a:endParaRPr>
        </a:p>
      </dgm:t>
    </dgm:pt>
    <dgm:pt modelId="{0BA4CEB4-0E10-424C-BDA0-C1FB69AF1EE3}" type="pres">
      <dgm:prSet presAssocID="{BEA9B9F5-6308-EA40-BF43-14BD7BD34C9B}" presName="linear" presStyleCnt="0">
        <dgm:presLayoutVars>
          <dgm:dir/>
          <dgm:resizeHandles val="exact"/>
        </dgm:presLayoutVars>
      </dgm:prSet>
      <dgm:spPr/>
    </dgm:pt>
    <dgm:pt modelId="{A663C3C4-3B59-7D41-96BB-55CF09781358}" type="pres">
      <dgm:prSet presAssocID="{E58F6CC1-7DE3-0C4A-8B69-D686F3F33531}" presName="comp" presStyleCnt="0"/>
      <dgm:spPr/>
    </dgm:pt>
    <dgm:pt modelId="{090DBC9B-13AE-1540-8425-282372F9C9E7}" type="pres">
      <dgm:prSet presAssocID="{E58F6CC1-7DE3-0C4A-8B69-D686F3F33531}" presName="box" presStyleLbl="node1" presStyleIdx="0" presStyleCnt="4" custScaleY="113710"/>
      <dgm:spPr/>
    </dgm:pt>
    <dgm:pt modelId="{8A53FF94-5305-A748-BC3A-BCE9ACDC775B}" type="pres">
      <dgm:prSet presAssocID="{E58F6CC1-7DE3-0C4A-8B69-D686F3F33531}" presName="img" presStyleLbl="fgImgPlace1" presStyleIdx="0" presStyleCnt="4" custScaleY="107528"/>
      <dgm:spPr>
        <a:blipFill rotWithShape="1">
          <a:blip xmlns:r="http://schemas.openxmlformats.org/officeDocument/2006/relationships" r:embed="rId1"/>
          <a:srcRect/>
          <a:stretch>
            <a:fillRect t="-23000" b="-23000"/>
          </a:stretch>
        </a:blipFill>
      </dgm:spPr>
    </dgm:pt>
    <dgm:pt modelId="{635F7B40-3B8A-6E4E-A202-BF1799F912A3}" type="pres">
      <dgm:prSet presAssocID="{E58F6CC1-7DE3-0C4A-8B69-D686F3F33531}" presName="text" presStyleLbl="node1" presStyleIdx="0" presStyleCnt="4">
        <dgm:presLayoutVars>
          <dgm:bulletEnabled val="1"/>
        </dgm:presLayoutVars>
      </dgm:prSet>
      <dgm:spPr/>
    </dgm:pt>
    <dgm:pt modelId="{8FEC36D1-02C1-5348-9302-50DD195ACD56}" type="pres">
      <dgm:prSet presAssocID="{9023AB2A-F346-ED45-9CEA-35A1F0822160}" presName="spacer" presStyleCnt="0"/>
      <dgm:spPr/>
    </dgm:pt>
    <dgm:pt modelId="{A1DF9B9E-8D37-8E41-B256-E15D3B428DE5}" type="pres">
      <dgm:prSet presAssocID="{2799150D-8FE9-E549-8B93-916CF7A5E3F3}" presName="comp" presStyleCnt="0"/>
      <dgm:spPr/>
    </dgm:pt>
    <dgm:pt modelId="{10DFB191-A4EA-854C-ABE9-C34A8DF24577}" type="pres">
      <dgm:prSet presAssocID="{2799150D-8FE9-E549-8B93-916CF7A5E3F3}" presName="box" presStyleLbl="node1" presStyleIdx="1" presStyleCnt="4" custScaleY="65776"/>
      <dgm:spPr/>
    </dgm:pt>
    <dgm:pt modelId="{ABA033E6-F00B-A946-86EE-78F3774ECEF3}" type="pres">
      <dgm:prSet presAssocID="{2799150D-8FE9-E549-8B93-916CF7A5E3F3}" presName="img" presStyleLbl="fgImgPlace1" presStyleIdx="1" presStyleCnt="4" custScaleX="106214" custScaleY="50088"/>
      <dgm:spPr>
        <a:blipFill rotWithShape="1">
          <a:blip xmlns:r="http://schemas.openxmlformats.org/officeDocument/2006/relationships" r:embed="rId2"/>
          <a:srcRect/>
          <a:stretch>
            <a:fillRect t="-37000" b="-37000"/>
          </a:stretch>
        </a:blipFill>
      </dgm:spPr>
    </dgm:pt>
    <dgm:pt modelId="{B2E882B4-6154-DC47-BD72-A3DBF1EFBA9B}" type="pres">
      <dgm:prSet presAssocID="{2799150D-8FE9-E549-8B93-916CF7A5E3F3}" presName="text" presStyleLbl="node1" presStyleIdx="1" presStyleCnt="4">
        <dgm:presLayoutVars>
          <dgm:bulletEnabled val="1"/>
        </dgm:presLayoutVars>
      </dgm:prSet>
      <dgm:spPr/>
    </dgm:pt>
    <dgm:pt modelId="{9224C9A0-FA14-9E40-AAF8-5EDF706CEF2F}" type="pres">
      <dgm:prSet presAssocID="{51870111-8080-5D46-959A-F056869EA1EB}" presName="spacer" presStyleCnt="0"/>
      <dgm:spPr/>
    </dgm:pt>
    <dgm:pt modelId="{44E94EE9-2D71-0542-A44B-FEB3D616F230}" type="pres">
      <dgm:prSet presAssocID="{72CCED45-EF79-EB4C-BBEB-89AC98223598}" presName="comp" presStyleCnt="0"/>
      <dgm:spPr/>
    </dgm:pt>
    <dgm:pt modelId="{EDE46BED-0447-5A40-B2CE-BF222C8F0256}" type="pres">
      <dgm:prSet presAssocID="{72CCED45-EF79-EB4C-BBEB-89AC98223598}" presName="box" presStyleLbl="node1" presStyleIdx="2" presStyleCnt="4" custScaleY="55821"/>
      <dgm:spPr/>
    </dgm:pt>
    <dgm:pt modelId="{B682E6AB-2F4C-6C42-9B1C-A55EABB218D8}" type="pres">
      <dgm:prSet presAssocID="{72CCED45-EF79-EB4C-BBEB-89AC98223598}" presName="img" presStyleLbl="fgImgPlace1" presStyleIdx="2" presStyleCnt="4" custScaleY="55821"/>
      <dgm:spPr>
        <a:blipFill rotWithShape="1">
          <a:blip xmlns:r="http://schemas.openxmlformats.org/officeDocument/2006/relationships" r:embed="rId3"/>
          <a:srcRect/>
          <a:stretch>
            <a:fillRect t="-34000" b="-34000"/>
          </a:stretch>
        </a:blipFill>
      </dgm:spPr>
    </dgm:pt>
    <dgm:pt modelId="{ADE3F48C-DE5F-8B49-8DD3-4B6D802C7683}" type="pres">
      <dgm:prSet presAssocID="{72CCED45-EF79-EB4C-BBEB-89AC98223598}" presName="text" presStyleLbl="node1" presStyleIdx="2" presStyleCnt="4">
        <dgm:presLayoutVars>
          <dgm:bulletEnabled val="1"/>
        </dgm:presLayoutVars>
      </dgm:prSet>
      <dgm:spPr/>
    </dgm:pt>
    <dgm:pt modelId="{3DEF147E-2D9A-FA41-8B07-7808CBBD9A33}" type="pres">
      <dgm:prSet presAssocID="{498C7710-9D88-3247-A172-BE5E05AD0ABF}" presName="spacer" presStyleCnt="0"/>
      <dgm:spPr/>
    </dgm:pt>
    <dgm:pt modelId="{AC20BC5B-C7CC-AF4D-98E7-8664CD230E10}" type="pres">
      <dgm:prSet presAssocID="{23E8687C-B410-3D4D-A995-CF82F4A55879}" presName="comp" presStyleCnt="0"/>
      <dgm:spPr/>
    </dgm:pt>
    <dgm:pt modelId="{0E38B0D8-E9FA-B748-B547-F3AB69706010}" type="pres">
      <dgm:prSet presAssocID="{23E8687C-B410-3D4D-A995-CF82F4A55879}" presName="box" presStyleLbl="node1" presStyleIdx="3" presStyleCnt="4" custScaleY="47623"/>
      <dgm:spPr/>
    </dgm:pt>
    <dgm:pt modelId="{002149DC-9AAC-334D-B6CF-E5AFAE49483B}" type="pres">
      <dgm:prSet presAssocID="{23E8687C-B410-3D4D-A995-CF82F4A55879}" presName="img" presStyleLbl="fgImgPlace1" presStyleIdx="3" presStyleCnt="4" custScaleY="47623"/>
      <dgm:spPr>
        <a:blipFill rotWithShape="1">
          <a:blip xmlns:r="http://schemas.openxmlformats.org/officeDocument/2006/relationships" r:embed="rId4"/>
          <a:srcRect/>
          <a:stretch>
            <a:fillRect t="-26000" b="-26000"/>
          </a:stretch>
        </a:blipFill>
      </dgm:spPr>
    </dgm:pt>
    <dgm:pt modelId="{1CBD3186-2CC1-7C41-B75D-0109266A0943}" type="pres">
      <dgm:prSet presAssocID="{23E8687C-B410-3D4D-A995-CF82F4A55879}" presName="text" presStyleLbl="node1" presStyleIdx="3" presStyleCnt="4">
        <dgm:presLayoutVars>
          <dgm:bulletEnabled val="1"/>
        </dgm:presLayoutVars>
      </dgm:prSet>
      <dgm:spPr/>
    </dgm:pt>
  </dgm:ptLst>
  <dgm:cxnLst>
    <dgm:cxn modelId="{1DBEAC2B-4308-AB45-8C40-1C05957DF25D}" srcId="{BEA9B9F5-6308-EA40-BF43-14BD7BD34C9B}" destId="{72CCED45-EF79-EB4C-BBEB-89AC98223598}" srcOrd="2" destOrd="0" parTransId="{F4D798BD-D725-0A41-85A3-52C5C5F23531}" sibTransId="{498C7710-9D88-3247-A172-BE5E05AD0ABF}"/>
    <dgm:cxn modelId="{8499BE30-AC24-894C-8892-F8E98177521E}" type="presOf" srcId="{BEA9B9F5-6308-EA40-BF43-14BD7BD34C9B}" destId="{0BA4CEB4-0E10-424C-BDA0-C1FB69AF1EE3}" srcOrd="0" destOrd="0" presId="urn:microsoft.com/office/officeart/2005/8/layout/vList4"/>
    <dgm:cxn modelId="{4E2A9637-9625-0B48-8326-5E72073DE098}" srcId="{BEA9B9F5-6308-EA40-BF43-14BD7BD34C9B}" destId="{23E8687C-B410-3D4D-A995-CF82F4A55879}" srcOrd="3" destOrd="0" parTransId="{6A0D4261-AAD5-2345-9B6B-89E6ACAFEB8B}" sibTransId="{F04127ED-8DF7-3A42-BF5E-3479DBE78748}"/>
    <dgm:cxn modelId="{A575A739-44BF-074F-AEA2-BDAE1487D9EB}" type="presOf" srcId="{23E8687C-B410-3D4D-A995-CF82F4A55879}" destId="{0E38B0D8-E9FA-B748-B547-F3AB69706010}" srcOrd="0" destOrd="0" presId="urn:microsoft.com/office/officeart/2005/8/layout/vList4"/>
    <dgm:cxn modelId="{AF54D868-A3CD-7F4C-AC2E-F2499418087A}" type="presOf" srcId="{E58F6CC1-7DE3-0C4A-8B69-D686F3F33531}" destId="{635F7B40-3B8A-6E4E-A202-BF1799F912A3}" srcOrd="1" destOrd="0" presId="urn:microsoft.com/office/officeart/2005/8/layout/vList4"/>
    <dgm:cxn modelId="{1EBAC952-4204-6641-953E-D5C1CE81B10E}" type="presOf" srcId="{2799150D-8FE9-E549-8B93-916CF7A5E3F3}" destId="{B2E882B4-6154-DC47-BD72-A3DBF1EFBA9B}" srcOrd="1" destOrd="0" presId="urn:microsoft.com/office/officeart/2005/8/layout/vList4"/>
    <dgm:cxn modelId="{B485998E-17E6-3E4A-9B08-F1FE87D343EB}" type="presOf" srcId="{72CCED45-EF79-EB4C-BBEB-89AC98223598}" destId="{ADE3F48C-DE5F-8B49-8DD3-4B6D802C7683}" srcOrd="1" destOrd="0" presId="urn:microsoft.com/office/officeart/2005/8/layout/vList4"/>
    <dgm:cxn modelId="{4B70F497-FA00-3B48-9E14-F60A97F24A0B}" type="presOf" srcId="{72CCED45-EF79-EB4C-BBEB-89AC98223598}" destId="{EDE46BED-0447-5A40-B2CE-BF222C8F0256}" srcOrd="0" destOrd="0" presId="urn:microsoft.com/office/officeart/2005/8/layout/vList4"/>
    <dgm:cxn modelId="{2FA155A8-7F96-0F47-876A-5728E6AC1505}" type="presOf" srcId="{2799150D-8FE9-E549-8B93-916CF7A5E3F3}" destId="{10DFB191-A4EA-854C-ABE9-C34A8DF24577}" srcOrd="0" destOrd="0" presId="urn:microsoft.com/office/officeart/2005/8/layout/vList4"/>
    <dgm:cxn modelId="{A17A5FAD-26D8-574C-B05F-0A09FE0E651B}" type="presOf" srcId="{E58F6CC1-7DE3-0C4A-8B69-D686F3F33531}" destId="{090DBC9B-13AE-1540-8425-282372F9C9E7}" srcOrd="0" destOrd="0" presId="urn:microsoft.com/office/officeart/2005/8/layout/vList4"/>
    <dgm:cxn modelId="{72D889D8-3708-884C-8CA2-AEEEF0B177F7}" type="presOf" srcId="{23E8687C-B410-3D4D-A995-CF82F4A55879}" destId="{1CBD3186-2CC1-7C41-B75D-0109266A0943}" srcOrd="1" destOrd="0" presId="urn:microsoft.com/office/officeart/2005/8/layout/vList4"/>
    <dgm:cxn modelId="{781D76E0-17BC-054A-9159-75CAD733B250}" srcId="{BEA9B9F5-6308-EA40-BF43-14BD7BD34C9B}" destId="{E58F6CC1-7DE3-0C4A-8B69-D686F3F33531}" srcOrd="0" destOrd="0" parTransId="{94764B03-F14C-5744-8C51-CD943803422D}" sibTransId="{9023AB2A-F346-ED45-9CEA-35A1F0822160}"/>
    <dgm:cxn modelId="{E85079E3-66CA-B34D-BE05-A8FE37C3551E}" srcId="{BEA9B9F5-6308-EA40-BF43-14BD7BD34C9B}" destId="{2799150D-8FE9-E549-8B93-916CF7A5E3F3}" srcOrd="1" destOrd="0" parTransId="{145FC9F5-B5A6-8440-A814-85D6B20BBF9D}" sibTransId="{51870111-8080-5D46-959A-F056869EA1EB}"/>
    <dgm:cxn modelId="{69314AF9-618C-9247-98BC-BBF6054E332B}" type="presParOf" srcId="{0BA4CEB4-0E10-424C-BDA0-C1FB69AF1EE3}" destId="{A663C3C4-3B59-7D41-96BB-55CF09781358}" srcOrd="0" destOrd="0" presId="urn:microsoft.com/office/officeart/2005/8/layout/vList4"/>
    <dgm:cxn modelId="{EAB23A95-3BFC-324F-93D6-C2FA38D57F4D}" type="presParOf" srcId="{A663C3C4-3B59-7D41-96BB-55CF09781358}" destId="{090DBC9B-13AE-1540-8425-282372F9C9E7}" srcOrd="0" destOrd="0" presId="urn:microsoft.com/office/officeart/2005/8/layout/vList4"/>
    <dgm:cxn modelId="{950B49F3-D06F-DF44-834F-2621645A904E}" type="presParOf" srcId="{A663C3C4-3B59-7D41-96BB-55CF09781358}" destId="{8A53FF94-5305-A748-BC3A-BCE9ACDC775B}" srcOrd="1" destOrd="0" presId="urn:microsoft.com/office/officeart/2005/8/layout/vList4"/>
    <dgm:cxn modelId="{9ED1799E-07E5-3E43-8EFC-FDD5B7D4E565}" type="presParOf" srcId="{A663C3C4-3B59-7D41-96BB-55CF09781358}" destId="{635F7B40-3B8A-6E4E-A202-BF1799F912A3}" srcOrd="2" destOrd="0" presId="urn:microsoft.com/office/officeart/2005/8/layout/vList4"/>
    <dgm:cxn modelId="{D87FFC0C-2C75-4848-BD17-07083F474483}" type="presParOf" srcId="{0BA4CEB4-0E10-424C-BDA0-C1FB69AF1EE3}" destId="{8FEC36D1-02C1-5348-9302-50DD195ACD56}" srcOrd="1" destOrd="0" presId="urn:microsoft.com/office/officeart/2005/8/layout/vList4"/>
    <dgm:cxn modelId="{86796690-766A-384F-A1B1-2DB23469F204}" type="presParOf" srcId="{0BA4CEB4-0E10-424C-BDA0-C1FB69AF1EE3}" destId="{A1DF9B9E-8D37-8E41-B256-E15D3B428DE5}" srcOrd="2" destOrd="0" presId="urn:microsoft.com/office/officeart/2005/8/layout/vList4"/>
    <dgm:cxn modelId="{A3D72CB7-F996-7046-9CA5-4FE2BDE49286}" type="presParOf" srcId="{A1DF9B9E-8D37-8E41-B256-E15D3B428DE5}" destId="{10DFB191-A4EA-854C-ABE9-C34A8DF24577}" srcOrd="0" destOrd="0" presId="urn:microsoft.com/office/officeart/2005/8/layout/vList4"/>
    <dgm:cxn modelId="{C4A6BEF8-2D6D-A249-AD4F-2294713AFA8D}" type="presParOf" srcId="{A1DF9B9E-8D37-8E41-B256-E15D3B428DE5}" destId="{ABA033E6-F00B-A946-86EE-78F3774ECEF3}" srcOrd="1" destOrd="0" presId="urn:microsoft.com/office/officeart/2005/8/layout/vList4"/>
    <dgm:cxn modelId="{3B08D8D2-92CC-3C45-B6A2-45585C61248B}" type="presParOf" srcId="{A1DF9B9E-8D37-8E41-B256-E15D3B428DE5}" destId="{B2E882B4-6154-DC47-BD72-A3DBF1EFBA9B}" srcOrd="2" destOrd="0" presId="urn:microsoft.com/office/officeart/2005/8/layout/vList4"/>
    <dgm:cxn modelId="{717A29AC-7B46-5C41-AF40-F67C944203D0}" type="presParOf" srcId="{0BA4CEB4-0E10-424C-BDA0-C1FB69AF1EE3}" destId="{9224C9A0-FA14-9E40-AAF8-5EDF706CEF2F}" srcOrd="3" destOrd="0" presId="urn:microsoft.com/office/officeart/2005/8/layout/vList4"/>
    <dgm:cxn modelId="{7F257800-D797-524D-BD73-285B8C7C48AB}" type="presParOf" srcId="{0BA4CEB4-0E10-424C-BDA0-C1FB69AF1EE3}" destId="{44E94EE9-2D71-0542-A44B-FEB3D616F230}" srcOrd="4" destOrd="0" presId="urn:microsoft.com/office/officeart/2005/8/layout/vList4"/>
    <dgm:cxn modelId="{54346C67-BC4F-8246-B94D-1444FF1E6B1E}" type="presParOf" srcId="{44E94EE9-2D71-0542-A44B-FEB3D616F230}" destId="{EDE46BED-0447-5A40-B2CE-BF222C8F0256}" srcOrd="0" destOrd="0" presId="urn:microsoft.com/office/officeart/2005/8/layout/vList4"/>
    <dgm:cxn modelId="{974512A6-ABF2-C649-BE38-47179525C03E}" type="presParOf" srcId="{44E94EE9-2D71-0542-A44B-FEB3D616F230}" destId="{B682E6AB-2F4C-6C42-9B1C-A55EABB218D8}" srcOrd="1" destOrd="0" presId="urn:microsoft.com/office/officeart/2005/8/layout/vList4"/>
    <dgm:cxn modelId="{D4C3B033-A419-A045-AB6D-6D39405605D4}" type="presParOf" srcId="{44E94EE9-2D71-0542-A44B-FEB3D616F230}" destId="{ADE3F48C-DE5F-8B49-8DD3-4B6D802C7683}" srcOrd="2" destOrd="0" presId="urn:microsoft.com/office/officeart/2005/8/layout/vList4"/>
    <dgm:cxn modelId="{63518CDB-5767-E24D-93C6-2504B088475B}" type="presParOf" srcId="{0BA4CEB4-0E10-424C-BDA0-C1FB69AF1EE3}" destId="{3DEF147E-2D9A-FA41-8B07-7808CBBD9A33}" srcOrd="5" destOrd="0" presId="urn:microsoft.com/office/officeart/2005/8/layout/vList4"/>
    <dgm:cxn modelId="{10BA9A03-8B66-BE46-A558-B31623148283}" type="presParOf" srcId="{0BA4CEB4-0E10-424C-BDA0-C1FB69AF1EE3}" destId="{AC20BC5B-C7CC-AF4D-98E7-8664CD230E10}" srcOrd="6" destOrd="0" presId="urn:microsoft.com/office/officeart/2005/8/layout/vList4"/>
    <dgm:cxn modelId="{0AB94AC1-F76F-AA4D-9FA6-3019A39B582C}" type="presParOf" srcId="{AC20BC5B-C7CC-AF4D-98E7-8664CD230E10}" destId="{0E38B0D8-E9FA-B748-B547-F3AB69706010}" srcOrd="0" destOrd="0" presId="urn:microsoft.com/office/officeart/2005/8/layout/vList4"/>
    <dgm:cxn modelId="{80532563-2A3E-3149-951A-21CB23E8999B}" type="presParOf" srcId="{AC20BC5B-C7CC-AF4D-98E7-8664CD230E10}" destId="{002149DC-9AAC-334D-B6CF-E5AFAE49483B}" srcOrd="1" destOrd="0" presId="urn:microsoft.com/office/officeart/2005/8/layout/vList4"/>
    <dgm:cxn modelId="{BB53FB67-BD1B-8046-B023-9DF4F472DBEE}" type="presParOf" srcId="{AC20BC5B-C7CC-AF4D-98E7-8664CD230E10}" destId="{1CBD3186-2CC1-7C41-B75D-0109266A0943}"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29A124-D824-4533-9C7C-E4AA2CF3295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5C93E4E6-39B0-4716-BEBC-1B3E050DD282}">
      <dgm:prSet phldrT="[Văn bản]" custT="1"/>
      <dgm:spPr>
        <a:solidFill>
          <a:schemeClr val="accent6">
            <a:lumMod val="75000"/>
          </a:schemeClr>
        </a:solidFill>
      </dgm:spPr>
      <dgm:t>
        <a:bodyPr/>
        <a:lstStyle/>
        <a:p>
          <a:r>
            <a:rPr lang="en-US" sz="2000" b="1">
              <a:solidFill>
                <a:schemeClr val="bg1"/>
              </a:solidFill>
            </a:rPr>
            <a:t>Nhận diện - Khám phá</a:t>
          </a:r>
        </a:p>
      </dgm:t>
    </dgm:pt>
    <dgm:pt modelId="{6D1787DE-52DC-4B03-B51E-7C3AE6A35ADA}" type="parTrans" cxnId="{B97BDD45-DD17-49EA-9B54-FD742F1AA9BA}">
      <dgm:prSet/>
      <dgm:spPr/>
      <dgm:t>
        <a:bodyPr/>
        <a:lstStyle/>
        <a:p>
          <a:endParaRPr lang="en-US"/>
        </a:p>
      </dgm:t>
    </dgm:pt>
    <dgm:pt modelId="{658E3247-92F1-4A2E-9871-34311978C8EB}" type="sibTrans" cxnId="{B97BDD45-DD17-49EA-9B54-FD742F1AA9BA}">
      <dgm:prSet/>
      <dgm:spPr>
        <a:solidFill>
          <a:srgbClr val="00B050"/>
        </a:solidFill>
      </dgm:spPr>
      <dgm:t>
        <a:bodyPr/>
        <a:lstStyle/>
        <a:p>
          <a:endParaRPr lang="en-US"/>
        </a:p>
      </dgm:t>
    </dgm:pt>
    <dgm:pt modelId="{34B76D2E-2FDC-4678-B750-F20717BD10EE}">
      <dgm:prSet phldrT="[Văn bản]" custT="1"/>
      <dgm:spPr>
        <a:solidFill>
          <a:schemeClr val="accent2"/>
        </a:solidFill>
      </dgm:spPr>
      <dgm:t>
        <a:bodyPr/>
        <a:lstStyle/>
        <a:p>
          <a:r>
            <a:rPr lang="en-US" sz="2000" b="1">
              <a:solidFill>
                <a:schemeClr val="bg1"/>
              </a:solidFill>
            </a:rPr>
            <a:t>Tìm hiểu - Mở rộng</a:t>
          </a:r>
        </a:p>
      </dgm:t>
    </dgm:pt>
    <dgm:pt modelId="{9A463951-B0E1-46AA-99CB-982FA95BDEB9}" type="parTrans" cxnId="{42691393-14B9-4EE3-B635-EF575317615F}">
      <dgm:prSet/>
      <dgm:spPr/>
      <dgm:t>
        <a:bodyPr/>
        <a:lstStyle/>
        <a:p>
          <a:endParaRPr lang="en-US"/>
        </a:p>
      </dgm:t>
    </dgm:pt>
    <dgm:pt modelId="{EF90F03C-A81D-49A6-8143-44BF3A238D1D}" type="sibTrans" cxnId="{42691393-14B9-4EE3-B635-EF575317615F}">
      <dgm:prSet/>
      <dgm:spPr>
        <a:solidFill>
          <a:srgbClr val="00B050"/>
        </a:solidFill>
      </dgm:spPr>
      <dgm:t>
        <a:bodyPr/>
        <a:lstStyle/>
        <a:p>
          <a:endParaRPr lang="en-US"/>
        </a:p>
      </dgm:t>
    </dgm:pt>
    <dgm:pt modelId="{C5D7362D-759F-490A-997B-93F1DCE9CFD9}">
      <dgm:prSet phldrT="[Văn bản]" custT="1"/>
      <dgm:spPr>
        <a:solidFill>
          <a:srgbClr val="C668C8"/>
        </a:solidFill>
      </dgm:spPr>
      <dgm:t>
        <a:bodyPr/>
        <a:lstStyle/>
        <a:p>
          <a:r>
            <a:rPr lang="en-US" sz="2000" b="1">
              <a:solidFill>
                <a:schemeClr val="bg1"/>
              </a:solidFill>
            </a:rPr>
            <a:t>Thực hành - Vận dụng </a:t>
          </a:r>
          <a:endParaRPr lang="en-US" sz="2000" b="1" strike="sngStrike">
            <a:solidFill>
              <a:schemeClr val="bg1"/>
            </a:solidFill>
          </a:endParaRPr>
        </a:p>
      </dgm:t>
    </dgm:pt>
    <dgm:pt modelId="{EF6F7BA3-5CD7-4568-86B4-CB2E8DFDDAFD}" type="parTrans" cxnId="{F1523755-572A-4664-A4CA-1107206BB405}">
      <dgm:prSet/>
      <dgm:spPr/>
      <dgm:t>
        <a:bodyPr/>
        <a:lstStyle/>
        <a:p>
          <a:endParaRPr lang="en-US"/>
        </a:p>
      </dgm:t>
    </dgm:pt>
    <dgm:pt modelId="{679CEBDF-32A8-4F2D-9191-68F8F049C6EE}" type="sibTrans" cxnId="{F1523755-572A-4664-A4CA-1107206BB405}">
      <dgm:prSet/>
      <dgm:spPr>
        <a:solidFill>
          <a:srgbClr val="00B050"/>
        </a:solidFill>
      </dgm:spPr>
      <dgm:t>
        <a:bodyPr/>
        <a:lstStyle/>
        <a:p>
          <a:endParaRPr lang="en-US"/>
        </a:p>
      </dgm:t>
    </dgm:pt>
    <dgm:pt modelId="{8DDBB656-200F-4E72-A9EB-D690AEE1BC86}">
      <dgm:prSet phldrT="[Văn bản]" custT="1"/>
      <dgm:spPr>
        <a:solidFill>
          <a:srgbClr val="7030A0"/>
        </a:solidFill>
      </dgm:spPr>
      <dgm:t>
        <a:bodyPr/>
        <a:lstStyle/>
        <a:p>
          <a:r>
            <a:rPr lang="en-US" sz="2000" b="1" dirty="0" err="1">
              <a:solidFill>
                <a:schemeClr val="bg1"/>
              </a:solidFill>
            </a:rPr>
            <a:t>Đánh</a:t>
          </a:r>
          <a:r>
            <a:rPr lang="en-US" sz="2000" b="1" dirty="0">
              <a:solidFill>
                <a:schemeClr val="bg1"/>
              </a:solidFill>
            </a:rPr>
            <a:t> </a:t>
          </a:r>
          <a:r>
            <a:rPr lang="en-US" sz="2000" b="1" dirty="0" err="1">
              <a:solidFill>
                <a:schemeClr val="bg1"/>
              </a:solidFill>
            </a:rPr>
            <a:t>giá</a:t>
          </a:r>
          <a:r>
            <a:rPr lang="en-US" sz="2000" b="1" dirty="0">
              <a:solidFill>
                <a:schemeClr val="bg1"/>
              </a:solidFill>
            </a:rPr>
            <a:t> - </a:t>
          </a:r>
          <a:r>
            <a:rPr lang="en-US" sz="2000" b="1" dirty="0" err="1">
              <a:solidFill>
                <a:schemeClr val="bg1"/>
              </a:solidFill>
            </a:rPr>
            <a:t>Phát</a:t>
          </a:r>
          <a:r>
            <a:rPr lang="en-US" sz="2000" b="1" dirty="0">
              <a:solidFill>
                <a:schemeClr val="bg1"/>
              </a:solidFill>
            </a:rPr>
            <a:t> </a:t>
          </a:r>
          <a:r>
            <a:rPr lang="en-US" sz="2000" b="1" dirty="0" err="1">
              <a:solidFill>
                <a:schemeClr val="bg1"/>
              </a:solidFill>
            </a:rPr>
            <a:t>triển</a:t>
          </a:r>
          <a:r>
            <a:rPr lang="en-US" sz="2000" b="1" dirty="0">
              <a:solidFill>
                <a:schemeClr val="bg1"/>
              </a:solidFill>
            </a:rPr>
            <a:t> </a:t>
          </a:r>
        </a:p>
      </dgm:t>
    </dgm:pt>
    <dgm:pt modelId="{4439A48B-85F7-41C7-A7D9-6E0BF97C0047}" type="parTrans" cxnId="{83F1CAD0-F60B-4132-A3A8-7006003522F1}">
      <dgm:prSet/>
      <dgm:spPr/>
      <dgm:t>
        <a:bodyPr/>
        <a:lstStyle/>
        <a:p>
          <a:endParaRPr lang="en-US"/>
        </a:p>
      </dgm:t>
    </dgm:pt>
    <dgm:pt modelId="{8FC8094F-321C-4FA8-B896-B3FCC02D4CF9}" type="sibTrans" cxnId="{83F1CAD0-F60B-4132-A3A8-7006003522F1}">
      <dgm:prSet/>
      <dgm:spPr>
        <a:solidFill>
          <a:srgbClr val="00B050"/>
        </a:solidFill>
      </dgm:spPr>
      <dgm:t>
        <a:bodyPr/>
        <a:lstStyle/>
        <a:p>
          <a:endParaRPr lang="en-US"/>
        </a:p>
      </dgm:t>
    </dgm:pt>
    <dgm:pt modelId="{8C7EA650-3334-4522-8865-6A406E6408DD}" type="pres">
      <dgm:prSet presAssocID="{AC29A124-D824-4533-9C7C-E4AA2CF3295A}" presName="cycle" presStyleCnt="0">
        <dgm:presLayoutVars>
          <dgm:dir/>
          <dgm:resizeHandles val="exact"/>
        </dgm:presLayoutVars>
      </dgm:prSet>
      <dgm:spPr/>
    </dgm:pt>
    <dgm:pt modelId="{74962295-487E-475F-9984-05BF983354BC}" type="pres">
      <dgm:prSet presAssocID="{5C93E4E6-39B0-4716-BEBC-1B3E050DD282}" presName="node" presStyleLbl="node1" presStyleIdx="0" presStyleCnt="4" custScaleX="140505">
        <dgm:presLayoutVars>
          <dgm:bulletEnabled val="1"/>
        </dgm:presLayoutVars>
      </dgm:prSet>
      <dgm:spPr/>
    </dgm:pt>
    <dgm:pt modelId="{F2BDB55D-A460-4DDC-B47D-59E1C16F82CD}" type="pres">
      <dgm:prSet presAssocID="{658E3247-92F1-4A2E-9871-34311978C8EB}" presName="sibTrans" presStyleLbl="sibTrans2D1" presStyleIdx="0" presStyleCnt="4"/>
      <dgm:spPr/>
    </dgm:pt>
    <dgm:pt modelId="{B6092CC3-ABE0-471D-920F-E174E532DB3C}" type="pres">
      <dgm:prSet presAssocID="{658E3247-92F1-4A2E-9871-34311978C8EB}" presName="connectorText" presStyleLbl="sibTrans2D1" presStyleIdx="0" presStyleCnt="4"/>
      <dgm:spPr/>
    </dgm:pt>
    <dgm:pt modelId="{D2B3F9BF-E9DE-4029-9BC5-C7A7D5C10264}" type="pres">
      <dgm:prSet presAssocID="{34B76D2E-2FDC-4678-B750-F20717BD10EE}" presName="node" presStyleLbl="node1" presStyleIdx="1" presStyleCnt="4" custScaleX="162405">
        <dgm:presLayoutVars>
          <dgm:bulletEnabled val="1"/>
        </dgm:presLayoutVars>
      </dgm:prSet>
      <dgm:spPr/>
    </dgm:pt>
    <dgm:pt modelId="{DA879F7E-4E72-43BD-A94E-3204788897B4}" type="pres">
      <dgm:prSet presAssocID="{EF90F03C-A81D-49A6-8143-44BF3A238D1D}" presName="sibTrans" presStyleLbl="sibTrans2D1" presStyleIdx="1" presStyleCnt="4"/>
      <dgm:spPr/>
    </dgm:pt>
    <dgm:pt modelId="{DBD1957A-B299-44AF-86FF-A1EA1828B83F}" type="pres">
      <dgm:prSet presAssocID="{EF90F03C-A81D-49A6-8143-44BF3A238D1D}" presName="connectorText" presStyleLbl="sibTrans2D1" presStyleIdx="1" presStyleCnt="4"/>
      <dgm:spPr/>
    </dgm:pt>
    <dgm:pt modelId="{24AB81AF-60EA-4DA6-871A-7444F7AB3521}" type="pres">
      <dgm:prSet presAssocID="{C5D7362D-759F-490A-997B-93F1DCE9CFD9}" presName="node" presStyleLbl="node1" presStyleIdx="2" presStyleCnt="4" custScaleX="149082">
        <dgm:presLayoutVars>
          <dgm:bulletEnabled val="1"/>
        </dgm:presLayoutVars>
      </dgm:prSet>
      <dgm:spPr/>
    </dgm:pt>
    <dgm:pt modelId="{C801CE1F-3238-4D25-98E5-3DC00459B941}" type="pres">
      <dgm:prSet presAssocID="{679CEBDF-32A8-4F2D-9191-68F8F049C6EE}" presName="sibTrans" presStyleLbl="sibTrans2D1" presStyleIdx="2" presStyleCnt="4"/>
      <dgm:spPr/>
    </dgm:pt>
    <dgm:pt modelId="{20002D83-0351-49F1-ACC0-D94510EAF006}" type="pres">
      <dgm:prSet presAssocID="{679CEBDF-32A8-4F2D-9191-68F8F049C6EE}" presName="connectorText" presStyleLbl="sibTrans2D1" presStyleIdx="2" presStyleCnt="4"/>
      <dgm:spPr/>
    </dgm:pt>
    <dgm:pt modelId="{4ADCD46C-25A5-4451-9EE5-A11F9E106CC3}" type="pres">
      <dgm:prSet presAssocID="{8DDBB656-200F-4E72-A9EB-D690AEE1BC86}" presName="node" presStyleLbl="node1" presStyleIdx="3" presStyleCnt="4" custScaleX="164679">
        <dgm:presLayoutVars>
          <dgm:bulletEnabled val="1"/>
        </dgm:presLayoutVars>
      </dgm:prSet>
      <dgm:spPr/>
    </dgm:pt>
    <dgm:pt modelId="{4BBBA407-B33D-4170-912E-66A24D43326C}" type="pres">
      <dgm:prSet presAssocID="{8FC8094F-321C-4FA8-B896-B3FCC02D4CF9}" presName="sibTrans" presStyleLbl="sibTrans2D1" presStyleIdx="3" presStyleCnt="4"/>
      <dgm:spPr/>
    </dgm:pt>
    <dgm:pt modelId="{E6EC67AB-B979-4981-866E-57CD28D26FE1}" type="pres">
      <dgm:prSet presAssocID="{8FC8094F-321C-4FA8-B896-B3FCC02D4CF9}" presName="connectorText" presStyleLbl="sibTrans2D1" presStyleIdx="3" presStyleCnt="4"/>
      <dgm:spPr/>
    </dgm:pt>
  </dgm:ptLst>
  <dgm:cxnLst>
    <dgm:cxn modelId="{B379090B-A5DA-46E8-BA1A-B879F6D097D2}" type="presOf" srcId="{658E3247-92F1-4A2E-9871-34311978C8EB}" destId="{F2BDB55D-A460-4DDC-B47D-59E1C16F82CD}" srcOrd="0" destOrd="0" presId="urn:microsoft.com/office/officeart/2005/8/layout/cycle2"/>
    <dgm:cxn modelId="{B87C451B-3144-4B05-A2C2-96F0B6B45A2A}" type="presOf" srcId="{8FC8094F-321C-4FA8-B896-B3FCC02D4CF9}" destId="{E6EC67AB-B979-4981-866E-57CD28D26FE1}" srcOrd="1" destOrd="0" presId="urn:microsoft.com/office/officeart/2005/8/layout/cycle2"/>
    <dgm:cxn modelId="{B5AE9020-C442-49AD-97E4-7B632F3D1595}" type="presOf" srcId="{8DDBB656-200F-4E72-A9EB-D690AEE1BC86}" destId="{4ADCD46C-25A5-4451-9EE5-A11F9E106CC3}" srcOrd="0" destOrd="0" presId="urn:microsoft.com/office/officeart/2005/8/layout/cycle2"/>
    <dgm:cxn modelId="{C2947E5F-6E4D-4D51-A053-C79B2BC050D0}" type="presOf" srcId="{34B76D2E-2FDC-4678-B750-F20717BD10EE}" destId="{D2B3F9BF-E9DE-4029-9BC5-C7A7D5C10264}" srcOrd="0" destOrd="0" presId="urn:microsoft.com/office/officeart/2005/8/layout/cycle2"/>
    <dgm:cxn modelId="{442E5460-88E3-4C82-AEA0-4055B87774D3}" type="presOf" srcId="{679CEBDF-32A8-4F2D-9191-68F8F049C6EE}" destId="{20002D83-0351-49F1-ACC0-D94510EAF006}" srcOrd="1" destOrd="0" presId="urn:microsoft.com/office/officeart/2005/8/layout/cycle2"/>
    <dgm:cxn modelId="{B97BDD45-DD17-49EA-9B54-FD742F1AA9BA}" srcId="{AC29A124-D824-4533-9C7C-E4AA2CF3295A}" destId="{5C93E4E6-39B0-4716-BEBC-1B3E050DD282}" srcOrd="0" destOrd="0" parTransId="{6D1787DE-52DC-4B03-B51E-7C3AE6A35ADA}" sibTransId="{658E3247-92F1-4A2E-9871-34311978C8EB}"/>
    <dgm:cxn modelId="{F1523755-572A-4664-A4CA-1107206BB405}" srcId="{AC29A124-D824-4533-9C7C-E4AA2CF3295A}" destId="{C5D7362D-759F-490A-997B-93F1DCE9CFD9}" srcOrd="2" destOrd="0" parTransId="{EF6F7BA3-5CD7-4568-86B4-CB2E8DFDDAFD}" sibTransId="{679CEBDF-32A8-4F2D-9191-68F8F049C6EE}"/>
    <dgm:cxn modelId="{94C88455-E678-41EA-99D7-E52CB47A23EA}" type="presOf" srcId="{679CEBDF-32A8-4F2D-9191-68F8F049C6EE}" destId="{C801CE1F-3238-4D25-98E5-3DC00459B941}" srcOrd="0" destOrd="0" presId="urn:microsoft.com/office/officeart/2005/8/layout/cycle2"/>
    <dgm:cxn modelId="{D147DB7A-6C59-4698-A771-F844A70B032B}" type="presOf" srcId="{EF90F03C-A81D-49A6-8143-44BF3A238D1D}" destId="{DBD1957A-B299-44AF-86FF-A1EA1828B83F}" srcOrd="1" destOrd="0" presId="urn:microsoft.com/office/officeart/2005/8/layout/cycle2"/>
    <dgm:cxn modelId="{42691393-14B9-4EE3-B635-EF575317615F}" srcId="{AC29A124-D824-4533-9C7C-E4AA2CF3295A}" destId="{34B76D2E-2FDC-4678-B750-F20717BD10EE}" srcOrd="1" destOrd="0" parTransId="{9A463951-B0E1-46AA-99CB-982FA95BDEB9}" sibTransId="{EF90F03C-A81D-49A6-8143-44BF3A238D1D}"/>
    <dgm:cxn modelId="{971BDC93-6912-4491-BBE2-BECD93D52F1D}" type="presOf" srcId="{5C93E4E6-39B0-4716-BEBC-1B3E050DD282}" destId="{74962295-487E-475F-9984-05BF983354BC}" srcOrd="0" destOrd="0" presId="urn:microsoft.com/office/officeart/2005/8/layout/cycle2"/>
    <dgm:cxn modelId="{F3C824A5-AAF1-4B34-9BB8-A29383E75EDA}" type="presOf" srcId="{658E3247-92F1-4A2E-9871-34311978C8EB}" destId="{B6092CC3-ABE0-471D-920F-E174E532DB3C}" srcOrd="1" destOrd="0" presId="urn:microsoft.com/office/officeart/2005/8/layout/cycle2"/>
    <dgm:cxn modelId="{54AEFAC6-0444-4844-AD6D-138EE2C9982B}" type="presOf" srcId="{C5D7362D-759F-490A-997B-93F1DCE9CFD9}" destId="{24AB81AF-60EA-4DA6-871A-7444F7AB3521}" srcOrd="0" destOrd="0" presId="urn:microsoft.com/office/officeart/2005/8/layout/cycle2"/>
    <dgm:cxn modelId="{83F1CAD0-F60B-4132-A3A8-7006003522F1}" srcId="{AC29A124-D824-4533-9C7C-E4AA2CF3295A}" destId="{8DDBB656-200F-4E72-A9EB-D690AEE1BC86}" srcOrd="3" destOrd="0" parTransId="{4439A48B-85F7-41C7-A7D9-6E0BF97C0047}" sibTransId="{8FC8094F-321C-4FA8-B896-B3FCC02D4CF9}"/>
    <dgm:cxn modelId="{99ECEBD0-ACFC-4FFA-8178-D18B1E7D0D90}" type="presOf" srcId="{8FC8094F-321C-4FA8-B896-B3FCC02D4CF9}" destId="{4BBBA407-B33D-4170-912E-66A24D43326C}" srcOrd="0" destOrd="0" presId="urn:microsoft.com/office/officeart/2005/8/layout/cycle2"/>
    <dgm:cxn modelId="{85CBB8E5-01B0-4AFE-9318-961871F94EBF}" type="presOf" srcId="{AC29A124-D824-4533-9C7C-E4AA2CF3295A}" destId="{8C7EA650-3334-4522-8865-6A406E6408DD}" srcOrd="0" destOrd="0" presId="urn:microsoft.com/office/officeart/2005/8/layout/cycle2"/>
    <dgm:cxn modelId="{103A08F3-8716-498B-84AC-213004A98B07}" type="presOf" srcId="{EF90F03C-A81D-49A6-8143-44BF3A238D1D}" destId="{DA879F7E-4E72-43BD-A94E-3204788897B4}" srcOrd="0" destOrd="0" presId="urn:microsoft.com/office/officeart/2005/8/layout/cycle2"/>
    <dgm:cxn modelId="{625B66B8-CC2D-4EE3-A2B5-B59F4C56931F}" type="presParOf" srcId="{8C7EA650-3334-4522-8865-6A406E6408DD}" destId="{74962295-487E-475F-9984-05BF983354BC}" srcOrd="0" destOrd="0" presId="urn:microsoft.com/office/officeart/2005/8/layout/cycle2"/>
    <dgm:cxn modelId="{1A5572D6-16D0-4A22-B123-287B00D9AD37}" type="presParOf" srcId="{8C7EA650-3334-4522-8865-6A406E6408DD}" destId="{F2BDB55D-A460-4DDC-B47D-59E1C16F82CD}" srcOrd="1" destOrd="0" presId="urn:microsoft.com/office/officeart/2005/8/layout/cycle2"/>
    <dgm:cxn modelId="{99B5A9FB-AB38-42EF-942F-E4B65FB47DCB}" type="presParOf" srcId="{F2BDB55D-A460-4DDC-B47D-59E1C16F82CD}" destId="{B6092CC3-ABE0-471D-920F-E174E532DB3C}" srcOrd="0" destOrd="0" presId="urn:microsoft.com/office/officeart/2005/8/layout/cycle2"/>
    <dgm:cxn modelId="{5C2F4E68-44A4-44AF-8852-5F9D80DB654C}" type="presParOf" srcId="{8C7EA650-3334-4522-8865-6A406E6408DD}" destId="{D2B3F9BF-E9DE-4029-9BC5-C7A7D5C10264}" srcOrd="2" destOrd="0" presId="urn:microsoft.com/office/officeart/2005/8/layout/cycle2"/>
    <dgm:cxn modelId="{FB383469-947F-4D3F-B2E1-015CDFF3E70D}" type="presParOf" srcId="{8C7EA650-3334-4522-8865-6A406E6408DD}" destId="{DA879F7E-4E72-43BD-A94E-3204788897B4}" srcOrd="3" destOrd="0" presId="urn:microsoft.com/office/officeart/2005/8/layout/cycle2"/>
    <dgm:cxn modelId="{CEB4176E-5A82-4652-8900-A304282FCF65}" type="presParOf" srcId="{DA879F7E-4E72-43BD-A94E-3204788897B4}" destId="{DBD1957A-B299-44AF-86FF-A1EA1828B83F}" srcOrd="0" destOrd="0" presId="urn:microsoft.com/office/officeart/2005/8/layout/cycle2"/>
    <dgm:cxn modelId="{3373DAFB-3A5B-4670-AB22-8F865810849D}" type="presParOf" srcId="{8C7EA650-3334-4522-8865-6A406E6408DD}" destId="{24AB81AF-60EA-4DA6-871A-7444F7AB3521}" srcOrd="4" destOrd="0" presId="urn:microsoft.com/office/officeart/2005/8/layout/cycle2"/>
    <dgm:cxn modelId="{FB1F4AD8-FE70-448C-8CE4-E62EF57BA8A7}" type="presParOf" srcId="{8C7EA650-3334-4522-8865-6A406E6408DD}" destId="{C801CE1F-3238-4D25-98E5-3DC00459B941}" srcOrd="5" destOrd="0" presId="urn:microsoft.com/office/officeart/2005/8/layout/cycle2"/>
    <dgm:cxn modelId="{89E6F7CD-C36F-49ED-BE8F-04173DDD9E8E}" type="presParOf" srcId="{C801CE1F-3238-4D25-98E5-3DC00459B941}" destId="{20002D83-0351-49F1-ACC0-D94510EAF006}" srcOrd="0" destOrd="0" presId="urn:microsoft.com/office/officeart/2005/8/layout/cycle2"/>
    <dgm:cxn modelId="{B022A48B-3A0A-486B-95AA-8EA20A123F1A}" type="presParOf" srcId="{8C7EA650-3334-4522-8865-6A406E6408DD}" destId="{4ADCD46C-25A5-4451-9EE5-A11F9E106CC3}" srcOrd="6" destOrd="0" presId="urn:microsoft.com/office/officeart/2005/8/layout/cycle2"/>
    <dgm:cxn modelId="{F5853CCB-6E30-45D2-B64C-6E5D836FE326}" type="presParOf" srcId="{8C7EA650-3334-4522-8865-6A406E6408DD}" destId="{4BBBA407-B33D-4170-912E-66A24D43326C}" srcOrd="7" destOrd="0" presId="urn:microsoft.com/office/officeart/2005/8/layout/cycle2"/>
    <dgm:cxn modelId="{A1F42083-9213-4F4F-BCD5-1FC90453638E}" type="presParOf" srcId="{4BBBA407-B33D-4170-912E-66A24D43326C}" destId="{E6EC67AB-B979-4981-866E-57CD28D26FE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0DBC9B-13AE-1540-8425-282372F9C9E7}">
      <dsp:nvSpPr>
        <dsp:cNvPr id="0" name=""/>
        <dsp:cNvSpPr/>
      </dsp:nvSpPr>
      <dsp:spPr>
        <a:xfrm>
          <a:off x="0" y="0"/>
          <a:ext cx="6811358" cy="184717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ts val="0"/>
            </a:spcAft>
            <a:buNone/>
          </a:pPr>
          <a:r>
            <a:rPr lang="vi-VN" sz="1600" b="1" kern="1200" dirty="0">
              <a:solidFill>
                <a:schemeClr val="bg1"/>
              </a:solidFill>
            </a:rPr>
            <a:t> HĐ PHÁT TRIỂN BẢN THÂN</a:t>
          </a:r>
        </a:p>
        <a:p>
          <a:pPr marL="0" lvl="0" indent="0" algn="l" defTabSz="711200">
            <a:lnSpc>
              <a:spcPct val="100000"/>
            </a:lnSpc>
            <a:spcBef>
              <a:spcPct val="0"/>
            </a:spcBef>
            <a:spcAft>
              <a:spcPts val="0"/>
            </a:spcAft>
            <a:buNone/>
          </a:pPr>
          <a:r>
            <a:rPr lang="vi-VN" sz="1600" kern="1200" dirty="0">
              <a:solidFill>
                <a:schemeClr val="bg1"/>
              </a:solidFill>
            </a:rPr>
            <a:t> </a:t>
          </a:r>
          <a:r>
            <a:rPr lang="vi-VN" sz="1600" kern="1200" dirty="0">
              <a:solidFill>
                <a:schemeClr val="bg1"/>
              </a:solidFill>
              <a:latin typeface="+mn-lt"/>
            </a:rPr>
            <a:t>Em </a:t>
          </a:r>
          <a:r>
            <a:rPr lang="en-US" sz="1600" kern="1200" dirty="0" err="1">
              <a:solidFill>
                <a:schemeClr val="bg1"/>
              </a:solidFill>
              <a:latin typeface="+mn-lt"/>
            </a:rPr>
            <a:t>và</a:t>
          </a:r>
          <a:r>
            <a:rPr lang="en-US" sz="1600" kern="1200" dirty="0">
              <a:solidFill>
                <a:schemeClr val="bg1"/>
              </a:solidFill>
              <a:latin typeface="+mn-lt"/>
            </a:rPr>
            <a:t> </a:t>
          </a:r>
          <a:r>
            <a:rPr lang="en-US" sz="1600" kern="1200" dirty="0" err="1">
              <a:solidFill>
                <a:schemeClr val="bg1"/>
              </a:solidFill>
              <a:latin typeface="+mn-lt"/>
            </a:rPr>
            <a:t>trường</a:t>
          </a:r>
          <a:r>
            <a:rPr lang="en-US" sz="1600" kern="1200" dirty="0">
              <a:solidFill>
                <a:schemeClr val="bg1"/>
              </a:solidFill>
              <a:latin typeface="+mn-lt"/>
            </a:rPr>
            <a:t> </a:t>
          </a:r>
          <a:r>
            <a:rPr lang="en-US" sz="1600" kern="1200" dirty="0" err="1">
              <a:solidFill>
                <a:schemeClr val="bg1"/>
              </a:solidFill>
              <a:latin typeface="+mn-lt"/>
            </a:rPr>
            <a:t>tiểu</a:t>
          </a:r>
          <a:r>
            <a:rPr lang="en-US" sz="1600" kern="1200" dirty="0">
              <a:solidFill>
                <a:schemeClr val="bg1"/>
              </a:solidFill>
              <a:latin typeface="+mn-lt"/>
            </a:rPr>
            <a:t> </a:t>
          </a:r>
          <a:r>
            <a:rPr lang="en-US" sz="1600" kern="1200" dirty="0" err="1">
              <a:solidFill>
                <a:schemeClr val="bg1"/>
              </a:solidFill>
              <a:latin typeface="+mn-lt"/>
            </a:rPr>
            <a:t>học</a:t>
          </a:r>
          <a:r>
            <a:rPr lang="en-US" sz="1600" kern="1200" dirty="0">
              <a:solidFill>
                <a:schemeClr val="bg1"/>
              </a:solidFill>
              <a:latin typeface="+mn-lt"/>
            </a:rPr>
            <a:t> </a:t>
          </a:r>
          <a:r>
            <a:rPr lang="en-US" sz="1600" kern="1200" dirty="0" err="1">
              <a:solidFill>
                <a:schemeClr val="bg1"/>
              </a:solidFill>
              <a:latin typeface="+mn-lt"/>
            </a:rPr>
            <a:t>thân</a:t>
          </a:r>
          <a:r>
            <a:rPr lang="en-US" sz="1600" kern="1200" dirty="0">
              <a:solidFill>
                <a:schemeClr val="bg1"/>
              </a:solidFill>
              <a:latin typeface="+mn-lt"/>
            </a:rPr>
            <a:t> </a:t>
          </a:r>
          <a:r>
            <a:rPr lang="en-US" sz="1600" kern="1200" dirty="0" err="1">
              <a:solidFill>
                <a:schemeClr val="bg1"/>
              </a:solidFill>
              <a:latin typeface="+mn-lt"/>
            </a:rPr>
            <a:t>yêu</a:t>
          </a:r>
          <a:endParaRPr lang="vi-VN" sz="1600" kern="1200" dirty="0">
            <a:solidFill>
              <a:schemeClr val="bg1"/>
            </a:solidFill>
            <a:latin typeface="+mn-lt"/>
          </a:endParaRPr>
        </a:p>
        <a:p>
          <a:pPr marL="0" lvl="0" indent="0" algn="l" defTabSz="711200">
            <a:lnSpc>
              <a:spcPct val="100000"/>
            </a:lnSpc>
            <a:spcBef>
              <a:spcPct val="0"/>
            </a:spcBef>
            <a:spcAft>
              <a:spcPts val="0"/>
            </a:spcAft>
            <a:buNone/>
          </a:pPr>
          <a:r>
            <a:rPr lang="vi-VN" sz="1600" kern="1200" dirty="0">
              <a:solidFill>
                <a:schemeClr val="bg1"/>
              </a:solidFill>
              <a:latin typeface="+mn-lt"/>
            </a:rPr>
            <a:t> </a:t>
          </a:r>
          <a:r>
            <a:rPr lang="en-US" sz="1600" kern="1200" dirty="0">
              <a:solidFill>
                <a:schemeClr val="bg1"/>
              </a:solidFill>
              <a:latin typeface="+mn-lt"/>
            </a:rPr>
            <a:t>P</a:t>
          </a:r>
          <a:r>
            <a:rPr lang="vi-VN" sz="1600" kern="1200" dirty="0">
              <a:solidFill>
                <a:schemeClr val="bg1"/>
              </a:solidFill>
              <a:latin typeface="+mn-lt"/>
            </a:rPr>
            <a:t>hát triển bản thân</a:t>
          </a:r>
          <a:r>
            <a:rPr lang="en-US" sz="1600" kern="1200" dirty="0">
              <a:solidFill>
                <a:schemeClr val="bg1"/>
              </a:solidFill>
              <a:latin typeface="+mn-lt"/>
            </a:rPr>
            <a:t>, </a:t>
          </a:r>
          <a:r>
            <a:rPr lang="en-US" sz="1600" kern="1200" dirty="0" err="1">
              <a:solidFill>
                <a:schemeClr val="bg1"/>
              </a:solidFill>
              <a:latin typeface="+mn-lt"/>
            </a:rPr>
            <a:t>thích</a:t>
          </a:r>
          <a:r>
            <a:rPr lang="en-US" sz="1600" kern="1200" dirty="0">
              <a:solidFill>
                <a:schemeClr val="bg1"/>
              </a:solidFill>
              <a:latin typeface="+mn-lt"/>
            </a:rPr>
            <a:t> </a:t>
          </a:r>
          <a:r>
            <a:rPr lang="en-US" sz="1600" kern="1200" dirty="0" err="1">
              <a:solidFill>
                <a:schemeClr val="bg1"/>
              </a:solidFill>
              <a:latin typeface="+mn-lt"/>
            </a:rPr>
            <a:t>ứng</a:t>
          </a:r>
          <a:r>
            <a:rPr lang="en-US" sz="1600" kern="1200" dirty="0">
              <a:solidFill>
                <a:schemeClr val="bg1"/>
              </a:solidFill>
              <a:latin typeface="+mn-lt"/>
            </a:rPr>
            <a:t> </a:t>
          </a:r>
          <a:r>
            <a:rPr lang="en-US" sz="1600" kern="1200" dirty="0" err="1">
              <a:solidFill>
                <a:schemeClr val="bg1"/>
              </a:solidFill>
              <a:latin typeface="+mn-lt"/>
            </a:rPr>
            <a:t>với</a:t>
          </a:r>
          <a:r>
            <a:rPr lang="en-US" sz="1600" kern="1200" dirty="0">
              <a:solidFill>
                <a:schemeClr val="bg1"/>
              </a:solidFill>
              <a:latin typeface="+mn-lt"/>
            </a:rPr>
            <a:t> </a:t>
          </a:r>
          <a:r>
            <a:rPr lang="en-US" sz="1600" kern="1200" dirty="0" err="1">
              <a:solidFill>
                <a:schemeClr val="bg1"/>
              </a:solidFill>
              <a:latin typeface="+mn-lt"/>
            </a:rPr>
            <a:t>môi</a:t>
          </a:r>
          <a:r>
            <a:rPr lang="en-US" sz="1600" kern="1200" dirty="0">
              <a:solidFill>
                <a:schemeClr val="bg1"/>
              </a:solidFill>
              <a:latin typeface="+mn-lt"/>
            </a:rPr>
            <a:t> </a:t>
          </a:r>
          <a:r>
            <a:rPr lang="en-US" sz="1600" kern="1200" dirty="0" err="1">
              <a:solidFill>
                <a:schemeClr val="bg1"/>
              </a:solidFill>
              <a:latin typeface="+mn-lt"/>
            </a:rPr>
            <a:t>trường</a:t>
          </a:r>
          <a:r>
            <a:rPr lang="en-US" sz="1600" kern="1200" dirty="0">
              <a:solidFill>
                <a:schemeClr val="bg1"/>
              </a:solidFill>
              <a:latin typeface="+mn-lt"/>
            </a:rPr>
            <a:t> </a:t>
          </a:r>
          <a:r>
            <a:rPr lang="en-US" sz="1600" kern="1200" dirty="0" err="1">
              <a:solidFill>
                <a:schemeClr val="bg1"/>
              </a:solidFill>
              <a:latin typeface="+mn-lt"/>
            </a:rPr>
            <a:t>mới</a:t>
          </a:r>
          <a:endParaRPr lang="vi-VN" sz="1600" kern="1200" dirty="0">
            <a:solidFill>
              <a:schemeClr val="bg1"/>
            </a:solidFill>
            <a:latin typeface="+mn-lt"/>
          </a:endParaRPr>
        </a:p>
        <a:p>
          <a:pPr marL="0" lvl="0" indent="0" algn="l" defTabSz="711200">
            <a:lnSpc>
              <a:spcPct val="100000"/>
            </a:lnSpc>
            <a:spcBef>
              <a:spcPct val="0"/>
            </a:spcBef>
            <a:spcAft>
              <a:spcPts val="0"/>
            </a:spcAft>
            <a:buNone/>
          </a:pPr>
          <a:r>
            <a:rPr lang="vi-VN" sz="1600" kern="1200" dirty="0">
              <a:solidFill>
                <a:schemeClr val="bg1"/>
              </a:solidFill>
              <a:latin typeface="+mn-lt"/>
            </a:rPr>
            <a:t> </a:t>
          </a:r>
          <a:r>
            <a:rPr lang="en-US" sz="1600" kern="1200" dirty="0" err="1">
              <a:solidFill>
                <a:schemeClr val="bg1"/>
              </a:solidFill>
              <a:latin typeface="+mn-lt"/>
            </a:rPr>
            <a:t>Hội</a:t>
          </a:r>
          <a:r>
            <a:rPr lang="en-US" sz="1600" kern="1200" dirty="0">
              <a:solidFill>
                <a:schemeClr val="bg1"/>
              </a:solidFill>
              <a:latin typeface="+mn-lt"/>
            </a:rPr>
            <a:t> </a:t>
          </a:r>
          <a:r>
            <a:rPr lang="en-US" sz="1600" kern="1200" dirty="0" err="1">
              <a:solidFill>
                <a:schemeClr val="bg1"/>
              </a:solidFill>
              <a:latin typeface="+mn-lt"/>
            </a:rPr>
            <a:t>chợ</a:t>
          </a:r>
          <a:r>
            <a:rPr lang="en-US" sz="1600" kern="1200" dirty="0">
              <a:solidFill>
                <a:schemeClr val="bg1"/>
              </a:solidFill>
              <a:latin typeface="+mn-lt"/>
            </a:rPr>
            <a:t> </a:t>
          </a:r>
          <a:r>
            <a:rPr lang="en-US" sz="1600" kern="1200" dirty="0" err="1">
              <a:solidFill>
                <a:schemeClr val="bg1"/>
              </a:solidFill>
              <a:latin typeface="+mn-lt"/>
            </a:rPr>
            <a:t>xuân</a:t>
          </a:r>
          <a:r>
            <a:rPr lang="en-US" sz="1600" kern="1200" dirty="0">
              <a:solidFill>
                <a:schemeClr val="bg1"/>
              </a:solidFill>
              <a:latin typeface="+mn-lt"/>
            </a:rPr>
            <a:t> </a:t>
          </a:r>
          <a:r>
            <a:rPr lang="en-US" sz="1600" kern="1200" dirty="0" err="1">
              <a:solidFill>
                <a:schemeClr val="bg1"/>
              </a:solidFill>
              <a:latin typeface="+mn-lt"/>
            </a:rPr>
            <a:t>và</a:t>
          </a:r>
          <a:r>
            <a:rPr lang="en-US" sz="1600" kern="1200" dirty="0">
              <a:solidFill>
                <a:schemeClr val="bg1"/>
              </a:solidFill>
              <a:latin typeface="+mn-lt"/>
            </a:rPr>
            <a:t> </a:t>
          </a:r>
          <a:r>
            <a:rPr lang="en-US" sz="1600" kern="1200" dirty="0" err="1">
              <a:solidFill>
                <a:schemeClr val="bg1"/>
              </a:solidFill>
              <a:latin typeface="+mn-lt"/>
            </a:rPr>
            <a:t>quản</a:t>
          </a:r>
          <a:r>
            <a:rPr lang="en-US" sz="1600" kern="1200" dirty="0">
              <a:solidFill>
                <a:schemeClr val="bg1"/>
              </a:solidFill>
              <a:latin typeface="+mn-lt"/>
            </a:rPr>
            <a:t> </a:t>
          </a:r>
          <a:r>
            <a:rPr lang="en-US" sz="1600" kern="1200" dirty="0" err="1">
              <a:solidFill>
                <a:schemeClr val="bg1"/>
              </a:solidFill>
              <a:latin typeface="+mn-lt"/>
            </a:rPr>
            <a:t>lí</a:t>
          </a:r>
          <a:r>
            <a:rPr lang="en-US" sz="1600" kern="1200" dirty="0">
              <a:solidFill>
                <a:schemeClr val="bg1"/>
              </a:solidFill>
              <a:latin typeface="+mn-lt"/>
            </a:rPr>
            <a:t> chi </a:t>
          </a:r>
          <a:r>
            <a:rPr lang="en-US" sz="1600" kern="1200" dirty="0" err="1">
              <a:solidFill>
                <a:schemeClr val="bg1"/>
              </a:solidFill>
              <a:latin typeface="+mn-lt"/>
            </a:rPr>
            <a:t>tiêu</a:t>
          </a:r>
          <a:endParaRPr lang="vi-VN" sz="1600" kern="1200" dirty="0">
            <a:solidFill>
              <a:schemeClr val="bg1"/>
            </a:solidFill>
            <a:latin typeface="+mn-lt"/>
          </a:endParaRPr>
        </a:p>
        <a:p>
          <a:pPr marL="0" lvl="0" indent="0" algn="l" defTabSz="711200">
            <a:lnSpc>
              <a:spcPct val="100000"/>
            </a:lnSpc>
            <a:spcBef>
              <a:spcPct val="0"/>
            </a:spcBef>
            <a:spcAft>
              <a:spcPts val="0"/>
            </a:spcAft>
            <a:buNone/>
          </a:pPr>
          <a:r>
            <a:rPr lang="vi-VN" sz="1600" kern="1200" dirty="0">
              <a:solidFill>
                <a:schemeClr val="bg1"/>
              </a:solidFill>
              <a:latin typeface="+mn-lt"/>
            </a:rPr>
            <a:t> </a:t>
          </a:r>
          <a:r>
            <a:rPr lang="en-US" sz="1600" kern="1200" dirty="0" err="1">
              <a:solidFill>
                <a:schemeClr val="bg1"/>
              </a:solidFill>
              <a:latin typeface="+mn-lt"/>
            </a:rPr>
            <a:t>Yêu</a:t>
          </a:r>
          <a:r>
            <a:rPr lang="en-US" sz="1600" kern="1200" dirty="0">
              <a:solidFill>
                <a:schemeClr val="bg1"/>
              </a:solidFill>
              <a:latin typeface="+mn-lt"/>
            </a:rPr>
            <a:t> </a:t>
          </a:r>
          <a:r>
            <a:rPr lang="en-US" sz="1600" kern="1200" dirty="0" err="1">
              <a:solidFill>
                <a:schemeClr val="bg1"/>
              </a:solidFill>
              <a:latin typeface="+mn-lt"/>
            </a:rPr>
            <a:t>thương</a:t>
          </a:r>
          <a:r>
            <a:rPr lang="en-US" sz="1600" kern="1200" dirty="0">
              <a:solidFill>
                <a:schemeClr val="bg1"/>
              </a:solidFill>
              <a:latin typeface="+mn-lt"/>
            </a:rPr>
            <a:t> </a:t>
          </a:r>
          <a:r>
            <a:rPr lang="vi-VN" sz="1600" kern="1200" dirty="0">
              <a:solidFill>
                <a:schemeClr val="bg1"/>
              </a:solidFill>
              <a:latin typeface="Calibri" panose="020F0502020204030204" pitchFamily="34" charset="0"/>
              <a:cs typeface="Calibri" panose="020F0502020204030204" pitchFamily="34" charset="0"/>
            </a:rPr>
            <a:t>gia đình - </a:t>
          </a:r>
          <a:r>
            <a:rPr lang="en-US" sz="1600" kern="1200" dirty="0" err="1">
              <a:solidFill>
                <a:schemeClr val="bg1"/>
              </a:solidFill>
              <a:latin typeface="Calibri" panose="020F0502020204030204" pitchFamily="34" charset="0"/>
              <a:cs typeface="Calibri" panose="020F0502020204030204" pitchFamily="34" charset="0"/>
            </a:rPr>
            <a:t>Tôn</a:t>
          </a:r>
          <a:r>
            <a:rPr lang="vi-VN" sz="1600" kern="1200" dirty="0">
              <a:solidFill>
                <a:schemeClr val="bg1"/>
              </a:solidFill>
              <a:latin typeface="Calibri" panose="020F0502020204030204" pitchFamily="34" charset="0"/>
              <a:cs typeface="Calibri" panose="020F0502020204030204" pitchFamily="34" charset="0"/>
            </a:rPr>
            <a:t> trọng phụ nữ</a:t>
          </a:r>
        </a:p>
        <a:p>
          <a:pPr marL="0" lvl="0" indent="0" algn="l" defTabSz="711200">
            <a:lnSpc>
              <a:spcPct val="100000"/>
            </a:lnSpc>
            <a:spcBef>
              <a:spcPct val="0"/>
            </a:spcBef>
            <a:spcAft>
              <a:spcPts val="0"/>
            </a:spcAft>
            <a:buNone/>
          </a:pPr>
          <a:r>
            <a:rPr lang="vi-VN" sz="1600" kern="1200" dirty="0">
              <a:solidFill>
                <a:schemeClr val="bg1"/>
              </a:solidFill>
              <a:latin typeface="+mn-lt"/>
            </a:rPr>
            <a:t> </a:t>
          </a:r>
          <a:r>
            <a:rPr lang="en-US" sz="1600" kern="1200" dirty="0">
              <a:solidFill>
                <a:schemeClr val="bg1"/>
              </a:solidFill>
              <a:latin typeface="+mn-lt"/>
            </a:rPr>
            <a:t>An </a:t>
          </a:r>
          <a:r>
            <a:rPr lang="en-US" sz="1600" kern="1200" dirty="0" err="1">
              <a:solidFill>
                <a:schemeClr val="bg1"/>
              </a:solidFill>
              <a:latin typeface="+mn-lt"/>
            </a:rPr>
            <a:t>toàn</a:t>
          </a:r>
          <a:r>
            <a:rPr lang="en-US" sz="1600" kern="1200" dirty="0">
              <a:solidFill>
                <a:schemeClr val="bg1"/>
              </a:solidFill>
              <a:latin typeface="+mn-lt"/>
            </a:rPr>
            <a:t> </a:t>
          </a:r>
          <a:r>
            <a:rPr lang="en-US" sz="1600" kern="1200" dirty="0" err="1">
              <a:solidFill>
                <a:schemeClr val="bg1"/>
              </a:solidFill>
              <a:latin typeface="+mn-lt"/>
            </a:rPr>
            <a:t>cho</a:t>
          </a:r>
          <a:r>
            <a:rPr lang="en-US" sz="1600" kern="1200" dirty="0">
              <a:solidFill>
                <a:schemeClr val="bg1"/>
              </a:solidFill>
              <a:latin typeface="+mn-lt"/>
            </a:rPr>
            <a:t> </a:t>
          </a:r>
          <a:r>
            <a:rPr lang="en-US" sz="1600" kern="1200" dirty="0" err="1">
              <a:solidFill>
                <a:schemeClr val="bg1"/>
              </a:solidFill>
              <a:latin typeface="+mn-lt"/>
            </a:rPr>
            <a:t>em</a:t>
          </a:r>
          <a:r>
            <a:rPr lang="en-US" sz="1600" kern="1200" dirty="0">
              <a:solidFill>
                <a:schemeClr val="bg1"/>
              </a:solidFill>
              <a:latin typeface="+mn-lt"/>
            </a:rPr>
            <a:t> – An </a:t>
          </a:r>
          <a:r>
            <a:rPr lang="en-US" sz="1600" kern="1200" dirty="0" err="1">
              <a:solidFill>
                <a:schemeClr val="bg1"/>
              </a:solidFill>
              <a:latin typeface="+mn-lt"/>
            </a:rPr>
            <a:t>toàn</a:t>
          </a:r>
          <a:r>
            <a:rPr lang="en-US" sz="1600" kern="1200" dirty="0">
              <a:solidFill>
                <a:schemeClr val="bg1"/>
              </a:solidFill>
              <a:latin typeface="+mn-lt"/>
            </a:rPr>
            <a:t> </a:t>
          </a:r>
          <a:r>
            <a:rPr lang="en-US" sz="1600" kern="1200" dirty="0" err="1">
              <a:solidFill>
                <a:schemeClr val="bg1"/>
              </a:solidFill>
              <a:latin typeface="+mn-lt"/>
            </a:rPr>
            <a:t>cho</a:t>
          </a:r>
          <a:r>
            <a:rPr lang="en-US" sz="1600" kern="1200" dirty="0">
              <a:solidFill>
                <a:schemeClr val="bg1"/>
              </a:solidFill>
              <a:latin typeface="+mn-lt"/>
            </a:rPr>
            <a:t> </a:t>
          </a:r>
          <a:r>
            <a:rPr lang="en-US" sz="1600" kern="1200" dirty="0" err="1">
              <a:solidFill>
                <a:schemeClr val="bg1"/>
              </a:solidFill>
              <a:latin typeface="+mn-lt"/>
            </a:rPr>
            <a:t>mọi</a:t>
          </a:r>
          <a:r>
            <a:rPr lang="en-US" sz="1600" kern="1200" dirty="0">
              <a:solidFill>
                <a:schemeClr val="bg1"/>
              </a:solidFill>
              <a:latin typeface="+mn-lt"/>
            </a:rPr>
            <a:t> </a:t>
          </a:r>
          <a:r>
            <a:rPr lang="en-US" sz="1600" kern="1200" dirty="0" err="1">
              <a:solidFill>
                <a:schemeClr val="bg1"/>
              </a:solidFill>
              <a:latin typeface="+mn-lt"/>
            </a:rPr>
            <a:t>người</a:t>
          </a:r>
          <a:endParaRPr lang="en-US" sz="1600" kern="1200" dirty="0">
            <a:solidFill>
              <a:schemeClr val="bg1"/>
            </a:solidFill>
            <a:latin typeface="+mn-lt"/>
          </a:endParaRPr>
        </a:p>
      </dsp:txBody>
      <dsp:txXfrm>
        <a:off x="1524718" y="0"/>
        <a:ext cx="5286639" cy="1847178"/>
      </dsp:txXfrm>
    </dsp:sp>
    <dsp:sp modelId="{8A53FF94-5305-A748-BC3A-BCE9ACDC775B}">
      <dsp:nvSpPr>
        <dsp:cNvPr id="0" name=""/>
        <dsp:cNvSpPr/>
      </dsp:nvSpPr>
      <dsp:spPr>
        <a:xfrm>
          <a:off x="162446" y="224887"/>
          <a:ext cx="1362271" cy="1397403"/>
        </a:xfrm>
        <a:prstGeom prst="roundRect">
          <a:avLst>
            <a:gd name="adj" fmla="val 10000"/>
          </a:avLst>
        </a:prstGeom>
        <a:blipFill rotWithShape="1">
          <a:blip xmlns:r="http://schemas.openxmlformats.org/officeDocument/2006/relationships" r:embed="rId1"/>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DFB191-A4EA-854C-ABE9-C34A8DF24577}">
      <dsp:nvSpPr>
        <dsp:cNvPr id="0" name=""/>
        <dsp:cNvSpPr/>
      </dsp:nvSpPr>
      <dsp:spPr>
        <a:xfrm>
          <a:off x="0" y="2009624"/>
          <a:ext cx="6811358" cy="1068507"/>
        </a:xfrm>
        <a:prstGeom prst="roundRect">
          <a:avLst>
            <a:gd name="adj" fmla="val 100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ts val="0"/>
            </a:spcAft>
            <a:buNone/>
          </a:pPr>
          <a:r>
            <a:rPr lang="en-US" sz="1600" b="1" kern="1200" dirty="0">
              <a:solidFill>
                <a:schemeClr val="tx1"/>
              </a:solidFill>
            </a:rPr>
            <a:t>  HOẠT ĐỘNG HƯỚNG ĐẾN XÃ HỘI</a:t>
          </a:r>
        </a:p>
        <a:p>
          <a:pPr marL="0" lvl="0" indent="0" algn="l" defTabSz="711200">
            <a:lnSpc>
              <a:spcPct val="100000"/>
            </a:lnSpc>
            <a:spcBef>
              <a:spcPct val="0"/>
            </a:spcBef>
            <a:spcAft>
              <a:spcPts val="0"/>
            </a:spcAft>
            <a:buNone/>
          </a:pPr>
          <a:r>
            <a:rPr lang="en-US" sz="1600" kern="1200" dirty="0">
              <a:solidFill>
                <a:schemeClr val="tx1"/>
              </a:solidFill>
            </a:rPr>
            <a:t>  Tri </a:t>
          </a:r>
          <a:r>
            <a:rPr lang="en-US" sz="1600" kern="1200" dirty="0" err="1">
              <a:solidFill>
                <a:schemeClr val="tx1"/>
              </a:solidFill>
            </a:rPr>
            <a:t>ân</a:t>
          </a:r>
          <a:r>
            <a:rPr lang="en-US" sz="1600" kern="1200" dirty="0">
              <a:solidFill>
                <a:schemeClr val="tx1"/>
              </a:solidFill>
            </a:rPr>
            <a:t> </a:t>
          </a:r>
          <a:r>
            <a:rPr lang="en-US" sz="1600" kern="1200" dirty="0" err="1">
              <a:solidFill>
                <a:schemeClr val="tx1"/>
              </a:solidFill>
            </a:rPr>
            <a:t>thầy</a:t>
          </a:r>
          <a:r>
            <a:rPr lang="en-US" sz="1600" kern="1200" dirty="0">
              <a:solidFill>
                <a:schemeClr val="tx1"/>
              </a:solidFill>
            </a:rPr>
            <a:t> </a:t>
          </a:r>
          <a:r>
            <a:rPr lang="en-US" sz="1600" kern="1200" dirty="0" err="1">
              <a:solidFill>
                <a:schemeClr val="tx1"/>
              </a:solidFill>
            </a:rPr>
            <a:t>cô</a:t>
          </a:r>
          <a:r>
            <a:rPr lang="en-US" sz="1600" kern="1200" dirty="0">
              <a:solidFill>
                <a:schemeClr val="tx1"/>
              </a:solidFill>
            </a:rPr>
            <a:t> – </a:t>
          </a:r>
          <a:r>
            <a:rPr lang="en-US" sz="1600" kern="1200" dirty="0" err="1">
              <a:solidFill>
                <a:schemeClr val="tx1"/>
              </a:solidFill>
            </a:rPr>
            <a:t>Kết</a:t>
          </a:r>
          <a:r>
            <a:rPr lang="en-US" sz="1600" kern="1200" dirty="0">
              <a:solidFill>
                <a:schemeClr val="tx1"/>
              </a:solidFill>
            </a:rPr>
            <a:t> </a:t>
          </a:r>
          <a:r>
            <a:rPr lang="en-US" sz="1600" kern="1200" dirty="0" err="1">
              <a:solidFill>
                <a:schemeClr val="tx1"/>
              </a:solidFill>
            </a:rPr>
            <a:t>nối</a:t>
          </a:r>
          <a:r>
            <a:rPr lang="en-US" sz="1600" kern="1200" dirty="0">
              <a:solidFill>
                <a:schemeClr val="tx1"/>
              </a:solidFill>
            </a:rPr>
            <a:t> </a:t>
          </a:r>
          <a:r>
            <a:rPr lang="en-US" sz="1600" kern="1200" dirty="0" err="1">
              <a:solidFill>
                <a:schemeClr val="tx1"/>
              </a:solidFill>
            </a:rPr>
            <a:t>bạn</a:t>
          </a:r>
          <a:r>
            <a:rPr lang="en-US" sz="1600" kern="1200" dirty="0">
              <a:solidFill>
                <a:schemeClr val="tx1"/>
              </a:solidFill>
            </a:rPr>
            <a:t> </a:t>
          </a:r>
          <a:r>
            <a:rPr lang="en-US" sz="1600" kern="1200" dirty="0" err="1">
              <a:solidFill>
                <a:schemeClr val="tx1"/>
              </a:solidFill>
            </a:rPr>
            <a:t>bè</a:t>
          </a:r>
          <a:endParaRPr lang="en-US" sz="1600" kern="1200" dirty="0">
            <a:solidFill>
              <a:schemeClr val="tx1"/>
            </a:solidFill>
          </a:endParaRPr>
        </a:p>
        <a:p>
          <a:pPr marL="0" lvl="0" indent="0" algn="l" defTabSz="711200">
            <a:lnSpc>
              <a:spcPct val="100000"/>
            </a:lnSpc>
            <a:spcBef>
              <a:spcPct val="0"/>
            </a:spcBef>
            <a:spcAft>
              <a:spcPts val="0"/>
            </a:spcAft>
            <a:buNone/>
          </a:pPr>
          <a:r>
            <a:rPr lang="en-US" sz="1600" kern="1200" dirty="0">
              <a:solidFill>
                <a:schemeClr val="tx1"/>
              </a:solidFill>
            </a:rPr>
            <a:t>  </a:t>
          </a:r>
          <a:r>
            <a:rPr lang="en-US" sz="1600" kern="1200" dirty="0" err="1">
              <a:solidFill>
                <a:schemeClr val="tx1"/>
              </a:solidFill>
            </a:rPr>
            <a:t>Hành</a:t>
          </a:r>
          <a:r>
            <a:rPr lang="en-US" sz="1600" kern="1200" dirty="0">
              <a:solidFill>
                <a:schemeClr val="tx1"/>
              </a:solidFill>
            </a:rPr>
            <a:t> </a:t>
          </a:r>
          <a:r>
            <a:rPr lang="en-US" sz="1600" kern="1200" dirty="0" err="1">
              <a:solidFill>
                <a:schemeClr val="tx1"/>
              </a:solidFill>
            </a:rPr>
            <a:t>động</a:t>
          </a:r>
          <a:r>
            <a:rPr lang="en-US" sz="1600" kern="1200" dirty="0">
              <a:solidFill>
                <a:schemeClr val="tx1"/>
              </a:solidFill>
            </a:rPr>
            <a:t> </a:t>
          </a:r>
          <a:r>
            <a:rPr lang="en-US" sz="1600" kern="1200" dirty="0" err="1">
              <a:solidFill>
                <a:schemeClr val="tx1"/>
              </a:solidFill>
            </a:rPr>
            <a:t>vì</a:t>
          </a:r>
          <a:r>
            <a:rPr lang="en-US" sz="1600" kern="1200" dirty="0">
              <a:solidFill>
                <a:schemeClr val="tx1"/>
              </a:solidFill>
            </a:rPr>
            <a:t> </a:t>
          </a:r>
          <a:r>
            <a:rPr lang="en-US" sz="1600" kern="1200" dirty="0" err="1">
              <a:solidFill>
                <a:schemeClr val="tx1"/>
              </a:solidFill>
            </a:rPr>
            <a:t>cộng</a:t>
          </a:r>
          <a:r>
            <a:rPr lang="en-US" sz="1600" kern="1200" dirty="0">
              <a:solidFill>
                <a:schemeClr val="tx1"/>
              </a:solidFill>
            </a:rPr>
            <a:t> </a:t>
          </a:r>
          <a:r>
            <a:rPr lang="en-US" sz="1600" kern="1200" dirty="0" err="1">
              <a:solidFill>
                <a:schemeClr val="tx1"/>
              </a:solidFill>
            </a:rPr>
            <a:t>đồng</a:t>
          </a:r>
          <a:endParaRPr lang="en-US" sz="1600" kern="1200" dirty="0">
            <a:solidFill>
              <a:schemeClr val="tx1"/>
            </a:solidFill>
          </a:endParaRPr>
        </a:p>
      </dsp:txBody>
      <dsp:txXfrm>
        <a:off x="1524718" y="2009624"/>
        <a:ext cx="5286639" cy="1068507"/>
      </dsp:txXfrm>
    </dsp:sp>
    <dsp:sp modelId="{ABA033E6-F00B-A946-86EE-78F3774ECEF3}">
      <dsp:nvSpPr>
        <dsp:cNvPr id="0" name=""/>
        <dsp:cNvSpPr/>
      </dsp:nvSpPr>
      <dsp:spPr>
        <a:xfrm>
          <a:off x="120120" y="2218413"/>
          <a:ext cx="1446923" cy="650929"/>
        </a:xfrm>
        <a:prstGeom prst="roundRect">
          <a:avLst>
            <a:gd name="adj" fmla="val 10000"/>
          </a:avLst>
        </a:prstGeom>
        <a:blipFill rotWithShape="1">
          <a:blip xmlns:r="http://schemas.openxmlformats.org/officeDocument/2006/relationships" r:embed="rId2"/>
          <a:srcRect/>
          <a:stretch>
            <a:fillRect t="-37000" b="-3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E46BED-0447-5A40-B2CE-BF222C8F0256}">
      <dsp:nvSpPr>
        <dsp:cNvPr id="0" name=""/>
        <dsp:cNvSpPr/>
      </dsp:nvSpPr>
      <dsp:spPr>
        <a:xfrm>
          <a:off x="0" y="3240578"/>
          <a:ext cx="6811358" cy="906792"/>
        </a:xfrm>
        <a:prstGeom prst="roundRect">
          <a:avLst>
            <a:gd name="adj" fmla="val 1000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ts val="0"/>
            </a:spcAft>
            <a:buNone/>
          </a:pPr>
          <a:r>
            <a:rPr lang="vi-VN" sz="1600" b="1" kern="1200" dirty="0">
              <a:solidFill>
                <a:schemeClr val="tx1"/>
              </a:solidFill>
            </a:rPr>
            <a:t> HOẠT ĐỘNG HƯỚNG ĐẾN TỰ NHIÊN</a:t>
          </a:r>
        </a:p>
        <a:p>
          <a:pPr marL="0" lvl="0" indent="0" algn="l" defTabSz="711200">
            <a:lnSpc>
              <a:spcPct val="100000"/>
            </a:lnSpc>
            <a:spcBef>
              <a:spcPct val="0"/>
            </a:spcBef>
            <a:spcAft>
              <a:spcPts val="0"/>
            </a:spcAft>
            <a:buNone/>
          </a:pPr>
          <a:r>
            <a:rPr lang="en-US" sz="1600" kern="1200" dirty="0" err="1">
              <a:solidFill>
                <a:schemeClr val="tx1"/>
              </a:solidFill>
            </a:rPr>
            <a:t>Em</a:t>
          </a:r>
          <a:r>
            <a:rPr lang="en-US" sz="1600" kern="1200" dirty="0">
              <a:solidFill>
                <a:schemeClr val="tx1"/>
              </a:solidFill>
            </a:rPr>
            <a:t> </a:t>
          </a:r>
          <a:r>
            <a:rPr lang="en-US" sz="1600" kern="1200" dirty="0" err="1">
              <a:solidFill>
                <a:schemeClr val="tx1"/>
              </a:solidFill>
            </a:rPr>
            <a:t>và</a:t>
          </a:r>
          <a:r>
            <a:rPr lang="en-US" sz="1600" kern="1200" dirty="0">
              <a:solidFill>
                <a:schemeClr val="tx1"/>
              </a:solidFill>
            </a:rPr>
            <a:t> </a:t>
          </a:r>
          <a:r>
            <a:rPr lang="en-US" sz="1600" kern="1200" dirty="0" err="1">
              <a:solidFill>
                <a:schemeClr val="tx1"/>
              </a:solidFill>
            </a:rPr>
            <a:t>môi</a:t>
          </a:r>
          <a:r>
            <a:rPr lang="en-US" sz="1600" kern="1200" dirty="0">
              <a:solidFill>
                <a:schemeClr val="tx1"/>
              </a:solidFill>
            </a:rPr>
            <a:t> </a:t>
          </a:r>
          <a:r>
            <a:rPr lang="en-US" sz="1600" kern="1200" dirty="0" err="1">
              <a:solidFill>
                <a:schemeClr val="tx1"/>
              </a:solidFill>
            </a:rPr>
            <a:t>trường</a:t>
          </a:r>
          <a:r>
            <a:rPr lang="en-US" sz="1600" kern="1200" dirty="0">
              <a:solidFill>
                <a:schemeClr val="tx1"/>
              </a:solidFill>
            </a:rPr>
            <a:t> </a:t>
          </a:r>
          <a:r>
            <a:rPr lang="vi-VN" sz="1600" kern="1200" dirty="0">
              <a:solidFill>
                <a:schemeClr val="tx1"/>
              </a:solidFill>
            </a:rPr>
            <a:t>xanh</a:t>
          </a:r>
          <a:endParaRPr lang="en-US" sz="1600" kern="1200" dirty="0">
            <a:solidFill>
              <a:schemeClr val="tx1"/>
            </a:solidFill>
          </a:endParaRPr>
        </a:p>
      </dsp:txBody>
      <dsp:txXfrm>
        <a:off x="1524718" y="3240578"/>
        <a:ext cx="5286639" cy="906792"/>
      </dsp:txXfrm>
    </dsp:sp>
    <dsp:sp modelId="{B682E6AB-2F4C-6C42-9B1C-A55EABB218D8}">
      <dsp:nvSpPr>
        <dsp:cNvPr id="0" name=""/>
        <dsp:cNvSpPr/>
      </dsp:nvSpPr>
      <dsp:spPr>
        <a:xfrm>
          <a:off x="162446" y="3331257"/>
          <a:ext cx="1362271" cy="725433"/>
        </a:xfrm>
        <a:prstGeom prst="roundRect">
          <a:avLst>
            <a:gd name="adj" fmla="val 10000"/>
          </a:avLst>
        </a:prstGeom>
        <a:blipFill rotWithShape="1">
          <a:blip xmlns:r="http://schemas.openxmlformats.org/officeDocument/2006/relationships" r:embed="rId3"/>
          <a:srcRect/>
          <a:stretch>
            <a:fillRect t="-34000" b="-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38B0D8-E9FA-B748-B547-F3AB69706010}">
      <dsp:nvSpPr>
        <dsp:cNvPr id="0" name=""/>
        <dsp:cNvSpPr/>
      </dsp:nvSpPr>
      <dsp:spPr>
        <a:xfrm>
          <a:off x="0" y="4309817"/>
          <a:ext cx="6811358" cy="773618"/>
        </a:xfrm>
        <a:prstGeom prst="roundRect">
          <a:avLst>
            <a:gd name="adj" fmla="val 10000"/>
          </a:avLst>
        </a:prstGeom>
        <a:solidFill>
          <a:schemeClr val="accent5">
            <a:hueOff val="-7353344"/>
            <a:satOff val="-10228"/>
            <a:lumOff val="-3922"/>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100000"/>
            </a:lnSpc>
            <a:spcBef>
              <a:spcPct val="0"/>
            </a:spcBef>
            <a:spcAft>
              <a:spcPts val="0"/>
            </a:spcAft>
            <a:buNone/>
          </a:pPr>
          <a:r>
            <a:rPr lang="vi-VN" sz="1600" b="1" kern="1200" dirty="0">
              <a:solidFill>
                <a:schemeClr val="tx1"/>
              </a:solidFill>
            </a:rPr>
            <a:t> HOẠT ĐỘNG HƯỚNG NGHIỆP </a:t>
          </a:r>
        </a:p>
        <a:p>
          <a:pPr marL="0" lvl="0" indent="0" algn="l" defTabSz="711200">
            <a:lnSpc>
              <a:spcPct val="100000"/>
            </a:lnSpc>
            <a:spcBef>
              <a:spcPct val="0"/>
            </a:spcBef>
            <a:spcAft>
              <a:spcPts val="0"/>
            </a:spcAft>
            <a:buNone/>
          </a:pPr>
          <a:r>
            <a:rPr lang="vi-VN" sz="1600" kern="1200" dirty="0">
              <a:solidFill>
                <a:schemeClr val="tx1"/>
              </a:solidFill>
            </a:rPr>
            <a:t> </a:t>
          </a:r>
          <a:r>
            <a:rPr lang="en-US" sz="1600" kern="1200" dirty="0" err="1">
              <a:solidFill>
                <a:schemeClr val="tx1"/>
              </a:solidFill>
              <a:latin typeface="+mn-lt"/>
            </a:rPr>
            <a:t>Nghề</a:t>
          </a:r>
          <a:r>
            <a:rPr lang="en-US" sz="1600" kern="1200" dirty="0">
              <a:solidFill>
                <a:schemeClr val="tx1"/>
              </a:solidFill>
              <a:latin typeface="+mn-lt"/>
            </a:rPr>
            <a:t> </a:t>
          </a:r>
          <a:r>
            <a:rPr lang="en-US" sz="1600" kern="1200" dirty="0" err="1">
              <a:solidFill>
                <a:schemeClr val="tx1"/>
              </a:solidFill>
              <a:latin typeface="+mn-lt"/>
            </a:rPr>
            <a:t>em</a:t>
          </a:r>
          <a:r>
            <a:rPr lang="en-US" sz="1600" kern="1200" dirty="0">
              <a:solidFill>
                <a:schemeClr val="tx1"/>
              </a:solidFill>
              <a:latin typeface="+mn-lt"/>
            </a:rPr>
            <a:t> </a:t>
          </a:r>
          <a:r>
            <a:rPr lang="en-US" sz="1600" kern="1200" dirty="0" err="1">
              <a:solidFill>
                <a:schemeClr val="tx1"/>
              </a:solidFill>
              <a:latin typeface="+mn-lt"/>
            </a:rPr>
            <a:t>mơ</a:t>
          </a:r>
          <a:r>
            <a:rPr lang="en-US" sz="1600" kern="1200" dirty="0">
              <a:solidFill>
                <a:schemeClr val="tx1"/>
              </a:solidFill>
              <a:latin typeface="+mn-lt"/>
            </a:rPr>
            <a:t> </a:t>
          </a:r>
          <a:r>
            <a:rPr lang="en-US" sz="1600" kern="1200" dirty="0" err="1">
              <a:solidFill>
                <a:schemeClr val="tx1"/>
              </a:solidFill>
              <a:latin typeface="+mn-lt"/>
            </a:rPr>
            <a:t>ước</a:t>
          </a:r>
          <a:endParaRPr lang="en-US" sz="1700" kern="1200" dirty="0">
            <a:solidFill>
              <a:schemeClr val="tx1"/>
            </a:solidFill>
            <a:latin typeface="+mn-lt"/>
          </a:endParaRPr>
        </a:p>
      </dsp:txBody>
      <dsp:txXfrm>
        <a:off x="1524718" y="4309817"/>
        <a:ext cx="5286639" cy="773618"/>
      </dsp:txXfrm>
    </dsp:sp>
    <dsp:sp modelId="{002149DC-9AAC-334D-B6CF-E5AFAE49483B}">
      <dsp:nvSpPr>
        <dsp:cNvPr id="0" name=""/>
        <dsp:cNvSpPr/>
      </dsp:nvSpPr>
      <dsp:spPr>
        <a:xfrm>
          <a:off x="162446" y="4387178"/>
          <a:ext cx="1362271" cy="618894"/>
        </a:xfrm>
        <a:prstGeom prst="roundRect">
          <a:avLst>
            <a:gd name="adj" fmla="val 10000"/>
          </a:avLst>
        </a:prstGeom>
        <a:blipFill rotWithShape="1">
          <a:blip xmlns:r="http://schemas.openxmlformats.org/officeDocument/2006/relationships" r:embed="rId4"/>
          <a:srcRect/>
          <a:stretch>
            <a:fillRect t="-26000" b="-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62295-487E-475F-9984-05BF983354BC}">
      <dsp:nvSpPr>
        <dsp:cNvPr id="0" name=""/>
        <dsp:cNvSpPr/>
      </dsp:nvSpPr>
      <dsp:spPr>
        <a:xfrm>
          <a:off x="2515773" y="641"/>
          <a:ext cx="1943118" cy="1382953"/>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Nhận diện - Khám phá</a:t>
          </a:r>
        </a:p>
      </dsp:txBody>
      <dsp:txXfrm>
        <a:off x="2800336" y="203170"/>
        <a:ext cx="1373992" cy="977895"/>
      </dsp:txXfrm>
    </dsp:sp>
    <dsp:sp modelId="{F2BDB55D-A460-4DDC-B47D-59E1C16F82CD}">
      <dsp:nvSpPr>
        <dsp:cNvPr id="0" name=""/>
        <dsp:cNvSpPr/>
      </dsp:nvSpPr>
      <dsp:spPr>
        <a:xfrm rot="2700000">
          <a:off x="4085735" y="1176281"/>
          <a:ext cx="238268"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096203" y="1244358"/>
        <a:ext cx="166788" cy="280048"/>
      </dsp:txXfrm>
    </dsp:sp>
    <dsp:sp modelId="{D2B3F9BF-E9DE-4029-9BC5-C7A7D5C10264}">
      <dsp:nvSpPr>
        <dsp:cNvPr id="0" name=""/>
        <dsp:cNvSpPr/>
      </dsp:nvSpPr>
      <dsp:spPr>
        <a:xfrm>
          <a:off x="3834396" y="1470698"/>
          <a:ext cx="2245985" cy="1382953"/>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Tìm hiểu - Mở rộng</a:t>
          </a:r>
        </a:p>
      </dsp:txBody>
      <dsp:txXfrm>
        <a:off x="4163313" y="1673227"/>
        <a:ext cx="1588151" cy="977895"/>
      </dsp:txXfrm>
    </dsp:sp>
    <dsp:sp modelId="{DA879F7E-4E72-43BD-A94E-3204788897B4}">
      <dsp:nvSpPr>
        <dsp:cNvPr id="0" name=""/>
        <dsp:cNvSpPr/>
      </dsp:nvSpPr>
      <dsp:spPr>
        <a:xfrm rot="8100000">
          <a:off x="4104636" y="2666502"/>
          <a:ext cx="230104"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163558" y="2735445"/>
        <a:ext cx="161073" cy="280048"/>
      </dsp:txXfrm>
    </dsp:sp>
    <dsp:sp modelId="{24AB81AF-60EA-4DA6-871A-7444F7AB3521}">
      <dsp:nvSpPr>
        <dsp:cNvPr id="0" name=""/>
        <dsp:cNvSpPr/>
      </dsp:nvSpPr>
      <dsp:spPr>
        <a:xfrm>
          <a:off x="2456465" y="2940755"/>
          <a:ext cx="2061734" cy="1382953"/>
        </a:xfrm>
        <a:prstGeom prst="ellipse">
          <a:avLst/>
        </a:prstGeom>
        <a:solidFill>
          <a:srgbClr val="C668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bg1"/>
              </a:solidFill>
            </a:rPr>
            <a:t>Thực hành - Vận dụng </a:t>
          </a:r>
          <a:endParaRPr lang="en-US" sz="2000" b="1" strike="sngStrike" kern="1200">
            <a:solidFill>
              <a:schemeClr val="bg1"/>
            </a:solidFill>
          </a:endParaRPr>
        </a:p>
      </dsp:txBody>
      <dsp:txXfrm>
        <a:off x="2758399" y="3143284"/>
        <a:ext cx="1457866" cy="977895"/>
      </dsp:txXfrm>
    </dsp:sp>
    <dsp:sp modelId="{C801CE1F-3238-4D25-98E5-3DC00459B941}">
      <dsp:nvSpPr>
        <dsp:cNvPr id="0" name=""/>
        <dsp:cNvSpPr/>
      </dsp:nvSpPr>
      <dsp:spPr>
        <a:xfrm rot="13500000">
          <a:off x="2651053" y="2676794"/>
          <a:ext cx="228430"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2709546" y="2794372"/>
        <a:ext cx="159901" cy="280048"/>
      </dsp:txXfrm>
    </dsp:sp>
    <dsp:sp modelId="{4ADCD46C-25A5-4451-9EE5-A11F9E106CC3}">
      <dsp:nvSpPr>
        <dsp:cNvPr id="0" name=""/>
        <dsp:cNvSpPr/>
      </dsp:nvSpPr>
      <dsp:spPr>
        <a:xfrm>
          <a:off x="878558" y="1470698"/>
          <a:ext cx="2277434" cy="1382953"/>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chemeClr val="bg1"/>
              </a:solidFill>
            </a:rPr>
            <a:t>Đánh</a:t>
          </a:r>
          <a:r>
            <a:rPr lang="en-US" sz="2000" b="1" kern="1200" dirty="0">
              <a:solidFill>
                <a:schemeClr val="bg1"/>
              </a:solidFill>
            </a:rPr>
            <a:t> </a:t>
          </a:r>
          <a:r>
            <a:rPr lang="en-US" sz="2000" b="1" kern="1200" dirty="0" err="1">
              <a:solidFill>
                <a:schemeClr val="bg1"/>
              </a:solidFill>
            </a:rPr>
            <a:t>giá</a:t>
          </a:r>
          <a:r>
            <a:rPr lang="en-US" sz="2000" b="1" kern="1200" dirty="0">
              <a:solidFill>
                <a:schemeClr val="bg1"/>
              </a:solidFill>
            </a:rPr>
            <a:t> - </a:t>
          </a:r>
          <a:r>
            <a:rPr lang="en-US" sz="2000" b="1" kern="1200" dirty="0" err="1">
              <a:solidFill>
                <a:schemeClr val="bg1"/>
              </a:solidFill>
            </a:rPr>
            <a:t>Phát</a:t>
          </a:r>
          <a:r>
            <a:rPr lang="en-US" sz="2000" b="1" kern="1200" dirty="0">
              <a:solidFill>
                <a:schemeClr val="bg1"/>
              </a:solidFill>
            </a:rPr>
            <a:t> </a:t>
          </a:r>
          <a:r>
            <a:rPr lang="en-US" sz="2000" b="1" kern="1200" dirty="0" err="1">
              <a:solidFill>
                <a:schemeClr val="bg1"/>
              </a:solidFill>
            </a:rPr>
            <a:t>triển</a:t>
          </a:r>
          <a:r>
            <a:rPr lang="en-US" sz="2000" b="1" kern="1200" dirty="0">
              <a:solidFill>
                <a:schemeClr val="bg1"/>
              </a:solidFill>
            </a:rPr>
            <a:t> </a:t>
          </a:r>
        </a:p>
      </dsp:txBody>
      <dsp:txXfrm>
        <a:off x="1212080" y="1673227"/>
        <a:ext cx="1610390" cy="977895"/>
      </dsp:txXfrm>
    </dsp:sp>
    <dsp:sp modelId="{4BBBA407-B33D-4170-912E-66A24D43326C}">
      <dsp:nvSpPr>
        <dsp:cNvPr id="0" name=""/>
        <dsp:cNvSpPr/>
      </dsp:nvSpPr>
      <dsp:spPr>
        <a:xfrm rot="18900000">
          <a:off x="2643111" y="1184668"/>
          <a:ext cx="236594" cy="466746"/>
        </a:xfrm>
        <a:prstGeom prst="rightArrow">
          <a:avLst>
            <a:gd name="adj1" fmla="val 60000"/>
            <a:gd name="adj2" fmla="val 50000"/>
          </a:avLst>
        </a:prstGeom>
        <a:solidFill>
          <a:srgbClr val="00B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653505" y="1303112"/>
        <a:ext cx="165616" cy="280048"/>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B6477-8217-4805-A09C-BCF4D2B14ABA}" type="datetimeFigureOut">
              <a:rPr lang="en-US" smtClean="0"/>
              <a:t>20/2/2024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1ACE6-7DBA-4AF4-94A8-07B29CF16651}" type="slidenum">
              <a:rPr lang="en-US" smtClean="0"/>
              <a:t>‹#›</a:t>
            </a:fld>
            <a:endParaRPr lang="en-US"/>
          </a:p>
        </p:txBody>
      </p:sp>
    </p:spTree>
    <p:extLst>
      <p:ext uri="{BB962C8B-B14F-4D97-AF65-F5344CB8AC3E}">
        <p14:creationId xmlns:p14="http://schemas.microsoft.com/office/powerpoint/2010/main" val="1091885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1</a:t>
            </a:fld>
            <a:endParaRPr lang="en-US"/>
          </a:p>
        </p:txBody>
      </p:sp>
    </p:spTree>
    <p:extLst>
      <p:ext uri="{BB962C8B-B14F-4D97-AF65-F5344CB8AC3E}">
        <p14:creationId xmlns:p14="http://schemas.microsoft.com/office/powerpoint/2010/main" val="1499427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11</a:t>
            </a:fld>
            <a:endParaRPr lang="en-US"/>
          </a:p>
        </p:txBody>
      </p:sp>
    </p:spTree>
    <p:extLst>
      <p:ext uri="{BB962C8B-B14F-4D97-AF65-F5344CB8AC3E}">
        <p14:creationId xmlns:p14="http://schemas.microsoft.com/office/powerpoint/2010/main" val="1454862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B06BA6A-5A8B-4F18-8F73-ED2C89455A27}" type="slidenum">
              <a:rPr lang="en-US" smtClean="0"/>
              <a:pPr/>
              <a:t>12</a:t>
            </a:fld>
            <a:endParaRPr lang="en-US"/>
          </a:p>
        </p:txBody>
      </p:sp>
    </p:spTree>
    <p:extLst>
      <p:ext uri="{BB962C8B-B14F-4D97-AF65-F5344CB8AC3E}">
        <p14:creationId xmlns:p14="http://schemas.microsoft.com/office/powerpoint/2010/main" val="1870553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err="1"/>
              <a:t>Đảm</a:t>
            </a:r>
            <a:r>
              <a:rPr lang="en-US" sz="1800" baseline="0" dirty="0"/>
              <a:t> </a:t>
            </a:r>
            <a:r>
              <a:rPr lang="en-US" sz="1800" baseline="0" dirty="0" err="1"/>
              <a:t>bảo</a:t>
            </a:r>
            <a:r>
              <a:rPr lang="en-US" sz="1800" baseline="0" dirty="0"/>
              <a:t> </a:t>
            </a:r>
            <a:r>
              <a:rPr lang="en-US" sz="1800" baseline="0" dirty="0" err="1"/>
              <a:t>yêu</a:t>
            </a:r>
            <a:r>
              <a:rPr lang="en-US" sz="1800" baseline="0" dirty="0"/>
              <a:t> </a:t>
            </a:r>
            <a:r>
              <a:rPr lang="en-US" sz="1800" baseline="0" dirty="0" err="1"/>
              <a:t>cầu</a:t>
            </a:r>
            <a:r>
              <a:rPr lang="en-US" sz="1800" baseline="0" dirty="0"/>
              <a:t> </a:t>
            </a:r>
            <a:r>
              <a:rPr lang="en-US" sz="1800" baseline="0" dirty="0" err="1"/>
              <a:t>cần</a:t>
            </a:r>
            <a:r>
              <a:rPr lang="en-US" sz="1800" baseline="0" dirty="0"/>
              <a:t> </a:t>
            </a:r>
            <a:r>
              <a:rPr lang="en-US" sz="1800" baseline="0" dirty="0" err="1"/>
              <a:t>đạt</a:t>
            </a:r>
            <a:r>
              <a:rPr lang="en-US" sz="1800" baseline="0" dirty="0"/>
              <a:t> </a:t>
            </a:r>
            <a:r>
              <a:rPr lang="en-US" sz="1800" baseline="0" dirty="0" err="1"/>
              <a:t>và</a:t>
            </a:r>
            <a:r>
              <a:rPr lang="en-US" sz="1800" baseline="0" dirty="0"/>
              <a:t> </a:t>
            </a:r>
            <a:r>
              <a:rPr lang="en-US" sz="1800" baseline="0" dirty="0" err="1"/>
              <a:t>tỉ</a:t>
            </a:r>
            <a:r>
              <a:rPr lang="en-US" sz="1800" baseline="0" dirty="0"/>
              <a:t> </a:t>
            </a:r>
            <a:r>
              <a:rPr lang="en-US" sz="1800" baseline="0" dirty="0" err="1"/>
              <a:t>lệ</a:t>
            </a:r>
            <a:r>
              <a:rPr lang="en-US" sz="1800" baseline="0" dirty="0"/>
              <a:t> </a:t>
            </a:r>
            <a:r>
              <a:rPr lang="en-US" sz="1800" baseline="0" dirty="0" err="1"/>
              <a:t>của</a:t>
            </a:r>
            <a:r>
              <a:rPr lang="en-US" sz="1800" baseline="0" dirty="0"/>
              <a:t> </a:t>
            </a:r>
            <a:r>
              <a:rPr lang="en-US" sz="1800" baseline="0" dirty="0" err="1"/>
              <a:t>các</a:t>
            </a:r>
            <a:r>
              <a:rPr lang="en-US" sz="1800" baseline="0" dirty="0"/>
              <a:t> </a:t>
            </a:r>
            <a:r>
              <a:rPr lang="en-US" sz="1800" baseline="0" dirty="0" err="1"/>
              <a:t>mạch</a:t>
            </a:r>
            <a:r>
              <a:rPr lang="en-US" sz="1800" baseline="0" dirty="0"/>
              <a:t> </a:t>
            </a:r>
            <a:r>
              <a:rPr lang="en-US" sz="1800" baseline="0" dirty="0" err="1"/>
              <a:t>nội</a:t>
            </a:r>
            <a:r>
              <a:rPr lang="en-US" sz="1800" baseline="0" dirty="0"/>
              <a:t> dung </a:t>
            </a:r>
            <a:r>
              <a:rPr lang="en-US" sz="1800" baseline="0" dirty="0" err="1"/>
              <a:t>theo</a:t>
            </a:r>
            <a:r>
              <a:rPr lang="en-US" sz="1800" baseline="0" dirty="0"/>
              <a:t> </a:t>
            </a:r>
            <a:r>
              <a:rPr lang="en-US" sz="1800" baseline="0" dirty="0" err="1"/>
              <a:t>yêu</a:t>
            </a:r>
            <a:r>
              <a:rPr lang="en-US" sz="1800" baseline="0" dirty="0"/>
              <a:t> </a:t>
            </a:r>
            <a:r>
              <a:rPr lang="en-US" sz="1800" baseline="0" dirty="0" err="1"/>
              <a:t>cầu</a:t>
            </a:r>
            <a:r>
              <a:rPr lang="en-US" sz="1800" baseline="0" dirty="0"/>
              <a:t> </a:t>
            </a:r>
            <a:r>
              <a:rPr lang="en-US" sz="1800" baseline="0" dirty="0" err="1"/>
              <a:t>của</a:t>
            </a:r>
            <a:r>
              <a:rPr lang="en-US" sz="1800" baseline="0" dirty="0"/>
              <a:t> CT HĐTN</a:t>
            </a:r>
            <a:endParaRPr lang="en-US" sz="1800"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13</a:t>
            </a:fld>
            <a:endParaRPr lang="en-US"/>
          </a:p>
        </p:txBody>
      </p:sp>
    </p:spTree>
    <p:extLst>
      <p:ext uri="{BB962C8B-B14F-4D97-AF65-F5344CB8AC3E}">
        <p14:creationId xmlns:p14="http://schemas.microsoft.com/office/powerpoint/2010/main" val="464953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Đổi</a:t>
            </a:r>
            <a:r>
              <a:rPr lang="en-US" baseline="0" dirty="0"/>
              <a:t> sang </a:t>
            </a:r>
            <a:r>
              <a:rPr lang="en-US" baseline="0" dirty="0" err="1"/>
              <a:t>nội</a:t>
            </a:r>
            <a:r>
              <a:rPr lang="en-US" baseline="0" dirty="0"/>
              <a:t> dung </a:t>
            </a:r>
            <a:r>
              <a:rPr lang="en-US" baseline="0" dirty="0" err="1"/>
              <a:t>của</a:t>
            </a:r>
            <a:r>
              <a:rPr lang="en-US" baseline="0" dirty="0"/>
              <a:t> </a:t>
            </a:r>
            <a:r>
              <a:rPr lang="en-US" baseline="0" dirty="0" err="1"/>
              <a:t>Tuần</a:t>
            </a:r>
            <a:r>
              <a:rPr lang="en-US" baseline="0" dirty="0"/>
              <a:t> 10 – </a:t>
            </a:r>
            <a:r>
              <a:rPr lang="en-US" baseline="0" dirty="0" err="1"/>
              <a:t>Chủ</a:t>
            </a:r>
            <a:r>
              <a:rPr lang="en-US" baseline="0" dirty="0"/>
              <a:t> </a:t>
            </a:r>
            <a:r>
              <a:rPr lang="en-US" baseline="0" dirty="0" err="1"/>
              <a:t>đề</a:t>
            </a:r>
            <a:r>
              <a:rPr lang="en-US" baseline="0" dirty="0"/>
              <a:t> 3 (tr29 -30)</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14</a:t>
            </a:fld>
            <a:endParaRPr lang="en-US"/>
          </a:p>
        </p:txBody>
      </p:sp>
    </p:spTree>
    <p:extLst>
      <p:ext uri="{BB962C8B-B14F-4D97-AF65-F5344CB8AC3E}">
        <p14:creationId xmlns:p14="http://schemas.microsoft.com/office/powerpoint/2010/main" val="2112753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4FC1ACE6-7DBA-4AF4-94A8-07B29CF16651}" type="slidenum">
              <a:rPr lang="en-US" smtClean="0"/>
              <a:t>15</a:t>
            </a:fld>
            <a:endParaRPr lang="en-US"/>
          </a:p>
        </p:txBody>
      </p:sp>
    </p:spTree>
    <p:extLst>
      <p:ext uri="{BB962C8B-B14F-4D97-AF65-F5344CB8AC3E}">
        <p14:creationId xmlns:p14="http://schemas.microsoft.com/office/powerpoint/2010/main" val="3204047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1, 2: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6 </a:t>
            </a:r>
            <a:r>
              <a:rPr lang="en-US" sz="1200" kern="1200" dirty="0" err="1">
                <a:solidFill>
                  <a:schemeClr val="tx1"/>
                </a:solidFill>
                <a:effectLst/>
                <a:latin typeface="+mn-lt"/>
                <a:ea typeface="+mn-ea"/>
                <a:cs typeface="+mn-cs"/>
              </a:rPr>
              <a:t>có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gộp</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cuốn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NXB </a:t>
            </a:r>
            <a:r>
              <a:rPr lang="en-US" sz="1200" kern="1200" dirty="0" err="1">
                <a:solidFill>
                  <a:schemeClr val="tx1"/>
                </a:solidFill>
                <a:effectLst/>
                <a:latin typeface="+mn-lt"/>
                <a:ea typeface="+mn-ea"/>
                <a:cs typeface="+mn-cs"/>
              </a:rPr>
              <a:t>Giáo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Việt</a:t>
            </a:r>
            <a:r>
              <a:rPr lang="en-US" sz="1200" kern="1200" dirty="0">
                <a:solidFill>
                  <a:schemeClr val="tx1"/>
                </a:solidFill>
                <a:effectLst/>
                <a:latin typeface="+mn-lt"/>
                <a:ea typeface="+mn-ea"/>
                <a:cs typeface="+mn-cs"/>
              </a:rPr>
              <a:t> Nam, </a:t>
            </a:r>
            <a:r>
              <a:rPr lang="en-US" sz="1200" kern="1200" dirty="0" err="1">
                <a:solidFill>
                  <a:schemeClr val="tx1"/>
                </a:solidFill>
                <a:effectLst/>
                <a:latin typeface="+mn-lt"/>
                <a:ea typeface="+mn-ea"/>
                <a:cs typeface="+mn-cs"/>
              </a:rPr>
              <a:t>gồm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SGK HĐTN 2 (</a:t>
            </a:r>
            <a:r>
              <a:rPr lang="en-US" sz="1200" kern="1200" dirty="0" err="1">
                <a:solidFill>
                  <a:schemeClr val="tx1"/>
                </a:solidFill>
                <a:effectLst/>
                <a:latin typeface="+mn-lt"/>
                <a:ea typeface="+mn-ea"/>
                <a:cs typeface="+mn-cs"/>
              </a:rPr>
              <a:t>Phó</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Hoà</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Bùi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Diệp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SGK HĐTN 2 (</a:t>
            </a:r>
            <a:r>
              <a:rPr lang="en-US" sz="1200" kern="1200" dirty="0" err="1">
                <a:solidFill>
                  <a:schemeClr val="tx1"/>
                </a:solidFill>
                <a:effectLst/>
                <a:latin typeface="+mn-lt"/>
                <a:ea typeface="+mn-ea"/>
                <a:cs typeface="+mn-cs"/>
              </a:rPr>
              <a:t>Vũ</a:t>
            </a:r>
            <a:r>
              <a:rPr lang="en-US" sz="1200" kern="1200" dirty="0">
                <a:solidFill>
                  <a:schemeClr val="tx1"/>
                </a:solidFill>
                <a:effectLst/>
                <a:latin typeface="+mn-lt"/>
                <a:ea typeface="+mn-ea"/>
                <a:cs typeface="+mn-cs"/>
              </a:rPr>
              <a:t> Quang </a:t>
            </a:r>
            <a:r>
              <a:rPr lang="en-US" sz="1200" kern="1200" dirty="0" err="1">
                <a:solidFill>
                  <a:schemeClr val="tx1"/>
                </a:solidFill>
                <a:effectLst/>
                <a:latin typeface="+mn-lt"/>
                <a:ea typeface="+mn-ea"/>
                <a:cs typeface="+mn-cs"/>
              </a:rPr>
              <a:t>Tuyên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SGK HĐTN 2 (</a:t>
            </a:r>
            <a:r>
              <a:rPr lang="en-US" sz="1200" kern="1200" dirty="0" err="1">
                <a:solidFill>
                  <a:schemeClr val="tx1"/>
                </a:solidFill>
                <a:effectLst/>
                <a:latin typeface="+mn-lt"/>
                <a:ea typeface="+mn-ea"/>
                <a:cs typeface="+mn-cs"/>
              </a:rPr>
              <a:t>Đinh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Thị</a:t>
            </a:r>
            <a:r>
              <a:rPr lang="en-US" sz="1200" kern="1200" dirty="0">
                <a:solidFill>
                  <a:schemeClr val="tx1"/>
                </a:solidFill>
                <a:effectLst/>
                <a:latin typeface="+mn-lt"/>
                <a:ea typeface="+mn-ea"/>
                <a:cs typeface="+mn-cs"/>
              </a:rPr>
              <a:t> Kim </a:t>
            </a:r>
            <a:r>
              <a:rPr lang="en-US" sz="1200" kern="1200" dirty="0" err="1">
                <a:solidFill>
                  <a:schemeClr val="tx1"/>
                </a:solidFill>
                <a:effectLst/>
                <a:latin typeface="+mn-lt"/>
                <a:ea typeface="+mn-ea"/>
                <a:cs typeface="+mn-cs"/>
              </a:rPr>
              <a:t>Thoa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Tuy</a:t>
            </a:r>
            <a:r>
              <a:rPr lang="vi-VN" sz="1200" kern="1200" dirty="0">
                <a:solidFill>
                  <a:schemeClr val="tx1"/>
                </a:solidFill>
                <a:effectLst/>
                <a:latin typeface="+mn-lt"/>
                <a:ea typeface="+mn-ea"/>
                <a:cs typeface="+mn-cs"/>
              </a:rPr>
              <a:t> nhiên, mặc dù đổi tên, nhưng nội hàm của Chủ đề cũng được xây dựng có tính liên quan. Chẳng hạn, chủ đề 4, lớp 1 là Tự hào trường em hướng đến truyền thống nhà trường thì chủ đề 4 – Truyền thống quê em ở lớp 2, 3 cũng hướng đến vấn đề truyền thống nhưng mở rộng phạm vi truyền thống quê hương, cộng đồng.</a:t>
            </a:r>
            <a:endParaRPr lang="x-non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2, 3: </a:t>
            </a:r>
            <a:r>
              <a:rPr lang="en-US" sz="1200" kern="1200" dirty="0" err="1">
                <a:solidFill>
                  <a:schemeClr val="tx1"/>
                </a:solidFill>
                <a:effectLst/>
                <a:latin typeface="+mn-lt"/>
                <a:ea typeface="+mn-ea"/>
                <a:cs typeface="+mn-cs"/>
              </a:rPr>
              <a:t>tên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6 </a:t>
            </a:r>
            <a:r>
              <a:rPr lang="en-US" sz="1200" kern="1200" dirty="0" err="1">
                <a:solidFill>
                  <a:schemeClr val="tx1"/>
                </a:solidFill>
                <a:effectLst/>
                <a:latin typeface="+mn-lt"/>
                <a:ea typeface="+mn-ea"/>
                <a:cs typeface="+mn-cs"/>
              </a:rPr>
              <a:t>được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phạm</a:t>
            </a:r>
            <a:r>
              <a:rPr lang="en-US" sz="1200" kern="1200" dirty="0">
                <a:solidFill>
                  <a:schemeClr val="tx1"/>
                </a:solidFill>
                <a:effectLst/>
                <a:latin typeface="+mn-lt"/>
                <a:ea typeface="+mn-ea"/>
                <a:cs typeface="+mn-cs"/>
              </a:rPr>
              <a:t> vi </a:t>
            </a:r>
            <a:r>
              <a:rPr lang="en-US" sz="1200" kern="1200" dirty="0" err="1">
                <a:solidFill>
                  <a:schemeClr val="tx1"/>
                </a:solidFill>
                <a:effectLst/>
                <a:latin typeface="+mn-lt"/>
                <a:ea typeface="+mn-ea"/>
                <a:cs typeface="+mn-cs"/>
              </a:rPr>
              <a:t>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3: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phục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thân</a:t>
            </a:r>
            <a:r>
              <a:rPr lang="en-US" sz="1200" kern="120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nhằm thể hiện rõ hơn sự phát triển chủ đề. Riêng mục “phát triển bản thân” nhóm tác giả phát huy gợi ý của Chủ tịch Hội đồng từ khi thẩm định</a:t>
            </a:r>
            <a:endParaRPr lang="x-non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Còn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triển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xuyên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suốt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1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lớp</a:t>
            </a:r>
            <a:r>
              <a:rPr lang="en-US" sz="1200" kern="1200" dirty="0">
                <a:solidFill>
                  <a:schemeClr val="tx1"/>
                </a:solidFill>
                <a:effectLst/>
                <a:latin typeface="+mn-lt"/>
                <a:ea typeface="+mn-ea"/>
                <a:cs typeface="+mn-cs"/>
              </a:rPr>
              <a:t> 5.</a:t>
            </a:r>
            <a:endParaRPr lang="x-none" sz="1200" kern="1200" dirty="0">
              <a:solidFill>
                <a:schemeClr val="tx1"/>
              </a:solidFill>
              <a:effectLst/>
              <a:latin typeface="+mn-lt"/>
              <a:ea typeface="+mn-ea"/>
              <a:cs typeface="+mn-cs"/>
            </a:endParaRPr>
          </a:p>
          <a:p>
            <a:endParaRPr lang="x-none" dirty="0"/>
          </a:p>
        </p:txBody>
      </p:sp>
      <p:sp>
        <p:nvSpPr>
          <p:cNvPr id="4" name="Slide Number Placeholder 3"/>
          <p:cNvSpPr>
            <a:spLocks noGrp="1"/>
          </p:cNvSpPr>
          <p:nvPr>
            <p:ph type="sldNum" sz="quarter" idx="5"/>
          </p:nvPr>
        </p:nvSpPr>
        <p:spPr/>
        <p:txBody>
          <a:bodyPr/>
          <a:lstStyle/>
          <a:p>
            <a:fld id="{4FC1ACE6-7DBA-4AF4-94A8-07B29CF16651}" type="slidenum">
              <a:rPr lang="en-US" smtClean="0"/>
              <a:t>16</a:t>
            </a:fld>
            <a:endParaRPr lang="en-US"/>
          </a:p>
        </p:txBody>
      </p:sp>
    </p:spTree>
    <p:extLst>
      <p:ext uri="{BB962C8B-B14F-4D97-AF65-F5344CB8AC3E}">
        <p14:creationId xmlns:p14="http://schemas.microsoft.com/office/powerpoint/2010/main" val="800278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17</a:t>
            </a:fld>
            <a:endParaRPr lang="en-US"/>
          </a:p>
        </p:txBody>
      </p:sp>
    </p:spTree>
    <p:extLst>
      <p:ext uri="{BB962C8B-B14F-4D97-AF65-F5344CB8AC3E}">
        <p14:creationId xmlns:p14="http://schemas.microsoft.com/office/powerpoint/2010/main" val="3319049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SGK Hoạt động trải nghiệm </a:t>
            </a:r>
            <a:r>
              <a:rPr lang="en-US" sz="1800" dirty="0">
                <a:effectLst/>
                <a:latin typeface="Times New Roman" panose="02020603050405020304" pitchFamily="18" charset="0"/>
                <a:ea typeface="Calibri" panose="020F0502020204030204" pitchFamily="34" charset="0"/>
              </a:rPr>
              <a:t>5</a:t>
            </a:r>
            <a:r>
              <a:rPr lang="vi-VN" sz="1800" dirty="0">
                <a:effectLst/>
                <a:latin typeface="Times New Roman" panose="02020603050405020304" pitchFamily="18" charset="0"/>
                <a:ea typeface="Calibri" panose="020F0502020204030204" pitchFamily="34" charset="0"/>
              </a:rPr>
              <a:t> được biên soạn bám sát Chương trình, với kế hoạch giáo dục ro ràng: Mỗi tháng 1 chủ đề, mỗi chủ đề 3 - 4 tuần, mỗi tuần 3 tiết, mỗi tiết 1 loại hình hoạt động (Sinh hoạt dưới cờ, Hoạt động giáo dục theo chủ đề, Sinh Hoạt lớp).</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18</a:t>
            </a:fld>
            <a:endParaRPr lang="en-US"/>
          </a:p>
        </p:txBody>
      </p:sp>
    </p:spTree>
    <p:extLst>
      <p:ext uri="{BB962C8B-B14F-4D97-AF65-F5344CB8AC3E}">
        <p14:creationId xmlns:p14="http://schemas.microsoft.com/office/powerpoint/2010/main" val="3162406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SGK Hoạt động trải nghiệm 2 được biên soạn bám sát Chương trình, với kế hoạch giáo dục ro ràng: Mỗi tháng 1 chủ đề, mỗi chủ đề 3 - 4 tuần, mỗi tuần 3 tiết, mỗi tiết 1 loại hình hoạt động (Sinh hoạt dưới cờ, Hoạt động giáo dục theo chủ đề, Sinh Hoạt lớp).</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19</a:t>
            </a:fld>
            <a:endParaRPr lang="en-US"/>
          </a:p>
        </p:txBody>
      </p:sp>
    </p:spTree>
    <p:extLst>
      <p:ext uri="{BB962C8B-B14F-4D97-AF65-F5344CB8AC3E}">
        <p14:creationId xmlns:p14="http://schemas.microsoft.com/office/powerpoint/2010/main" val="4092898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Sửa</a:t>
            </a:r>
            <a:r>
              <a:rPr lang="en-US" dirty="0"/>
              <a:t> </a:t>
            </a:r>
            <a:r>
              <a:rPr lang="en-US" dirty="0" err="1"/>
              <a:t>lại</a:t>
            </a:r>
            <a:r>
              <a:rPr lang="en-US" baseline="0" dirty="0"/>
              <a:t> </a:t>
            </a:r>
            <a:r>
              <a:rPr lang="en-US" baseline="0" dirty="0" err="1"/>
              <a:t>giải</a:t>
            </a:r>
            <a:r>
              <a:rPr lang="en-US" baseline="0" dirty="0"/>
              <a:t> </a:t>
            </a:r>
            <a:r>
              <a:rPr lang="en-US" baseline="0" dirty="0" err="1"/>
              <a:t>thích</a:t>
            </a:r>
            <a:r>
              <a:rPr lang="en-US" baseline="0" dirty="0"/>
              <a:t> 4 </a:t>
            </a:r>
            <a:r>
              <a:rPr lang="en-US" baseline="0" dirty="0" err="1"/>
              <a:t>pha</a:t>
            </a:r>
            <a:endParaRPr lang="en-US" baseline="0" dirty="0"/>
          </a:p>
          <a:p>
            <a:pPr marL="228600" indent="-228600">
              <a:buAutoNum type="arabicPeriod"/>
            </a:pPr>
            <a:r>
              <a:rPr lang="en-US" baseline="0" dirty="0" err="1"/>
              <a:t>Nhận</a:t>
            </a:r>
            <a:r>
              <a:rPr lang="en-US" baseline="0" dirty="0"/>
              <a:t> </a:t>
            </a:r>
            <a:r>
              <a:rPr lang="en-US" baseline="0" dirty="0" err="1"/>
              <a:t>diện</a:t>
            </a:r>
            <a:r>
              <a:rPr lang="en-US" baseline="0" dirty="0"/>
              <a:t> – </a:t>
            </a:r>
            <a:r>
              <a:rPr lang="en-US" baseline="0" dirty="0" err="1"/>
              <a:t>Khám</a:t>
            </a:r>
            <a:r>
              <a:rPr lang="en-US" baseline="0" dirty="0"/>
              <a:t> </a:t>
            </a:r>
            <a:r>
              <a:rPr lang="en-US" baseline="0" dirty="0" err="1"/>
              <a:t>phá</a:t>
            </a:r>
            <a:endParaRPr lang="en-US" baseline="0" dirty="0"/>
          </a:p>
          <a:p>
            <a:pPr marL="0" indent="0">
              <a:buNone/>
            </a:pPr>
            <a:r>
              <a:rPr lang="en-US" baseline="0" dirty="0"/>
              <a:t>2. </a:t>
            </a:r>
            <a:r>
              <a:rPr lang="en-US" baseline="0" dirty="0" err="1"/>
              <a:t>Tìm</a:t>
            </a:r>
            <a:r>
              <a:rPr lang="en-US" baseline="0" dirty="0"/>
              <a:t> </a:t>
            </a:r>
            <a:r>
              <a:rPr lang="en-US" baseline="0" dirty="0" err="1"/>
              <a:t>hiểu</a:t>
            </a:r>
            <a:r>
              <a:rPr lang="en-US" baseline="0" dirty="0"/>
              <a:t> – </a:t>
            </a:r>
            <a:r>
              <a:rPr lang="en-US" baseline="0" dirty="0" err="1"/>
              <a:t>Mở</a:t>
            </a:r>
            <a:r>
              <a:rPr lang="en-US" baseline="0" dirty="0"/>
              <a:t> </a:t>
            </a:r>
            <a:r>
              <a:rPr lang="en-US" baseline="0" dirty="0" err="1"/>
              <a:t>rộng</a:t>
            </a:r>
            <a:endParaRPr lang="en-US" baseline="0" dirty="0"/>
          </a:p>
          <a:p>
            <a:pPr marL="0" indent="0">
              <a:buNone/>
            </a:pPr>
            <a:r>
              <a:rPr lang="en-US" baseline="0" dirty="0"/>
              <a:t>3. </a:t>
            </a:r>
            <a:r>
              <a:rPr lang="en-US" baseline="0" dirty="0" err="1"/>
              <a:t>Thực</a:t>
            </a:r>
            <a:r>
              <a:rPr lang="en-US" baseline="0" dirty="0"/>
              <a:t> </a:t>
            </a:r>
            <a:r>
              <a:rPr lang="en-US" baseline="0" dirty="0" err="1"/>
              <a:t>hành</a:t>
            </a:r>
            <a:r>
              <a:rPr lang="en-US" baseline="0" dirty="0"/>
              <a:t> – </a:t>
            </a:r>
            <a:r>
              <a:rPr lang="en-US" baseline="0" dirty="0" err="1"/>
              <a:t>Vận</a:t>
            </a:r>
            <a:r>
              <a:rPr lang="en-US" baseline="0" dirty="0"/>
              <a:t> </a:t>
            </a:r>
            <a:r>
              <a:rPr lang="en-US" baseline="0" dirty="0" err="1"/>
              <a:t>dụng</a:t>
            </a:r>
            <a:endParaRPr lang="en-US" baseline="0" dirty="0"/>
          </a:p>
          <a:p>
            <a:pPr marL="0" indent="0">
              <a:buNone/>
            </a:pPr>
            <a:r>
              <a:rPr lang="en-US" baseline="0" dirty="0"/>
              <a:t>4. </a:t>
            </a:r>
            <a:r>
              <a:rPr lang="en-US" baseline="0" dirty="0" err="1"/>
              <a:t>Đánh</a:t>
            </a:r>
            <a:r>
              <a:rPr lang="en-US" baseline="0" dirty="0"/>
              <a:t> </a:t>
            </a:r>
            <a:r>
              <a:rPr lang="en-US" baseline="0" dirty="0" err="1"/>
              <a:t>giá</a:t>
            </a:r>
            <a:r>
              <a:rPr lang="en-US" baseline="0" dirty="0"/>
              <a:t> – </a:t>
            </a:r>
            <a:r>
              <a:rPr lang="en-US" baseline="0" dirty="0" err="1"/>
              <a:t>Phát</a:t>
            </a:r>
            <a:r>
              <a:rPr lang="en-US" baseline="0" dirty="0"/>
              <a:t> </a:t>
            </a:r>
            <a:r>
              <a:rPr lang="en-US" baseline="0" dirty="0" err="1"/>
              <a:t>triển</a:t>
            </a:r>
            <a:endParaRPr lang="en-US" baseline="0" dirty="0"/>
          </a:p>
          <a:p>
            <a:pPr marL="0" indent="0">
              <a:buNone/>
            </a:pPr>
            <a:r>
              <a:rPr lang="en-US" baseline="0" dirty="0"/>
              <a:t>(</a:t>
            </a:r>
            <a:r>
              <a:rPr lang="en-US" baseline="0" dirty="0" err="1"/>
              <a:t>lấy</a:t>
            </a:r>
            <a:r>
              <a:rPr lang="en-US" baseline="0" dirty="0"/>
              <a:t> </a:t>
            </a:r>
            <a:r>
              <a:rPr lang="en-US" baseline="0" dirty="0" err="1"/>
              <a:t>lại</a:t>
            </a:r>
            <a:r>
              <a:rPr lang="en-US" baseline="0" dirty="0"/>
              <a:t> </a:t>
            </a:r>
            <a:r>
              <a:rPr lang="en-US" baseline="0" dirty="0" err="1"/>
              <a:t>trong</a:t>
            </a:r>
            <a:r>
              <a:rPr lang="en-US" baseline="0" dirty="0"/>
              <a:t> </a:t>
            </a:r>
            <a:r>
              <a:rPr lang="en-US" baseline="0" dirty="0" err="1"/>
              <a:t>sách</a:t>
            </a:r>
            <a:r>
              <a:rPr lang="en-US" baseline="0" dirty="0"/>
              <a:t> </a:t>
            </a:r>
            <a:r>
              <a:rPr lang="en-US" baseline="0" dirty="0" err="1"/>
              <a:t>giáo</a:t>
            </a:r>
            <a:r>
              <a:rPr lang="en-US" baseline="0" dirty="0"/>
              <a:t> </a:t>
            </a:r>
            <a:r>
              <a:rPr lang="en-US" baseline="0" dirty="0" err="1"/>
              <a:t>viên</a:t>
            </a:r>
            <a:r>
              <a:rPr lang="en-US" baseline="0" dirty="0"/>
              <a:t> </a:t>
            </a:r>
            <a:r>
              <a:rPr lang="en-US" baseline="0" dirty="0" err="1"/>
              <a:t>HĐTN</a:t>
            </a:r>
            <a:r>
              <a:rPr lang="en-US" baseline="0" dirty="0"/>
              <a:t> </a:t>
            </a:r>
            <a:r>
              <a:rPr lang="en-US" baseline="0" dirty="0" err="1"/>
              <a:t>nhưng</a:t>
            </a:r>
            <a:r>
              <a:rPr lang="en-US" baseline="0" dirty="0"/>
              <a:t> </a:t>
            </a:r>
            <a:r>
              <a:rPr lang="en-US" baseline="0" dirty="0" err="1"/>
              <a:t>chỉnh</a:t>
            </a:r>
            <a:r>
              <a:rPr lang="en-US" baseline="0" dirty="0"/>
              <a:t> </a:t>
            </a:r>
            <a:r>
              <a:rPr lang="en-US" baseline="0" dirty="0" err="1"/>
              <a:t>sửa</a:t>
            </a:r>
            <a:r>
              <a:rPr lang="en-US" baseline="0" dirty="0"/>
              <a:t> </a:t>
            </a:r>
            <a:r>
              <a:rPr lang="en-US" baseline="0" dirty="0" err="1"/>
              <a:t>lấy</a:t>
            </a:r>
            <a:r>
              <a:rPr lang="en-US" baseline="0" dirty="0"/>
              <a:t> keyword)</a:t>
            </a:r>
          </a:p>
          <a:p>
            <a:pPr marL="0" indent="0">
              <a:buNone/>
            </a:pPr>
            <a:r>
              <a:rPr lang="en-US" baseline="0" dirty="0"/>
              <a:t>Note: </a:t>
            </a:r>
            <a:r>
              <a:rPr lang="en-US" baseline="0" dirty="0" err="1"/>
              <a:t>phân</a:t>
            </a:r>
            <a:r>
              <a:rPr lang="en-US" baseline="0" dirty="0"/>
              <a:t> </a:t>
            </a:r>
            <a:r>
              <a:rPr lang="en-US" baseline="0" dirty="0" err="1"/>
              <a:t>tích</a:t>
            </a:r>
            <a:r>
              <a:rPr lang="en-US" baseline="0" dirty="0"/>
              <a:t> </a:t>
            </a:r>
            <a:r>
              <a:rPr lang="en-US" baseline="0" dirty="0" err="1"/>
              <a:t>kĩ</a:t>
            </a:r>
            <a:r>
              <a:rPr lang="en-US" baseline="0" dirty="0"/>
              <a:t> </a:t>
            </a:r>
            <a:r>
              <a:rPr lang="en-US" baseline="0" dirty="0" err="1"/>
              <a:t>chủ</a:t>
            </a:r>
            <a:r>
              <a:rPr lang="en-US" baseline="0" dirty="0"/>
              <a:t> </a:t>
            </a:r>
            <a:r>
              <a:rPr lang="en-US" baseline="0" dirty="0" err="1"/>
              <a:t>đề</a:t>
            </a:r>
            <a:r>
              <a:rPr lang="en-US" baseline="0" dirty="0"/>
              <a:t> </a:t>
            </a:r>
            <a:r>
              <a:rPr lang="en-US" baseline="0" dirty="0" err="1"/>
              <a:t>môi</a:t>
            </a:r>
            <a:r>
              <a:rPr lang="en-US" baseline="0" dirty="0"/>
              <a:t> </a:t>
            </a:r>
            <a:r>
              <a:rPr lang="en-US" baseline="0" dirty="0" err="1"/>
              <a:t>trường</a:t>
            </a:r>
            <a:r>
              <a:rPr lang="en-US" baseline="0" dirty="0"/>
              <a:t> </a:t>
            </a:r>
            <a:r>
              <a:rPr lang="en-US" baseline="0" dirty="0" err="1"/>
              <a:t>xanh</a:t>
            </a:r>
            <a:r>
              <a:rPr lang="en-US" baseline="0" dirty="0"/>
              <a:t> – </a:t>
            </a:r>
            <a:r>
              <a:rPr lang="en-US" baseline="0" dirty="0" err="1"/>
              <a:t>cuộc</a:t>
            </a:r>
            <a:r>
              <a:rPr lang="en-US" baseline="0" dirty="0"/>
              <a:t> </a:t>
            </a:r>
            <a:r>
              <a:rPr lang="en-US" baseline="0" dirty="0" err="1"/>
              <a:t>sống</a:t>
            </a:r>
            <a:r>
              <a:rPr lang="en-US" baseline="0" dirty="0"/>
              <a:t> </a:t>
            </a:r>
            <a:r>
              <a:rPr lang="en-US" baseline="0" dirty="0" err="1"/>
              <a:t>xanh</a:t>
            </a:r>
            <a:r>
              <a:rPr lang="en-US" baseline="0" dirty="0"/>
              <a:t>, </a:t>
            </a:r>
            <a:r>
              <a:rPr lang="en-US" baseline="0" dirty="0" err="1"/>
              <a:t>để</a:t>
            </a:r>
            <a:r>
              <a:rPr lang="en-US" baseline="0" dirty="0"/>
              <a:t> minh </a:t>
            </a:r>
            <a:r>
              <a:rPr lang="en-US" baseline="0" dirty="0" err="1"/>
              <a:t>hoạ</a:t>
            </a:r>
            <a:r>
              <a:rPr lang="en-US" baseline="0" dirty="0"/>
              <a:t> </a:t>
            </a:r>
            <a:r>
              <a:rPr lang="en-US" baseline="0" dirty="0" err="1"/>
              <a:t>cho</a:t>
            </a:r>
            <a:r>
              <a:rPr lang="en-US" baseline="0" dirty="0"/>
              <a:t> </a:t>
            </a:r>
            <a:r>
              <a:rPr lang="en-US" baseline="0" dirty="0" err="1"/>
              <a:t>quy</a:t>
            </a:r>
            <a:r>
              <a:rPr lang="en-US" baseline="0" dirty="0"/>
              <a:t> </a:t>
            </a:r>
            <a:r>
              <a:rPr lang="en-US" baseline="0" dirty="0" err="1"/>
              <a:t>trình</a:t>
            </a:r>
            <a:r>
              <a:rPr lang="en-US" baseline="0" dirty="0"/>
              <a:t> </a:t>
            </a:r>
            <a:r>
              <a:rPr lang="en-US" baseline="0" dirty="0" err="1"/>
              <a:t>thiết</a:t>
            </a:r>
            <a:r>
              <a:rPr lang="en-US" baseline="0" dirty="0"/>
              <a:t> </a:t>
            </a:r>
            <a:r>
              <a:rPr lang="en-US" baseline="0" dirty="0" err="1"/>
              <a:t>kế</a:t>
            </a:r>
            <a:r>
              <a:rPr lang="en-US" baseline="0" dirty="0"/>
              <a:t> </a:t>
            </a:r>
            <a:r>
              <a:rPr lang="en-US" baseline="0" dirty="0" err="1"/>
              <a:t>và</a:t>
            </a:r>
            <a:r>
              <a:rPr lang="en-US" baseline="0" dirty="0"/>
              <a:t> </a:t>
            </a:r>
            <a:r>
              <a:rPr lang="en-US" baseline="0" dirty="0" err="1"/>
              <a:t>tổ</a:t>
            </a:r>
            <a:r>
              <a:rPr lang="en-US" baseline="0" dirty="0"/>
              <a:t> </a:t>
            </a:r>
            <a:r>
              <a:rPr lang="en-US" baseline="0" dirty="0" err="1"/>
              <a:t>chức</a:t>
            </a:r>
            <a:r>
              <a:rPr lang="en-US" baseline="0" dirty="0"/>
              <a:t> </a:t>
            </a:r>
            <a:r>
              <a:rPr lang="en-US" baseline="0" dirty="0" err="1"/>
              <a:t>Hoạt</a:t>
            </a:r>
            <a:r>
              <a:rPr lang="en-US" baseline="0" dirty="0"/>
              <a:t> </a:t>
            </a:r>
            <a:r>
              <a:rPr lang="en-US" baseline="0" dirty="0" err="1"/>
              <a:t>động</a:t>
            </a:r>
            <a:r>
              <a:rPr lang="en-US" baseline="0" dirty="0"/>
              <a:t> </a:t>
            </a:r>
            <a:r>
              <a:rPr lang="en-US" baseline="0" dirty="0" err="1"/>
              <a:t>trải</a:t>
            </a:r>
            <a:r>
              <a:rPr lang="en-US" baseline="0" dirty="0"/>
              <a:t> </a:t>
            </a:r>
            <a:r>
              <a:rPr lang="en-US" baseline="0" dirty="0" err="1"/>
              <a:t>nghiệm</a:t>
            </a:r>
            <a:r>
              <a:rPr lang="en-US" baseline="0" dirty="0"/>
              <a:t> </a:t>
            </a:r>
            <a:r>
              <a:rPr lang="en-US" baseline="0" dirty="0" err="1"/>
              <a:t>theo</a:t>
            </a:r>
            <a:r>
              <a:rPr lang="en-US" baseline="0" dirty="0"/>
              <a:t> </a:t>
            </a:r>
            <a:r>
              <a:rPr lang="en-US" baseline="0" dirty="0" err="1"/>
              <a:t>chủ</a:t>
            </a:r>
            <a:r>
              <a:rPr lang="en-US" baseline="0" dirty="0"/>
              <a:t> </a:t>
            </a:r>
            <a:r>
              <a:rPr lang="en-US" baseline="0" dirty="0" err="1"/>
              <a:t>đề</a:t>
            </a:r>
            <a:r>
              <a:rPr lang="en-US" baseline="0" dirty="0"/>
              <a:t>. </a:t>
            </a:r>
          </a:p>
        </p:txBody>
      </p:sp>
      <p:sp>
        <p:nvSpPr>
          <p:cNvPr id="4" name="Slide Number Placeholder 3"/>
          <p:cNvSpPr>
            <a:spLocks noGrp="1"/>
          </p:cNvSpPr>
          <p:nvPr>
            <p:ph type="sldNum" sz="quarter" idx="10"/>
          </p:nvPr>
        </p:nvSpPr>
        <p:spPr/>
        <p:txBody>
          <a:bodyPr/>
          <a:lstStyle/>
          <a:p>
            <a:fld id="{4EA4B2B8-BF4C-4036-9685-9BA6743053AD}" type="slidenum">
              <a:rPr lang="en-US" smtClean="0"/>
              <a:pPr/>
              <a:t>20</a:t>
            </a:fld>
            <a:endParaRPr lang="en-US"/>
          </a:p>
        </p:txBody>
      </p:sp>
    </p:spTree>
    <p:extLst>
      <p:ext uri="{BB962C8B-B14F-4D97-AF65-F5344CB8AC3E}">
        <p14:creationId xmlns:p14="http://schemas.microsoft.com/office/powerpoint/2010/main" val="579456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a:t>
            </a:fld>
            <a:endParaRPr lang="en-US"/>
          </a:p>
        </p:txBody>
      </p:sp>
    </p:spTree>
    <p:extLst>
      <p:ext uri="{BB962C8B-B14F-4D97-AF65-F5344CB8AC3E}">
        <p14:creationId xmlns:p14="http://schemas.microsoft.com/office/powerpoint/2010/main" val="2493049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SGK Hoạt động trải nghiệm 2 được biên soạn bám sát Chương trình, với kế hoạch giáo dục ro ràng: Mỗi tháng 1 chủ đề, mỗi chủ đề 3 - 4 tuần, mỗi tuần 3 tiết, mỗi tiết 1 loại hình hoạt động (Sinh hoạt dưới cờ, Hoạt động giáo dục theo chủ đề, Sinh Hoạt lớp).</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21</a:t>
            </a:fld>
            <a:endParaRPr lang="en-US"/>
          </a:p>
        </p:txBody>
      </p:sp>
    </p:spTree>
    <p:extLst>
      <p:ext uri="{BB962C8B-B14F-4D97-AF65-F5344CB8AC3E}">
        <p14:creationId xmlns:p14="http://schemas.microsoft.com/office/powerpoint/2010/main" val="2345945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dirty="0">
                <a:effectLst/>
                <a:latin typeface="Times New Roman" panose="02020603050405020304" pitchFamily="18" charset="0"/>
                <a:ea typeface="Calibri" panose="020F0502020204030204" pitchFamily="34" charset="0"/>
              </a:rPr>
              <a:t>SGK Hoạt động trải nghiệm 2 được biên soạn bám sát Chương trình, với kế hoạch giáo dục ro ràng: Mỗi tháng 1 chủ đề, mỗi chủ đề 3 - 4 tuần, mỗi tuần 3 tiết, mỗi tiết 1 loại hình hoạt động (Sinh hoạt dưới cờ, Hoạt động giáo dục theo chủ đề, Sinh Hoạt lớp).</a:t>
            </a:r>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22</a:t>
            </a:fld>
            <a:endParaRPr lang="en-US"/>
          </a:p>
        </p:txBody>
      </p:sp>
    </p:spTree>
    <p:extLst>
      <p:ext uri="{BB962C8B-B14F-4D97-AF65-F5344CB8AC3E}">
        <p14:creationId xmlns:p14="http://schemas.microsoft.com/office/powerpoint/2010/main" val="1522819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4B2B8-BF4C-4036-9685-9BA6743053AD}" type="slidenum">
              <a:rPr lang="en-US" smtClean="0"/>
              <a:pPr/>
              <a:t>23</a:t>
            </a:fld>
            <a:endParaRPr lang="en-US"/>
          </a:p>
        </p:txBody>
      </p:sp>
    </p:spTree>
    <p:extLst>
      <p:ext uri="{BB962C8B-B14F-4D97-AF65-F5344CB8AC3E}">
        <p14:creationId xmlns:p14="http://schemas.microsoft.com/office/powerpoint/2010/main" val="3840934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24</a:t>
            </a:fld>
            <a:endParaRPr lang="en-US"/>
          </a:p>
        </p:txBody>
      </p:sp>
    </p:spTree>
    <p:extLst>
      <p:ext uri="{BB962C8B-B14F-4D97-AF65-F5344CB8AC3E}">
        <p14:creationId xmlns:p14="http://schemas.microsoft.com/office/powerpoint/2010/main" val="2259047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25</a:t>
            </a:fld>
            <a:endParaRPr lang="en-US"/>
          </a:p>
        </p:txBody>
      </p:sp>
    </p:spTree>
    <p:extLst>
      <p:ext uri="{BB962C8B-B14F-4D97-AF65-F5344CB8AC3E}">
        <p14:creationId xmlns:p14="http://schemas.microsoft.com/office/powerpoint/2010/main" val="3163564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26</a:t>
            </a:fld>
            <a:endParaRPr lang="en-US"/>
          </a:p>
        </p:txBody>
      </p:sp>
    </p:spTree>
    <p:extLst>
      <p:ext uri="{BB962C8B-B14F-4D97-AF65-F5344CB8AC3E}">
        <p14:creationId xmlns:p14="http://schemas.microsoft.com/office/powerpoint/2010/main" val="38037375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27</a:t>
            </a:fld>
            <a:endParaRPr lang="en-US"/>
          </a:p>
        </p:txBody>
      </p:sp>
    </p:spTree>
    <p:extLst>
      <p:ext uri="{BB962C8B-B14F-4D97-AF65-F5344CB8AC3E}">
        <p14:creationId xmlns:p14="http://schemas.microsoft.com/office/powerpoint/2010/main" val="253382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28</a:t>
            </a:fld>
            <a:endParaRPr lang="en-US"/>
          </a:p>
        </p:txBody>
      </p:sp>
    </p:spTree>
    <p:extLst>
      <p:ext uri="{BB962C8B-B14F-4D97-AF65-F5344CB8AC3E}">
        <p14:creationId xmlns:p14="http://schemas.microsoft.com/office/powerpoint/2010/main" val="8029103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29</a:t>
            </a:fld>
            <a:endParaRPr lang="en-US"/>
          </a:p>
        </p:txBody>
      </p:sp>
    </p:spTree>
    <p:extLst>
      <p:ext uri="{BB962C8B-B14F-4D97-AF65-F5344CB8AC3E}">
        <p14:creationId xmlns:p14="http://schemas.microsoft.com/office/powerpoint/2010/main" val="9862007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30</a:t>
            </a:fld>
            <a:endParaRPr lang="en-US"/>
          </a:p>
        </p:txBody>
      </p:sp>
    </p:spTree>
    <p:extLst>
      <p:ext uri="{BB962C8B-B14F-4D97-AF65-F5344CB8AC3E}">
        <p14:creationId xmlns:p14="http://schemas.microsoft.com/office/powerpoint/2010/main" val="354118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a:t>Từ</a:t>
            </a:r>
            <a:r>
              <a:rPr lang="en-US" dirty="0"/>
              <a:t> t</a:t>
            </a:r>
            <a:r>
              <a:rPr lang="vi-VN" dirty="0"/>
              <a:t>ư</a:t>
            </a:r>
            <a:r>
              <a:rPr lang="en-US" dirty="0"/>
              <a:t> t</a:t>
            </a:r>
            <a:r>
              <a:rPr lang="vi-VN" dirty="0"/>
              <a:t>ư</a:t>
            </a:r>
            <a:r>
              <a:rPr lang="en-US" dirty="0" err="1"/>
              <a:t>ởng</a:t>
            </a:r>
            <a:r>
              <a:rPr lang="en-US" dirty="0"/>
              <a:t> </a:t>
            </a:r>
            <a:r>
              <a:rPr lang="en-US" dirty="0" err="1"/>
              <a:t>chung</a:t>
            </a:r>
            <a:r>
              <a:rPr lang="en-US" dirty="0"/>
              <a:t> </a:t>
            </a:r>
            <a:r>
              <a:rPr lang="en-US" dirty="0" err="1"/>
              <a:t>của</a:t>
            </a:r>
            <a:r>
              <a:rPr lang="en-US" dirty="0"/>
              <a:t> </a:t>
            </a:r>
            <a:r>
              <a:rPr lang="en-US" dirty="0" err="1"/>
              <a:t>bộ</a:t>
            </a:r>
            <a:r>
              <a:rPr lang="en-US" dirty="0"/>
              <a:t> </a:t>
            </a:r>
            <a:r>
              <a:rPr lang="en-US" dirty="0" err="1"/>
              <a:t>sách</a:t>
            </a:r>
            <a:r>
              <a:rPr lang="en-US" dirty="0"/>
              <a:t>, </a:t>
            </a:r>
            <a:r>
              <a:rPr lang="en-US" dirty="0" err="1"/>
              <a:t>dựa</a:t>
            </a:r>
            <a:r>
              <a:rPr lang="en-US" dirty="0"/>
              <a:t> </a:t>
            </a:r>
            <a:r>
              <a:rPr lang="en-US" dirty="0" err="1"/>
              <a:t>vào</a:t>
            </a:r>
            <a:r>
              <a:rPr lang="en-US" dirty="0"/>
              <a:t>:</a:t>
            </a:r>
          </a:p>
          <a:p>
            <a:pPr marL="228600" indent="-228600">
              <a:buAutoNum type="arabicPeriod"/>
            </a:pPr>
            <a:r>
              <a:rPr lang="en-US" dirty="0" err="1"/>
              <a:t>Định</a:t>
            </a:r>
            <a:r>
              <a:rPr lang="en-US" dirty="0"/>
              <a:t> h</a:t>
            </a:r>
            <a:r>
              <a:rPr lang="vi-VN" dirty="0"/>
              <a:t>ư</a:t>
            </a:r>
            <a:r>
              <a:rPr lang="en-US" dirty="0" err="1"/>
              <a:t>ớng</a:t>
            </a:r>
            <a:r>
              <a:rPr lang="en-US" dirty="0"/>
              <a:t> </a:t>
            </a:r>
            <a:r>
              <a:rPr lang="en-US" dirty="0" err="1"/>
              <a:t>đổi</a:t>
            </a:r>
            <a:r>
              <a:rPr lang="en-US" dirty="0"/>
              <a:t> </a:t>
            </a:r>
            <a:r>
              <a:rPr lang="en-US" dirty="0" err="1"/>
              <a:t>mới</a:t>
            </a:r>
            <a:r>
              <a:rPr lang="en-US" dirty="0"/>
              <a:t> GDPT:</a:t>
            </a:r>
          </a:p>
          <a:p>
            <a:pPr marL="171450" indent="-171450" algn="just" eaLnBrk="0" hangingPunct="0">
              <a:buFont typeface="Wingdings" panose="05000000000000000000" pitchFamily="2" charset="2"/>
              <a:buChar char="§"/>
            </a:pPr>
            <a:r>
              <a:rPr lang="en-US" altLang="en-US" sz="1200" dirty="0" err="1">
                <a:solidFill>
                  <a:srgbClr val="000000"/>
                </a:solidFill>
                <a:cs typeface="Arial" panose="020B0604020202020204" pitchFamily="34" charset="0"/>
              </a:rPr>
              <a:t>Nghị</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quyết</a:t>
            </a:r>
            <a:r>
              <a:rPr lang="en-US" altLang="en-US" sz="1200" dirty="0">
                <a:solidFill>
                  <a:srgbClr val="000000"/>
                </a:solidFill>
                <a:cs typeface="Arial" panose="020B0604020202020204" pitchFamily="34" charset="0"/>
              </a:rPr>
              <a:t> 29/NQ/TW </a:t>
            </a:r>
            <a:r>
              <a:rPr lang="en-US" altLang="en-US" sz="1200" dirty="0" err="1">
                <a:solidFill>
                  <a:srgbClr val="000000"/>
                </a:solidFill>
                <a:cs typeface="Arial" panose="020B0604020202020204" pitchFamily="34" charset="0"/>
              </a:rPr>
              <a:t>về</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đổi</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mới</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căn</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bản</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toàn</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diện</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giáo</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dục</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và</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đào</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tạo</a:t>
            </a:r>
            <a:endParaRPr lang="en-US" altLang="en-US" sz="1200" dirty="0">
              <a:solidFill>
                <a:srgbClr val="000000"/>
              </a:solidFill>
              <a:cs typeface="Arial" panose="020B0604020202020204" pitchFamily="34" charset="0"/>
            </a:endParaRPr>
          </a:p>
          <a:p>
            <a:pPr marL="171450" indent="-171450" algn="just" eaLnBrk="0" hangingPunct="0">
              <a:buFont typeface="Wingdings" panose="05000000000000000000" pitchFamily="2" charset="2"/>
              <a:buChar char="§"/>
            </a:pPr>
            <a:r>
              <a:rPr lang="en-US" altLang="en-US" sz="1200" dirty="0" err="1">
                <a:solidFill>
                  <a:srgbClr val="000000"/>
                </a:solidFill>
                <a:cs typeface="Arial" panose="020B0604020202020204" pitchFamily="34" charset="0"/>
              </a:rPr>
              <a:t>Nghị</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quyết</a:t>
            </a:r>
            <a:r>
              <a:rPr lang="en-US" altLang="en-US" sz="1200" dirty="0">
                <a:solidFill>
                  <a:srgbClr val="000000"/>
                </a:solidFill>
                <a:cs typeface="Arial" panose="020B0604020202020204" pitchFamily="34" charset="0"/>
              </a:rPr>
              <a:t> 88/2014/QH13 </a:t>
            </a:r>
            <a:r>
              <a:rPr lang="en-US" altLang="en-US" sz="1200" dirty="0" err="1">
                <a:solidFill>
                  <a:srgbClr val="000000"/>
                </a:solidFill>
                <a:cs typeface="Arial" panose="020B0604020202020204" pitchFamily="34" charset="0"/>
              </a:rPr>
              <a:t>về</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đổi</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mới</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chư</a:t>
            </a:r>
            <a:r>
              <a:rPr lang="vi-VN" altLang="en-US" sz="1200" dirty="0">
                <a:solidFill>
                  <a:srgbClr val="000000"/>
                </a:solidFill>
                <a:cs typeface="Arial" panose="020B0604020202020204" pitchFamily="34" charset="0"/>
              </a:rPr>
              <a:t>ơ</a:t>
            </a:r>
            <a:r>
              <a:rPr lang="en-US" altLang="en-US" sz="1200" dirty="0">
                <a:solidFill>
                  <a:srgbClr val="000000"/>
                </a:solidFill>
                <a:cs typeface="Arial" panose="020B0604020202020204" pitchFamily="34" charset="0"/>
              </a:rPr>
              <a:t>ng </a:t>
            </a:r>
            <a:r>
              <a:rPr lang="en-US" altLang="en-US" sz="1200" dirty="0" err="1">
                <a:solidFill>
                  <a:srgbClr val="000000"/>
                </a:solidFill>
                <a:cs typeface="Arial" panose="020B0604020202020204" pitchFamily="34" charset="0"/>
              </a:rPr>
              <a:t>trình</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và</a:t>
            </a:r>
            <a:r>
              <a:rPr lang="en-US" altLang="en-US" sz="1200" dirty="0">
                <a:solidFill>
                  <a:srgbClr val="000000"/>
                </a:solidFill>
                <a:cs typeface="Arial" panose="020B0604020202020204" pitchFamily="34" charset="0"/>
              </a:rPr>
              <a:t> SGK </a:t>
            </a:r>
            <a:r>
              <a:rPr lang="en-US" altLang="en-US" sz="1200" dirty="0" err="1">
                <a:solidFill>
                  <a:srgbClr val="000000"/>
                </a:solidFill>
                <a:cs typeface="Arial" panose="020B0604020202020204" pitchFamily="34" charset="0"/>
              </a:rPr>
              <a:t>phổ</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thông</a:t>
            </a:r>
            <a:endParaRPr lang="en-US" altLang="en-US" sz="1200" dirty="0">
              <a:solidFill>
                <a:srgbClr val="000000"/>
              </a:solidFill>
              <a:cs typeface="Arial" panose="020B0604020202020204" pitchFamily="34" charset="0"/>
            </a:endParaRPr>
          </a:p>
          <a:p>
            <a:pPr marL="171450" indent="-171450" algn="just" eaLnBrk="0" hangingPunct="0">
              <a:buFont typeface="Wingdings" panose="05000000000000000000" pitchFamily="2" charset="2"/>
              <a:buChar char="§"/>
            </a:pPr>
            <a:r>
              <a:rPr lang="en-US" altLang="en-US" sz="1200" dirty="0" err="1">
                <a:solidFill>
                  <a:srgbClr val="000000"/>
                </a:solidFill>
                <a:cs typeface="Arial" panose="020B0604020202020204" pitchFamily="34" charset="0"/>
              </a:rPr>
              <a:t>Chư</a:t>
            </a:r>
            <a:r>
              <a:rPr lang="vi-VN" altLang="en-US" sz="1200" dirty="0">
                <a:solidFill>
                  <a:srgbClr val="000000"/>
                </a:solidFill>
                <a:cs typeface="Arial" panose="020B0604020202020204" pitchFamily="34" charset="0"/>
              </a:rPr>
              <a:t>ơ</a:t>
            </a:r>
            <a:r>
              <a:rPr lang="en-US" altLang="en-US" sz="1200" dirty="0">
                <a:solidFill>
                  <a:srgbClr val="000000"/>
                </a:solidFill>
                <a:cs typeface="Arial" panose="020B0604020202020204" pitchFamily="34" charset="0"/>
              </a:rPr>
              <a:t>ng </a:t>
            </a:r>
            <a:r>
              <a:rPr lang="en-US" altLang="en-US" sz="1200" dirty="0" err="1">
                <a:solidFill>
                  <a:srgbClr val="000000"/>
                </a:solidFill>
                <a:cs typeface="Arial" panose="020B0604020202020204" pitchFamily="34" charset="0"/>
              </a:rPr>
              <a:t>trình</a:t>
            </a:r>
            <a:r>
              <a:rPr lang="en-US" altLang="en-US" sz="1200" dirty="0">
                <a:solidFill>
                  <a:srgbClr val="000000"/>
                </a:solidFill>
                <a:cs typeface="Arial" panose="020B0604020202020204" pitchFamily="34" charset="0"/>
              </a:rPr>
              <a:t> GDPT </a:t>
            </a:r>
            <a:r>
              <a:rPr lang="en-US" altLang="en-US" sz="1200" dirty="0" err="1">
                <a:solidFill>
                  <a:srgbClr val="000000"/>
                </a:solidFill>
                <a:cs typeface="Arial" panose="020B0604020202020204" pitchFamily="34" charset="0"/>
              </a:rPr>
              <a:t>tổng</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thể</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và</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ch</a:t>
            </a:r>
            <a:r>
              <a:rPr lang="vi-VN" altLang="en-US" sz="1200" dirty="0">
                <a:solidFill>
                  <a:srgbClr val="000000"/>
                </a:solidFill>
                <a:cs typeface="Arial" panose="020B0604020202020204" pitchFamily="34" charset="0"/>
              </a:rPr>
              <a:t>ư</a:t>
            </a:r>
            <a:r>
              <a:rPr lang="en-US" altLang="en-US" sz="1200" dirty="0" err="1">
                <a:solidFill>
                  <a:srgbClr val="000000"/>
                </a:solidFill>
                <a:cs typeface="Arial" panose="020B0604020202020204" pitchFamily="34" charset="0"/>
              </a:rPr>
              <a:t>ơng</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trình</a:t>
            </a:r>
            <a:r>
              <a:rPr lang="en-US" altLang="en-US" sz="1200" dirty="0">
                <a:solidFill>
                  <a:srgbClr val="000000"/>
                </a:solidFill>
                <a:cs typeface="Arial" panose="020B0604020202020204" pitchFamily="34" charset="0"/>
              </a:rPr>
              <a:t> HĐTN – H</a:t>
            </a:r>
            <a:r>
              <a:rPr lang="vi-VN" altLang="en-US" sz="1200" dirty="0">
                <a:solidFill>
                  <a:srgbClr val="000000"/>
                </a:solidFill>
                <a:cs typeface="Arial" panose="020B0604020202020204" pitchFamily="34" charset="0"/>
              </a:rPr>
              <a:t>ư</a:t>
            </a:r>
            <a:r>
              <a:rPr lang="en-US" altLang="en-US" sz="1200" dirty="0" err="1">
                <a:solidFill>
                  <a:srgbClr val="000000"/>
                </a:solidFill>
                <a:cs typeface="Arial" panose="020B0604020202020204" pitchFamily="34" charset="0"/>
              </a:rPr>
              <a:t>ớng</a:t>
            </a:r>
            <a:r>
              <a:rPr lang="en-US" altLang="en-US" sz="1200" dirty="0">
                <a:solidFill>
                  <a:srgbClr val="000000"/>
                </a:solidFill>
                <a:cs typeface="Arial" panose="020B0604020202020204" pitchFamily="34" charset="0"/>
              </a:rPr>
              <a:t> nghiệp (2018)</a:t>
            </a:r>
          </a:p>
          <a:p>
            <a:pPr marL="171450" indent="-171450" algn="just" eaLnBrk="0" hangingPunct="0">
              <a:buFont typeface="Wingdings" panose="05000000000000000000" pitchFamily="2" charset="2"/>
              <a:buChar char="§"/>
            </a:pPr>
            <a:r>
              <a:rPr lang="en-US" altLang="en-US" sz="1200" dirty="0" err="1">
                <a:solidFill>
                  <a:srgbClr val="000000"/>
                </a:solidFill>
                <a:cs typeface="Arial" panose="020B0604020202020204" pitchFamily="34" charset="0"/>
              </a:rPr>
              <a:t>Luật</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Giáo</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dục</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sửa</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đổi</a:t>
            </a:r>
            <a:r>
              <a:rPr lang="en-US" altLang="en-US" sz="1200" dirty="0">
                <a:solidFill>
                  <a:srgbClr val="000000"/>
                </a:solidFill>
                <a:cs typeface="Arial" panose="020B0604020202020204" pitchFamily="34" charset="0"/>
              </a:rPr>
              <a:t> </a:t>
            </a:r>
            <a:r>
              <a:rPr lang="en-US" altLang="en-US" sz="1200" dirty="0" err="1">
                <a:solidFill>
                  <a:srgbClr val="000000"/>
                </a:solidFill>
                <a:cs typeface="Arial" panose="020B0604020202020204" pitchFamily="34" charset="0"/>
              </a:rPr>
              <a:t>năm</a:t>
            </a:r>
            <a:r>
              <a:rPr lang="en-US" altLang="en-US" sz="1200" dirty="0">
                <a:solidFill>
                  <a:srgbClr val="000000"/>
                </a:solidFill>
                <a:cs typeface="Arial" panose="020B0604020202020204" pitchFamily="34" charset="0"/>
              </a:rPr>
              <a:t> 2019</a:t>
            </a:r>
          </a:p>
          <a:p>
            <a:pPr marL="0" indent="0">
              <a:buNone/>
            </a:pPr>
            <a:endParaRPr lang="en-US" dirty="0"/>
          </a:p>
          <a:p>
            <a:pPr marL="0" indent="0">
              <a:buNone/>
            </a:pPr>
            <a:r>
              <a:rPr lang="en-US" dirty="0"/>
              <a:t>2.  </a:t>
            </a:r>
            <a:r>
              <a:rPr lang="en-US" dirty="0" err="1"/>
              <a:t>Tiêu</a:t>
            </a:r>
            <a:r>
              <a:rPr lang="en-US" dirty="0"/>
              <a:t> </a:t>
            </a:r>
            <a:r>
              <a:rPr lang="en-US" dirty="0" err="1"/>
              <a:t>chuẩn</a:t>
            </a:r>
            <a:r>
              <a:rPr lang="en-US" dirty="0"/>
              <a:t> SGK </a:t>
            </a:r>
            <a:r>
              <a:rPr lang="en-US" dirty="0" err="1"/>
              <a:t>mới</a:t>
            </a:r>
            <a:r>
              <a:rPr lang="en-US" dirty="0"/>
              <a:t>: </a:t>
            </a:r>
            <a:r>
              <a:rPr lang="en-US" dirty="0" err="1"/>
              <a:t>Thông</a:t>
            </a:r>
            <a:r>
              <a:rPr lang="en-US" dirty="0"/>
              <a:t> t</a:t>
            </a:r>
            <a:r>
              <a:rPr lang="vi-VN" dirty="0"/>
              <a:t>ư</a:t>
            </a:r>
            <a:r>
              <a:rPr lang="en-US" dirty="0"/>
              <a:t> 33/2017 </a:t>
            </a:r>
            <a:r>
              <a:rPr lang="en-US" dirty="0" err="1"/>
              <a:t>của</a:t>
            </a:r>
            <a:r>
              <a:rPr lang="en-US" dirty="0"/>
              <a:t> </a:t>
            </a:r>
            <a:r>
              <a:rPr lang="en-US" dirty="0" err="1"/>
              <a:t>Bộ</a:t>
            </a:r>
            <a:r>
              <a:rPr lang="en-US" dirty="0"/>
              <a:t> GIÁO DỤC&amp;ĐÀO TẠO</a:t>
            </a:r>
          </a:p>
        </p:txBody>
      </p:sp>
      <p:sp>
        <p:nvSpPr>
          <p:cNvPr id="4" name="Slide Number Placeholder 3"/>
          <p:cNvSpPr>
            <a:spLocks noGrp="1"/>
          </p:cNvSpPr>
          <p:nvPr>
            <p:ph type="sldNum" sz="quarter" idx="5"/>
          </p:nvPr>
        </p:nvSpPr>
        <p:spPr/>
        <p:txBody>
          <a:bodyPr/>
          <a:lstStyle/>
          <a:p>
            <a:fld id="{4EA4B2B8-BF4C-4036-9685-9BA6743053AD}" type="slidenum">
              <a:rPr lang="en-US" smtClean="0"/>
              <a:pPr/>
              <a:t>3</a:t>
            </a:fld>
            <a:endParaRPr lang="en-US"/>
          </a:p>
        </p:txBody>
      </p:sp>
    </p:spTree>
    <p:extLst>
      <p:ext uri="{BB962C8B-B14F-4D97-AF65-F5344CB8AC3E}">
        <p14:creationId xmlns:p14="http://schemas.microsoft.com/office/powerpoint/2010/main" val="4275138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31</a:t>
            </a:fld>
            <a:endParaRPr lang="en-US"/>
          </a:p>
        </p:txBody>
      </p:sp>
    </p:spTree>
    <p:extLst>
      <p:ext uri="{BB962C8B-B14F-4D97-AF65-F5344CB8AC3E}">
        <p14:creationId xmlns:p14="http://schemas.microsoft.com/office/powerpoint/2010/main" val="655062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32</a:t>
            </a:fld>
            <a:endParaRPr lang="en-US"/>
          </a:p>
        </p:txBody>
      </p:sp>
    </p:spTree>
    <p:extLst>
      <p:ext uri="{BB962C8B-B14F-4D97-AF65-F5344CB8AC3E}">
        <p14:creationId xmlns:p14="http://schemas.microsoft.com/office/powerpoint/2010/main" val="4249617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4</a:t>
            </a:fld>
            <a:endParaRPr lang="en-US"/>
          </a:p>
        </p:txBody>
      </p:sp>
    </p:spTree>
    <p:extLst>
      <p:ext uri="{BB962C8B-B14F-4D97-AF65-F5344CB8AC3E}">
        <p14:creationId xmlns:p14="http://schemas.microsoft.com/office/powerpoint/2010/main" val="2192226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5</a:t>
            </a:fld>
            <a:endParaRPr lang="en-US"/>
          </a:p>
        </p:txBody>
      </p:sp>
    </p:spTree>
    <p:extLst>
      <p:ext uri="{BB962C8B-B14F-4D97-AF65-F5344CB8AC3E}">
        <p14:creationId xmlns:p14="http://schemas.microsoft.com/office/powerpoint/2010/main" val="3522218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6</a:t>
            </a:fld>
            <a:endParaRPr lang="en-US"/>
          </a:p>
        </p:txBody>
      </p:sp>
    </p:spTree>
    <p:extLst>
      <p:ext uri="{BB962C8B-B14F-4D97-AF65-F5344CB8AC3E}">
        <p14:creationId xmlns:p14="http://schemas.microsoft.com/office/powerpoint/2010/main" val="25127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C1ACE6-7DBA-4AF4-94A8-07B29CF16651}" type="slidenum">
              <a:rPr lang="en-US" smtClean="0"/>
              <a:t>7</a:t>
            </a:fld>
            <a:endParaRPr lang="en-US"/>
          </a:p>
        </p:txBody>
      </p:sp>
    </p:spTree>
    <p:extLst>
      <p:ext uri="{BB962C8B-B14F-4D97-AF65-F5344CB8AC3E}">
        <p14:creationId xmlns:p14="http://schemas.microsoft.com/office/powerpoint/2010/main" val="281136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Sinh</a:t>
            </a:r>
            <a:r>
              <a:rPr lang="en-US" dirty="0"/>
              <a:t> </a:t>
            </a:r>
            <a:r>
              <a:rPr lang="en-US" dirty="0" err="1"/>
              <a:t>hoạt</a:t>
            </a:r>
            <a:r>
              <a:rPr lang="en-US" dirty="0"/>
              <a:t> </a:t>
            </a:r>
            <a:r>
              <a:rPr lang="en-US" dirty="0" err="1"/>
              <a:t>duới</a:t>
            </a:r>
            <a:r>
              <a:rPr lang="en-US" dirty="0"/>
              <a:t> </a:t>
            </a:r>
            <a:r>
              <a:rPr lang="en-US" dirty="0" err="1"/>
              <a:t>cờ</a:t>
            </a:r>
            <a:r>
              <a:rPr lang="en-US" dirty="0"/>
              <a:t>:</a:t>
            </a:r>
          </a:p>
          <a:p>
            <a:pPr marL="0" indent="0" algn="just">
              <a:lnSpc>
                <a:spcPct val="120000"/>
              </a:lnSpc>
              <a:spcBef>
                <a:spcPts val="300"/>
              </a:spcBef>
              <a:spcAft>
                <a:spcPts val="300"/>
              </a:spcAft>
              <a:buNone/>
              <a:tabLst>
                <a:tab pos="1381125" algn="l"/>
              </a:tabLst>
            </a:pP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Phần</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đầu</a:t>
            </a:r>
            <a:r>
              <a:rPr lang="en-US" sz="1200" dirty="0">
                <a:solidFill>
                  <a:schemeClr val="tx2"/>
                </a:solidFill>
                <a:effectLst/>
                <a:ea typeface="Calibri" panose="020F0502020204030204" pitchFamily="34" charset="0"/>
                <a:cs typeface="Times New Roman" panose="02020603050405020304" pitchFamily="18" charset="0"/>
              </a:rPr>
              <a:t>: Nghi </a:t>
            </a:r>
            <a:r>
              <a:rPr lang="en-US" sz="1200" dirty="0" err="1">
                <a:solidFill>
                  <a:schemeClr val="tx2"/>
                </a:solidFill>
                <a:effectLst/>
                <a:ea typeface="Calibri" panose="020F0502020204030204" pitchFamily="34" charset="0"/>
                <a:cs typeface="Times New Roman" panose="02020603050405020304" pitchFamily="18" charset="0"/>
              </a:rPr>
              <a:t>lễ</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và</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hành</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chính</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nhà</a:t>
            </a:r>
            <a:r>
              <a:rPr lang="en-US" sz="1200" dirty="0">
                <a:solidFill>
                  <a:schemeClr val="tx2"/>
                </a:solidFill>
                <a:effectLst/>
                <a:ea typeface="Calibri" panose="020F0502020204030204" pitchFamily="34" charset="0"/>
                <a:cs typeface="Times New Roman" panose="02020603050405020304" pitchFamily="18" charset="0"/>
              </a:rPr>
              <a:t>  </a:t>
            </a:r>
            <a:r>
              <a:rPr lang="en-US" sz="1200" dirty="0" err="1">
                <a:solidFill>
                  <a:schemeClr val="tx2"/>
                </a:solidFill>
                <a:effectLst/>
                <a:ea typeface="Calibri" panose="020F0502020204030204" pitchFamily="34" charset="0"/>
                <a:cs typeface="Times New Roman" panose="02020603050405020304" pitchFamily="18" charset="0"/>
              </a:rPr>
              <a:t>trường</a:t>
            </a:r>
            <a:r>
              <a:rPr lang="en-US" sz="1200" dirty="0">
                <a:solidFill>
                  <a:schemeClr val="tx2"/>
                </a:solidFill>
                <a:effectLst/>
                <a:ea typeface="Calibri" panose="020F0502020204030204" pitchFamily="34" charset="0"/>
                <a:cs typeface="Times New Roman" panose="02020603050405020304" pitchFamily="18" charset="0"/>
              </a:rPr>
              <a:t>.</a:t>
            </a:r>
          </a:p>
          <a:p>
            <a:pPr marL="0" indent="0" algn="just">
              <a:lnSpc>
                <a:spcPct val="120000"/>
              </a:lnSpc>
              <a:spcBef>
                <a:spcPts val="300"/>
              </a:spcBef>
              <a:spcAft>
                <a:spcPts val="300"/>
              </a:spcAft>
              <a:buNone/>
              <a:tabLst>
                <a:tab pos="1395095" algn="l"/>
              </a:tabLst>
            </a:pPr>
            <a:r>
              <a:rPr lang="en-US" sz="1200" dirty="0">
                <a:solidFill>
                  <a:schemeClr val="tx2"/>
                </a:solidFill>
                <a:ea typeface="Times New Roman" panose="02020603050405020304" pitchFamily="18" charset="0"/>
              </a:rPr>
              <a:t>- </a:t>
            </a:r>
            <a:r>
              <a:rPr lang="en-US" sz="1200" dirty="0" err="1">
                <a:solidFill>
                  <a:schemeClr val="tx2"/>
                </a:solidFill>
                <a:effectLst/>
                <a:ea typeface="Times New Roman" panose="02020603050405020304" pitchFamily="18" charset="0"/>
              </a:rPr>
              <a:t>Phần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sau</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Các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lớp</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luân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phiên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đảm</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nhận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việc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tổ</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chức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hoặc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trình</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diễn</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các</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hoạt</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động</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theo</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chủ</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đề</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giáo</a:t>
            </a:r>
            <a:r>
              <a:rPr lang="en-US" sz="1200" dirty="0">
                <a:solidFill>
                  <a:schemeClr val="tx2"/>
                </a:solidFill>
                <a:effectLst/>
                <a:ea typeface="Times New Roman" panose="02020603050405020304" pitchFamily="18" charset="0"/>
              </a:rPr>
              <a:t> </a:t>
            </a:r>
            <a:r>
              <a:rPr lang="en-US" sz="1200" dirty="0" err="1">
                <a:solidFill>
                  <a:schemeClr val="tx2"/>
                </a:solidFill>
                <a:effectLst/>
                <a:ea typeface="Times New Roman" panose="02020603050405020304" pitchFamily="18" charset="0"/>
              </a:rPr>
              <a:t>dục</a:t>
            </a:r>
            <a:r>
              <a:rPr lang="en-US" sz="1200" dirty="0">
                <a:solidFill>
                  <a:schemeClr val="tx2"/>
                </a:solidFill>
                <a:effectLst/>
                <a:ea typeface="Times New Roman" panose="02020603050405020304" pitchFamily="18" charset="0"/>
              </a:rPr>
              <a:t>.</a:t>
            </a:r>
          </a:p>
          <a:p>
            <a:r>
              <a:rPr lang="en-US" dirty="0" err="1"/>
              <a:t>Sinh</a:t>
            </a:r>
            <a:r>
              <a:rPr lang="en-US" dirty="0"/>
              <a:t> </a:t>
            </a:r>
            <a:r>
              <a:rPr lang="en-US" dirty="0" err="1"/>
              <a:t>hoạt</a:t>
            </a:r>
            <a:r>
              <a:rPr lang="en-US" dirty="0"/>
              <a:t> </a:t>
            </a:r>
            <a:r>
              <a:rPr lang="en-US" dirty="0" err="1"/>
              <a:t>lớp</a:t>
            </a:r>
            <a:r>
              <a:rPr lang="en-US" dirty="0"/>
              <a:t>:</a:t>
            </a:r>
          </a:p>
          <a:p>
            <a:pPr marL="0" indent="0" algn="just">
              <a:lnSpc>
                <a:spcPct val="120000"/>
              </a:lnSpc>
              <a:spcBef>
                <a:spcPts val="300"/>
              </a:spcBef>
              <a:spcAft>
                <a:spcPts val="300"/>
              </a:spcAft>
              <a:buNone/>
              <a:tabLst>
                <a:tab pos="1374775" algn="l"/>
              </a:tabLst>
            </a:pPr>
            <a:r>
              <a:rPr lang="en-US" sz="1200" dirty="0">
                <a:solidFill>
                  <a:schemeClr val="tx2"/>
                </a:solidFill>
              </a:rPr>
              <a:t>– </a:t>
            </a:r>
            <a:r>
              <a:rPr lang="en-US" sz="1200" dirty="0" err="1">
                <a:solidFill>
                  <a:schemeClr val="tx2"/>
                </a:solidFill>
              </a:rPr>
              <a:t>Phần</a:t>
            </a:r>
            <a:r>
              <a:rPr lang="en-US" sz="1200" dirty="0">
                <a:solidFill>
                  <a:schemeClr val="tx2"/>
                </a:solidFill>
              </a:rPr>
              <a:t> </a:t>
            </a:r>
            <a:r>
              <a:rPr lang="en-US" sz="1200" dirty="0" err="1">
                <a:solidFill>
                  <a:schemeClr val="tx2"/>
                </a:solidFill>
              </a:rPr>
              <a:t>đầu</a:t>
            </a:r>
            <a:r>
              <a:rPr lang="en-US" sz="1200" dirty="0">
                <a:solidFill>
                  <a:schemeClr val="tx2"/>
                </a:solidFill>
              </a:rPr>
              <a:t>: </a:t>
            </a:r>
            <a:r>
              <a:rPr lang="en-US" sz="1200" dirty="0" err="1">
                <a:solidFill>
                  <a:schemeClr val="tx2"/>
                </a:solidFill>
              </a:rPr>
              <a:t>Hành</a:t>
            </a:r>
            <a:r>
              <a:rPr lang="en-US" sz="1200" dirty="0">
                <a:solidFill>
                  <a:schemeClr val="tx2"/>
                </a:solidFill>
              </a:rPr>
              <a:t> </a:t>
            </a:r>
            <a:r>
              <a:rPr lang="en-US" sz="1200" dirty="0" err="1">
                <a:solidFill>
                  <a:schemeClr val="tx2"/>
                </a:solidFill>
              </a:rPr>
              <a:t>chính</a:t>
            </a:r>
            <a:r>
              <a:rPr lang="en-US" sz="1200" dirty="0">
                <a:solidFill>
                  <a:schemeClr val="tx2"/>
                </a:solidFill>
              </a:rPr>
              <a:t> </a:t>
            </a:r>
            <a:r>
              <a:rPr lang="en-US" sz="1200" dirty="0" err="1">
                <a:solidFill>
                  <a:schemeClr val="tx2"/>
                </a:solidFill>
              </a:rPr>
              <a:t>lớp</a:t>
            </a:r>
            <a:r>
              <a:rPr lang="en-US" sz="1200" dirty="0">
                <a:solidFill>
                  <a:schemeClr val="tx2"/>
                </a:solidFill>
              </a:rPr>
              <a:t> </a:t>
            </a:r>
            <a:r>
              <a:rPr lang="en-US" sz="1200" dirty="0" err="1">
                <a:solidFill>
                  <a:schemeClr val="tx2"/>
                </a:solidFill>
              </a:rPr>
              <a:t>học</a:t>
            </a:r>
            <a:r>
              <a:rPr lang="en-US" sz="1200" dirty="0">
                <a:solidFill>
                  <a:schemeClr val="tx2"/>
                </a:solidFill>
              </a:rPr>
              <a:t> </a:t>
            </a:r>
          </a:p>
          <a:p>
            <a:pPr marL="0" indent="0" algn="just">
              <a:lnSpc>
                <a:spcPct val="120000"/>
              </a:lnSpc>
              <a:spcBef>
                <a:spcPts val="300"/>
              </a:spcBef>
              <a:spcAft>
                <a:spcPts val="300"/>
              </a:spcAft>
              <a:buNone/>
              <a:tabLst>
                <a:tab pos="1374775" algn="l"/>
              </a:tabLst>
            </a:pPr>
            <a:r>
              <a:rPr lang="en-US" sz="1200" dirty="0">
                <a:solidFill>
                  <a:schemeClr val="tx2"/>
                </a:solidFill>
              </a:rPr>
              <a:t>– </a:t>
            </a:r>
            <a:r>
              <a:rPr lang="en-US" sz="1200" dirty="0" err="1">
                <a:solidFill>
                  <a:schemeClr val="tx2"/>
                </a:solidFill>
              </a:rPr>
              <a:t>Phần</a:t>
            </a:r>
            <a:r>
              <a:rPr lang="en-US" sz="1200" dirty="0">
                <a:solidFill>
                  <a:schemeClr val="tx2"/>
                </a:solidFill>
              </a:rPr>
              <a:t> </a:t>
            </a:r>
            <a:r>
              <a:rPr lang="en-US" sz="1200" dirty="0" err="1">
                <a:solidFill>
                  <a:schemeClr val="tx2"/>
                </a:solidFill>
              </a:rPr>
              <a:t>sau</a:t>
            </a:r>
            <a:r>
              <a:rPr lang="en-US" sz="1200" dirty="0">
                <a:solidFill>
                  <a:schemeClr val="tx2"/>
                </a:solidFill>
              </a:rPr>
              <a:t>: </a:t>
            </a:r>
            <a:r>
              <a:rPr lang="en-US" sz="1200" dirty="0" err="1">
                <a:solidFill>
                  <a:schemeClr val="tx2"/>
                </a:solidFill>
              </a:rPr>
              <a:t>các</a:t>
            </a:r>
            <a:r>
              <a:rPr lang="en-US" sz="1200" dirty="0">
                <a:solidFill>
                  <a:schemeClr val="tx2"/>
                </a:solidFill>
              </a:rPr>
              <a:t> </a:t>
            </a:r>
            <a:r>
              <a:rPr lang="en-US" sz="1200" dirty="0" err="1">
                <a:solidFill>
                  <a:schemeClr val="tx2"/>
                </a:solidFill>
              </a:rPr>
              <a:t>nhóm</a:t>
            </a:r>
            <a:r>
              <a:rPr lang="en-US" sz="1200" dirty="0">
                <a:solidFill>
                  <a:schemeClr val="tx2"/>
                </a:solidFill>
              </a:rPr>
              <a:t>, </a:t>
            </a:r>
            <a:r>
              <a:rPr lang="en-US" sz="1200" dirty="0" err="1">
                <a:solidFill>
                  <a:schemeClr val="tx2"/>
                </a:solidFill>
              </a:rPr>
              <a:t>tổ</a:t>
            </a:r>
            <a:r>
              <a:rPr lang="en-US" sz="1200" dirty="0">
                <a:solidFill>
                  <a:schemeClr val="tx2"/>
                </a:solidFill>
              </a:rPr>
              <a:t> </a:t>
            </a:r>
            <a:r>
              <a:rPr lang="en-US" sz="1200" dirty="0" err="1">
                <a:solidFill>
                  <a:schemeClr val="tx2"/>
                </a:solidFill>
              </a:rPr>
              <a:t>luân</a:t>
            </a:r>
            <a:r>
              <a:rPr lang="en-US" sz="1200" dirty="0">
                <a:solidFill>
                  <a:schemeClr val="tx2"/>
                </a:solidFill>
              </a:rPr>
              <a:t> </a:t>
            </a:r>
            <a:r>
              <a:rPr lang="en-US" sz="1200" dirty="0" err="1">
                <a:solidFill>
                  <a:schemeClr val="tx2"/>
                </a:solidFill>
              </a:rPr>
              <a:t>phiên</a:t>
            </a:r>
            <a:r>
              <a:rPr lang="en-US" sz="1200" dirty="0">
                <a:solidFill>
                  <a:schemeClr val="tx2"/>
                </a:solidFill>
              </a:rPr>
              <a:t> </a:t>
            </a:r>
            <a:r>
              <a:rPr lang="en-US" sz="1200" dirty="0" err="1">
                <a:solidFill>
                  <a:schemeClr val="tx2"/>
                </a:solidFill>
              </a:rPr>
              <a:t>đảm</a:t>
            </a:r>
            <a:r>
              <a:rPr lang="en-US" sz="1200" dirty="0">
                <a:solidFill>
                  <a:schemeClr val="tx2"/>
                </a:solidFill>
              </a:rPr>
              <a:t> </a:t>
            </a:r>
            <a:r>
              <a:rPr lang="en-US" sz="1200" dirty="0" err="1">
                <a:solidFill>
                  <a:schemeClr val="tx2"/>
                </a:solidFill>
              </a:rPr>
              <a:t>nhận</a:t>
            </a:r>
            <a:r>
              <a:rPr lang="en-US" sz="1200" dirty="0">
                <a:solidFill>
                  <a:schemeClr val="tx2"/>
                </a:solidFill>
              </a:rPr>
              <a:t> </a:t>
            </a:r>
            <a:r>
              <a:rPr lang="en-US" sz="1200" dirty="0" err="1">
                <a:solidFill>
                  <a:schemeClr val="tx2"/>
                </a:solidFill>
              </a:rPr>
              <a:t>việc</a:t>
            </a:r>
            <a:r>
              <a:rPr lang="en-US" sz="1200" dirty="0">
                <a:solidFill>
                  <a:schemeClr val="tx2"/>
                </a:solidFill>
              </a:rPr>
              <a:t> </a:t>
            </a:r>
            <a:r>
              <a:rPr lang="en-US" sz="1200" dirty="0" err="1">
                <a:solidFill>
                  <a:schemeClr val="tx2"/>
                </a:solidFill>
              </a:rPr>
              <a:t>tổ</a:t>
            </a:r>
            <a:r>
              <a:rPr lang="en-US" sz="1200" dirty="0">
                <a:solidFill>
                  <a:schemeClr val="tx2"/>
                </a:solidFill>
              </a:rPr>
              <a:t> </a:t>
            </a:r>
            <a:r>
              <a:rPr lang="en-US" sz="1200" dirty="0" err="1">
                <a:solidFill>
                  <a:schemeClr val="tx2"/>
                </a:solidFill>
              </a:rPr>
              <a:t>chức</a:t>
            </a:r>
            <a:r>
              <a:rPr lang="en-US" sz="1200" dirty="0">
                <a:solidFill>
                  <a:schemeClr val="tx2"/>
                </a:solidFill>
              </a:rPr>
              <a:t> </a:t>
            </a:r>
            <a:r>
              <a:rPr lang="en-US" sz="1200" dirty="0" err="1">
                <a:solidFill>
                  <a:schemeClr val="tx2"/>
                </a:solidFill>
              </a:rPr>
              <a:t>hoặc</a:t>
            </a:r>
            <a:r>
              <a:rPr lang="en-US" sz="1200" dirty="0">
                <a:solidFill>
                  <a:schemeClr val="tx2"/>
                </a:solidFill>
              </a:rPr>
              <a:t> </a:t>
            </a:r>
            <a:r>
              <a:rPr lang="en-US" sz="1200" dirty="0" err="1">
                <a:solidFill>
                  <a:schemeClr val="tx2"/>
                </a:solidFill>
              </a:rPr>
              <a:t>trình</a:t>
            </a:r>
            <a:r>
              <a:rPr lang="en-US" sz="1200" dirty="0">
                <a:solidFill>
                  <a:schemeClr val="tx2"/>
                </a:solidFill>
              </a:rPr>
              <a:t> </a:t>
            </a:r>
            <a:r>
              <a:rPr lang="en-US" sz="1200" dirty="0" err="1">
                <a:solidFill>
                  <a:schemeClr val="tx2"/>
                </a:solidFill>
              </a:rPr>
              <a:t>diễn</a:t>
            </a:r>
            <a:r>
              <a:rPr lang="en-US" sz="1200" dirty="0">
                <a:solidFill>
                  <a:schemeClr val="tx2"/>
                </a:solidFill>
              </a:rPr>
              <a:t> </a:t>
            </a:r>
            <a:r>
              <a:rPr lang="en-US" sz="1200" dirty="0" err="1">
                <a:solidFill>
                  <a:schemeClr val="tx2"/>
                </a:solidFill>
              </a:rPr>
              <a:t>các</a:t>
            </a:r>
            <a:r>
              <a:rPr lang="en-US" sz="1200" dirty="0">
                <a:solidFill>
                  <a:schemeClr val="tx2"/>
                </a:solidFill>
              </a:rPr>
              <a:t> </a:t>
            </a:r>
            <a:r>
              <a:rPr lang="en-US" sz="1200" dirty="0" err="1">
                <a:solidFill>
                  <a:schemeClr val="tx2"/>
                </a:solidFill>
              </a:rPr>
              <a:t>hoạt</a:t>
            </a:r>
            <a:r>
              <a:rPr lang="en-US" sz="1200" dirty="0">
                <a:solidFill>
                  <a:schemeClr val="tx2"/>
                </a:solidFill>
              </a:rPr>
              <a:t> </a:t>
            </a:r>
            <a:r>
              <a:rPr lang="en-US" sz="1200" dirty="0" err="1">
                <a:solidFill>
                  <a:schemeClr val="tx2"/>
                </a:solidFill>
              </a:rPr>
              <a:t>động</a:t>
            </a:r>
            <a:r>
              <a:rPr lang="en-US" sz="1200" dirty="0">
                <a:solidFill>
                  <a:schemeClr val="tx2"/>
                </a:solidFill>
              </a:rPr>
              <a:t> </a:t>
            </a:r>
            <a:r>
              <a:rPr lang="en-US" sz="1200" dirty="0" err="1">
                <a:solidFill>
                  <a:schemeClr val="tx2"/>
                </a:solidFill>
              </a:rPr>
              <a:t>theo</a:t>
            </a:r>
            <a:r>
              <a:rPr lang="en-US" sz="1200" dirty="0">
                <a:solidFill>
                  <a:schemeClr val="tx2"/>
                </a:solidFill>
              </a:rPr>
              <a:t> </a:t>
            </a:r>
            <a:r>
              <a:rPr lang="en-US" sz="1200" dirty="0" err="1">
                <a:solidFill>
                  <a:schemeClr val="tx2"/>
                </a:solidFill>
              </a:rPr>
              <a:t>chủ</a:t>
            </a:r>
            <a:r>
              <a:rPr lang="en-US" sz="1200" dirty="0">
                <a:solidFill>
                  <a:schemeClr val="tx2"/>
                </a:solidFill>
              </a:rPr>
              <a:t> </a:t>
            </a:r>
            <a:r>
              <a:rPr lang="en-US" sz="1200" dirty="0" err="1">
                <a:solidFill>
                  <a:schemeClr val="tx2"/>
                </a:solidFill>
              </a:rPr>
              <a:t>đề</a:t>
            </a:r>
            <a:r>
              <a:rPr lang="en-US" sz="1200" dirty="0">
                <a:solidFill>
                  <a:schemeClr val="tx2"/>
                </a:solidFill>
              </a:rPr>
              <a:t> </a:t>
            </a:r>
            <a:r>
              <a:rPr lang="en-US" sz="1200" dirty="0" err="1">
                <a:solidFill>
                  <a:schemeClr val="tx2"/>
                </a:solidFill>
              </a:rPr>
              <a:t>giáo</a:t>
            </a:r>
            <a:r>
              <a:rPr lang="en-US" sz="1200" dirty="0">
                <a:solidFill>
                  <a:schemeClr val="tx2"/>
                </a:solidFill>
              </a:rPr>
              <a:t> </a:t>
            </a:r>
            <a:r>
              <a:rPr lang="en-US" sz="1200" dirty="0" err="1">
                <a:solidFill>
                  <a:schemeClr val="tx2"/>
                </a:solidFill>
              </a:rPr>
              <a:t>dục</a:t>
            </a:r>
            <a:r>
              <a:rPr lang="en-US" sz="1200" dirty="0">
                <a:solidFill>
                  <a:schemeClr val="tx2"/>
                </a:solidFill>
              </a:rPr>
              <a:t>. </a:t>
            </a:r>
            <a:r>
              <a:rPr lang="en-US" sz="1200" dirty="0" err="1">
                <a:solidFill>
                  <a:schemeClr val="tx2"/>
                </a:solidFill>
              </a:rPr>
              <a:t>Chú</a:t>
            </a:r>
            <a:r>
              <a:rPr lang="en-US" sz="1200" dirty="0">
                <a:solidFill>
                  <a:schemeClr val="tx2"/>
                </a:solidFill>
              </a:rPr>
              <a:t> ý </a:t>
            </a:r>
            <a:r>
              <a:rPr lang="en-US" sz="1200" dirty="0" err="1">
                <a:solidFill>
                  <a:schemeClr val="tx2"/>
                </a:solidFill>
              </a:rPr>
              <a:t>tạo</a:t>
            </a:r>
            <a:r>
              <a:rPr lang="en-US" sz="1200" dirty="0">
                <a:solidFill>
                  <a:schemeClr val="tx2"/>
                </a:solidFill>
              </a:rPr>
              <a:t> </a:t>
            </a:r>
            <a:r>
              <a:rPr lang="en-US" sz="1200" dirty="0" err="1">
                <a:solidFill>
                  <a:schemeClr val="tx2"/>
                </a:solidFill>
              </a:rPr>
              <a:t>cơ</a:t>
            </a:r>
            <a:r>
              <a:rPr lang="en-US" sz="1200" dirty="0">
                <a:solidFill>
                  <a:schemeClr val="tx2"/>
                </a:solidFill>
              </a:rPr>
              <a:t> </a:t>
            </a:r>
            <a:r>
              <a:rPr lang="en-US" sz="1200" dirty="0" err="1">
                <a:solidFill>
                  <a:schemeClr val="tx2"/>
                </a:solidFill>
              </a:rPr>
              <a:t>hội</a:t>
            </a:r>
            <a:r>
              <a:rPr lang="en-US" sz="1200" dirty="0">
                <a:solidFill>
                  <a:schemeClr val="tx2"/>
                </a:solidFill>
              </a:rPr>
              <a:t> </a:t>
            </a:r>
            <a:r>
              <a:rPr lang="en-US" sz="1200" dirty="0" err="1">
                <a:solidFill>
                  <a:schemeClr val="tx2"/>
                </a:solidFill>
              </a:rPr>
              <a:t>để</a:t>
            </a:r>
            <a:r>
              <a:rPr lang="en-US" sz="1200" dirty="0">
                <a:solidFill>
                  <a:schemeClr val="tx2"/>
                </a:solidFill>
              </a:rPr>
              <a:t> </a:t>
            </a:r>
            <a:r>
              <a:rPr lang="en-US" sz="1200" dirty="0" err="1">
                <a:solidFill>
                  <a:schemeClr val="tx2"/>
                </a:solidFill>
              </a:rPr>
              <a:t>tất</a:t>
            </a:r>
            <a:r>
              <a:rPr lang="en-US" sz="1200" dirty="0">
                <a:solidFill>
                  <a:schemeClr val="tx2"/>
                </a:solidFill>
              </a:rPr>
              <a:t> </a:t>
            </a:r>
            <a:r>
              <a:rPr lang="en-US" sz="1200" dirty="0" err="1">
                <a:solidFill>
                  <a:schemeClr val="tx2"/>
                </a:solidFill>
              </a:rPr>
              <a:t>cả</a:t>
            </a:r>
            <a:r>
              <a:rPr lang="en-US" sz="1200" dirty="0">
                <a:solidFill>
                  <a:schemeClr val="tx2"/>
                </a:solidFill>
              </a:rPr>
              <a:t> HS </a:t>
            </a:r>
            <a:r>
              <a:rPr lang="en-US" sz="1200" dirty="0" err="1">
                <a:solidFill>
                  <a:schemeClr val="tx2"/>
                </a:solidFill>
              </a:rPr>
              <a:t>trong</a:t>
            </a:r>
            <a:r>
              <a:rPr lang="en-US" sz="1200" dirty="0">
                <a:solidFill>
                  <a:schemeClr val="tx2"/>
                </a:solidFill>
              </a:rPr>
              <a:t> </a:t>
            </a:r>
            <a:r>
              <a:rPr lang="en-US" sz="1200" dirty="0" err="1">
                <a:solidFill>
                  <a:schemeClr val="tx2"/>
                </a:solidFill>
              </a:rPr>
              <a:t>lớp</a:t>
            </a:r>
            <a:r>
              <a:rPr lang="en-US" sz="1200" dirty="0">
                <a:solidFill>
                  <a:schemeClr val="tx2"/>
                </a:solidFill>
              </a:rPr>
              <a:t> </a:t>
            </a:r>
            <a:r>
              <a:rPr lang="en-US" sz="1200" dirty="0" err="1">
                <a:solidFill>
                  <a:schemeClr val="tx2"/>
                </a:solidFill>
              </a:rPr>
              <a:t>được</a:t>
            </a:r>
            <a:r>
              <a:rPr lang="en-US" sz="1200" dirty="0">
                <a:solidFill>
                  <a:schemeClr val="tx2"/>
                </a:solidFill>
              </a:rPr>
              <a:t> </a:t>
            </a:r>
            <a:r>
              <a:rPr lang="en-US" sz="1200" dirty="0" err="1">
                <a:solidFill>
                  <a:schemeClr val="tx2"/>
                </a:solidFill>
              </a:rPr>
              <a:t>tham</a:t>
            </a:r>
            <a:r>
              <a:rPr lang="en-US" sz="1200" dirty="0">
                <a:solidFill>
                  <a:schemeClr val="tx2"/>
                </a:solidFill>
              </a:rPr>
              <a:t> </a:t>
            </a:r>
            <a:r>
              <a:rPr lang="en-US" sz="1200" dirty="0" err="1">
                <a:solidFill>
                  <a:schemeClr val="tx2"/>
                </a:solidFill>
              </a:rPr>
              <a:t>gia</a:t>
            </a:r>
            <a:r>
              <a:rPr lang="en-US" sz="1200" dirty="0">
                <a:solidFill>
                  <a:schemeClr val="tx2"/>
                </a:solidFill>
              </a:rPr>
              <a:t> </a:t>
            </a:r>
            <a:r>
              <a:rPr lang="en-US" sz="1200" dirty="0" err="1">
                <a:solidFill>
                  <a:schemeClr val="tx2"/>
                </a:solidFill>
              </a:rPr>
              <a:t>hoạt</a:t>
            </a:r>
            <a:r>
              <a:rPr lang="en-US" sz="1200" dirty="0">
                <a:solidFill>
                  <a:schemeClr val="tx2"/>
                </a:solidFill>
              </a:rPr>
              <a:t> </a:t>
            </a:r>
            <a:r>
              <a:rPr lang="en-US" sz="1200" dirty="0" err="1">
                <a:solidFill>
                  <a:schemeClr val="tx2"/>
                </a:solidFill>
              </a:rPr>
              <a:t>động</a:t>
            </a:r>
            <a:r>
              <a:rPr lang="en-US" sz="1200" dirty="0">
                <a:solidFill>
                  <a:schemeClr val="tx2"/>
                </a:solidFill>
                <a:effectLst/>
                <a:latin typeface="Times New Roman" panose="02020603050405020304" pitchFamily="18" charset="0"/>
                <a:ea typeface="Times New Roman" panose="02020603050405020304" pitchFamily="18" charset="0"/>
              </a:rPr>
              <a:t>.</a:t>
            </a:r>
          </a:p>
          <a:p>
            <a:endParaRPr lang="vi-VN" dirty="0"/>
          </a:p>
        </p:txBody>
      </p:sp>
      <p:sp>
        <p:nvSpPr>
          <p:cNvPr id="4" name="Slide Number Placeholder 3"/>
          <p:cNvSpPr>
            <a:spLocks noGrp="1"/>
          </p:cNvSpPr>
          <p:nvPr>
            <p:ph type="sldNum" sz="quarter" idx="5"/>
          </p:nvPr>
        </p:nvSpPr>
        <p:spPr/>
        <p:txBody>
          <a:bodyPr/>
          <a:lstStyle/>
          <a:p>
            <a:fld id="{4EA4B2B8-BF4C-4036-9685-9BA6743053AD}" type="slidenum">
              <a:rPr lang="en-US" smtClean="0"/>
              <a:pPr/>
              <a:t>8</a:t>
            </a:fld>
            <a:endParaRPr lang="en-US"/>
          </a:p>
        </p:txBody>
      </p:sp>
    </p:spTree>
    <p:extLst>
      <p:ext uri="{BB962C8B-B14F-4D97-AF65-F5344CB8AC3E}">
        <p14:creationId xmlns:p14="http://schemas.microsoft.com/office/powerpoint/2010/main" val="1323796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4FC1ACE6-7DBA-4AF4-94A8-07B29CF16651}" type="slidenum">
              <a:rPr lang="en-US" smtClean="0"/>
              <a:t>10</a:t>
            </a:fld>
            <a:endParaRPr lang="en-US"/>
          </a:p>
        </p:txBody>
      </p:sp>
    </p:spTree>
    <p:extLst>
      <p:ext uri="{BB962C8B-B14F-4D97-AF65-F5344CB8AC3E}">
        <p14:creationId xmlns:p14="http://schemas.microsoft.com/office/powerpoint/2010/main" val="1455744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52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1">
            <a:extLst>
              <a:ext uri="{FF2B5EF4-FFF2-40B4-BE49-F238E27FC236}">
                <a16:creationId xmlns:a16="http://schemas.microsoft.com/office/drawing/2014/main" id="{D8644BBA-BD72-41B9-BDCE-C6D9EC4EE3DA}"/>
              </a:ext>
            </a:extLst>
          </p:cNvPr>
          <p:cNvSpPr>
            <a:spLocks noGrp="1" noChangeArrowheads="1"/>
          </p:cNvSpPr>
          <p:nvPr>
            <p:ph type="dt" sz="half" idx="10"/>
          </p:nvPr>
        </p:nvSpPr>
        <p:spPr>
          <a:ln/>
        </p:spPr>
        <p:txBody>
          <a:bodyPr/>
          <a:lstStyle>
            <a:lvl1pPr>
              <a:defRPr/>
            </a:lvl1pPr>
          </a:lstStyle>
          <a:p>
            <a:fld id="{FFE5F9E7-7F1B-4F70-ADE3-EDD6311BDD50}" type="datetimeFigureOut">
              <a:rPr lang="en-US" altLang="en-US"/>
              <a:pPr/>
              <a:t>20/2/2024</a:t>
            </a:fld>
            <a:endParaRPr lang="en-US" altLang="en-US"/>
          </a:p>
        </p:txBody>
      </p:sp>
      <p:sp>
        <p:nvSpPr>
          <p:cNvPr id="5" name="Rectangle 42">
            <a:extLst>
              <a:ext uri="{FF2B5EF4-FFF2-40B4-BE49-F238E27FC236}">
                <a16:creationId xmlns:a16="http://schemas.microsoft.com/office/drawing/2014/main" id="{C9CCD2FE-8C99-41FB-828C-665727A2B318}"/>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ltLang="en-US"/>
          </a:p>
        </p:txBody>
      </p:sp>
      <p:sp>
        <p:nvSpPr>
          <p:cNvPr id="6" name="Rectangle 43">
            <a:extLst>
              <a:ext uri="{FF2B5EF4-FFF2-40B4-BE49-F238E27FC236}">
                <a16:creationId xmlns:a16="http://schemas.microsoft.com/office/drawing/2014/main" id="{FEB02476-7C4B-4E95-AD9C-94BF70F01244}"/>
              </a:ext>
            </a:extLst>
          </p:cNvPr>
          <p:cNvSpPr>
            <a:spLocks noGrp="1" noChangeArrowheads="1"/>
          </p:cNvSpPr>
          <p:nvPr>
            <p:ph type="sldNum" sz="quarter" idx="12"/>
          </p:nvPr>
        </p:nvSpPr>
        <p:spPr>
          <a:ln/>
        </p:spPr>
        <p:txBody>
          <a:bodyPr/>
          <a:lstStyle>
            <a:lvl1pPr>
              <a:defRPr/>
            </a:lvl1pPr>
          </a:lstStyle>
          <a:p>
            <a:fld id="{4800F657-7788-42A9-852C-50EB6F8EAB63}" type="slidenum">
              <a:rPr lang="en-US" altLang="en-US"/>
              <a:pPr/>
              <a:t>‹#›</a:t>
            </a:fld>
            <a:endParaRPr lang="en-US" altLang="en-US"/>
          </a:p>
        </p:txBody>
      </p:sp>
    </p:spTree>
    <p:extLst>
      <p:ext uri="{BB962C8B-B14F-4D97-AF65-F5344CB8AC3E}">
        <p14:creationId xmlns:p14="http://schemas.microsoft.com/office/powerpoint/2010/main" val="1004396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1">
            <a:extLst>
              <a:ext uri="{FF2B5EF4-FFF2-40B4-BE49-F238E27FC236}">
                <a16:creationId xmlns:a16="http://schemas.microsoft.com/office/drawing/2014/main" id="{6143CA60-02D9-4C75-926D-06B062A80AD1}"/>
              </a:ext>
            </a:extLst>
          </p:cNvPr>
          <p:cNvSpPr>
            <a:spLocks noGrp="1" noChangeArrowheads="1"/>
          </p:cNvSpPr>
          <p:nvPr>
            <p:ph type="dt" sz="half" idx="10"/>
          </p:nvPr>
        </p:nvSpPr>
        <p:spPr>
          <a:ln/>
        </p:spPr>
        <p:txBody>
          <a:bodyPr/>
          <a:lstStyle>
            <a:lvl1pPr>
              <a:defRPr/>
            </a:lvl1pPr>
          </a:lstStyle>
          <a:p>
            <a:fld id="{765DB906-31E3-4617-AA5D-58C5DB696E33}" type="datetimeFigureOut">
              <a:rPr lang="en-US" altLang="en-US"/>
              <a:pPr/>
              <a:t>20/2/2024</a:t>
            </a:fld>
            <a:endParaRPr lang="en-US" altLang="en-US"/>
          </a:p>
        </p:txBody>
      </p:sp>
      <p:sp>
        <p:nvSpPr>
          <p:cNvPr id="4" name="Rectangle 42">
            <a:extLst>
              <a:ext uri="{FF2B5EF4-FFF2-40B4-BE49-F238E27FC236}">
                <a16:creationId xmlns:a16="http://schemas.microsoft.com/office/drawing/2014/main" id="{85EC364B-DCC3-4E57-A471-7D06FFFFE827}"/>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ltLang="en-US"/>
          </a:p>
        </p:txBody>
      </p:sp>
      <p:sp>
        <p:nvSpPr>
          <p:cNvPr id="5" name="Rectangle 43">
            <a:extLst>
              <a:ext uri="{FF2B5EF4-FFF2-40B4-BE49-F238E27FC236}">
                <a16:creationId xmlns:a16="http://schemas.microsoft.com/office/drawing/2014/main" id="{F90F80F6-DB9B-4652-8804-4D6C6B23E036}"/>
              </a:ext>
            </a:extLst>
          </p:cNvPr>
          <p:cNvSpPr>
            <a:spLocks noGrp="1" noChangeArrowheads="1"/>
          </p:cNvSpPr>
          <p:nvPr>
            <p:ph type="sldNum" sz="quarter" idx="12"/>
          </p:nvPr>
        </p:nvSpPr>
        <p:spPr>
          <a:ln/>
        </p:spPr>
        <p:txBody>
          <a:bodyPr/>
          <a:lstStyle>
            <a:lvl1pPr>
              <a:defRPr/>
            </a:lvl1pPr>
          </a:lstStyle>
          <a:p>
            <a:fld id="{1B9DC291-02C8-42FE-8C27-4569C3BE8CBB}" type="slidenum">
              <a:rPr lang="en-US" altLang="en-US"/>
              <a:pPr/>
              <a:t>‹#›</a:t>
            </a:fld>
            <a:endParaRPr lang="en-US" altLang="en-US"/>
          </a:p>
        </p:txBody>
      </p:sp>
    </p:spTree>
    <p:extLst>
      <p:ext uri="{BB962C8B-B14F-4D97-AF65-F5344CB8AC3E}">
        <p14:creationId xmlns:p14="http://schemas.microsoft.com/office/powerpoint/2010/main" val="1947443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469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22400" y="228600"/>
            <a:ext cx="7518400" cy="762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r>
              <a:rPr lang="en-US" noProof="0"/>
              <a:t>Click icon to add table</a:t>
            </a:r>
          </a:p>
        </p:txBody>
      </p:sp>
      <p:sp>
        <p:nvSpPr>
          <p:cNvPr id="4" name="Rectangle 41">
            <a:extLst>
              <a:ext uri="{FF2B5EF4-FFF2-40B4-BE49-F238E27FC236}">
                <a16:creationId xmlns:a16="http://schemas.microsoft.com/office/drawing/2014/main" id="{38E5FAA4-B997-485D-B9B4-36E1612F09B2}"/>
              </a:ext>
            </a:extLst>
          </p:cNvPr>
          <p:cNvSpPr>
            <a:spLocks noGrp="1" noChangeArrowheads="1"/>
          </p:cNvSpPr>
          <p:nvPr>
            <p:ph type="dt" sz="half" idx="10"/>
          </p:nvPr>
        </p:nvSpPr>
        <p:spPr>
          <a:ln/>
        </p:spPr>
        <p:txBody>
          <a:bodyPr/>
          <a:lstStyle>
            <a:lvl1pPr>
              <a:defRPr/>
            </a:lvl1pPr>
          </a:lstStyle>
          <a:p>
            <a:fld id="{F723BB26-4142-4C3C-9812-C3ADF9E44DC9}" type="datetimeFigureOut">
              <a:rPr lang="en-US" altLang="en-US"/>
              <a:pPr/>
              <a:t>20/2/2024</a:t>
            </a:fld>
            <a:endParaRPr lang="en-US" altLang="en-US"/>
          </a:p>
        </p:txBody>
      </p:sp>
      <p:sp>
        <p:nvSpPr>
          <p:cNvPr id="5" name="Rectangle 42">
            <a:extLst>
              <a:ext uri="{FF2B5EF4-FFF2-40B4-BE49-F238E27FC236}">
                <a16:creationId xmlns:a16="http://schemas.microsoft.com/office/drawing/2014/main" id="{2254CFD0-107D-4452-857C-A8C94897E723}"/>
              </a:ext>
            </a:extLst>
          </p:cNvPr>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endParaRPr lang="en-US" altLang="en-US"/>
          </a:p>
        </p:txBody>
      </p:sp>
      <p:sp>
        <p:nvSpPr>
          <p:cNvPr id="6" name="Rectangle 43">
            <a:extLst>
              <a:ext uri="{FF2B5EF4-FFF2-40B4-BE49-F238E27FC236}">
                <a16:creationId xmlns:a16="http://schemas.microsoft.com/office/drawing/2014/main" id="{4966E318-DD43-41A3-9951-8B62BC7AA629}"/>
              </a:ext>
            </a:extLst>
          </p:cNvPr>
          <p:cNvSpPr>
            <a:spLocks noGrp="1" noChangeArrowheads="1"/>
          </p:cNvSpPr>
          <p:nvPr>
            <p:ph type="sldNum" sz="quarter" idx="12"/>
          </p:nvPr>
        </p:nvSpPr>
        <p:spPr>
          <a:ln/>
        </p:spPr>
        <p:txBody>
          <a:bodyPr/>
          <a:lstStyle>
            <a:lvl1pPr>
              <a:defRPr/>
            </a:lvl1pPr>
          </a:lstStyle>
          <a:p>
            <a:fld id="{A332A896-B7F9-4742-A573-A9A4C106AC7B}" type="slidenum">
              <a:rPr lang="en-US" altLang="en-US"/>
              <a:pPr/>
              <a:t>‹#›</a:t>
            </a:fld>
            <a:endParaRPr lang="en-US" altLang="en-US"/>
          </a:p>
        </p:txBody>
      </p:sp>
    </p:spTree>
    <p:extLst>
      <p:ext uri="{BB962C8B-B14F-4D97-AF65-F5344CB8AC3E}">
        <p14:creationId xmlns:p14="http://schemas.microsoft.com/office/powerpoint/2010/main" val="3567760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83" y="2312501"/>
            <a:ext cx="11471049" cy="3094381"/>
          </a:xfrm>
        </p:spPr>
        <p:txBody>
          <a:bodyPr anchor="t">
            <a:normAutofit/>
          </a:bodyPr>
          <a:lstStyle>
            <a:lvl1pPr>
              <a:defRPr sz="4400" b="1" cap="all" baseline="0"/>
            </a:lvl1pPr>
          </a:lstStyle>
          <a:p>
            <a:r>
              <a:rPr lang="en-US"/>
              <a:t>Click to edit Master title style</a:t>
            </a:r>
          </a:p>
        </p:txBody>
      </p:sp>
      <p:sp>
        <p:nvSpPr>
          <p:cNvPr id="3" name="Text Placeholder 2"/>
          <p:cNvSpPr>
            <a:spLocks noGrp="1"/>
          </p:cNvSpPr>
          <p:nvPr>
            <p:ph type="body" idx="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B40D6F2-2912-4CAC-ADE2-FD9E875697CE}" type="datetime1">
              <a:rPr lang="en-US" smtClean="0"/>
              <a:t>20/2/2024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42065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p>
        </p:txBody>
      </p:sp>
      <p:sp>
        <p:nvSpPr>
          <p:cNvPr id="6" name="Text Placeholder 2"/>
          <p:cNvSpPr>
            <a:spLocks noGrp="1"/>
          </p:cNvSpPr>
          <p:nvPr>
            <p:ph idx="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p>
          <a:p>
            <a:pPr lvl="1"/>
            <a:r>
              <a:rPr lang="en-US"/>
              <a:t>Second level</a:t>
            </a:r>
          </a:p>
        </p:txBody>
      </p:sp>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029B6D15-5ECA-428F-B7D0-A8FAF5B3A2DC}" type="datetime1">
              <a:rPr lang="en-US" smtClean="0"/>
              <a:t>20/2/2024</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5357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46921" y="1729410"/>
            <a:ext cx="5446643" cy="1331842"/>
          </a:xfrm>
        </p:spPr>
        <p:txBody>
          <a:bodyPr anchor="b">
            <a:normAutofit/>
          </a:bodyPr>
          <a:lstStyle>
            <a:lvl1pPr>
              <a:defRPr sz="3200" b="1"/>
            </a:lvl1pPr>
          </a:lstStyle>
          <a:p>
            <a:r>
              <a:rPr lang="en-US"/>
              <a:t>CLICK TO EDIT MASTER TITLE STYLE</a:t>
            </a:r>
          </a:p>
        </p:txBody>
      </p:sp>
      <p:sp>
        <p:nvSpPr>
          <p:cNvPr id="3" name="Text Placeholder 2"/>
          <p:cNvSpPr>
            <a:spLocks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59C2A7-72C3-40CF-9DA7-E00E129A655D}" type="datetime1">
              <a:rPr lang="en-US" smtClean="0"/>
              <a:t>20/2/2024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70653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p>
        </p:txBody>
      </p:sp>
      <p:sp>
        <p:nvSpPr>
          <p:cNvPr id="5" name="Date Placeholder 4"/>
          <p:cNvSpPr>
            <a:spLocks noGrp="1"/>
          </p:cNvSpPr>
          <p:nvPr>
            <p:ph type="dt" sz="half" idx="10"/>
          </p:nvPr>
        </p:nvSpPr>
        <p:spPr/>
        <p:txBody>
          <a:bodyPr/>
          <a:lstStyle/>
          <a:p>
            <a:fld id="{BB66B729-6944-4BC0-934C-23CD2DCCCB7C}" type="datetime1">
              <a:rPr lang="en-US" smtClean="0"/>
              <a:t>20/2/2024</a:t>
            </a:fld>
            <a:endParaRPr lang="en-US"/>
          </a:p>
        </p:txBody>
      </p:sp>
      <p:sp>
        <p:nvSpPr>
          <p:cNvPr id="7" name="Slide Number Placeholder 6"/>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89762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779C4323-E1AD-4834-8B83-7D48C0574BE9}" type="datetime1">
              <a:rPr lang="en-US" smtClean="0"/>
              <a:t>20/2/2024</a:t>
            </a:fld>
            <a:endParaRPr lang="en-US"/>
          </a:p>
        </p:txBody>
      </p:sp>
      <p:sp>
        <p:nvSpPr>
          <p:cNvPr id="8"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21599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3D9A4F-F26D-4BAB-9553-FAC538EAC411}" type="datetime1">
              <a:rPr lang="en-US" smtClean="0"/>
              <a:t>20/2/2024</a:t>
            </a:fld>
            <a:endParaRPr lang="en-US"/>
          </a:p>
        </p:txBody>
      </p:sp>
      <p:sp>
        <p:nvSpPr>
          <p:cNvPr id="6" name="Slide Number Placeholder 5"/>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9703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974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8B763-27D6-4931-BA99-53548DE8A1FB}" type="datetime1">
              <a:rPr lang="en-US" smtClean="0"/>
              <a:t>20/2/2024</a:t>
            </a:fld>
            <a:endParaRPr lang="en-US"/>
          </a:p>
        </p:txBody>
      </p:sp>
      <p:sp>
        <p:nvSpPr>
          <p:cNvPr id="4" name="Slide Number Placeholder 3"/>
          <p:cNvSpPr>
            <a:spLocks noGrp="1"/>
          </p:cNvSpPr>
          <p:nvPr>
            <p:ph type="sldNum" sz="quarter" idx="12"/>
          </p:nvPr>
        </p:nvSpPr>
        <p:spPr/>
        <p:txBody>
          <a:bodyPr/>
          <a:lstStyle/>
          <a:p>
            <a:fld id="{74A3404E-108D-4C83-932E-0A353F71BD4D}" type="slidenum">
              <a:rPr lang="en-US" smtClean="0"/>
              <a:t>‹#›</a:t>
            </a:fld>
            <a:endParaRPr lang="en-US"/>
          </a:p>
        </p:txBody>
      </p:sp>
    </p:spTree>
    <p:extLst>
      <p:ext uri="{BB962C8B-B14F-4D97-AF65-F5344CB8AC3E}">
        <p14:creationId xmlns:p14="http://schemas.microsoft.com/office/powerpoint/2010/main" val="234768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p:txBody>
      </p:sp>
      <p:sp>
        <p:nvSpPr>
          <p:cNvPr id="4" name="Date Placeholder 3"/>
          <p:cNvSpPr>
            <a:spLocks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anose="020B0503030403020204" pitchFamily="34" charset="0"/>
              </a:defRPr>
            </a:lvl1pPr>
          </a:lstStyle>
          <a:p>
            <a:fld id="{A9918980-4D85-4003-8ABA-6FCD48006499}" type="datetime1">
              <a:rPr lang="en-US" smtClean="0"/>
              <a:t>20/2/2024</a:t>
            </a:fld>
            <a:endParaRPr lang="en-US"/>
          </a:p>
        </p:txBody>
      </p:sp>
      <p:sp>
        <p:nvSpPr>
          <p:cNvPr id="6" name="Slide Number Placeholder 5"/>
          <p:cNvSpPr>
            <a:spLocks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anose="020B0503030403020204" pitchFamily="34" charset="0"/>
              </a:defRPr>
            </a:lvl1pPr>
          </a:lstStyle>
          <a:p>
            <a:fld id="{74A3404E-108D-4C83-932E-0A353F71BD4D}" type="slidenum">
              <a:rPr lang="en-US" smtClean="0"/>
              <a:pPr/>
              <a:t>‹#›</a:t>
            </a:fld>
            <a:endParaRPr lang="en-US"/>
          </a:p>
        </p:txBody>
      </p:sp>
    </p:spTree>
    <p:extLst>
      <p:ext uri="{BB962C8B-B14F-4D97-AF65-F5344CB8AC3E}">
        <p14:creationId xmlns:p14="http://schemas.microsoft.com/office/powerpoint/2010/main" val="163785169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58" r:id="rId4"/>
    <p:sldLayoutId id="2147483657" r:id="rId5"/>
    <p:sldLayoutId id="2147483674" r:id="rId6"/>
    <p:sldLayoutId id="2147483673" r:id="rId7"/>
    <p:sldLayoutId id="2147483672" r:id="rId8"/>
    <p:sldLayoutId id="2147483655" r:id="rId9"/>
    <p:sldLayoutId id="2147483677" r:id="rId10"/>
    <p:sldLayoutId id="2147483679" r:id="rId11"/>
    <p:sldLayoutId id="2147483680" r:id="rId12"/>
    <p:sldLayoutId id="214748368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p:titleStyle>
    <p:bodyStyle>
      <a:lvl1pPr marL="396875" indent="-396875" algn="l" defTabSz="914400" rtl="0" eaLnBrk="1" latinLnBrk="0" hangingPunct="1">
        <a:lnSpc>
          <a:spcPct val="120000"/>
        </a:lnSpc>
        <a:spcBef>
          <a:spcPts val="1000"/>
        </a:spcBef>
        <a:buFont typeface="Wingdings" panose="05000000000000000000" pitchFamily="2" charset="2"/>
        <a:buChar char="ü"/>
        <a:defRPr sz="2200" kern="1200">
          <a:solidFill>
            <a:schemeClr val="tx1"/>
          </a:solidFill>
          <a:latin typeface="Myriad Pro" panose="020B0503030403020204" pitchFamily="34" charset="0"/>
          <a:ea typeface="+mn-ea"/>
          <a:cs typeface="+mn-cs"/>
        </a:defRPr>
      </a:lvl1pPr>
      <a:lvl2pPr marL="854075" indent="-396875" algn="l" defTabSz="914400" rtl="0" eaLnBrk="1" latinLnBrk="0" hangingPunct="1">
        <a:lnSpc>
          <a:spcPct val="120000"/>
        </a:lnSpc>
        <a:spcBef>
          <a:spcPts val="500"/>
        </a:spcBef>
        <a:buFont typeface="Wingdings" panose="05000000000000000000" pitchFamily="2" charset="2"/>
        <a:buChar char="§"/>
        <a:defRPr sz="2000" kern="1200">
          <a:solidFill>
            <a:schemeClr val="tx1"/>
          </a:solidFill>
          <a:latin typeface="Myriad Pro" panose="020B0503030403020204" pitchFamily="34"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25.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5.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45.png"/><Relationship Id="rId5" Type="http://schemas.openxmlformats.org/officeDocument/2006/relationships/image" Target="../media/image30.png"/><Relationship Id="rId10" Type="http://schemas.openxmlformats.org/officeDocument/2006/relationships/image" Target="../media/image39.png"/><Relationship Id="rId4" Type="http://schemas.openxmlformats.org/officeDocument/2006/relationships/image" Target="../media/image42.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25.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5.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0253" y="1554348"/>
            <a:ext cx="9059220" cy="1316896"/>
          </a:xfrm>
        </p:spPr>
        <p:txBody>
          <a:bodyPr>
            <a:noAutofit/>
          </a:bodyPr>
          <a:lstStyle/>
          <a:p>
            <a:pPr algn="ctr">
              <a:lnSpc>
                <a:spcPct val="100000"/>
              </a:lnSpc>
            </a:pPr>
            <a:r>
              <a:rPr lang="en-US" sz="3600" dirty="0">
                <a:solidFill>
                  <a:srgbClr val="C00000"/>
                </a:solidFill>
                <a:effectLst/>
              </a:rPr>
              <a:t>GIỚI THIỆU BỘ SÁCH GIÁO KHOA</a:t>
            </a:r>
            <a:br>
              <a:rPr lang="en-US" sz="3600" dirty="0">
                <a:solidFill>
                  <a:srgbClr val="C00000"/>
                </a:solidFill>
                <a:effectLst/>
              </a:rPr>
            </a:br>
            <a:r>
              <a:rPr lang="en-US" sz="3600" dirty="0">
                <a:solidFill>
                  <a:srgbClr val="C00000"/>
                </a:solidFill>
                <a:effectLst/>
              </a:rPr>
              <a:t>HOẠT ĐỘNG TRẢI NGHIỆM LỚP 5</a:t>
            </a:r>
            <a:br>
              <a:rPr lang="en-US" sz="3600" dirty="0">
                <a:solidFill>
                  <a:srgbClr val="C00000"/>
                </a:solidFill>
                <a:effectLst/>
              </a:rPr>
            </a:br>
            <a:r>
              <a:rPr lang="en-US" sz="3600" dirty="0">
                <a:solidFill>
                  <a:srgbClr val="C00000"/>
                </a:solidFill>
                <a:effectLst/>
              </a:rPr>
              <a:t>CHÂN TRỜI </a:t>
            </a:r>
            <a:r>
              <a:rPr lang="en-US" sz="3600" dirty="0" err="1">
                <a:solidFill>
                  <a:srgbClr val="C00000"/>
                </a:solidFill>
                <a:effectLst/>
              </a:rPr>
              <a:t>SÁNG</a:t>
            </a:r>
            <a:r>
              <a:rPr lang="en-US" sz="3600" dirty="0">
                <a:solidFill>
                  <a:srgbClr val="C00000"/>
                </a:solidFill>
                <a:effectLst/>
              </a:rPr>
              <a:t> </a:t>
            </a:r>
            <a:r>
              <a:rPr lang="en-US" sz="3600" dirty="0" err="1">
                <a:solidFill>
                  <a:srgbClr val="C00000"/>
                </a:solidFill>
                <a:effectLst/>
              </a:rPr>
              <a:t>TẠO</a:t>
            </a:r>
            <a:r>
              <a:rPr lang="en-US" sz="3600" dirty="0">
                <a:solidFill>
                  <a:srgbClr val="C00000"/>
                </a:solidFill>
                <a:effectLst/>
              </a:rPr>
              <a:t> (</a:t>
            </a:r>
            <a:r>
              <a:rPr lang="en-US" sz="3600" dirty="0" err="1">
                <a:solidFill>
                  <a:srgbClr val="C00000"/>
                </a:solidFill>
                <a:effectLst/>
              </a:rPr>
              <a:t>Bản</a:t>
            </a:r>
            <a:r>
              <a:rPr lang="en-US" sz="3600" dirty="0">
                <a:solidFill>
                  <a:srgbClr val="C00000"/>
                </a:solidFill>
                <a:effectLst/>
              </a:rPr>
              <a:t> 1)</a:t>
            </a:r>
          </a:p>
        </p:txBody>
      </p:sp>
      <p:sp>
        <p:nvSpPr>
          <p:cNvPr id="3" name="Date Placeholder 2"/>
          <p:cNvSpPr>
            <a:spLocks noGrp="1"/>
          </p:cNvSpPr>
          <p:nvPr>
            <p:ph type="dt" sz="half" idx="10"/>
          </p:nvPr>
        </p:nvSpPr>
        <p:spPr/>
        <p:txBody>
          <a:bodyPr/>
          <a:lstStyle/>
          <a:p>
            <a:fld id="{83A9B9A7-C4AA-467E-A90E-D7B2E4CB7A48}" type="datetime1">
              <a:rPr lang="en-US" smtClean="0"/>
              <a:t>20/2/2024</a:t>
            </a:fld>
            <a:endParaRPr lang="en-US"/>
          </a:p>
        </p:txBody>
      </p:sp>
      <p:sp>
        <p:nvSpPr>
          <p:cNvPr id="2" name="Slide Number Placeholder 1"/>
          <p:cNvSpPr>
            <a:spLocks noGrp="1"/>
          </p:cNvSpPr>
          <p:nvPr>
            <p:ph type="sldNum" sz="quarter" idx="12"/>
          </p:nvPr>
        </p:nvSpPr>
        <p:spPr/>
        <p:txBody>
          <a:bodyPr/>
          <a:lstStyle/>
          <a:p>
            <a:fld id="{74A3404E-108D-4C83-932E-0A353F71BD4D}" type="slidenum">
              <a:rPr lang="en-US" smtClean="0"/>
              <a:t>1</a:t>
            </a:fld>
            <a:endParaRPr lang="en-US"/>
          </a:p>
        </p:txBody>
      </p:sp>
      <p:sp>
        <p:nvSpPr>
          <p:cNvPr id="8" name="Text Placeholder 6">
            <a:extLst>
              <a:ext uri="{FF2B5EF4-FFF2-40B4-BE49-F238E27FC236}">
                <a16:creationId xmlns:a16="http://schemas.microsoft.com/office/drawing/2014/main" id="{5E813AA1-7BC1-98CA-0568-C731F0B643EA}"/>
              </a:ext>
            </a:extLst>
          </p:cNvPr>
          <p:cNvSpPr>
            <a:spLocks noGrp="1"/>
          </p:cNvSpPr>
          <p:nvPr>
            <p:ph type="body" idx="1"/>
          </p:nvPr>
        </p:nvSpPr>
        <p:spPr>
          <a:xfrm>
            <a:off x="417841" y="3179332"/>
            <a:ext cx="7156891" cy="1247446"/>
          </a:xfrm>
        </p:spPr>
        <p:txBody>
          <a:bodyPr>
            <a:noAutofit/>
          </a:bodyPr>
          <a:lstStyle/>
          <a:p>
            <a:pPr>
              <a:spcBef>
                <a:spcPts val="0"/>
              </a:spcBef>
            </a:pPr>
            <a:r>
              <a:rPr lang="en-US" altLang="ko-KR" sz="1800" dirty="0">
                <a:solidFill>
                  <a:srgbClr val="0070C0"/>
                </a:solidFill>
                <a:latin typeface="Arial" pitchFamily="34" charset="0"/>
                <a:cs typeface="Arial" pitchFamily="34" charset="0"/>
              </a:rPr>
              <a:t>PHÓ ĐỨC HOÀ (</a:t>
            </a:r>
            <a:r>
              <a:rPr lang="en-US" altLang="ko-KR" sz="1800" dirty="0" err="1">
                <a:solidFill>
                  <a:srgbClr val="0070C0"/>
                </a:solidFill>
                <a:latin typeface="Arial" pitchFamily="34" charset="0"/>
                <a:cs typeface="Arial" pitchFamily="34" charset="0"/>
              </a:rPr>
              <a:t>Tổng</a:t>
            </a:r>
            <a:r>
              <a:rPr lang="en-US" altLang="ko-KR" sz="1800" dirty="0">
                <a:solidFill>
                  <a:srgbClr val="0070C0"/>
                </a:solidFill>
                <a:latin typeface="Arial" pitchFamily="34" charset="0"/>
                <a:cs typeface="Arial" pitchFamily="34" charset="0"/>
              </a:rPr>
              <a:t> </a:t>
            </a:r>
            <a:r>
              <a:rPr lang="en-US" altLang="ko-KR" sz="1800" dirty="0" err="1">
                <a:solidFill>
                  <a:srgbClr val="0070C0"/>
                </a:solidFill>
                <a:latin typeface="Arial" pitchFamily="34" charset="0"/>
                <a:cs typeface="Arial" pitchFamily="34" charset="0"/>
              </a:rPr>
              <a:t>Chủ</a:t>
            </a:r>
            <a:r>
              <a:rPr lang="en-US" altLang="ko-KR" sz="1800" dirty="0">
                <a:solidFill>
                  <a:srgbClr val="0070C0"/>
                </a:solidFill>
                <a:latin typeface="Arial" pitchFamily="34" charset="0"/>
                <a:cs typeface="Arial" pitchFamily="34" charset="0"/>
              </a:rPr>
              <a:t> </a:t>
            </a:r>
            <a:r>
              <a:rPr lang="en-US" altLang="ko-KR" sz="1800" dirty="0" err="1">
                <a:solidFill>
                  <a:srgbClr val="0070C0"/>
                </a:solidFill>
                <a:latin typeface="Arial" pitchFamily="34" charset="0"/>
                <a:cs typeface="Arial" pitchFamily="34" charset="0"/>
              </a:rPr>
              <a:t>biên</a:t>
            </a:r>
            <a:r>
              <a:rPr lang="en-US" altLang="ko-KR" sz="1800" dirty="0">
                <a:solidFill>
                  <a:srgbClr val="0070C0"/>
                </a:solidFill>
                <a:latin typeface="Arial" pitchFamily="34" charset="0"/>
                <a:cs typeface="Arial" pitchFamily="34" charset="0"/>
              </a:rPr>
              <a:t>) - </a:t>
            </a:r>
            <a:r>
              <a:rPr lang="en-US" sz="1800" dirty="0">
                <a:solidFill>
                  <a:srgbClr val="0070C0"/>
                </a:solidFill>
                <a:latin typeface="Arial" pitchFamily="34" charset="0"/>
                <a:cs typeface="Arial" pitchFamily="34" charset="0"/>
              </a:rPr>
              <a:t>BÙI NGỌC DIỆP (</a:t>
            </a:r>
            <a:r>
              <a:rPr lang="en-US" sz="1800" dirty="0" err="1">
                <a:solidFill>
                  <a:srgbClr val="0070C0"/>
                </a:solidFill>
                <a:latin typeface="Arial" pitchFamily="34" charset="0"/>
                <a:cs typeface="Arial" pitchFamily="34" charset="0"/>
              </a:rPr>
              <a:t>Chủ</a:t>
            </a:r>
            <a:r>
              <a:rPr lang="en-US" sz="1800" dirty="0">
                <a:solidFill>
                  <a:srgbClr val="0070C0"/>
                </a:solidFill>
                <a:latin typeface="Arial" pitchFamily="34" charset="0"/>
                <a:cs typeface="Arial" pitchFamily="34" charset="0"/>
              </a:rPr>
              <a:t> </a:t>
            </a:r>
            <a:r>
              <a:rPr lang="en-US" sz="1800" dirty="0" err="1">
                <a:solidFill>
                  <a:srgbClr val="0070C0"/>
                </a:solidFill>
                <a:latin typeface="Arial" pitchFamily="34" charset="0"/>
                <a:cs typeface="Arial" pitchFamily="34" charset="0"/>
              </a:rPr>
              <a:t>biên</a:t>
            </a:r>
            <a:r>
              <a:rPr lang="en-US" sz="1800" dirty="0">
                <a:solidFill>
                  <a:srgbClr val="0070C0"/>
                </a:solidFill>
                <a:latin typeface="Arial" pitchFamily="34" charset="0"/>
                <a:cs typeface="Arial" pitchFamily="34" charset="0"/>
              </a:rPr>
              <a:t>)</a:t>
            </a:r>
          </a:p>
          <a:p>
            <a:pPr>
              <a:spcBef>
                <a:spcPts val="0"/>
              </a:spcBef>
            </a:pPr>
            <a:r>
              <a:rPr lang="en-US" sz="1800" b="1" dirty="0">
                <a:solidFill>
                  <a:schemeClr val="tx1"/>
                </a:solidFill>
                <a:latin typeface="Arial" pitchFamily="34" charset="0"/>
                <a:cs typeface="Arial" pitchFamily="34" charset="0"/>
              </a:rPr>
              <a:t>LÊ THỊ THU HUYỀN, NGUYỄN HÀ MY, ĐẶNG THỊ THANH NHÀN, </a:t>
            </a:r>
          </a:p>
          <a:p>
            <a:pPr>
              <a:spcBef>
                <a:spcPts val="0"/>
              </a:spcBef>
            </a:pPr>
            <a:r>
              <a:rPr lang="en-US" sz="1800" b="1" dirty="0">
                <a:solidFill>
                  <a:schemeClr val="tx1"/>
                </a:solidFill>
                <a:latin typeface="Arial" pitchFamily="34" charset="0"/>
                <a:cs typeface="Arial" pitchFamily="34" charset="0"/>
              </a:rPr>
              <a:t>NGUYỄN HỮU TÂM, NGUYỄN HUYỀN TRANG</a:t>
            </a:r>
            <a:br>
              <a:rPr lang="en-US" sz="1800" b="1" dirty="0">
                <a:solidFill>
                  <a:schemeClr val="tx1"/>
                </a:solidFill>
                <a:latin typeface="Arial" pitchFamily="34" charset="0"/>
                <a:cs typeface="Arial" pitchFamily="34" charset="0"/>
              </a:rPr>
            </a:br>
            <a:endParaRPr lang="vi-VN" sz="1800" b="1"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602B5F9C-5715-2668-744A-17EE70D4B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9245" y="2296253"/>
            <a:ext cx="3112754" cy="4341765"/>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a:extLst>
              <a:ext uri="{FF2B5EF4-FFF2-40B4-BE49-F238E27FC236}">
                <a16:creationId xmlns:a16="http://schemas.microsoft.com/office/drawing/2014/main" id="{CAE2C173-09A6-9C23-1E11-B03AB41F8E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1664" y="3606583"/>
            <a:ext cx="2173336" cy="3031436"/>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Picture 6">
            <a:extLst>
              <a:ext uri="{FF2B5EF4-FFF2-40B4-BE49-F238E27FC236}">
                <a16:creationId xmlns:a16="http://schemas.microsoft.com/office/drawing/2014/main" id="{883AA9CD-18A5-B5FC-01E6-D4E37D0E5C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2392" y="4316548"/>
            <a:ext cx="1692014" cy="2388875"/>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14671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F2EDFE1-5F7C-4D68-8549-F0B0637F024E}"/>
              </a:ext>
            </a:extLst>
          </p:cNvPr>
          <p:cNvSpPr txBox="1"/>
          <p:nvPr/>
        </p:nvSpPr>
        <p:spPr>
          <a:xfrm>
            <a:off x="406886" y="2006601"/>
            <a:ext cx="1720700" cy="707886"/>
          </a:xfrm>
          <a:prstGeom prst="rect">
            <a:avLst/>
          </a:prstGeom>
          <a:noFill/>
        </p:spPr>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SINH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HOẠT</a:t>
            </a:r>
            <a:r>
              <a:rPr lang="en-US" sz="2000" b="1" dirty="0">
                <a:solidFill>
                  <a:srgbClr val="FF0000"/>
                </a:solidFill>
                <a:latin typeface="Arial" panose="020B0604020202020204" pitchFamily="34" charset="0"/>
                <a:cs typeface="Arial" panose="020B0604020202020204" pitchFamily="34" charset="0"/>
              </a:rPr>
              <a:t> </a:t>
            </a:r>
          </a:p>
          <a:p>
            <a:pPr algn="ctr"/>
            <a:r>
              <a:rPr lang="en-US" sz="2000" b="1" dirty="0">
                <a:solidFill>
                  <a:srgbClr val="FF0000"/>
                </a:solidFill>
                <a:latin typeface="Arial" panose="020B0604020202020204" pitchFamily="34" charset="0"/>
                <a:cs typeface="Arial" panose="020B0604020202020204" pitchFamily="34" charset="0"/>
              </a:rPr>
              <a:t>D</a:t>
            </a:r>
            <a:r>
              <a:rPr lang="vi-VN" sz="2000" b="1" dirty="0">
                <a:solidFill>
                  <a:srgbClr val="FF0000"/>
                </a:solidFill>
                <a:latin typeface="Arial" panose="020B0604020202020204" pitchFamily="34" charset="0"/>
                <a:cs typeface="Arial" panose="020B0604020202020204" pitchFamily="34" charset="0"/>
              </a:rPr>
              <a:t>Ư</a:t>
            </a:r>
            <a:r>
              <a:rPr lang="en-US" sz="2000" b="1" dirty="0" err="1">
                <a:solidFill>
                  <a:srgbClr val="FF0000"/>
                </a:solidFill>
                <a:latin typeface="Arial" panose="020B0604020202020204" pitchFamily="34" charset="0"/>
                <a:cs typeface="Arial" panose="020B0604020202020204" pitchFamily="34" charset="0"/>
              </a:rPr>
              <a:t>ỚI</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CỜ</a:t>
            </a:r>
            <a:endParaRPr lang="en-US" sz="2000" b="1" dirty="0">
              <a:solidFill>
                <a:srgbClr val="FF000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E3BB9E0C-E0FE-4E4D-91D1-95FBAE6AA8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33" t="2675" r="9114" b="77941"/>
          <a:stretch/>
        </p:blipFill>
        <p:spPr>
          <a:xfrm>
            <a:off x="491572" y="853569"/>
            <a:ext cx="1551329" cy="1153032"/>
          </a:xfrm>
          <a:prstGeom prst="rect">
            <a:avLst/>
          </a:prstGeom>
        </p:spPr>
      </p:pic>
      <p:sp>
        <p:nvSpPr>
          <p:cNvPr id="7" name="Slide Number Placeholder 6">
            <a:extLst>
              <a:ext uri="{FF2B5EF4-FFF2-40B4-BE49-F238E27FC236}">
                <a16:creationId xmlns:a16="http://schemas.microsoft.com/office/drawing/2014/main" id="{389B6D31-B958-4108-9F6A-3C5D53C7BC93}"/>
              </a:ext>
            </a:extLst>
          </p:cNvPr>
          <p:cNvSpPr>
            <a:spLocks noGrp="1"/>
          </p:cNvSpPr>
          <p:nvPr>
            <p:ph type="sldNum" sz="quarter" idx="12"/>
          </p:nvPr>
        </p:nvSpPr>
        <p:spPr/>
        <p:txBody>
          <a:bodyPr/>
          <a:lstStyle/>
          <a:p>
            <a:fld id="{A332A896-B7F9-4742-A573-A9A4C106AC7B}" type="slidenum">
              <a:rPr lang="en-US" altLang="en-US" smtClean="0"/>
              <a:pPr/>
              <a:t>10</a:t>
            </a:fld>
            <a:endParaRPr lang="en-US" altLang="en-US"/>
          </a:p>
        </p:txBody>
      </p:sp>
      <p:sp>
        <p:nvSpPr>
          <p:cNvPr id="14" name="Title 4">
            <a:extLst>
              <a:ext uri="{FF2B5EF4-FFF2-40B4-BE49-F238E27FC236}">
                <a16:creationId xmlns:a16="http://schemas.microsoft.com/office/drawing/2014/main" id="{8CE81B86-A905-430F-BF6E-6DAC8F01F204}"/>
              </a:ext>
            </a:extLst>
          </p:cNvPr>
          <p:cNvSpPr txBox="1">
            <a:spLocks/>
          </p:cNvSpPr>
          <p:nvPr/>
        </p:nvSpPr>
        <p:spPr>
          <a:xfrm>
            <a:off x="491572" y="381671"/>
            <a:ext cx="11208856" cy="59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b="1" dirty="0" err="1">
                <a:solidFill>
                  <a:schemeClr val="accent6">
                    <a:lumMod val="50000"/>
                  </a:schemeClr>
                </a:solidFill>
                <a:effectLst/>
                <a:latin typeface="Cambria" panose="02040503050406030204" pitchFamily="18" charset="0"/>
                <a:ea typeface="Cambria" panose="02040503050406030204" pitchFamily="18" charset="0"/>
              </a:rPr>
              <a:t>Chủ</a:t>
            </a:r>
            <a:r>
              <a:rPr lang="en-US" sz="2400" b="1" dirty="0">
                <a:solidFill>
                  <a:schemeClr val="accent6">
                    <a:lumMod val="50000"/>
                  </a:schemeClr>
                </a:solidFill>
                <a:effectLst/>
                <a:latin typeface="Cambria" panose="02040503050406030204" pitchFamily="18" charset="0"/>
                <a:ea typeface="Cambria" panose="02040503050406030204" pitchFamily="18" charset="0"/>
              </a:rPr>
              <a:t> </a:t>
            </a:r>
            <a:r>
              <a:rPr lang="en-US" sz="2400" b="1" dirty="0" err="1">
                <a:solidFill>
                  <a:schemeClr val="accent6">
                    <a:lumMod val="50000"/>
                  </a:schemeClr>
                </a:solidFill>
                <a:effectLst/>
                <a:latin typeface="Cambria" panose="02040503050406030204" pitchFamily="18" charset="0"/>
                <a:ea typeface="Cambria" panose="02040503050406030204" pitchFamily="18" charset="0"/>
              </a:rPr>
              <a:t>đề</a:t>
            </a:r>
            <a:r>
              <a:rPr lang="en-US" sz="2400" b="1" dirty="0">
                <a:solidFill>
                  <a:schemeClr val="accent6">
                    <a:lumMod val="50000"/>
                  </a:schemeClr>
                </a:solidFill>
                <a:effectLst/>
                <a:latin typeface="Cambria" panose="02040503050406030204" pitchFamily="18" charset="0"/>
                <a:ea typeface="Cambria" panose="02040503050406030204" pitchFamily="18" charset="0"/>
              </a:rPr>
              <a:t> 5: HỘI CHỢ XUÂN VÀ QUẢN LÍ CHI TIÊU</a:t>
            </a:r>
          </a:p>
        </p:txBody>
      </p:sp>
      <p:pic>
        <p:nvPicPr>
          <p:cNvPr id="21" name="Picture 20">
            <a:extLst>
              <a:ext uri="{FF2B5EF4-FFF2-40B4-BE49-F238E27FC236}">
                <a16:creationId xmlns:a16="http://schemas.microsoft.com/office/drawing/2014/main" id="{CD252820-11B8-4EAB-B06E-BF87053AA6A1}"/>
              </a:ext>
            </a:extLst>
          </p:cNvPr>
          <p:cNvPicPr>
            <a:picLocks noChangeAspect="1"/>
          </p:cNvPicPr>
          <p:nvPr/>
        </p:nvPicPr>
        <p:blipFill rotWithShape="1">
          <a:blip r:embed="rId4"/>
          <a:srcRect l="1812"/>
          <a:stretch/>
        </p:blipFill>
        <p:spPr>
          <a:xfrm>
            <a:off x="2433389" y="853570"/>
            <a:ext cx="4583275" cy="3724558"/>
          </a:xfrm>
          <a:prstGeom prst="rect">
            <a:avLst/>
          </a:prstGeom>
        </p:spPr>
      </p:pic>
      <p:pic>
        <p:nvPicPr>
          <p:cNvPr id="23" name="Picture 22">
            <a:extLst>
              <a:ext uri="{FF2B5EF4-FFF2-40B4-BE49-F238E27FC236}">
                <a16:creationId xmlns:a16="http://schemas.microsoft.com/office/drawing/2014/main" id="{448DB5C5-4B36-4024-9FF9-CB7B1ED856A9}"/>
              </a:ext>
            </a:extLst>
          </p:cNvPr>
          <p:cNvPicPr>
            <a:picLocks noChangeAspect="1"/>
          </p:cNvPicPr>
          <p:nvPr/>
        </p:nvPicPr>
        <p:blipFill rotWithShape="1">
          <a:blip r:embed="rId5"/>
          <a:srcRect l="1320" r="7642"/>
          <a:stretch/>
        </p:blipFill>
        <p:spPr>
          <a:xfrm>
            <a:off x="6737407" y="981550"/>
            <a:ext cx="4248094" cy="3228332"/>
          </a:xfrm>
          <a:prstGeom prst="rect">
            <a:avLst/>
          </a:prstGeom>
        </p:spPr>
      </p:pic>
      <p:pic>
        <p:nvPicPr>
          <p:cNvPr id="25" name="Picture 24">
            <a:extLst>
              <a:ext uri="{FF2B5EF4-FFF2-40B4-BE49-F238E27FC236}">
                <a16:creationId xmlns:a16="http://schemas.microsoft.com/office/drawing/2014/main" id="{81BE4DC2-DB56-46AF-9458-DC3E80D79341}"/>
              </a:ext>
            </a:extLst>
          </p:cNvPr>
          <p:cNvPicPr>
            <a:picLocks noChangeAspect="1"/>
          </p:cNvPicPr>
          <p:nvPr/>
        </p:nvPicPr>
        <p:blipFill>
          <a:blip r:embed="rId6"/>
          <a:stretch>
            <a:fillRect/>
          </a:stretch>
        </p:blipFill>
        <p:spPr>
          <a:xfrm>
            <a:off x="2591977" y="4578128"/>
            <a:ext cx="3998896" cy="2279872"/>
          </a:xfrm>
          <a:prstGeom prst="rect">
            <a:avLst/>
          </a:prstGeom>
        </p:spPr>
      </p:pic>
      <p:pic>
        <p:nvPicPr>
          <p:cNvPr id="27" name="Picture 26">
            <a:extLst>
              <a:ext uri="{FF2B5EF4-FFF2-40B4-BE49-F238E27FC236}">
                <a16:creationId xmlns:a16="http://schemas.microsoft.com/office/drawing/2014/main" id="{DE1FB055-4568-4810-973B-F6A053549498}"/>
              </a:ext>
            </a:extLst>
          </p:cNvPr>
          <p:cNvPicPr>
            <a:picLocks noChangeAspect="1"/>
          </p:cNvPicPr>
          <p:nvPr/>
        </p:nvPicPr>
        <p:blipFill rotWithShape="1">
          <a:blip r:embed="rId7"/>
          <a:srcRect r="17361"/>
          <a:stretch/>
        </p:blipFill>
        <p:spPr>
          <a:xfrm>
            <a:off x="7016665" y="4209882"/>
            <a:ext cx="3689435" cy="2648117"/>
          </a:xfrm>
          <a:prstGeom prst="rect">
            <a:avLst/>
          </a:prstGeom>
        </p:spPr>
      </p:pic>
    </p:spTree>
    <p:extLst>
      <p:ext uri="{BB962C8B-B14F-4D97-AF65-F5344CB8AC3E}">
        <p14:creationId xmlns:p14="http://schemas.microsoft.com/office/powerpoint/2010/main" val="116551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888676-EE0A-4BD2-9C96-6ED4D08C170D}"/>
              </a:ext>
            </a:extLst>
          </p:cNvPr>
          <p:cNvSpPr>
            <a:spLocks noGrp="1"/>
          </p:cNvSpPr>
          <p:nvPr>
            <p:ph type="sldNum" sz="quarter" idx="12"/>
          </p:nvPr>
        </p:nvSpPr>
        <p:spPr>
          <a:xfrm>
            <a:off x="8955007" y="6423585"/>
            <a:ext cx="2992974" cy="365125"/>
          </a:xfrm>
        </p:spPr>
        <p:txBody>
          <a:bodyPr/>
          <a:lstStyle/>
          <a:p>
            <a:fld id="{A332A896-B7F9-4742-A573-A9A4C106AC7B}" type="slidenum">
              <a:rPr lang="en-US" altLang="en-US" smtClean="0"/>
              <a:pPr/>
              <a:t>11</a:t>
            </a:fld>
            <a:endParaRPr lang="en-US" altLang="en-US"/>
          </a:p>
        </p:txBody>
      </p:sp>
      <p:pic>
        <p:nvPicPr>
          <p:cNvPr id="5" name="Picture 4">
            <a:extLst>
              <a:ext uri="{FF2B5EF4-FFF2-40B4-BE49-F238E27FC236}">
                <a16:creationId xmlns:a16="http://schemas.microsoft.com/office/drawing/2014/main" id="{CFB1B5E9-CB84-4679-8D6D-28729ADEB0EF}"/>
              </a:ext>
            </a:extLst>
          </p:cNvPr>
          <p:cNvPicPr>
            <a:picLocks noChangeAspect="1"/>
          </p:cNvPicPr>
          <p:nvPr/>
        </p:nvPicPr>
        <p:blipFill rotWithShape="1">
          <a:blip r:embed="rId3"/>
          <a:srcRect l="5863" t="13414"/>
          <a:stretch/>
        </p:blipFill>
        <p:spPr>
          <a:xfrm>
            <a:off x="2139960" y="1110515"/>
            <a:ext cx="1102127" cy="294901"/>
          </a:xfrm>
          <a:prstGeom prst="rect">
            <a:avLst/>
          </a:prstGeom>
        </p:spPr>
      </p:pic>
      <p:pic>
        <p:nvPicPr>
          <p:cNvPr id="7" name="Picture 6">
            <a:extLst>
              <a:ext uri="{FF2B5EF4-FFF2-40B4-BE49-F238E27FC236}">
                <a16:creationId xmlns:a16="http://schemas.microsoft.com/office/drawing/2014/main" id="{F8F153E5-7869-4665-8C80-EA297E25CE12}"/>
              </a:ext>
            </a:extLst>
          </p:cNvPr>
          <p:cNvPicPr>
            <a:picLocks noChangeAspect="1"/>
          </p:cNvPicPr>
          <p:nvPr/>
        </p:nvPicPr>
        <p:blipFill rotWithShape="1">
          <a:blip r:embed="rId4"/>
          <a:srcRect l="4713" t="2430" r="3986" b="5967"/>
          <a:stretch/>
        </p:blipFill>
        <p:spPr>
          <a:xfrm>
            <a:off x="1775966" y="1405416"/>
            <a:ext cx="2105942" cy="2967258"/>
          </a:xfrm>
          <a:prstGeom prst="rect">
            <a:avLst/>
          </a:prstGeom>
        </p:spPr>
      </p:pic>
      <p:pic>
        <p:nvPicPr>
          <p:cNvPr id="9" name="Picture 8">
            <a:extLst>
              <a:ext uri="{FF2B5EF4-FFF2-40B4-BE49-F238E27FC236}">
                <a16:creationId xmlns:a16="http://schemas.microsoft.com/office/drawing/2014/main" id="{502F1AA3-2B37-4C12-8E75-82D08666395D}"/>
              </a:ext>
            </a:extLst>
          </p:cNvPr>
          <p:cNvPicPr>
            <a:picLocks noChangeAspect="1"/>
          </p:cNvPicPr>
          <p:nvPr/>
        </p:nvPicPr>
        <p:blipFill rotWithShape="1">
          <a:blip r:embed="rId5"/>
          <a:srcRect l="3769" t="5989" r="6423"/>
          <a:stretch/>
        </p:blipFill>
        <p:spPr>
          <a:xfrm>
            <a:off x="1731752" y="4372674"/>
            <a:ext cx="2489367" cy="1313895"/>
          </a:xfrm>
          <a:prstGeom prst="rect">
            <a:avLst/>
          </a:prstGeom>
        </p:spPr>
      </p:pic>
      <p:pic>
        <p:nvPicPr>
          <p:cNvPr id="29" name="Picture 28">
            <a:extLst>
              <a:ext uri="{FF2B5EF4-FFF2-40B4-BE49-F238E27FC236}">
                <a16:creationId xmlns:a16="http://schemas.microsoft.com/office/drawing/2014/main" id="{B8515B8B-A572-4D0A-BEE7-95C54B51FE5C}"/>
              </a:ext>
            </a:extLst>
          </p:cNvPr>
          <p:cNvPicPr>
            <a:picLocks noChangeAspect="1"/>
          </p:cNvPicPr>
          <p:nvPr/>
        </p:nvPicPr>
        <p:blipFill rotWithShape="1">
          <a:blip r:embed="rId6"/>
          <a:srcRect l="13761" t="3493" b="-1"/>
          <a:stretch/>
        </p:blipFill>
        <p:spPr>
          <a:xfrm>
            <a:off x="4331253" y="1184173"/>
            <a:ext cx="1116843" cy="294901"/>
          </a:xfrm>
          <a:prstGeom prst="rect">
            <a:avLst/>
          </a:prstGeom>
        </p:spPr>
      </p:pic>
      <p:pic>
        <p:nvPicPr>
          <p:cNvPr id="12" name="Picture 11">
            <a:extLst>
              <a:ext uri="{FF2B5EF4-FFF2-40B4-BE49-F238E27FC236}">
                <a16:creationId xmlns:a16="http://schemas.microsoft.com/office/drawing/2014/main" id="{3B539608-80E3-4590-9B0F-5F03AFA34019}"/>
              </a:ext>
            </a:extLst>
          </p:cNvPr>
          <p:cNvPicPr>
            <a:picLocks noChangeAspect="1"/>
          </p:cNvPicPr>
          <p:nvPr/>
        </p:nvPicPr>
        <p:blipFill rotWithShape="1">
          <a:blip r:embed="rId7"/>
          <a:srcRect l="3576" r="4355"/>
          <a:stretch/>
        </p:blipFill>
        <p:spPr>
          <a:xfrm>
            <a:off x="3970174" y="1508463"/>
            <a:ext cx="2955844" cy="1556924"/>
          </a:xfrm>
          <a:prstGeom prst="rect">
            <a:avLst/>
          </a:prstGeom>
        </p:spPr>
      </p:pic>
      <p:pic>
        <p:nvPicPr>
          <p:cNvPr id="16" name="Picture 15">
            <a:extLst>
              <a:ext uri="{FF2B5EF4-FFF2-40B4-BE49-F238E27FC236}">
                <a16:creationId xmlns:a16="http://schemas.microsoft.com/office/drawing/2014/main" id="{6A3B5094-0289-45DE-9A2C-9AC171B88C42}"/>
              </a:ext>
            </a:extLst>
          </p:cNvPr>
          <p:cNvPicPr>
            <a:picLocks noChangeAspect="1"/>
          </p:cNvPicPr>
          <p:nvPr/>
        </p:nvPicPr>
        <p:blipFill rotWithShape="1">
          <a:blip r:embed="rId8"/>
          <a:srcRect l="1982" t="5614" r="1438"/>
          <a:stretch/>
        </p:blipFill>
        <p:spPr>
          <a:xfrm>
            <a:off x="4070862" y="2939380"/>
            <a:ext cx="2908361" cy="2452529"/>
          </a:xfrm>
          <a:prstGeom prst="rect">
            <a:avLst/>
          </a:prstGeom>
        </p:spPr>
      </p:pic>
      <p:pic>
        <p:nvPicPr>
          <p:cNvPr id="34" name="Picture 33">
            <a:extLst>
              <a:ext uri="{FF2B5EF4-FFF2-40B4-BE49-F238E27FC236}">
                <a16:creationId xmlns:a16="http://schemas.microsoft.com/office/drawing/2014/main" id="{2428CB85-F545-4C73-8561-2F039F6A95B1}"/>
              </a:ext>
            </a:extLst>
          </p:cNvPr>
          <p:cNvPicPr>
            <a:picLocks noChangeAspect="1"/>
          </p:cNvPicPr>
          <p:nvPr/>
        </p:nvPicPr>
        <p:blipFill rotWithShape="1">
          <a:blip r:embed="rId9"/>
          <a:srcRect l="9473" t="-1872"/>
          <a:stretch/>
        </p:blipFill>
        <p:spPr>
          <a:xfrm>
            <a:off x="7265827" y="1297531"/>
            <a:ext cx="1066245" cy="280209"/>
          </a:xfrm>
          <a:prstGeom prst="rect">
            <a:avLst/>
          </a:prstGeom>
        </p:spPr>
      </p:pic>
      <p:pic>
        <p:nvPicPr>
          <p:cNvPr id="19" name="Picture 18">
            <a:extLst>
              <a:ext uri="{FF2B5EF4-FFF2-40B4-BE49-F238E27FC236}">
                <a16:creationId xmlns:a16="http://schemas.microsoft.com/office/drawing/2014/main" id="{771213E6-4BCD-441E-9076-DBB6F0DA8900}"/>
              </a:ext>
            </a:extLst>
          </p:cNvPr>
          <p:cNvPicPr>
            <a:picLocks noChangeAspect="1"/>
          </p:cNvPicPr>
          <p:nvPr/>
        </p:nvPicPr>
        <p:blipFill>
          <a:blip r:embed="rId10"/>
          <a:stretch>
            <a:fillRect/>
          </a:stretch>
        </p:blipFill>
        <p:spPr>
          <a:xfrm>
            <a:off x="6942536" y="1681159"/>
            <a:ext cx="2593559" cy="1681011"/>
          </a:xfrm>
          <a:prstGeom prst="rect">
            <a:avLst/>
          </a:prstGeom>
        </p:spPr>
      </p:pic>
      <p:pic>
        <p:nvPicPr>
          <p:cNvPr id="21" name="Picture 20">
            <a:extLst>
              <a:ext uri="{FF2B5EF4-FFF2-40B4-BE49-F238E27FC236}">
                <a16:creationId xmlns:a16="http://schemas.microsoft.com/office/drawing/2014/main" id="{806DA1CD-0CCA-4444-A748-CACE67BBDE20}"/>
              </a:ext>
            </a:extLst>
          </p:cNvPr>
          <p:cNvPicPr>
            <a:picLocks noChangeAspect="1"/>
          </p:cNvPicPr>
          <p:nvPr/>
        </p:nvPicPr>
        <p:blipFill rotWithShape="1">
          <a:blip r:embed="rId11"/>
          <a:srcRect t="5765"/>
          <a:stretch/>
        </p:blipFill>
        <p:spPr>
          <a:xfrm>
            <a:off x="7172154" y="3354562"/>
            <a:ext cx="2307043" cy="1584094"/>
          </a:xfrm>
          <a:prstGeom prst="rect">
            <a:avLst/>
          </a:prstGeom>
        </p:spPr>
      </p:pic>
      <p:pic>
        <p:nvPicPr>
          <p:cNvPr id="23" name="Picture 22">
            <a:extLst>
              <a:ext uri="{FF2B5EF4-FFF2-40B4-BE49-F238E27FC236}">
                <a16:creationId xmlns:a16="http://schemas.microsoft.com/office/drawing/2014/main" id="{F767A284-FDC6-4537-BFED-EF871CCCC560}"/>
              </a:ext>
            </a:extLst>
          </p:cNvPr>
          <p:cNvPicPr>
            <a:picLocks noChangeAspect="1"/>
          </p:cNvPicPr>
          <p:nvPr/>
        </p:nvPicPr>
        <p:blipFill rotWithShape="1">
          <a:blip r:embed="rId12"/>
          <a:srcRect l="5790" t="6175" b="8779"/>
          <a:stretch/>
        </p:blipFill>
        <p:spPr>
          <a:xfrm>
            <a:off x="9774001" y="1369272"/>
            <a:ext cx="1107368" cy="301169"/>
          </a:xfrm>
          <a:prstGeom prst="rect">
            <a:avLst/>
          </a:prstGeom>
        </p:spPr>
      </p:pic>
      <p:pic>
        <p:nvPicPr>
          <p:cNvPr id="27" name="Picture 26">
            <a:extLst>
              <a:ext uri="{FF2B5EF4-FFF2-40B4-BE49-F238E27FC236}">
                <a16:creationId xmlns:a16="http://schemas.microsoft.com/office/drawing/2014/main" id="{517D978C-0245-4EFB-84AF-E219C2AB89A6}"/>
              </a:ext>
            </a:extLst>
          </p:cNvPr>
          <p:cNvPicPr>
            <a:picLocks noChangeAspect="1"/>
          </p:cNvPicPr>
          <p:nvPr/>
        </p:nvPicPr>
        <p:blipFill rotWithShape="1">
          <a:blip r:embed="rId13"/>
          <a:srcRect l="1993"/>
          <a:stretch/>
        </p:blipFill>
        <p:spPr>
          <a:xfrm>
            <a:off x="9668151" y="1721109"/>
            <a:ext cx="2426436" cy="3199771"/>
          </a:xfrm>
          <a:prstGeom prst="rect">
            <a:avLst/>
          </a:prstGeom>
        </p:spPr>
      </p:pic>
      <p:pic>
        <p:nvPicPr>
          <p:cNvPr id="36" name="Picture 35">
            <a:extLst>
              <a:ext uri="{FF2B5EF4-FFF2-40B4-BE49-F238E27FC236}">
                <a16:creationId xmlns:a16="http://schemas.microsoft.com/office/drawing/2014/main" id="{7961CAB9-A883-401C-8C3B-FBC8F3819F46}"/>
              </a:ext>
            </a:extLst>
          </p:cNvPr>
          <p:cNvPicPr>
            <a:picLocks noChangeAspect="1"/>
          </p:cNvPicPr>
          <p:nvPr/>
        </p:nvPicPr>
        <p:blipFill rotWithShape="1">
          <a:blip r:embed="rId14"/>
          <a:srcRect l="5002" r="5433"/>
          <a:stretch/>
        </p:blipFill>
        <p:spPr>
          <a:xfrm>
            <a:off x="6761461" y="5040253"/>
            <a:ext cx="2556872" cy="1155275"/>
          </a:xfrm>
          <a:prstGeom prst="rect">
            <a:avLst/>
          </a:prstGeom>
          <a:ln>
            <a:solidFill>
              <a:schemeClr val="accent2">
                <a:lumMod val="60000"/>
                <a:lumOff val="40000"/>
              </a:schemeClr>
            </a:solidFill>
          </a:ln>
        </p:spPr>
      </p:pic>
      <p:sp>
        <p:nvSpPr>
          <p:cNvPr id="6" name="Title 4">
            <a:extLst>
              <a:ext uri="{FF2B5EF4-FFF2-40B4-BE49-F238E27FC236}">
                <a16:creationId xmlns:a16="http://schemas.microsoft.com/office/drawing/2014/main" id="{D79AF84E-B7D2-39BF-0E9E-4B9B7B3B3C8B}"/>
              </a:ext>
            </a:extLst>
          </p:cNvPr>
          <p:cNvSpPr txBox="1">
            <a:spLocks/>
          </p:cNvSpPr>
          <p:nvPr/>
        </p:nvSpPr>
        <p:spPr>
          <a:xfrm>
            <a:off x="491572" y="381671"/>
            <a:ext cx="11208856" cy="59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b="1" dirty="0" err="1">
                <a:solidFill>
                  <a:schemeClr val="accent6">
                    <a:lumMod val="50000"/>
                  </a:schemeClr>
                </a:solidFill>
                <a:effectLst/>
                <a:latin typeface="Cambria" panose="02040503050406030204" pitchFamily="18" charset="0"/>
                <a:ea typeface="Cambria" panose="02040503050406030204" pitchFamily="18" charset="0"/>
              </a:rPr>
              <a:t>Chủ</a:t>
            </a:r>
            <a:r>
              <a:rPr lang="en-US" sz="2400" b="1" dirty="0">
                <a:solidFill>
                  <a:schemeClr val="accent6">
                    <a:lumMod val="50000"/>
                  </a:schemeClr>
                </a:solidFill>
                <a:effectLst/>
                <a:latin typeface="Cambria" panose="02040503050406030204" pitchFamily="18" charset="0"/>
                <a:ea typeface="Cambria" panose="02040503050406030204" pitchFamily="18" charset="0"/>
              </a:rPr>
              <a:t> </a:t>
            </a:r>
            <a:r>
              <a:rPr lang="en-US" sz="2400" b="1" dirty="0" err="1">
                <a:solidFill>
                  <a:schemeClr val="accent6">
                    <a:lumMod val="50000"/>
                  </a:schemeClr>
                </a:solidFill>
                <a:effectLst/>
                <a:latin typeface="Cambria" panose="02040503050406030204" pitchFamily="18" charset="0"/>
                <a:ea typeface="Cambria" panose="02040503050406030204" pitchFamily="18" charset="0"/>
              </a:rPr>
              <a:t>đề</a:t>
            </a:r>
            <a:r>
              <a:rPr lang="en-US" sz="2400" b="1" dirty="0">
                <a:solidFill>
                  <a:schemeClr val="accent6">
                    <a:lumMod val="50000"/>
                  </a:schemeClr>
                </a:solidFill>
                <a:effectLst/>
                <a:latin typeface="Cambria" panose="02040503050406030204" pitchFamily="18" charset="0"/>
                <a:ea typeface="Cambria" panose="02040503050406030204" pitchFamily="18" charset="0"/>
              </a:rPr>
              <a:t> 5: HỘI CHỢ XUÂN VÀ QUẢN LÍ CHI TIÊU</a:t>
            </a:r>
          </a:p>
        </p:txBody>
      </p:sp>
      <p:grpSp>
        <p:nvGrpSpPr>
          <p:cNvPr id="8" name="Group 7">
            <a:extLst>
              <a:ext uri="{FF2B5EF4-FFF2-40B4-BE49-F238E27FC236}">
                <a16:creationId xmlns:a16="http://schemas.microsoft.com/office/drawing/2014/main" id="{A48B1AFB-91C8-69F1-CE48-9C1A8D045B4C}"/>
              </a:ext>
            </a:extLst>
          </p:cNvPr>
          <p:cNvGrpSpPr/>
          <p:nvPr/>
        </p:nvGrpSpPr>
        <p:grpSpPr>
          <a:xfrm>
            <a:off x="96604" y="724776"/>
            <a:ext cx="1476069" cy="1930458"/>
            <a:chOff x="138311" y="1861358"/>
            <a:chExt cx="1531390" cy="2056664"/>
          </a:xfrm>
        </p:grpSpPr>
        <p:sp>
          <p:nvSpPr>
            <p:cNvPr id="10" name="TextBox 9">
              <a:extLst>
                <a:ext uri="{FF2B5EF4-FFF2-40B4-BE49-F238E27FC236}">
                  <a16:creationId xmlns:a16="http://schemas.microsoft.com/office/drawing/2014/main" id="{5B2D7870-A37F-8FCA-2F92-6B7738E8C91B}"/>
                </a:ext>
              </a:extLst>
            </p:cNvPr>
            <p:cNvSpPr txBox="1"/>
            <p:nvPr/>
          </p:nvSpPr>
          <p:spPr>
            <a:xfrm>
              <a:off x="138311" y="3032698"/>
              <a:ext cx="1531390" cy="885324"/>
            </a:xfrm>
            <a:prstGeom prst="rect">
              <a:avLst/>
            </a:prstGeom>
            <a:noFill/>
          </p:spPr>
          <p:txBody>
            <a:bodyPr wrap="square" rtlCol="0">
              <a:spAutoFit/>
            </a:bodyPr>
            <a:lstStyle/>
            <a:p>
              <a:pPr algn="ctr"/>
              <a:r>
                <a:rPr lang="en-US" sz="1600" b="1" dirty="0">
                  <a:solidFill>
                    <a:srgbClr val="C00000"/>
                  </a:solidFill>
                  <a:cs typeface="Arial" panose="020B0604020202020204" pitchFamily="34" charset="0"/>
                </a:rPr>
                <a:t>HOẠT ĐỘNG GIÁO DỤC THEO CHỦ ĐỀ</a:t>
              </a:r>
            </a:p>
          </p:txBody>
        </p:sp>
        <p:pic>
          <p:nvPicPr>
            <p:cNvPr id="11" name="Picture 10">
              <a:extLst>
                <a:ext uri="{FF2B5EF4-FFF2-40B4-BE49-F238E27FC236}">
                  <a16:creationId xmlns:a16="http://schemas.microsoft.com/office/drawing/2014/main" id="{66A8B67B-6091-B8FF-5655-3A4EA2DEF93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0397" t="37106" r="10634" b="42593"/>
            <a:stretch/>
          </p:blipFill>
          <p:spPr>
            <a:xfrm>
              <a:off x="156525" y="1861358"/>
              <a:ext cx="1494964" cy="1232736"/>
            </a:xfrm>
            <a:prstGeom prst="rect">
              <a:avLst/>
            </a:prstGeom>
          </p:spPr>
        </p:pic>
      </p:grpSp>
    </p:spTree>
    <p:extLst>
      <p:ext uri="{BB962C8B-B14F-4D97-AF65-F5344CB8AC3E}">
        <p14:creationId xmlns:p14="http://schemas.microsoft.com/office/powerpoint/2010/main" val="12349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AF2EDFE1-5F7C-4D68-8549-F0B0637F024E}"/>
              </a:ext>
            </a:extLst>
          </p:cNvPr>
          <p:cNvSpPr txBox="1"/>
          <p:nvPr/>
        </p:nvSpPr>
        <p:spPr>
          <a:xfrm>
            <a:off x="222789" y="2056511"/>
            <a:ext cx="1938698" cy="400110"/>
          </a:xfrm>
          <a:prstGeom prst="rect">
            <a:avLst/>
          </a:prstGeom>
          <a:noFill/>
        </p:spPr>
        <p:txBody>
          <a:bodyPr wrap="square" rtlCol="0">
            <a:spAutoFit/>
          </a:bodyPr>
          <a:lstStyle/>
          <a:p>
            <a:pPr algn="ctr"/>
            <a:r>
              <a:rPr lang="en-US" sz="2000" b="1" dirty="0" err="1">
                <a:solidFill>
                  <a:srgbClr val="C00000"/>
                </a:solidFill>
                <a:cs typeface="Arial" panose="020B0604020202020204" pitchFamily="34" charset="0"/>
              </a:rPr>
              <a:t>SINH</a:t>
            </a:r>
            <a:r>
              <a:rPr lang="en-US" sz="2000" b="1" dirty="0">
                <a:solidFill>
                  <a:srgbClr val="C00000"/>
                </a:solidFill>
                <a:cs typeface="Arial" panose="020B0604020202020204" pitchFamily="34" charset="0"/>
              </a:rPr>
              <a:t> </a:t>
            </a:r>
            <a:r>
              <a:rPr lang="en-US" sz="2000" b="1" dirty="0" err="1">
                <a:solidFill>
                  <a:srgbClr val="C00000"/>
                </a:solidFill>
                <a:cs typeface="Arial" panose="020B0604020202020204" pitchFamily="34" charset="0"/>
              </a:rPr>
              <a:t>HOẠT</a:t>
            </a:r>
            <a:r>
              <a:rPr lang="en-US" sz="2000" b="1" dirty="0">
                <a:solidFill>
                  <a:srgbClr val="C00000"/>
                </a:solidFill>
                <a:cs typeface="Arial" panose="020B0604020202020204" pitchFamily="34" charset="0"/>
              </a:rPr>
              <a:t> </a:t>
            </a:r>
            <a:r>
              <a:rPr lang="en-US" sz="2000" b="1" dirty="0" err="1">
                <a:solidFill>
                  <a:srgbClr val="C00000"/>
                </a:solidFill>
                <a:cs typeface="Arial" panose="020B0604020202020204" pitchFamily="34" charset="0"/>
              </a:rPr>
              <a:t>LỚP</a:t>
            </a:r>
            <a:endParaRPr lang="en-US" sz="2000" b="1" dirty="0">
              <a:solidFill>
                <a:srgbClr val="C00000"/>
              </a:solidFill>
              <a:cs typeface="Arial" panose="020B0604020202020204" pitchFamily="34" charset="0"/>
            </a:endParaRPr>
          </a:p>
        </p:txBody>
      </p:sp>
      <p:pic>
        <p:nvPicPr>
          <p:cNvPr id="24" name="Picture 23">
            <a:extLst>
              <a:ext uri="{FF2B5EF4-FFF2-40B4-BE49-F238E27FC236}">
                <a16:creationId xmlns:a16="http://schemas.microsoft.com/office/drawing/2014/main" id="{5754C838-E7B4-4AB5-930C-D669F8047F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84" t="72119" r="7865" b="8135"/>
          <a:stretch/>
        </p:blipFill>
        <p:spPr>
          <a:xfrm>
            <a:off x="354314" y="835039"/>
            <a:ext cx="1675648" cy="1265720"/>
          </a:xfrm>
          <a:prstGeom prst="rect">
            <a:avLst/>
          </a:prstGeom>
        </p:spPr>
      </p:pic>
      <p:sp>
        <p:nvSpPr>
          <p:cNvPr id="3" name="Slide Number Placeholder 2">
            <a:extLst>
              <a:ext uri="{FF2B5EF4-FFF2-40B4-BE49-F238E27FC236}">
                <a16:creationId xmlns:a16="http://schemas.microsoft.com/office/drawing/2014/main" id="{3CA847C1-A37C-4624-A662-95C8FA94F4B0}"/>
              </a:ext>
            </a:extLst>
          </p:cNvPr>
          <p:cNvSpPr>
            <a:spLocks noGrp="1"/>
          </p:cNvSpPr>
          <p:nvPr>
            <p:ph type="sldNum" sz="quarter" idx="12"/>
          </p:nvPr>
        </p:nvSpPr>
        <p:spPr/>
        <p:txBody>
          <a:bodyPr/>
          <a:lstStyle/>
          <a:p>
            <a:fld id="{A332A896-B7F9-4742-A573-A9A4C106AC7B}" type="slidenum">
              <a:rPr lang="en-US" altLang="en-US" smtClean="0"/>
              <a:pPr/>
              <a:t>12</a:t>
            </a:fld>
            <a:endParaRPr lang="en-US" altLang="en-US"/>
          </a:p>
        </p:txBody>
      </p:sp>
      <p:pic>
        <p:nvPicPr>
          <p:cNvPr id="4" name="Picture 3">
            <a:extLst>
              <a:ext uri="{FF2B5EF4-FFF2-40B4-BE49-F238E27FC236}">
                <a16:creationId xmlns:a16="http://schemas.microsoft.com/office/drawing/2014/main" id="{92F6F3D5-1921-481A-9272-F82B97E37F85}"/>
              </a:ext>
            </a:extLst>
          </p:cNvPr>
          <p:cNvPicPr>
            <a:picLocks noChangeAspect="1"/>
          </p:cNvPicPr>
          <p:nvPr/>
        </p:nvPicPr>
        <p:blipFill rotWithShape="1">
          <a:blip r:embed="rId4"/>
          <a:srcRect l="4394" r="5645" b="9682"/>
          <a:stretch/>
        </p:blipFill>
        <p:spPr>
          <a:xfrm>
            <a:off x="2624600" y="1309540"/>
            <a:ext cx="3340197" cy="3022052"/>
          </a:xfrm>
          <a:prstGeom prst="rect">
            <a:avLst/>
          </a:prstGeom>
        </p:spPr>
      </p:pic>
      <p:pic>
        <p:nvPicPr>
          <p:cNvPr id="19" name="Picture 18">
            <a:extLst>
              <a:ext uri="{FF2B5EF4-FFF2-40B4-BE49-F238E27FC236}">
                <a16:creationId xmlns:a16="http://schemas.microsoft.com/office/drawing/2014/main" id="{5ADAF466-147F-4A85-A07E-1FD05CDD4FBD}"/>
              </a:ext>
            </a:extLst>
          </p:cNvPr>
          <p:cNvPicPr>
            <a:picLocks noChangeAspect="1"/>
          </p:cNvPicPr>
          <p:nvPr/>
        </p:nvPicPr>
        <p:blipFill rotWithShape="1">
          <a:blip r:embed="rId5"/>
          <a:srcRect l="5863" t="13414"/>
          <a:stretch/>
        </p:blipFill>
        <p:spPr>
          <a:xfrm>
            <a:off x="2624601" y="984378"/>
            <a:ext cx="1367351" cy="365867"/>
          </a:xfrm>
          <a:prstGeom prst="rect">
            <a:avLst/>
          </a:prstGeom>
        </p:spPr>
      </p:pic>
      <p:pic>
        <p:nvPicPr>
          <p:cNvPr id="8" name="Picture 7">
            <a:extLst>
              <a:ext uri="{FF2B5EF4-FFF2-40B4-BE49-F238E27FC236}">
                <a16:creationId xmlns:a16="http://schemas.microsoft.com/office/drawing/2014/main" id="{6A5D06EF-8195-4800-903E-0333126048C6}"/>
              </a:ext>
            </a:extLst>
          </p:cNvPr>
          <p:cNvPicPr>
            <a:picLocks noChangeAspect="1"/>
          </p:cNvPicPr>
          <p:nvPr/>
        </p:nvPicPr>
        <p:blipFill rotWithShape="1">
          <a:blip r:embed="rId6"/>
          <a:srcRect l="13761" t="3493" b="-1"/>
          <a:stretch/>
        </p:blipFill>
        <p:spPr>
          <a:xfrm>
            <a:off x="1591647" y="4115895"/>
            <a:ext cx="1395761" cy="368549"/>
          </a:xfrm>
          <a:prstGeom prst="rect">
            <a:avLst/>
          </a:prstGeom>
        </p:spPr>
      </p:pic>
      <p:pic>
        <p:nvPicPr>
          <p:cNvPr id="10" name="Picture 9">
            <a:extLst>
              <a:ext uri="{FF2B5EF4-FFF2-40B4-BE49-F238E27FC236}">
                <a16:creationId xmlns:a16="http://schemas.microsoft.com/office/drawing/2014/main" id="{CDD7D448-C94E-42E2-99F9-6B0EF47893CD}"/>
              </a:ext>
            </a:extLst>
          </p:cNvPr>
          <p:cNvPicPr>
            <a:picLocks noChangeAspect="1"/>
          </p:cNvPicPr>
          <p:nvPr/>
        </p:nvPicPr>
        <p:blipFill rotWithShape="1">
          <a:blip r:embed="rId7"/>
          <a:srcRect l="4501" r="4387" b="17600"/>
          <a:stretch/>
        </p:blipFill>
        <p:spPr>
          <a:xfrm>
            <a:off x="1859883" y="4543291"/>
            <a:ext cx="4693317" cy="2257589"/>
          </a:xfrm>
          <a:prstGeom prst="rect">
            <a:avLst/>
          </a:prstGeom>
        </p:spPr>
      </p:pic>
      <p:pic>
        <p:nvPicPr>
          <p:cNvPr id="12" name="Picture 11">
            <a:extLst>
              <a:ext uri="{FF2B5EF4-FFF2-40B4-BE49-F238E27FC236}">
                <a16:creationId xmlns:a16="http://schemas.microsoft.com/office/drawing/2014/main" id="{C9ACC405-90A6-49BF-9F73-52EEFC4C2597}"/>
              </a:ext>
            </a:extLst>
          </p:cNvPr>
          <p:cNvPicPr>
            <a:picLocks noChangeAspect="1"/>
          </p:cNvPicPr>
          <p:nvPr/>
        </p:nvPicPr>
        <p:blipFill rotWithShape="1">
          <a:blip r:embed="rId8"/>
          <a:srcRect l="9473" t="-1872"/>
          <a:stretch/>
        </p:blipFill>
        <p:spPr>
          <a:xfrm>
            <a:off x="6795277" y="1095069"/>
            <a:ext cx="1381319" cy="363011"/>
          </a:xfrm>
          <a:prstGeom prst="rect">
            <a:avLst/>
          </a:prstGeom>
        </p:spPr>
      </p:pic>
      <p:pic>
        <p:nvPicPr>
          <p:cNvPr id="14" name="Picture 13">
            <a:extLst>
              <a:ext uri="{FF2B5EF4-FFF2-40B4-BE49-F238E27FC236}">
                <a16:creationId xmlns:a16="http://schemas.microsoft.com/office/drawing/2014/main" id="{13248A3D-31B2-4177-B1DB-D0494896EF5B}"/>
              </a:ext>
            </a:extLst>
          </p:cNvPr>
          <p:cNvPicPr>
            <a:picLocks noChangeAspect="1"/>
          </p:cNvPicPr>
          <p:nvPr/>
        </p:nvPicPr>
        <p:blipFill rotWithShape="1">
          <a:blip r:embed="rId9"/>
          <a:srcRect l="6046" t="3730" r="8115"/>
          <a:stretch/>
        </p:blipFill>
        <p:spPr>
          <a:xfrm>
            <a:off x="6731793" y="1467899"/>
            <a:ext cx="4796759" cy="1693619"/>
          </a:xfrm>
          <a:prstGeom prst="rect">
            <a:avLst/>
          </a:prstGeom>
        </p:spPr>
      </p:pic>
      <p:pic>
        <p:nvPicPr>
          <p:cNvPr id="29" name="Picture 28">
            <a:extLst>
              <a:ext uri="{FF2B5EF4-FFF2-40B4-BE49-F238E27FC236}">
                <a16:creationId xmlns:a16="http://schemas.microsoft.com/office/drawing/2014/main" id="{A7D16042-9ADE-4FB9-BC7A-479A875BB311}"/>
              </a:ext>
            </a:extLst>
          </p:cNvPr>
          <p:cNvPicPr>
            <a:picLocks noChangeAspect="1"/>
          </p:cNvPicPr>
          <p:nvPr/>
        </p:nvPicPr>
        <p:blipFill rotWithShape="1">
          <a:blip r:embed="rId10"/>
          <a:srcRect l="5790" t="6175" b="8779"/>
          <a:stretch/>
        </p:blipFill>
        <p:spPr>
          <a:xfrm>
            <a:off x="7825673" y="3316458"/>
            <a:ext cx="1495660" cy="406772"/>
          </a:xfrm>
          <a:prstGeom prst="rect">
            <a:avLst/>
          </a:prstGeom>
        </p:spPr>
      </p:pic>
      <p:pic>
        <p:nvPicPr>
          <p:cNvPr id="22" name="Picture 21">
            <a:extLst>
              <a:ext uri="{FF2B5EF4-FFF2-40B4-BE49-F238E27FC236}">
                <a16:creationId xmlns:a16="http://schemas.microsoft.com/office/drawing/2014/main" id="{7C28C888-785E-4645-90C7-8760D79A1AE7}"/>
              </a:ext>
            </a:extLst>
          </p:cNvPr>
          <p:cNvPicPr>
            <a:picLocks noChangeAspect="1"/>
          </p:cNvPicPr>
          <p:nvPr/>
        </p:nvPicPr>
        <p:blipFill rotWithShape="1">
          <a:blip r:embed="rId11"/>
          <a:srcRect l="4265" t="4034" r="7849"/>
          <a:stretch/>
        </p:blipFill>
        <p:spPr>
          <a:xfrm>
            <a:off x="7901110" y="3663081"/>
            <a:ext cx="3627442" cy="3137799"/>
          </a:xfrm>
          <a:prstGeom prst="rect">
            <a:avLst/>
          </a:prstGeom>
        </p:spPr>
      </p:pic>
      <p:sp>
        <p:nvSpPr>
          <p:cNvPr id="2" name="Title 4">
            <a:extLst>
              <a:ext uri="{FF2B5EF4-FFF2-40B4-BE49-F238E27FC236}">
                <a16:creationId xmlns:a16="http://schemas.microsoft.com/office/drawing/2014/main" id="{0B132159-57CF-0DE1-9BF9-81FA60121340}"/>
              </a:ext>
            </a:extLst>
          </p:cNvPr>
          <p:cNvSpPr txBox="1">
            <a:spLocks/>
          </p:cNvSpPr>
          <p:nvPr/>
        </p:nvSpPr>
        <p:spPr>
          <a:xfrm>
            <a:off x="491572" y="381671"/>
            <a:ext cx="11208856" cy="59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b="1" dirty="0" err="1">
                <a:solidFill>
                  <a:schemeClr val="accent6">
                    <a:lumMod val="50000"/>
                  </a:schemeClr>
                </a:solidFill>
                <a:effectLst/>
                <a:latin typeface="Cambria" panose="02040503050406030204" pitchFamily="18" charset="0"/>
                <a:ea typeface="Cambria" panose="02040503050406030204" pitchFamily="18" charset="0"/>
              </a:rPr>
              <a:t>Chủ</a:t>
            </a:r>
            <a:r>
              <a:rPr lang="en-US" sz="2400" b="1" dirty="0">
                <a:solidFill>
                  <a:schemeClr val="accent6">
                    <a:lumMod val="50000"/>
                  </a:schemeClr>
                </a:solidFill>
                <a:effectLst/>
                <a:latin typeface="Cambria" panose="02040503050406030204" pitchFamily="18" charset="0"/>
                <a:ea typeface="Cambria" panose="02040503050406030204" pitchFamily="18" charset="0"/>
              </a:rPr>
              <a:t> </a:t>
            </a:r>
            <a:r>
              <a:rPr lang="en-US" sz="2400" b="1" dirty="0" err="1">
                <a:solidFill>
                  <a:schemeClr val="accent6">
                    <a:lumMod val="50000"/>
                  </a:schemeClr>
                </a:solidFill>
                <a:effectLst/>
                <a:latin typeface="Cambria" panose="02040503050406030204" pitchFamily="18" charset="0"/>
                <a:ea typeface="Cambria" panose="02040503050406030204" pitchFamily="18" charset="0"/>
              </a:rPr>
              <a:t>đề</a:t>
            </a:r>
            <a:r>
              <a:rPr lang="en-US" sz="2400" b="1" dirty="0">
                <a:solidFill>
                  <a:schemeClr val="accent6">
                    <a:lumMod val="50000"/>
                  </a:schemeClr>
                </a:solidFill>
                <a:effectLst/>
                <a:latin typeface="Cambria" panose="02040503050406030204" pitchFamily="18" charset="0"/>
                <a:ea typeface="Cambria" panose="02040503050406030204" pitchFamily="18" charset="0"/>
              </a:rPr>
              <a:t> 5: HỘI CHỢ XUÂN VÀ QUẢN LÍ CHI TIÊU</a:t>
            </a:r>
          </a:p>
        </p:txBody>
      </p:sp>
    </p:spTree>
    <p:extLst>
      <p:ext uri="{BB962C8B-B14F-4D97-AF65-F5344CB8AC3E}">
        <p14:creationId xmlns:p14="http://schemas.microsoft.com/office/powerpoint/2010/main" val="337467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755173" y="3721388"/>
            <a:ext cx="430886" cy="430886"/>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b="1" dirty="0">
                <a:latin typeface="Myriad Pro" pitchFamily="34" charset="0"/>
              </a:rPr>
              <a:t>2</a:t>
            </a:r>
            <a:endParaRPr lang="ko-KR" altLang="en-US" sz="1500" b="1" dirty="0">
              <a:latin typeface="Myriad Pro" pitchFamily="34" charset="0"/>
            </a:endParaRPr>
          </a:p>
        </p:txBody>
      </p:sp>
      <p:sp>
        <p:nvSpPr>
          <p:cNvPr id="89" name="TextBox 88">
            <a:extLst>
              <a:ext uri="{FF2B5EF4-FFF2-40B4-BE49-F238E27FC236}">
                <a16:creationId xmlns:a16="http://schemas.microsoft.com/office/drawing/2014/main" id="{4E6FE36A-81B0-4503-AF51-CC2707E8161B}"/>
              </a:ext>
            </a:extLst>
          </p:cNvPr>
          <p:cNvSpPr txBox="1"/>
          <p:nvPr/>
        </p:nvSpPr>
        <p:spPr>
          <a:xfrm>
            <a:off x="1436014" y="3429000"/>
            <a:ext cx="5097440" cy="1015663"/>
          </a:xfrm>
          <a:prstGeom prst="rect">
            <a:avLst/>
          </a:prstGeom>
          <a:noFill/>
        </p:spPr>
        <p:txBody>
          <a:bodyPr wrap="square" rtlCol="0" anchor="ctr">
            <a:spAutoFit/>
          </a:bodyPr>
          <a:lstStyle/>
          <a:p>
            <a:pPr algn="just"/>
            <a:r>
              <a:rPr lang="vi-VN" sz="2000" b="1" dirty="0">
                <a:latin typeface="Cambria" panose="02040503050406030204" pitchFamily="18" charset="0"/>
                <a:ea typeface="Cambria" panose="02040503050406030204" pitchFamily="18" charset="0"/>
              </a:rPr>
              <a:t>Sách đảm bảo tính KẾT NỐI, XUYÊN SUỐT trong mỗi chủ đề, giữa các loại hình (SHDC – HĐGDTCĐ – SHL)</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a:t>
            </a:r>
            <a:r>
              <a:rPr lang="vi-VN" sz="2000" b="1" dirty="0">
                <a:latin typeface="Cambria" panose="02040503050406030204" pitchFamily="18" charset="0"/>
                <a:ea typeface="Cambria" panose="02040503050406030204" pitchFamily="18" charset="0"/>
              </a:rPr>
              <a:t> giữa các lớp</a:t>
            </a:r>
          </a:p>
        </p:txBody>
      </p:sp>
      <p:sp>
        <p:nvSpPr>
          <p:cNvPr id="2" name="Date Placeholder 1"/>
          <p:cNvSpPr>
            <a:spLocks noGrp="1"/>
          </p:cNvSpPr>
          <p:nvPr>
            <p:ph type="dt" sz="half" idx="2"/>
          </p:nvPr>
        </p:nvSpPr>
        <p:spPr/>
        <p:txBody>
          <a:bodyPr/>
          <a:lstStyle/>
          <a:p>
            <a:fld id="{E5EF69EC-51D3-4298-BF52-E6FA8EE1CA26}" type="datetime1">
              <a:rPr lang="en-US" smtClean="0"/>
              <a:t>20/2/2024</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13</a:t>
            </a:fld>
            <a:endParaRPr lang="en-US"/>
          </a:p>
        </p:txBody>
      </p:sp>
      <p:pic>
        <p:nvPicPr>
          <p:cNvPr id="9" name="Picture 8">
            <a:extLst>
              <a:ext uri="{FF2B5EF4-FFF2-40B4-BE49-F238E27FC236}">
                <a16:creationId xmlns:a16="http://schemas.microsoft.com/office/drawing/2014/main" id="{46F0BFFD-61C0-4993-9CEE-9F376346EC52}"/>
              </a:ext>
            </a:extLst>
          </p:cNvPr>
          <p:cNvPicPr>
            <a:picLocks noChangeAspect="1"/>
          </p:cNvPicPr>
          <p:nvPr/>
        </p:nvPicPr>
        <p:blipFill>
          <a:blip r:embed="rId3"/>
          <a:stretch>
            <a:fillRect/>
          </a:stretch>
        </p:blipFill>
        <p:spPr>
          <a:xfrm>
            <a:off x="7024331" y="1549906"/>
            <a:ext cx="4662502" cy="4831913"/>
          </a:xfrm>
          <a:prstGeom prst="rect">
            <a:avLst/>
          </a:prstGeom>
          <a:ln>
            <a:noFill/>
          </a:ln>
          <a:effectLst>
            <a:outerShdw blurRad="292100" dist="139700" dir="2700000" algn="tl" rotWithShape="0">
              <a:srgbClr val="333333">
                <a:alpha val="65000"/>
              </a:srgbClr>
            </a:outerShdw>
          </a:effectLst>
        </p:spPr>
      </p:pic>
      <p:sp>
        <p:nvSpPr>
          <p:cNvPr id="4" name="Title 4">
            <a:extLst>
              <a:ext uri="{FF2B5EF4-FFF2-40B4-BE49-F238E27FC236}">
                <a16:creationId xmlns:a16="http://schemas.microsoft.com/office/drawing/2014/main" id="{8504983B-2587-0920-8819-4135E3EA7906}"/>
              </a:ext>
            </a:extLst>
          </p:cNvPr>
          <p:cNvSpPr txBox="1">
            <a:spLocks/>
          </p:cNvSpPr>
          <p:nvPr/>
        </p:nvSpPr>
        <p:spPr>
          <a:xfrm>
            <a:off x="1059976" y="845713"/>
            <a:ext cx="10072048" cy="1006429"/>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rPr>
              <a:t>ĐẶC ĐIỂM CỦA SGK HOẠT ĐỘNG TRẢI NGHIỆM 5</a:t>
            </a:r>
          </a:p>
        </p:txBody>
      </p:sp>
    </p:spTree>
    <p:extLst>
      <p:ext uri="{BB962C8B-B14F-4D97-AF65-F5344CB8AC3E}">
        <p14:creationId xmlns:p14="http://schemas.microsoft.com/office/powerpoint/2010/main" val="185992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5A29AC-689B-4C66-AD43-1ADCC5E647AA}"/>
              </a:ext>
            </a:extLst>
          </p:cNvPr>
          <p:cNvPicPr>
            <a:picLocks noChangeAspect="1"/>
          </p:cNvPicPr>
          <p:nvPr/>
        </p:nvPicPr>
        <p:blipFill rotWithShape="1">
          <a:blip r:embed="rId3"/>
          <a:srcRect l="6113" t="5555" r="2907" b="7245"/>
          <a:stretch/>
        </p:blipFill>
        <p:spPr>
          <a:xfrm>
            <a:off x="1862622" y="984350"/>
            <a:ext cx="4373078" cy="5873650"/>
          </a:xfrm>
          <a:prstGeom prst="rect">
            <a:avLst/>
          </a:prstGeom>
          <a:ln>
            <a:noFill/>
          </a:ln>
        </p:spPr>
      </p:pic>
      <p:sp>
        <p:nvSpPr>
          <p:cNvPr id="12" name="Title 4">
            <a:extLst>
              <a:ext uri="{FF2B5EF4-FFF2-40B4-BE49-F238E27FC236}">
                <a16:creationId xmlns:a16="http://schemas.microsoft.com/office/drawing/2014/main" id="{4BDCFFF5-5218-482E-9DF7-12D27B58A598}"/>
              </a:ext>
            </a:extLst>
          </p:cNvPr>
          <p:cNvSpPr txBox="1">
            <a:spLocks/>
          </p:cNvSpPr>
          <p:nvPr/>
        </p:nvSpPr>
        <p:spPr>
          <a:xfrm>
            <a:off x="2671170" y="301657"/>
            <a:ext cx="8111130" cy="67321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000" b="1" dirty="0">
                <a:solidFill>
                  <a:schemeClr val="accent6">
                    <a:lumMod val="50000"/>
                  </a:schemeClr>
                </a:solidFill>
                <a:effectLst/>
                <a:latin typeface="Cambria" panose="02040503050406030204" pitchFamily="18" charset="0"/>
                <a:ea typeface="Cambria" panose="02040503050406030204" pitchFamily="18" charset="0"/>
              </a:rPr>
              <a:t>TÍNH KẾT NỐI</a:t>
            </a:r>
            <a:r>
              <a:rPr lang="x-none" sz="2000" b="1" dirty="0">
                <a:solidFill>
                  <a:schemeClr val="accent6">
                    <a:lumMod val="50000"/>
                  </a:schemeClr>
                </a:solidFill>
                <a:effectLst/>
                <a:latin typeface="Cambria" panose="02040503050406030204" pitchFamily="18" charset="0"/>
                <a:ea typeface="Cambria" panose="02040503050406030204" pitchFamily="18" charset="0"/>
              </a:rPr>
              <a:t>, XUYÊN SUỐT GIỮA </a:t>
            </a:r>
            <a:r>
              <a:rPr lang="en-US" sz="2000" b="1" dirty="0">
                <a:solidFill>
                  <a:schemeClr val="accent6">
                    <a:lumMod val="50000"/>
                  </a:schemeClr>
                </a:solidFill>
                <a:effectLst/>
                <a:latin typeface="Cambria" panose="02040503050406030204" pitchFamily="18" charset="0"/>
                <a:ea typeface="Cambria" panose="02040503050406030204" pitchFamily="18" charset="0"/>
              </a:rPr>
              <a:t>CÁC HOẠT ĐỘNG TRONG 1 TUẦN</a:t>
            </a:r>
          </a:p>
          <a:p>
            <a:pPr algn="ctr"/>
            <a:r>
              <a:rPr lang="en-US" sz="2000" b="1" dirty="0" err="1">
                <a:solidFill>
                  <a:schemeClr val="accent6">
                    <a:lumMod val="50000"/>
                  </a:schemeClr>
                </a:solidFill>
                <a:effectLst/>
                <a:latin typeface="Cambria" panose="02040503050406030204" pitchFamily="18" charset="0"/>
                <a:ea typeface="Cambria" panose="02040503050406030204" pitchFamily="18" charset="0"/>
              </a:rPr>
              <a:t>Chủ</a:t>
            </a:r>
            <a:r>
              <a:rPr lang="en-US" sz="2000" b="1" dirty="0">
                <a:solidFill>
                  <a:schemeClr val="accent6">
                    <a:lumMod val="50000"/>
                  </a:schemeClr>
                </a:solidFill>
                <a:effectLst/>
                <a:latin typeface="Cambria" panose="02040503050406030204" pitchFamily="18" charset="0"/>
                <a:ea typeface="Cambria" panose="02040503050406030204" pitchFamily="18" charset="0"/>
              </a:rPr>
              <a:t> </a:t>
            </a:r>
            <a:r>
              <a:rPr lang="en-US" sz="2000" b="1" dirty="0" err="1">
                <a:solidFill>
                  <a:schemeClr val="accent6">
                    <a:lumMod val="50000"/>
                  </a:schemeClr>
                </a:solidFill>
                <a:effectLst/>
                <a:latin typeface="Cambria" panose="02040503050406030204" pitchFamily="18" charset="0"/>
                <a:ea typeface="Cambria" panose="02040503050406030204" pitchFamily="18" charset="0"/>
              </a:rPr>
              <a:t>đề</a:t>
            </a:r>
            <a:r>
              <a:rPr lang="en-US" sz="2000" b="1" dirty="0">
                <a:solidFill>
                  <a:schemeClr val="accent6">
                    <a:lumMod val="50000"/>
                  </a:schemeClr>
                </a:solidFill>
                <a:effectLst/>
                <a:latin typeface="Cambria" panose="02040503050406030204" pitchFamily="18" charset="0"/>
                <a:ea typeface="Cambria" panose="02040503050406030204" pitchFamily="18" charset="0"/>
              </a:rPr>
              <a:t> 4: HÀNH ĐỘNG VÌ CỘNG ĐỒNG</a:t>
            </a:r>
          </a:p>
        </p:txBody>
      </p:sp>
      <p:pic>
        <p:nvPicPr>
          <p:cNvPr id="2" name="Picture 1"/>
          <p:cNvPicPr>
            <a:picLocks noChangeAspect="1"/>
          </p:cNvPicPr>
          <p:nvPr/>
        </p:nvPicPr>
        <p:blipFill>
          <a:blip r:embed="rId4"/>
          <a:stretch>
            <a:fillRect/>
          </a:stretch>
        </p:blipFill>
        <p:spPr>
          <a:xfrm>
            <a:off x="6235700" y="996987"/>
            <a:ext cx="4238970" cy="5870490"/>
          </a:xfrm>
          <a:prstGeom prst="rect">
            <a:avLst/>
          </a:prstGeom>
        </p:spPr>
      </p:pic>
    </p:spTree>
    <p:extLst>
      <p:ext uri="{BB962C8B-B14F-4D97-AF65-F5344CB8AC3E}">
        <p14:creationId xmlns:p14="http://schemas.microsoft.com/office/powerpoint/2010/main" val="326276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83C5F-4049-C94F-8AFB-8671FD8B647F}"/>
              </a:ext>
            </a:extLst>
          </p:cNvPr>
          <p:cNvSpPr>
            <a:spLocks noGrp="1"/>
          </p:cNvSpPr>
          <p:nvPr>
            <p:ph type="title"/>
          </p:nvPr>
        </p:nvSpPr>
        <p:spPr>
          <a:xfrm>
            <a:off x="2791885" y="190172"/>
            <a:ext cx="7829942" cy="756410"/>
          </a:xfrm>
        </p:spPr>
        <p:txBody>
          <a:bodyPr>
            <a:normAutofit/>
          </a:bodyPr>
          <a:lstStyle/>
          <a:p>
            <a:pPr algn="ctr"/>
            <a:r>
              <a:rPr lang="en-US" sz="2000" dirty="0">
                <a:solidFill>
                  <a:schemeClr val="accent6">
                    <a:lumMod val="50000"/>
                  </a:schemeClr>
                </a:solidFill>
                <a:effectLst/>
                <a:latin typeface="Cambria" panose="02040503050406030204" pitchFamily="18" charset="0"/>
                <a:ea typeface="Cambria" panose="02040503050406030204" pitchFamily="18" charset="0"/>
              </a:rPr>
              <a:t>T</a:t>
            </a:r>
            <a:r>
              <a:rPr lang="x-none" sz="2000" dirty="0">
                <a:solidFill>
                  <a:schemeClr val="accent6">
                    <a:lumMod val="50000"/>
                  </a:schemeClr>
                </a:solidFill>
                <a:effectLst/>
                <a:latin typeface="Cambria" panose="02040503050406030204" pitchFamily="18" charset="0"/>
                <a:ea typeface="Cambria" panose="02040503050406030204" pitchFamily="18" charset="0"/>
              </a:rPr>
              <a:t>ính kết nối, XUYÊN SUỐT GIỮA CÁC LOẠI HÌNH</a:t>
            </a:r>
            <a:r>
              <a:rPr lang="en-US" sz="2000" dirty="0">
                <a:solidFill>
                  <a:schemeClr val="accent6">
                    <a:lumMod val="50000"/>
                  </a:schemeClr>
                </a:solidFill>
                <a:effectLst/>
                <a:latin typeface="Cambria" panose="02040503050406030204" pitchFamily="18" charset="0"/>
                <a:ea typeface="Cambria" panose="02040503050406030204" pitchFamily="18" charset="0"/>
              </a:rPr>
              <a:t> TRONG CHỦ ĐỀ</a:t>
            </a:r>
            <a:br>
              <a:rPr lang="x-none" sz="2000" dirty="0">
                <a:solidFill>
                  <a:schemeClr val="accent6">
                    <a:lumMod val="50000"/>
                  </a:schemeClr>
                </a:solidFill>
                <a:effectLst/>
                <a:latin typeface="Cambria" panose="02040503050406030204" pitchFamily="18" charset="0"/>
                <a:ea typeface="Cambria" panose="02040503050406030204" pitchFamily="18" charset="0"/>
              </a:rPr>
            </a:br>
            <a:r>
              <a:rPr lang="en-US" sz="2000" cap="none" dirty="0" err="1">
                <a:solidFill>
                  <a:schemeClr val="accent6">
                    <a:lumMod val="50000"/>
                  </a:schemeClr>
                </a:solidFill>
                <a:effectLst/>
                <a:latin typeface="Cambria" panose="02040503050406030204" pitchFamily="18" charset="0"/>
                <a:ea typeface="Cambria" panose="02040503050406030204" pitchFamily="18" charset="0"/>
              </a:rPr>
              <a:t>Chủ</a:t>
            </a:r>
            <a:r>
              <a:rPr lang="en-US" sz="2000" cap="none" dirty="0">
                <a:solidFill>
                  <a:schemeClr val="accent6">
                    <a:lumMod val="50000"/>
                  </a:schemeClr>
                </a:solidFill>
                <a:effectLst/>
                <a:latin typeface="Cambria" panose="02040503050406030204" pitchFamily="18" charset="0"/>
                <a:ea typeface="Cambria" panose="02040503050406030204" pitchFamily="18" charset="0"/>
              </a:rPr>
              <a:t> </a:t>
            </a:r>
            <a:r>
              <a:rPr lang="en-US" sz="2000" cap="none" dirty="0" err="1">
                <a:solidFill>
                  <a:schemeClr val="accent6">
                    <a:lumMod val="50000"/>
                  </a:schemeClr>
                </a:solidFill>
                <a:effectLst/>
                <a:latin typeface="Cambria" panose="02040503050406030204" pitchFamily="18" charset="0"/>
                <a:ea typeface="Cambria" panose="02040503050406030204" pitchFamily="18" charset="0"/>
              </a:rPr>
              <a:t>đề</a:t>
            </a:r>
            <a:r>
              <a:rPr lang="en-US" sz="2000" cap="none" dirty="0">
                <a:solidFill>
                  <a:schemeClr val="accent6">
                    <a:lumMod val="50000"/>
                  </a:schemeClr>
                </a:solidFill>
                <a:effectLst/>
                <a:latin typeface="Cambria" panose="02040503050406030204" pitchFamily="18" charset="0"/>
                <a:ea typeface="Cambria" panose="02040503050406030204" pitchFamily="18" charset="0"/>
              </a:rPr>
              <a:t> 2:  AN TOÀN CHO EM – AN TOÀN CHO MỌI NGƯỜI</a:t>
            </a:r>
            <a:endParaRPr lang="x-none" sz="2000" dirty="0">
              <a:solidFill>
                <a:schemeClr val="accent6">
                  <a:lumMod val="50000"/>
                </a:schemeClr>
              </a:solidFill>
              <a:effectLst/>
              <a:latin typeface="Cambria" panose="02040503050406030204" pitchFamily="18" charset="0"/>
              <a:ea typeface="Cambria" panose="02040503050406030204" pitchFamily="18" charset="0"/>
            </a:endParaRPr>
          </a:p>
        </p:txBody>
      </p:sp>
      <p:sp>
        <p:nvSpPr>
          <p:cNvPr id="4" name="Date Placeholder 3">
            <a:extLst>
              <a:ext uri="{FF2B5EF4-FFF2-40B4-BE49-F238E27FC236}">
                <a16:creationId xmlns:a16="http://schemas.microsoft.com/office/drawing/2014/main" id="{D4D5EA0A-8D52-F341-BD40-3C71B2490B36}"/>
              </a:ext>
            </a:extLst>
          </p:cNvPr>
          <p:cNvSpPr>
            <a:spLocks noGrp="1"/>
          </p:cNvSpPr>
          <p:nvPr>
            <p:ph type="dt" sz="half" idx="2"/>
          </p:nvPr>
        </p:nvSpPr>
        <p:spPr/>
        <p:txBody>
          <a:bodyPr/>
          <a:lstStyle/>
          <a:p>
            <a:fld id="{029B6D15-5ECA-428F-B7D0-A8FAF5B3A2DC}" type="datetime1">
              <a:rPr lang="en-US" smtClean="0"/>
              <a:t>20/2/2024</a:t>
            </a:fld>
            <a:endParaRPr lang="en-US"/>
          </a:p>
        </p:txBody>
      </p:sp>
      <p:sp>
        <p:nvSpPr>
          <p:cNvPr id="5" name="Slide Number Placeholder 4">
            <a:extLst>
              <a:ext uri="{FF2B5EF4-FFF2-40B4-BE49-F238E27FC236}">
                <a16:creationId xmlns:a16="http://schemas.microsoft.com/office/drawing/2014/main" id="{050EE11F-41A1-7A49-B624-41BDB79D8AD1}"/>
              </a:ext>
            </a:extLst>
          </p:cNvPr>
          <p:cNvSpPr>
            <a:spLocks noGrp="1"/>
          </p:cNvSpPr>
          <p:nvPr>
            <p:ph type="sldNum" sz="quarter" idx="4"/>
          </p:nvPr>
        </p:nvSpPr>
        <p:spPr/>
        <p:txBody>
          <a:bodyPr/>
          <a:lstStyle/>
          <a:p>
            <a:fld id="{74A3404E-108D-4C83-932E-0A353F71BD4D}" type="slidenum">
              <a:rPr lang="en-US" smtClean="0"/>
              <a:pPr/>
              <a:t>15</a:t>
            </a:fld>
            <a:endParaRPr lang="en-US"/>
          </a:p>
        </p:txBody>
      </p:sp>
      <p:graphicFrame>
        <p:nvGraphicFramePr>
          <p:cNvPr id="7" name="Table 6">
            <a:extLst>
              <a:ext uri="{FF2B5EF4-FFF2-40B4-BE49-F238E27FC236}">
                <a16:creationId xmlns:a16="http://schemas.microsoft.com/office/drawing/2014/main" id="{7140A44E-FCB6-D34C-B7AC-355A41480FB7}"/>
              </a:ext>
            </a:extLst>
          </p:cNvPr>
          <p:cNvGraphicFramePr>
            <a:graphicFrameLocks noGrp="1"/>
          </p:cNvGraphicFramePr>
          <p:nvPr>
            <p:extLst>
              <p:ext uri="{D42A27DB-BD31-4B8C-83A1-F6EECF244321}">
                <p14:modId xmlns:p14="http://schemas.microsoft.com/office/powerpoint/2010/main" val="1099261639"/>
              </p:ext>
            </p:extLst>
          </p:nvPr>
        </p:nvGraphicFramePr>
        <p:xfrm>
          <a:off x="0" y="1049420"/>
          <a:ext cx="12192000" cy="5808580"/>
        </p:xfrm>
        <a:graphic>
          <a:graphicData uri="http://schemas.openxmlformats.org/drawingml/2006/table">
            <a:tbl>
              <a:tblPr bandRow="1">
                <a:tableStyleId>{00A15C55-8517-42AA-B614-E9B94910E393}</a:tableStyleId>
              </a:tblPr>
              <a:tblGrid>
                <a:gridCol w="3388093">
                  <a:extLst>
                    <a:ext uri="{9D8B030D-6E8A-4147-A177-3AD203B41FA5}">
                      <a16:colId xmlns:a16="http://schemas.microsoft.com/office/drawing/2014/main" val="3364559161"/>
                    </a:ext>
                  </a:extLst>
                </a:gridCol>
                <a:gridCol w="2579570">
                  <a:extLst>
                    <a:ext uri="{9D8B030D-6E8A-4147-A177-3AD203B41FA5}">
                      <a16:colId xmlns:a16="http://schemas.microsoft.com/office/drawing/2014/main" val="3171977511"/>
                    </a:ext>
                  </a:extLst>
                </a:gridCol>
                <a:gridCol w="2762451">
                  <a:extLst>
                    <a:ext uri="{9D8B030D-6E8A-4147-A177-3AD203B41FA5}">
                      <a16:colId xmlns:a16="http://schemas.microsoft.com/office/drawing/2014/main" val="1308800104"/>
                    </a:ext>
                  </a:extLst>
                </a:gridCol>
                <a:gridCol w="3461886">
                  <a:extLst>
                    <a:ext uri="{9D8B030D-6E8A-4147-A177-3AD203B41FA5}">
                      <a16:colId xmlns:a16="http://schemas.microsoft.com/office/drawing/2014/main" val="2961623607"/>
                    </a:ext>
                  </a:extLst>
                </a:gridCol>
              </a:tblGrid>
              <a:tr h="296145">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5</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6</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7</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vi-VN" sz="1800" b="1" dirty="0">
                          <a:effectLst/>
                          <a:latin typeface="Cambria" panose="02040503050406030204" pitchFamily="18" charset="0"/>
                          <a:ea typeface="Cambria" panose="02040503050406030204" pitchFamily="18" charset="0"/>
                        </a:rPr>
                        <a:t>TUẦN </a:t>
                      </a:r>
                      <a:r>
                        <a:rPr lang="en-US" sz="1800" b="1" dirty="0">
                          <a:effectLst/>
                          <a:latin typeface="Cambria" panose="02040503050406030204" pitchFamily="18" charset="0"/>
                          <a:ea typeface="Cambria" panose="02040503050406030204" pitchFamily="18" charset="0"/>
                        </a:rPr>
                        <a:t>8</a:t>
                      </a:r>
                      <a:endParaRPr lang="x-none" sz="18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2051117"/>
                  </a:ext>
                </a:extLst>
              </a:tr>
              <a:tr h="676106">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dirty="0">
                          <a:effectLst/>
                          <a:latin typeface="Cambria" panose="02040503050406030204" pitchFamily="18" charset="0"/>
                          <a:ea typeface="Cambria" panose="02040503050406030204" pitchFamily="18" charset="0"/>
                        </a:rPr>
                        <a:t>Tham gia chương trình «An toàn cho em – An toàn cho mọi người»</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dirty="0">
                          <a:effectLst/>
                          <a:latin typeface="Cambria" panose="02040503050406030204" pitchFamily="18" charset="0"/>
                          <a:ea typeface="Cambria" panose="02040503050406030204" pitchFamily="18" charset="0"/>
                        </a:rPr>
                        <a:t>Biểu diễn tiểu phẩm «An toàn khi giao tiếp trên mạng»</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b="0" dirty="0">
                          <a:effectLst/>
                          <a:latin typeface="Cambria" panose="02040503050406030204" pitchFamily="18" charset="0"/>
                          <a:ea typeface="Cambria" panose="02040503050406030204" pitchFamily="18" charset="0"/>
                        </a:rPr>
                        <a:t>Nghe nói chuyện về chủ đề «Phòng chống hỏa hoạn»</a:t>
                      </a:r>
                      <a:endParaRPr lang="x-none" sz="18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SHDC: </a:t>
                      </a:r>
                      <a:r>
                        <a:rPr lang="nb-NO" sz="1800" dirty="0">
                          <a:effectLst/>
                          <a:latin typeface="Cambria" panose="02040503050406030204" pitchFamily="18" charset="0"/>
                          <a:ea typeface="Cambria" panose="02040503050406030204" pitchFamily="18" charset="0"/>
                        </a:rPr>
                        <a:t>Toạ đàm chủ đề «An toàn cho em – An toàn cho mọi người»</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8395765"/>
                  </a:ext>
                </a:extLst>
              </a:tr>
              <a:tr h="2598147">
                <a:tc>
                  <a:txBody>
                    <a:bodyPr/>
                    <a:lstStyle/>
                    <a:p>
                      <a:pPr algn="just">
                        <a:lnSpc>
                          <a:spcPct val="107000"/>
                        </a:lnSpc>
                        <a:spcAft>
                          <a:spcPts val="0"/>
                        </a:spcAft>
                      </a:pPr>
                      <a:r>
                        <a:rPr lang="nb-NO" sz="1800" b="1" kern="1200" dirty="0">
                          <a:solidFill>
                            <a:schemeClr val="dk1"/>
                          </a:solidFill>
                          <a:effectLst/>
                          <a:latin typeface="Cambria" panose="02040503050406030204" pitchFamily="18" charset="0"/>
                          <a:ea typeface="Cambria" panose="02040503050406030204" pitchFamily="18" charset="0"/>
                          <a:cs typeface="+mn-cs"/>
                        </a:rPr>
                        <a:t>HĐGDTCĐ:</a:t>
                      </a:r>
                      <a:endParaRPr lang="x-none" sz="1800" b="1" kern="1200" dirty="0">
                        <a:solidFill>
                          <a:schemeClr val="dk1"/>
                        </a:solidFill>
                        <a:effectLst/>
                        <a:latin typeface="Cambria" panose="02040503050406030204" pitchFamily="18" charset="0"/>
                        <a:ea typeface="Cambria" panose="02040503050406030204" pitchFamily="18" charset="0"/>
                        <a:cs typeface="+mn-cs"/>
                      </a:endParaRPr>
                    </a:p>
                    <a:p>
                      <a:pPr algn="just">
                        <a:lnSpc>
                          <a:spcPct val="107000"/>
                        </a:lnSpc>
                        <a:spcAft>
                          <a:spcPts val="0"/>
                        </a:spcAft>
                      </a:pPr>
                      <a:r>
                        <a:rPr lang="nb-NO" sz="1800" kern="1200" dirty="0">
                          <a:solidFill>
                            <a:schemeClr val="dk1"/>
                          </a:solidFill>
                          <a:effectLst/>
                          <a:latin typeface="Cambria" panose="02040503050406030204" pitchFamily="18" charset="0"/>
                          <a:ea typeface="Cambria" panose="02040503050406030204" pitchFamily="18" charset="0"/>
                          <a:cs typeface="+mn-cs"/>
                        </a:rPr>
                        <a:t>HĐ 1: </a:t>
                      </a:r>
                      <a:r>
                        <a:rPr lang="en-US" sz="1800" kern="1200" dirty="0" err="1">
                          <a:solidFill>
                            <a:schemeClr val="dk1"/>
                          </a:solidFill>
                          <a:effectLst/>
                          <a:latin typeface="Cambria" panose="02040503050406030204" pitchFamily="18" charset="0"/>
                          <a:ea typeface="Cambria" panose="02040503050406030204" pitchFamily="18" charset="0"/>
                          <a:cs typeface="+mn-cs"/>
                        </a:rPr>
                        <a:t>Trò</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chơi</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Thấy</a:t>
                      </a:r>
                      <a:r>
                        <a:rPr lang="en-US" sz="1800" kern="1200" dirty="0">
                          <a:solidFill>
                            <a:schemeClr val="dk1"/>
                          </a:solidFill>
                          <a:effectLst/>
                          <a:latin typeface="Cambria" panose="02040503050406030204" pitchFamily="18" charset="0"/>
                          <a:ea typeface="Cambria" panose="02040503050406030204" pitchFamily="18" charset="0"/>
                          <a:cs typeface="+mn-cs"/>
                        </a:rPr>
                        <a:t> - </a:t>
                      </a:r>
                      <a:r>
                        <a:rPr lang="en-US" sz="1800" kern="1200" dirty="0" err="1">
                          <a:solidFill>
                            <a:schemeClr val="dk1"/>
                          </a:solidFill>
                          <a:effectLst/>
                          <a:latin typeface="Cambria" panose="02040503050406030204" pitchFamily="18" charset="0"/>
                          <a:ea typeface="Cambria" panose="02040503050406030204" pitchFamily="18" charset="0"/>
                          <a:cs typeface="+mn-cs"/>
                        </a:rPr>
                        <a:t>Nghĩ</a:t>
                      </a:r>
                      <a:r>
                        <a:rPr lang="en-US" sz="1800" kern="1200" dirty="0">
                          <a:solidFill>
                            <a:schemeClr val="dk1"/>
                          </a:solidFill>
                          <a:effectLst/>
                          <a:latin typeface="Cambria" panose="02040503050406030204" pitchFamily="18" charset="0"/>
                          <a:ea typeface="Cambria" panose="02040503050406030204" pitchFamily="18" charset="0"/>
                          <a:cs typeface="+mn-cs"/>
                        </a:rPr>
                        <a:t> - </a:t>
                      </a:r>
                      <a:r>
                        <a:rPr lang="en-US" sz="1800" kern="1200" dirty="0" err="1">
                          <a:solidFill>
                            <a:schemeClr val="dk1"/>
                          </a:solidFill>
                          <a:effectLst/>
                          <a:latin typeface="Cambria" panose="02040503050406030204" pitchFamily="18" charset="0"/>
                          <a:ea typeface="Cambria" panose="02040503050406030204" pitchFamily="18" charset="0"/>
                          <a:cs typeface="+mn-cs"/>
                        </a:rPr>
                        <a:t>Tự</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hỏi</a:t>
                      </a:r>
                      <a:r>
                        <a:rPr lang="en-US" sz="1800" kern="1200" dirty="0">
                          <a:solidFill>
                            <a:schemeClr val="dk1"/>
                          </a:solidFill>
                          <a:effectLst/>
                          <a:latin typeface="Cambria" panose="02040503050406030204" pitchFamily="18" charset="0"/>
                          <a:ea typeface="Cambria" panose="02040503050406030204" pitchFamily="18" charset="0"/>
                          <a:cs typeface="+mn-cs"/>
                        </a:rPr>
                        <a:t>”</a:t>
                      </a:r>
                      <a:endParaRPr lang="x-none" sz="1800" kern="1200" dirty="0">
                        <a:solidFill>
                          <a:schemeClr val="dk1"/>
                        </a:solidFill>
                        <a:effectLst/>
                        <a:latin typeface="Cambria" panose="02040503050406030204" pitchFamily="18" charset="0"/>
                        <a:ea typeface="Cambria" panose="02040503050406030204" pitchFamily="18" charset="0"/>
                        <a:cs typeface="+mn-cs"/>
                      </a:endParaRPr>
                    </a:p>
                    <a:p>
                      <a:pPr algn="just">
                        <a:lnSpc>
                          <a:spcPct val="107000"/>
                        </a:lnSpc>
                        <a:spcAft>
                          <a:spcPts val="0"/>
                        </a:spcAft>
                      </a:pPr>
                      <a:r>
                        <a:rPr lang="nb-NO" sz="1800" kern="1200" dirty="0">
                          <a:solidFill>
                            <a:schemeClr val="dk1"/>
                          </a:solidFill>
                          <a:effectLst/>
                          <a:latin typeface="Cambria" panose="02040503050406030204" pitchFamily="18" charset="0"/>
                          <a:ea typeface="Cambria" panose="02040503050406030204" pitchFamily="18" charset="0"/>
                          <a:cs typeface="+mn-cs"/>
                        </a:rPr>
                        <a:t>HĐ 2: Tìm hiểu về lợi ích và nguy cơ khi giao tiếp trên mạng</a:t>
                      </a:r>
                    </a:p>
                    <a:p>
                      <a:pPr algn="just">
                        <a:lnSpc>
                          <a:spcPct val="107000"/>
                        </a:lnSpc>
                        <a:spcAft>
                          <a:spcPts val="0"/>
                        </a:spcAft>
                      </a:pPr>
                      <a:r>
                        <a:rPr lang="nb-NO" sz="1800" kern="1200" dirty="0">
                          <a:solidFill>
                            <a:schemeClr val="dk1"/>
                          </a:solidFill>
                          <a:effectLst/>
                          <a:latin typeface="Cambria" panose="02040503050406030204" pitchFamily="18" charset="0"/>
                          <a:ea typeface="Cambria" panose="02040503050406030204" pitchFamily="18" charset="0"/>
                          <a:cs typeface="+mn-cs"/>
                        </a:rPr>
                        <a:t>HĐ 3: Tìm hiểu những biểu hiện của tự chủ khi giao tiếp trên mạng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kern="1200" dirty="0">
                          <a:solidFill>
                            <a:schemeClr val="dk1"/>
                          </a:solidFill>
                          <a:effectLst/>
                          <a:latin typeface="Cambria" panose="02040503050406030204" pitchFamily="18" charset="0"/>
                          <a:ea typeface="Cambria" panose="02040503050406030204" pitchFamily="18" charset="0"/>
                          <a:cs typeface="+mn-cs"/>
                        </a:rPr>
                        <a:t>HĐGDTCĐ:</a:t>
                      </a:r>
                      <a:endParaRPr lang="x-none" sz="1800" b="1" kern="1200" dirty="0">
                        <a:solidFill>
                          <a:schemeClr val="dk1"/>
                        </a:solidFill>
                        <a:effectLst/>
                        <a:latin typeface="Cambria" panose="02040503050406030204" pitchFamily="18" charset="0"/>
                        <a:ea typeface="Cambria" panose="02040503050406030204" pitchFamily="18" charset="0"/>
                        <a:cs typeface="+mn-cs"/>
                      </a:endParaRPr>
                    </a:p>
                    <a:p>
                      <a:pPr algn="just">
                        <a:lnSpc>
                          <a:spcPct val="107000"/>
                        </a:lnSpc>
                        <a:spcAft>
                          <a:spcPts val="0"/>
                        </a:spcAft>
                      </a:pPr>
                      <a:r>
                        <a:rPr lang="nb-NO" sz="1800" kern="1200" dirty="0">
                          <a:solidFill>
                            <a:schemeClr val="dk1"/>
                          </a:solidFill>
                          <a:effectLst/>
                          <a:latin typeface="Cambria" panose="02040503050406030204" pitchFamily="18" charset="0"/>
                          <a:ea typeface="Cambria" panose="02040503050406030204" pitchFamily="18" charset="0"/>
                          <a:cs typeface="+mn-cs"/>
                        </a:rPr>
                        <a:t>HĐ 4: </a:t>
                      </a:r>
                      <a:r>
                        <a:rPr lang="en-US" sz="1800" kern="1200" dirty="0" err="1">
                          <a:solidFill>
                            <a:schemeClr val="dk1"/>
                          </a:solidFill>
                          <a:effectLst/>
                          <a:latin typeface="Cambria" panose="02040503050406030204" pitchFamily="18" charset="0"/>
                          <a:ea typeface="Cambria" panose="02040503050406030204" pitchFamily="18" charset="0"/>
                          <a:cs typeface="+mn-cs"/>
                        </a:rPr>
                        <a:t>Xác</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định</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nguyên</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tắc</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khi</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giao</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tiếp</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trên</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mạng</a:t>
                      </a:r>
                      <a:endParaRPr lang="x-none" sz="1800" kern="1200" dirty="0">
                        <a:solidFill>
                          <a:schemeClr val="dk1"/>
                        </a:solidFill>
                        <a:effectLst/>
                        <a:latin typeface="Cambria" panose="02040503050406030204" pitchFamily="18" charset="0"/>
                        <a:ea typeface="Cambria" panose="02040503050406030204" pitchFamily="18" charset="0"/>
                        <a:cs typeface="+mn-cs"/>
                      </a:endParaRPr>
                    </a:p>
                    <a:p>
                      <a:pPr algn="just">
                        <a:lnSpc>
                          <a:spcPct val="107000"/>
                        </a:lnSpc>
                        <a:spcAft>
                          <a:spcPts val="0"/>
                        </a:spcAft>
                      </a:pPr>
                      <a:r>
                        <a:rPr lang="nb-NO" sz="1800" kern="1200" dirty="0">
                          <a:solidFill>
                            <a:schemeClr val="dk1"/>
                          </a:solidFill>
                          <a:effectLst/>
                          <a:latin typeface="Cambria" panose="02040503050406030204" pitchFamily="18" charset="0"/>
                          <a:ea typeface="Cambria" panose="02040503050406030204" pitchFamily="18" charset="0"/>
                          <a:cs typeface="+mn-cs"/>
                        </a:rPr>
                        <a:t>HĐ 5: </a:t>
                      </a:r>
                      <a:r>
                        <a:rPr lang="en-US" sz="1800" kern="1200" dirty="0" err="1">
                          <a:solidFill>
                            <a:schemeClr val="dk1"/>
                          </a:solidFill>
                          <a:effectLst/>
                          <a:latin typeface="Cambria" panose="02040503050406030204" pitchFamily="18" charset="0"/>
                          <a:ea typeface="Cambria" panose="02040503050406030204" pitchFamily="18" charset="0"/>
                          <a:cs typeface="+mn-cs"/>
                        </a:rPr>
                        <a:t>Thực</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hành</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xử</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lí</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tình</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huống</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đảm</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bảo</a:t>
                      </a:r>
                      <a:r>
                        <a:rPr lang="en-US" sz="1800" kern="1200" dirty="0">
                          <a:solidFill>
                            <a:schemeClr val="dk1"/>
                          </a:solidFill>
                          <a:effectLst/>
                          <a:latin typeface="Cambria" panose="02040503050406030204" pitchFamily="18" charset="0"/>
                          <a:ea typeface="Cambria" panose="02040503050406030204" pitchFamily="18" charset="0"/>
                          <a:cs typeface="+mn-cs"/>
                        </a:rPr>
                        <a:t> an </a:t>
                      </a:r>
                      <a:r>
                        <a:rPr lang="en-US" sz="1800" kern="1200" dirty="0" err="1">
                          <a:solidFill>
                            <a:schemeClr val="dk1"/>
                          </a:solidFill>
                          <a:effectLst/>
                          <a:latin typeface="Cambria" panose="02040503050406030204" pitchFamily="18" charset="0"/>
                          <a:ea typeface="Cambria" panose="02040503050406030204" pitchFamily="18" charset="0"/>
                          <a:cs typeface="+mn-cs"/>
                        </a:rPr>
                        <a:t>toàn</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khi</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giao</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tiếp</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trên</a:t>
                      </a:r>
                      <a:r>
                        <a:rPr lang="en-US" sz="1800" kern="1200" dirty="0">
                          <a:solidFill>
                            <a:schemeClr val="dk1"/>
                          </a:solidFill>
                          <a:effectLst/>
                          <a:latin typeface="Cambria" panose="02040503050406030204" pitchFamily="18" charset="0"/>
                          <a:ea typeface="Cambria" panose="02040503050406030204" pitchFamily="18" charset="0"/>
                          <a:cs typeface="+mn-cs"/>
                        </a:rPr>
                        <a:t> </a:t>
                      </a:r>
                      <a:r>
                        <a:rPr lang="en-US" sz="1800" kern="1200" dirty="0" err="1">
                          <a:solidFill>
                            <a:schemeClr val="dk1"/>
                          </a:solidFill>
                          <a:effectLst/>
                          <a:latin typeface="Cambria" panose="02040503050406030204" pitchFamily="18" charset="0"/>
                          <a:ea typeface="Cambria" panose="02040503050406030204" pitchFamily="18" charset="0"/>
                          <a:cs typeface="+mn-cs"/>
                        </a:rPr>
                        <a:t>mạng</a:t>
                      </a:r>
                      <a:br>
                        <a:rPr lang="en-US" sz="1800" kern="1200" dirty="0">
                          <a:solidFill>
                            <a:schemeClr val="dk1"/>
                          </a:solidFill>
                          <a:effectLst/>
                          <a:latin typeface="Cambria" panose="02040503050406030204" pitchFamily="18" charset="0"/>
                          <a:ea typeface="Cambria" panose="02040503050406030204" pitchFamily="18" charset="0"/>
                          <a:cs typeface="+mn-cs"/>
                        </a:rPr>
                      </a:br>
                      <a:endParaRPr lang="en-US" sz="1800" kern="1200" dirty="0">
                        <a:solidFill>
                          <a:schemeClr val="dk1"/>
                        </a:solidFill>
                        <a:effectLst/>
                        <a:latin typeface="Cambria" panose="02040503050406030204" pitchFamily="18" charset="0"/>
                        <a:ea typeface="Cambria" panose="02040503050406030204" pitchFamily="18"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HĐGDTCĐ:</a:t>
                      </a:r>
                      <a:endParaRPr lang="x-none" sz="1800" b="1"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6: </a:t>
                      </a:r>
                      <a:r>
                        <a:rPr lang="en-US" sz="1800" dirty="0" err="1">
                          <a:effectLst/>
                          <a:latin typeface="Cambria" panose="02040503050406030204" pitchFamily="18" charset="0"/>
                          <a:ea typeface="Cambria" panose="02040503050406030204" pitchFamily="18" charset="0"/>
                        </a:rPr>
                        <a:t>Chơi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trò</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chơi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Bức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tranh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bí</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ẩn</a:t>
                      </a:r>
                      <a:r>
                        <a:rPr lang="en-US" sz="1800" dirty="0">
                          <a:effectLst/>
                          <a:latin typeface="Cambria" panose="02040503050406030204" pitchFamily="18" charset="0"/>
                          <a:ea typeface="Cambria" panose="02040503050406030204" pitchFamily="18" charset="0"/>
                        </a:rPr>
                        <a:t>”</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7: Nhận diện một số nguyên nhân gây hoả hoạn</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HĐGDTCĐ:</a:t>
                      </a:r>
                      <a:endParaRPr lang="x-none" sz="1800" b="1"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8: </a:t>
                      </a:r>
                      <a:r>
                        <a:rPr lang="en-US" sz="1800" dirty="0" err="1">
                          <a:effectLst/>
                          <a:latin typeface="Cambria" panose="02040503050406030204" pitchFamily="18" charset="0"/>
                          <a:ea typeface="Cambria" panose="02040503050406030204" pitchFamily="18" charset="0"/>
                        </a:rPr>
                        <a:t>Tìm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hiểu</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một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số</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biện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pháp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phòng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chống</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hoả</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hoạn</a:t>
                      </a:r>
                      <a:endParaRPr lang="x-none" sz="1800" dirty="0">
                        <a:effectLst/>
                        <a:latin typeface="Cambria" panose="02040503050406030204" pitchFamily="18" charset="0"/>
                        <a:ea typeface="Cambria" panose="02040503050406030204" pitchFamily="18" charset="0"/>
                      </a:endParaRPr>
                    </a:p>
                    <a:p>
                      <a:pPr algn="just">
                        <a:lnSpc>
                          <a:spcPct val="107000"/>
                        </a:lnSpc>
                        <a:spcAft>
                          <a:spcPts val="0"/>
                        </a:spcAft>
                      </a:pPr>
                      <a:r>
                        <a:rPr lang="nb-NO" sz="1800" dirty="0">
                          <a:effectLst/>
                          <a:latin typeface="Cambria" panose="02040503050406030204" pitchFamily="18" charset="0"/>
                          <a:ea typeface="Cambria" panose="02040503050406030204" pitchFamily="18" charset="0"/>
                        </a:rPr>
                        <a:t>HĐ 9: </a:t>
                      </a:r>
                      <a:r>
                        <a:rPr lang="en-US" sz="1800" dirty="0" err="1">
                          <a:effectLst/>
                          <a:latin typeface="Cambria" panose="02040503050406030204" pitchFamily="18" charset="0"/>
                          <a:ea typeface="Cambria" panose="02040503050406030204" pitchFamily="18" charset="0"/>
                        </a:rPr>
                        <a:t>Thực</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hành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thoát</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hiểm</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khi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hoả</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hoạn</a:t>
                      </a:r>
                      <a:endParaRPr lang="en-US" sz="1800" dirty="0">
                        <a:effectLst/>
                        <a:latin typeface="Cambria" panose="02040503050406030204" pitchFamily="18" charset="0"/>
                        <a:ea typeface="Cambria" panose="02040503050406030204" pitchFamily="18" charset="0"/>
                      </a:endParaRPr>
                    </a:p>
                    <a:p>
                      <a:pPr algn="just">
                        <a:lnSpc>
                          <a:spcPct val="107000"/>
                        </a:lnSpc>
                        <a:spcAft>
                          <a:spcPts val="0"/>
                        </a:spcAft>
                      </a:pPr>
                      <a:r>
                        <a:rPr lang="en-US" sz="1800" dirty="0">
                          <a:effectLst/>
                          <a:latin typeface="Cambria" panose="02040503050406030204" pitchFamily="18" charset="0"/>
                          <a:ea typeface="Cambria" panose="02040503050406030204" pitchFamily="18" charset="0"/>
                          <a:cs typeface="Times New Roman" panose="02020603050405020304" pitchFamily="18" charset="0"/>
                        </a:rPr>
                        <a:t>HĐ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nối</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en-US" sz="1800" dirty="0" err="1">
                          <a:effectLst/>
                          <a:latin typeface="Cambria" panose="02040503050406030204" pitchFamily="18" charset="0"/>
                          <a:ea typeface="Cambria" panose="02040503050406030204" pitchFamily="18" charset="0"/>
                          <a:cs typeface="Times New Roman" panose="02020603050405020304" pitchFamily="18" charset="0"/>
                        </a:rPr>
                        <a:t>tiếp</a:t>
                      </a:r>
                      <a:r>
                        <a:rPr lang="en-US" sz="1800" dirty="0">
                          <a:effectLst/>
                          <a:latin typeface="Cambria" panose="02040503050406030204" pitchFamily="18" charset="0"/>
                          <a:ea typeface="Cambria" panose="02040503050406030204" pitchFamily="18" charset="0"/>
                          <a:cs typeface="Times New Roman" panose="02020603050405020304" pitchFamily="18" charset="0"/>
                        </a:rPr>
                        <a:t>: </a:t>
                      </a:r>
                      <a:r>
                        <a:rPr lang="vi-VN" sz="1800" b="0" i="1" kern="1200" dirty="0">
                          <a:solidFill>
                            <a:schemeClr val="dk1"/>
                          </a:solidFill>
                          <a:effectLst/>
                          <a:latin typeface="Cambria" panose="02040503050406030204" pitchFamily="18" charset="0"/>
                          <a:ea typeface="Cambria" panose="02040503050406030204" pitchFamily="18" charset="0"/>
                          <a:cs typeface="+mn-cs"/>
                        </a:rPr>
                        <a:t>Thực hiện những biện pháp để phòng chống hoả hoạn và chia sẻ với</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vi-VN" sz="1800" b="0" i="1" kern="1200" dirty="0">
                          <a:solidFill>
                            <a:schemeClr val="dk1"/>
                          </a:solidFill>
                          <a:effectLst/>
                          <a:latin typeface="Cambria" panose="02040503050406030204" pitchFamily="18" charset="0"/>
                          <a:ea typeface="Cambria" panose="02040503050406030204" pitchFamily="18" charset="0"/>
                          <a:cs typeface="+mn-cs"/>
                        </a:rPr>
                        <a:t>người thân về cách thoát hiểm khi hoả hoạ</a:t>
                      </a:r>
                      <a:r>
                        <a:rPr lang="en-US" sz="1800" b="0" i="1" kern="1200" dirty="0">
                          <a:solidFill>
                            <a:schemeClr val="dk1"/>
                          </a:solidFill>
                          <a:effectLst/>
                          <a:latin typeface="Cambria" panose="02040503050406030204" pitchFamily="18" charset="0"/>
                          <a:ea typeface="Cambria" panose="02040503050406030204" pitchFamily="18" charset="0"/>
                          <a:cs typeface="+mn-cs"/>
                        </a:rPr>
                        <a:t>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9033208"/>
                  </a:ext>
                </a:extLst>
              </a:tr>
              <a:tr h="2016070">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en-US" sz="1800" dirty="0" err="1">
                          <a:effectLst/>
                          <a:latin typeface="Cambria" panose="02040503050406030204" pitchFamily="18" charset="0"/>
                          <a:ea typeface="Cambria" panose="02040503050406030204" pitchFamily="18" charset="0"/>
                        </a:rPr>
                        <a:t>Trao</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đổi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về</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cách</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tự</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chủ</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khi</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giao</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tiếp</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trên</a:t>
                      </a:r>
                      <a:r>
                        <a:rPr lang="en-US" sz="1800" dirty="0">
                          <a:effectLst/>
                          <a:latin typeface="Cambria" panose="02040503050406030204" pitchFamily="18" charset="0"/>
                          <a:ea typeface="Cambria" panose="02040503050406030204" pitchFamily="18" charset="0"/>
                        </a:rPr>
                        <a:t> </a:t>
                      </a:r>
                      <a:r>
                        <a:rPr lang="en-US" sz="1800" dirty="0" err="1">
                          <a:effectLst/>
                          <a:latin typeface="Cambria" panose="02040503050406030204" pitchFamily="18" charset="0"/>
                          <a:ea typeface="Cambria" panose="02040503050406030204" pitchFamily="18" charset="0"/>
                        </a:rPr>
                        <a:t>mạng</a:t>
                      </a:r>
                      <a:endParaRPr lang="en-US" sz="1800" dirty="0">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7000"/>
                        </a:lnSpc>
                        <a:spcBef>
                          <a:spcPts val="0"/>
                        </a:spcBef>
                        <a:spcAft>
                          <a:spcPts val="0"/>
                        </a:spcAft>
                        <a:buClrTx/>
                        <a:buSzTx/>
                        <a:buFontTx/>
                        <a:buNone/>
                        <a:tabLst/>
                        <a:defRPr/>
                      </a:pPr>
                      <a:r>
                        <a:rPr lang="nb-NO" sz="1800" kern="1200" dirty="0">
                          <a:solidFill>
                            <a:schemeClr val="dk1"/>
                          </a:solidFill>
                          <a:effectLst/>
                          <a:latin typeface="Cambria" panose="02040503050406030204" pitchFamily="18" charset="0"/>
                          <a:ea typeface="Cambria" panose="02040503050406030204" pitchFamily="18" charset="0"/>
                          <a:cs typeface="+mn-cs"/>
                        </a:rPr>
                        <a:t>HĐ nối tiếp: </a:t>
                      </a:r>
                      <a:r>
                        <a:rPr lang="vi-VN" sz="1800" i="1" kern="1200" dirty="0">
                          <a:solidFill>
                            <a:schemeClr val="dk1"/>
                          </a:solidFill>
                          <a:effectLst/>
                          <a:latin typeface="Cambria" panose="02040503050406030204" pitchFamily="18" charset="0"/>
                          <a:ea typeface="Cambria" panose="02040503050406030204" pitchFamily="18" charset="0"/>
                          <a:cs typeface="+mn-cs"/>
                        </a:rPr>
                        <a:t>Trao đổi với người thân về cách tự chủ khi giao tiếp trên mạng và xây dựng</a:t>
                      </a:r>
                      <a:r>
                        <a:rPr lang="en-US" sz="1800" i="1" kern="1200" dirty="0">
                          <a:solidFill>
                            <a:schemeClr val="dk1"/>
                          </a:solidFill>
                          <a:effectLst/>
                          <a:latin typeface="Cambria" panose="02040503050406030204" pitchFamily="18" charset="0"/>
                          <a:ea typeface="Cambria" panose="02040503050406030204" pitchFamily="18" charset="0"/>
                          <a:cs typeface="+mn-cs"/>
                        </a:rPr>
                        <a:t> </a:t>
                      </a:r>
                      <a:r>
                        <a:rPr lang="vi-VN" sz="1800" i="1" kern="1200" dirty="0">
                          <a:solidFill>
                            <a:schemeClr val="dk1"/>
                          </a:solidFill>
                          <a:effectLst/>
                          <a:latin typeface="Cambria" panose="02040503050406030204" pitchFamily="18" charset="0"/>
                          <a:ea typeface="Cambria" panose="02040503050406030204" pitchFamily="18" charset="0"/>
                          <a:cs typeface="+mn-cs"/>
                        </a:rPr>
                        <a:t>kịch bản tiểu phẩm về an toàn khi giao tiếp trên mạng </a:t>
                      </a:r>
                      <a:endParaRPr lang="x-none" sz="1800" i="1" kern="1200" dirty="0">
                        <a:solidFill>
                          <a:schemeClr val="dk1"/>
                        </a:solidFill>
                        <a:effectLst/>
                        <a:latin typeface="Cambria" panose="02040503050406030204" pitchFamily="18" charset="0"/>
                        <a:ea typeface="Cambria" panose="02040503050406030204" pitchFamily="18" charset="0"/>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nb-NO" sz="1800" dirty="0">
                          <a:effectLst/>
                          <a:latin typeface="Cambria" panose="02040503050406030204" pitchFamily="18" charset="0"/>
                          <a:ea typeface="Cambria" panose="02040503050406030204" pitchFamily="18" charset="0"/>
                        </a:rPr>
                        <a:t>Xây dựng cam kết về giao tiếp an toàn trên mạng</a:t>
                      </a:r>
                    </a:p>
                    <a:p>
                      <a:pPr algn="just">
                        <a:lnSpc>
                          <a:spcPct val="107000"/>
                        </a:lnSpc>
                        <a:spcAft>
                          <a:spcPts val="0"/>
                        </a:spcAft>
                      </a:pPr>
                      <a:r>
                        <a:rPr lang="nb-NO" sz="1800" dirty="0">
                          <a:effectLst/>
                          <a:latin typeface="Cambria" panose="02040503050406030204" pitchFamily="18" charset="0"/>
                          <a:ea typeface="Cambria" panose="02040503050406030204" pitchFamily="18" charset="0"/>
                          <a:cs typeface="Times New Roman" panose="02020603050405020304" pitchFamily="18" charset="0"/>
                        </a:rPr>
                        <a:t>HĐ nối tiếp: </a:t>
                      </a:r>
                      <a:r>
                        <a:rPr lang="en-US" sz="1800" b="0" i="1" kern="1200" dirty="0" err="1">
                          <a:solidFill>
                            <a:schemeClr val="dk1"/>
                          </a:solidFill>
                          <a:effectLst/>
                          <a:latin typeface="Cambria" panose="02040503050406030204" pitchFamily="18" charset="0"/>
                          <a:ea typeface="Cambria" panose="02040503050406030204" pitchFamily="18" charset="0"/>
                          <a:cs typeface="+mn-cs"/>
                        </a:rPr>
                        <a:t>Luôn</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thực</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hiện</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giao</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tiếp</a:t>
                      </a:r>
                      <a:r>
                        <a:rPr lang="en-US" sz="1800" b="0" i="1" kern="1200" dirty="0">
                          <a:solidFill>
                            <a:schemeClr val="dk1"/>
                          </a:solidFill>
                          <a:effectLst/>
                          <a:latin typeface="Cambria" panose="02040503050406030204" pitchFamily="18" charset="0"/>
                          <a:ea typeface="Cambria" panose="02040503050406030204" pitchFamily="18" charset="0"/>
                          <a:cs typeface="+mn-cs"/>
                        </a:rPr>
                        <a:t> an </a:t>
                      </a:r>
                      <a:r>
                        <a:rPr lang="en-US" sz="1800" b="0" i="1" kern="1200" dirty="0" err="1">
                          <a:solidFill>
                            <a:schemeClr val="dk1"/>
                          </a:solidFill>
                          <a:effectLst/>
                          <a:latin typeface="Cambria" panose="02040503050406030204" pitchFamily="18" charset="0"/>
                          <a:ea typeface="Cambria" panose="02040503050406030204" pitchFamily="18" charset="0"/>
                          <a:cs typeface="+mn-cs"/>
                        </a:rPr>
                        <a:t>toàn</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trên</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mạng</a:t>
                      </a:r>
                      <a:r>
                        <a:rPr lang="en-US" sz="1800" i="1" dirty="0">
                          <a:latin typeface="Cambria" panose="02040503050406030204" pitchFamily="18" charset="0"/>
                          <a:ea typeface="Cambria" panose="02040503050406030204" pitchFamily="18" charset="0"/>
                        </a:rPr>
                        <a:t> </a:t>
                      </a:r>
                      <a:endParaRPr lang="x-none" sz="1800" i="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nb-NO" sz="1800" b="0" dirty="0">
                          <a:effectLst/>
                          <a:latin typeface="Cambria" panose="02040503050406030204" pitchFamily="18" charset="0"/>
                          <a:ea typeface="Cambria" panose="02040503050406030204" pitchFamily="18" charset="0"/>
                        </a:rPr>
                        <a:t>Diễn tập phản ứng nhanh khi có chuông báo cháy</a:t>
                      </a:r>
                    </a:p>
                    <a:p>
                      <a:pPr algn="just">
                        <a:lnSpc>
                          <a:spcPct val="107000"/>
                        </a:lnSpc>
                        <a:spcAft>
                          <a:spcPts val="0"/>
                        </a:spcAft>
                      </a:pPr>
                      <a:r>
                        <a:rPr lang="nb-NO" sz="1800" dirty="0">
                          <a:effectLst/>
                          <a:latin typeface="Cambria" panose="02040503050406030204" pitchFamily="18" charset="0"/>
                          <a:ea typeface="Cambria" panose="02040503050406030204" pitchFamily="18" charset="0"/>
                          <a:cs typeface="Times New Roman" panose="02020603050405020304" pitchFamily="18" charset="0"/>
                        </a:rPr>
                        <a:t>HĐ nối tiếp: </a:t>
                      </a:r>
                      <a:r>
                        <a:rPr lang="en-US" sz="1800" b="0" i="1" kern="1200" dirty="0">
                          <a:solidFill>
                            <a:schemeClr val="dk1"/>
                          </a:solidFill>
                          <a:effectLst/>
                          <a:latin typeface="Cambria" panose="02040503050406030204" pitchFamily="18" charset="0"/>
                          <a:ea typeface="Cambria" panose="02040503050406030204" pitchFamily="18" charset="0"/>
                          <a:cs typeface="+mn-cs"/>
                        </a:rPr>
                        <a:t>Chia </a:t>
                      </a:r>
                      <a:r>
                        <a:rPr lang="en-US" sz="1800" b="0" i="1" kern="1200" dirty="0" err="1">
                          <a:solidFill>
                            <a:schemeClr val="dk1"/>
                          </a:solidFill>
                          <a:effectLst/>
                          <a:latin typeface="Cambria" panose="02040503050406030204" pitchFamily="18" charset="0"/>
                          <a:ea typeface="Cambria" panose="02040503050406030204" pitchFamily="18" charset="0"/>
                          <a:cs typeface="+mn-cs"/>
                        </a:rPr>
                        <a:t>sẻ</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với</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người</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thân</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về</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nguyên</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nhân</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gây</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hoả</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hoạn</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nb-NO" sz="1800" b="1" dirty="0">
                          <a:effectLst/>
                          <a:latin typeface="Cambria" panose="02040503050406030204" pitchFamily="18" charset="0"/>
                          <a:ea typeface="Cambria" panose="02040503050406030204" pitchFamily="18" charset="0"/>
                        </a:rPr>
                        <a:t>SHL: </a:t>
                      </a:r>
                      <a:r>
                        <a:rPr lang="nb-NO" sz="1800" dirty="0">
                          <a:effectLst/>
                          <a:latin typeface="Cambria" panose="02040503050406030204" pitchFamily="18" charset="0"/>
                          <a:ea typeface="Cambria" panose="02040503050406030204" pitchFamily="18" charset="0"/>
                        </a:rPr>
                        <a:t>Tuyên truyền về phòng chống hoả</a:t>
                      </a:r>
                      <a:r>
                        <a:rPr lang="nb-NO" sz="1800" baseline="0" dirty="0">
                          <a:effectLst/>
                          <a:latin typeface="Cambria" panose="02040503050406030204" pitchFamily="18" charset="0"/>
                          <a:ea typeface="Cambria" panose="02040503050406030204" pitchFamily="18" charset="0"/>
                        </a:rPr>
                        <a:t> </a:t>
                      </a:r>
                      <a:r>
                        <a:rPr lang="nb-NO" sz="1800" dirty="0">
                          <a:effectLst/>
                          <a:latin typeface="Cambria" panose="02040503050406030204" pitchFamily="18" charset="0"/>
                          <a:ea typeface="Cambria" panose="02040503050406030204" pitchFamily="18" charset="0"/>
                        </a:rPr>
                        <a:t>hoạn</a:t>
                      </a:r>
                    </a:p>
                    <a:p>
                      <a:pPr marL="0" marR="0" lvl="0" indent="0" algn="just" defTabSz="914400" rtl="0" eaLnBrk="1" fontAlgn="auto" latinLnBrk="0" hangingPunct="1">
                        <a:lnSpc>
                          <a:spcPct val="107000"/>
                        </a:lnSpc>
                        <a:spcBef>
                          <a:spcPts val="0"/>
                        </a:spcBef>
                        <a:spcAft>
                          <a:spcPts val="0"/>
                        </a:spcAft>
                        <a:buClrTx/>
                        <a:buSzTx/>
                        <a:buFontTx/>
                        <a:buNone/>
                        <a:tabLst/>
                        <a:defRPr/>
                      </a:pPr>
                      <a:r>
                        <a:rPr lang="nb-NO" sz="1800" dirty="0">
                          <a:effectLst/>
                          <a:latin typeface="Cambria" panose="02040503050406030204" pitchFamily="18" charset="0"/>
                          <a:ea typeface="Cambria" panose="02040503050406030204" pitchFamily="18" charset="0"/>
                          <a:cs typeface="Times New Roman" panose="02020603050405020304" pitchFamily="18" charset="0"/>
                        </a:rPr>
                        <a:t>HĐ nối tiếp: </a:t>
                      </a:r>
                      <a:r>
                        <a:rPr lang="en-US" sz="1800" b="0" i="1" kern="1200" dirty="0">
                          <a:solidFill>
                            <a:schemeClr val="dk1"/>
                          </a:solidFill>
                          <a:effectLst/>
                          <a:latin typeface="Cambria" panose="02040503050406030204" pitchFamily="18" charset="0"/>
                          <a:ea typeface="Cambria" panose="02040503050406030204" pitchFamily="18" charset="0"/>
                          <a:cs typeface="+mn-cs"/>
                        </a:rPr>
                        <a:t>Chia </a:t>
                      </a:r>
                      <a:r>
                        <a:rPr lang="en-US" sz="1800" b="0" i="1" kern="1200" dirty="0" err="1">
                          <a:solidFill>
                            <a:schemeClr val="dk1"/>
                          </a:solidFill>
                          <a:effectLst/>
                          <a:latin typeface="Cambria" panose="02040503050406030204" pitchFamily="18" charset="0"/>
                          <a:ea typeface="Cambria" panose="02040503050406030204" pitchFamily="18" charset="0"/>
                          <a:cs typeface="+mn-cs"/>
                        </a:rPr>
                        <a:t>sẻ</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với</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người</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thân</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về</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cách</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thoát</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hiểm</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khi</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gặp</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hoả</a:t>
                      </a:r>
                      <a:r>
                        <a:rPr lang="en-US" sz="1800" b="0" i="1" kern="1200" dirty="0">
                          <a:solidFill>
                            <a:schemeClr val="dk1"/>
                          </a:solidFill>
                          <a:effectLst/>
                          <a:latin typeface="Cambria" panose="02040503050406030204" pitchFamily="18" charset="0"/>
                          <a:ea typeface="Cambria" panose="02040503050406030204" pitchFamily="18" charset="0"/>
                          <a:cs typeface="+mn-cs"/>
                        </a:rPr>
                        <a:t> </a:t>
                      </a:r>
                      <a:r>
                        <a:rPr lang="en-US" sz="1800" b="0" i="1" kern="1200" dirty="0" err="1">
                          <a:solidFill>
                            <a:schemeClr val="dk1"/>
                          </a:solidFill>
                          <a:effectLst/>
                          <a:latin typeface="Cambria" panose="02040503050406030204" pitchFamily="18" charset="0"/>
                          <a:ea typeface="Cambria" panose="02040503050406030204" pitchFamily="18" charset="0"/>
                          <a:cs typeface="+mn-cs"/>
                        </a:rPr>
                        <a:t>hoạn</a:t>
                      </a: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7000"/>
                        </a:lnSpc>
                        <a:spcAft>
                          <a:spcPts val="0"/>
                        </a:spcAft>
                      </a:pPr>
                      <a:endParaRPr lang="x-none"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7552775"/>
                  </a:ext>
                </a:extLst>
              </a:tr>
            </a:tbl>
          </a:graphicData>
        </a:graphic>
      </p:graphicFrame>
    </p:spTree>
    <p:extLst>
      <p:ext uri="{BB962C8B-B14F-4D97-AF65-F5344CB8AC3E}">
        <p14:creationId xmlns:p14="http://schemas.microsoft.com/office/powerpoint/2010/main" val="52351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40B85-B39E-AD47-981B-E055A1C528AE}"/>
              </a:ext>
            </a:extLst>
          </p:cNvPr>
          <p:cNvSpPr>
            <a:spLocks noGrp="1"/>
          </p:cNvSpPr>
          <p:nvPr>
            <p:ph type="title"/>
          </p:nvPr>
        </p:nvSpPr>
        <p:spPr>
          <a:xfrm>
            <a:off x="359464" y="235992"/>
            <a:ext cx="11473070" cy="756410"/>
          </a:xfrm>
        </p:spPr>
        <p:txBody>
          <a:bodyPr>
            <a:normAutofit/>
          </a:bodyPr>
          <a:lstStyle/>
          <a:p>
            <a:pPr algn="ctr"/>
            <a:r>
              <a:rPr lang="x-none" sz="2000" dirty="0">
                <a:solidFill>
                  <a:schemeClr val="accent6">
                    <a:lumMod val="50000"/>
                  </a:schemeClr>
                </a:solidFill>
                <a:effectLst/>
                <a:latin typeface="Cambria" panose="02040503050406030204" pitchFamily="18" charset="0"/>
                <a:ea typeface="Cambria" panose="02040503050406030204" pitchFamily="18" charset="0"/>
              </a:rPr>
              <a:t>TÍNH xuyên suốt, KẾT NỐI GIỮA CÁC LỚP</a:t>
            </a:r>
          </a:p>
        </p:txBody>
      </p:sp>
      <p:sp>
        <p:nvSpPr>
          <p:cNvPr id="4" name="Date Placeholder 3">
            <a:extLst>
              <a:ext uri="{FF2B5EF4-FFF2-40B4-BE49-F238E27FC236}">
                <a16:creationId xmlns:a16="http://schemas.microsoft.com/office/drawing/2014/main" id="{38FBCB34-8130-3C47-84D7-8E40A41AD4D1}"/>
              </a:ext>
            </a:extLst>
          </p:cNvPr>
          <p:cNvSpPr>
            <a:spLocks noGrp="1"/>
          </p:cNvSpPr>
          <p:nvPr>
            <p:ph type="dt" sz="half" idx="2"/>
          </p:nvPr>
        </p:nvSpPr>
        <p:spPr/>
        <p:txBody>
          <a:bodyPr/>
          <a:lstStyle/>
          <a:p>
            <a:fld id="{029B6D15-5ECA-428F-B7D0-A8FAF5B3A2DC}" type="datetime1">
              <a:rPr lang="en-US" smtClean="0"/>
              <a:t>20/2/2024</a:t>
            </a:fld>
            <a:endParaRPr lang="en-US"/>
          </a:p>
        </p:txBody>
      </p:sp>
      <p:sp>
        <p:nvSpPr>
          <p:cNvPr id="5" name="Slide Number Placeholder 4">
            <a:extLst>
              <a:ext uri="{FF2B5EF4-FFF2-40B4-BE49-F238E27FC236}">
                <a16:creationId xmlns:a16="http://schemas.microsoft.com/office/drawing/2014/main" id="{9442418A-0767-D740-8B1C-A52236BC1987}"/>
              </a:ext>
            </a:extLst>
          </p:cNvPr>
          <p:cNvSpPr>
            <a:spLocks noGrp="1"/>
          </p:cNvSpPr>
          <p:nvPr>
            <p:ph type="sldNum" sz="quarter" idx="4"/>
          </p:nvPr>
        </p:nvSpPr>
        <p:spPr/>
        <p:txBody>
          <a:bodyPr/>
          <a:lstStyle/>
          <a:p>
            <a:fld id="{74A3404E-108D-4C83-932E-0A353F71BD4D}" type="slidenum">
              <a:rPr lang="en-US" smtClean="0"/>
              <a:pPr/>
              <a:t>16</a:t>
            </a:fld>
            <a:endParaRPr lang="en-US"/>
          </a:p>
        </p:txBody>
      </p:sp>
      <p:graphicFrame>
        <p:nvGraphicFramePr>
          <p:cNvPr id="6" name="Table 5">
            <a:extLst>
              <a:ext uri="{FF2B5EF4-FFF2-40B4-BE49-F238E27FC236}">
                <a16:creationId xmlns:a16="http://schemas.microsoft.com/office/drawing/2014/main" id="{8719B1A3-B19B-7F42-94AF-E3218D072C63}"/>
              </a:ext>
            </a:extLst>
          </p:cNvPr>
          <p:cNvGraphicFramePr>
            <a:graphicFrameLocks noGrp="1"/>
          </p:cNvGraphicFramePr>
          <p:nvPr>
            <p:extLst>
              <p:ext uri="{D42A27DB-BD31-4B8C-83A1-F6EECF244321}">
                <p14:modId xmlns:p14="http://schemas.microsoft.com/office/powerpoint/2010/main" val="3498403985"/>
              </p:ext>
            </p:extLst>
          </p:nvPr>
        </p:nvGraphicFramePr>
        <p:xfrm>
          <a:off x="0" y="1071372"/>
          <a:ext cx="12192000" cy="5786628"/>
        </p:xfrm>
        <a:graphic>
          <a:graphicData uri="http://schemas.openxmlformats.org/drawingml/2006/table">
            <a:tbl>
              <a:tblPr firstRow="1" firstCol="1" bandRow="1">
                <a:tableStyleId>{C4B1156A-380E-4F78-BDF5-A606A8083BF9}</a:tableStyleId>
              </a:tblPr>
              <a:tblGrid>
                <a:gridCol w="673101">
                  <a:extLst>
                    <a:ext uri="{9D8B030D-6E8A-4147-A177-3AD203B41FA5}">
                      <a16:colId xmlns:a16="http://schemas.microsoft.com/office/drawing/2014/main" val="4283702129"/>
                    </a:ext>
                  </a:extLst>
                </a:gridCol>
                <a:gridCol w="2342982">
                  <a:extLst>
                    <a:ext uri="{9D8B030D-6E8A-4147-A177-3AD203B41FA5}">
                      <a16:colId xmlns:a16="http://schemas.microsoft.com/office/drawing/2014/main" val="2348259999"/>
                    </a:ext>
                  </a:extLst>
                </a:gridCol>
                <a:gridCol w="2373199">
                  <a:extLst>
                    <a:ext uri="{9D8B030D-6E8A-4147-A177-3AD203B41FA5}">
                      <a16:colId xmlns:a16="http://schemas.microsoft.com/office/drawing/2014/main" val="2179936129"/>
                    </a:ext>
                  </a:extLst>
                </a:gridCol>
                <a:gridCol w="2304672">
                  <a:extLst>
                    <a:ext uri="{9D8B030D-6E8A-4147-A177-3AD203B41FA5}">
                      <a16:colId xmlns:a16="http://schemas.microsoft.com/office/drawing/2014/main" val="1267948435"/>
                    </a:ext>
                  </a:extLst>
                </a:gridCol>
                <a:gridCol w="2427947">
                  <a:extLst>
                    <a:ext uri="{9D8B030D-6E8A-4147-A177-3AD203B41FA5}">
                      <a16:colId xmlns:a16="http://schemas.microsoft.com/office/drawing/2014/main" val="4178014508"/>
                    </a:ext>
                  </a:extLst>
                </a:gridCol>
                <a:gridCol w="2070099">
                  <a:extLst>
                    <a:ext uri="{9D8B030D-6E8A-4147-A177-3AD203B41FA5}">
                      <a16:colId xmlns:a16="http://schemas.microsoft.com/office/drawing/2014/main" val="2694181420"/>
                    </a:ext>
                  </a:extLst>
                </a:gridCol>
              </a:tblGrid>
              <a:tr h="431765">
                <a:tc>
                  <a:txBody>
                    <a:bodyPr/>
                    <a:lstStyle/>
                    <a:p>
                      <a:pPr algn="ctr">
                        <a:lnSpc>
                          <a:spcPct val="100000"/>
                        </a:lnSpc>
                        <a:spcAft>
                          <a:spcPts val="0"/>
                        </a:spcAft>
                      </a:pPr>
                      <a:r>
                        <a:rPr lang="en-US" sz="1400" dirty="0" err="1">
                          <a:effectLst/>
                          <a:latin typeface="Arial" panose="020B0604020202020204" pitchFamily="34" charset="0"/>
                          <a:cs typeface="Arial" panose="020B0604020202020204" pitchFamily="34" charset="0"/>
                        </a:rPr>
                        <a:t>Tháng</a:t>
                      </a:r>
                      <a:endParaRPr lang="en-US" sz="1400"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x-none" sz="1600" dirty="0">
                          <a:effectLst/>
                          <a:latin typeface="Arial" panose="020B0604020202020204" pitchFamily="34" charset="0"/>
                          <a:cs typeface="Arial" panose="020B0604020202020204" pitchFamily="34" charset="0"/>
                        </a:rPr>
                        <a:t>LỚP 1</a:t>
                      </a:r>
                      <a:endParaRPr lang="en-US" sz="1600" dirty="0">
                        <a:solidFill>
                          <a:schemeClr val="dk1"/>
                        </a:solidFill>
                        <a:effectLst/>
                        <a:latin typeface="Arial" panose="020B0604020202020204" pitchFamily="34" charset="0"/>
                        <a:ea typeface="+mn-ea"/>
                        <a:cs typeface="Arial" panose="020B0604020202020204" pitchFamily="34" charset="0"/>
                      </a:endParaRPr>
                    </a:p>
                    <a:p>
                      <a:pPr algn="ctr">
                        <a:lnSpc>
                          <a:spcPct val="100000"/>
                        </a:lnSpc>
                        <a:spcAft>
                          <a:spcPts val="0"/>
                        </a:spcAft>
                      </a:pPr>
                      <a:r>
                        <a:rPr lang="en-US" sz="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en-US" sz="1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Vì</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sự</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bình</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đẳng</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và</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dân</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chủ</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x-none" sz="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vi-VN" sz="1600" dirty="0">
                          <a:effectLst/>
                          <a:latin typeface="Arial" panose="020B0604020202020204" pitchFamily="34" charset="0"/>
                          <a:cs typeface="Arial" panose="020B0604020202020204" pitchFamily="34" charset="0"/>
                        </a:rPr>
                        <a:t>LỚP 2</a:t>
                      </a:r>
                      <a:endParaRPr lang="en-US" sz="1600" dirty="0">
                        <a:effectLst/>
                        <a:latin typeface="Arial" panose="020B0604020202020204" pitchFamily="34" charset="0"/>
                        <a:cs typeface="Arial" panose="020B0604020202020204" pitchFamily="34" charset="0"/>
                      </a:endParaRPr>
                    </a:p>
                    <a:p>
                      <a:pPr algn="ctr">
                        <a:lnSpc>
                          <a:spcPct val="100000"/>
                        </a:lnSpc>
                        <a:spcAft>
                          <a:spcPts val="0"/>
                        </a:spcAft>
                      </a:pPr>
                      <a:r>
                        <a:rPr lang="en-US" sz="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en-US" sz="1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Chân</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trời</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endParaRPr lang="x-none" sz="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vi-VN" sz="1600" dirty="0">
                          <a:effectLst/>
                          <a:latin typeface="Arial" panose="020B0604020202020204" pitchFamily="34" charset="0"/>
                          <a:cs typeface="Arial" panose="020B0604020202020204" pitchFamily="34" charset="0"/>
                        </a:rPr>
                        <a:t>LỚP 3</a:t>
                      </a:r>
                      <a:endParaRPr lang="en-US" sz="1600" dirty="0">
                        <a:effectLst/>
                        <a:latin typeface="Arial" panose="020B0604020202020204" pitchFamily="34" charset="0"/>
                        <a:cs typeface="Arial" panose="020B0604020202020204" pitchFamily="34" charset="0"/>
                      </a:endParaRPr>
                    </a:p>
                    <a:p>
                      <a:pPr algn="ctr">
                        <a:lnSpc>
                          <a:spcPct val="100000"/>
                        </a:lnSpc>
                        <a:spcAft>
                          <a:spcPts val="0"/>
                        </a:spcAft>
                      </a:pPr>
                      <a:r>
                        <a:rPr lang="en-US" sz="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en-US" sz="1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Chân</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trời</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1)</a:t>
                      </a:r>
                      <a:endParaRPr lang="x-none" sz="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600" dirty="0">
                          <a:effectLst/>
                          <a:latin typeface="Arial" panose="020B0604020202020204" pitchFamily="34" charset="0"/>
                          <a:cs typeface="Arial" panose="020B0604020202020204" pitchFamily="34" charset="0"/>
                        </a:rPr>
                        <a:t>LỚP </a:t>
                      </a:r>
                      <a:r>
                        <a:rPr lang="en-US" sz="1600" dirty="0">
                          <a:effectLst/>
                          <a:latin typeface="Arial" panose="020B0604020202020204" pitchFamily="34" charset="0"/>
                          <a:cs typeface="Arial" panose="020B060402020202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en-US" sz="1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Chân</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trời</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1)</a:t>
                      </a:r>
                      <a:endParaRPr lang="x-none" sz="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ea typeface="Times New Roman" panose="02020603050405020304" pitchFamily="18" charset="0"/>
                          <a:cs typeface="Arial" panose="020B0604020202020204" pitchFamily="34" charset="0"/>
                        </a:rPr>
                        <a:t>LỚP 5</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en-US" sz="1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Chân</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trời</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sáng</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tạo</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1200" baseline="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Bản</a:t>
                      </a:r>
                      <a:r>
                        <a:rPr lang="en-US" sz="1200" baseline="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1)</a:t>
                      </a:r>
                      <a:endParaRPr lang="x-none" sz="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7929618"/>
                  </a:ext>
                </a:extLst>
              </a:tr>
              <a:tr h="485833">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9</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Em </a:t>
                      </a:r>
                      <a:r>
                        <a:rPr lang="nb-NO" sz="1600" dirty="0" err="1">
                          <a:effectLst/>
                          <a:latin typeface="Arial" panose="020B0604020202020204" pitchFamily="34" charset="0"/>
                          <a:cs typeface="Arial" panose="020B0604020202020204" pitchFamily="34" charset="0"/>
                        </a:rPr>
                        <a:t>và</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mái</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trường</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mến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yêu</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Em </a:t>
                      </a:r>
                      <a:r>
                        <a:rPr lang="nb-NO" sz="1600" dirty="0" err="1">
                          <a:effectLst/>
                          <a:latin typeface="Arial" panose="020B0604020202020204" pitchFamily="34" charset="0"/>
                          <a:cs typeface="Arial" panose="020B0604020202020204" pitchFamily="34" charset="0"/>
                        </a:rPr>
                        <a:t>và</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mái</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trường</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mến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yêu</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Em và trường</a:t>
                      </a:r>
                      <a:r>
                        <a:rPr lang="nb-NO" sz="1600" baseline="0" dirty="0">
                          <a:effectLst/>
                          <a:latin typeface="Arial" panose="020B0604020202020204" pitchFamily="34" charset="0"/>
                          <a:cs typeface="Arial" panose="020B0604020202020204" pitchFamily="34" charset="0"/>
                        </a:rPr>
                        <a:t> tiểu học thân </a:t>
                      </a:r>
                      <a:r>
                        <a:rPr lang="nb-NO" sz="1600" dirty="0">
                          <a:effectLst/>
                          <a:latin typeface="Arial" panose="020B0604020202020204" pitchFamily="34" charset="0"/>
                          <a:cs typeface="Arial" panose="020B0604020202020204" pitchFamily="34" charset="0"/>
                        </a:rPr>
                        <a:t>yêu</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Em lớn lên cùng mái trường mến yêu</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10000"/>
                        </a:lnSpc>
                        <a:spcBef>
                          <a:spcPts val="0"/>
                        </a:spcBef>
                        <a:spcAft>
                          <a:spcPts val="800"/>
                        </a:spcAft>
                        <a:buClrTx/>
                        <a:buSzTx/>
                        <a:buFontTx/>
                        <a:buNone/>
                        <a:tabLst/>
                        <a:defRPr/>
                      </a:pPr>
                      <a:r>
                        <a:rPr lang="nb-NO" sz="1600" dirty="0">
                          <a:effectLst/>
                          <a:latin typeface="Arial" panose="020B0604020202020204" pitchFamily="34" charset="0"/>
                          <a:cs typeface="Arial" panose="020B0604020202020204" pitchFamily="34" charset="0"/>
                        </a:rPr>
                        <a:t>Em và trường</a:t>
                      </a:r>
                      <a:r>
                        <a:rPr lang="nb-NO" sz="1600" baseline="0" dirty="0">
                          <a:effectLst/>
                          <a:latin typeface="Arial" panose="020B0604020202020204" pitchFamily="34" charset="0"/>
                          <a:cs typeface="Arial" panose="020B0604020202020204" pitchFamily="34" charset="0"/>
                        </a:rPr>
                        <a:t> tiểu học thân </a:t>
                      </a:r>
                      <a:r>
                        <a:rPr lang="nb-NO" sz="1600" dirty="0">
                          <a:effectLst/>
                          <a:latin typeface="Arial" panose="020B0604020202020204" pitchFamily="34" charset="0"/>
                          <a:cs typeface="Arial" panose="020B0604020202020204" pitchFamily="34" charset="0"/>
                        </a:rPr>
                        <a:t>yêu</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0493941"/>
                  </a:ext>
                </a:extLst>
              </a:tr>
              <a:tr h="485833">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10</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Vi </a:t>
                      </a:r>
                      <a:r>
                        <a:rPr lang="nb-NO" sz="1600" dirty="0" err="1">
                          <a:effectLst/>
                          <a:latin typeface="Arial" panose="020B0604020202020204" pitchFamily="34" charset="0"/>
                          <a:cs typeface="Arial" panose="020B0604020202020204" pitchFamily="34" charset="0"/>
                        </a:rPr>
                        <a:t>một</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cuộc</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sống</a:t>
                      </a:r>
                      <a:r>
                        <a:rPr lang="nb-NO" sz="1600" dirty="0">
                          <a:effectLst/>
                          <a:latin typeface="Arial" panose="020B0604020202020204" pitchFamily="34" charset="0"/>
                          <a:cs typeface="Arial" panose="020B0604020202020204" pitchFamily="34" charset="0"/>
                        </a:rPr>
                        <a:t> an </a:t>
                      </a:r>
                      <a:r>
                        <a:rPr lang="nb-NO" sz="1600" dirty="0" err="1">
                          <a:effectLst/>
                          <a:latin typeface="Arial" panose="020B0604020202020204" pitchFamily="34" charset="0"/>
                          <a:cs typeface="Arial" panose="020B0604020202020204" pitchFamily="34" charset="0"/>
                        </a:rPr>
                        <a:t>toàn</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Vì một cuộc sống an toàn</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10000"/>
                        </a:lnSpc>
                        <a:spcBef>
                          <a:spcPts val="0"/>
                        </a:spcBef>
                        <a:spcAft>
                          <a:spcPts val="800"/>
                        </a:spcAft>
                        <a:buClrTx/>
                        <a:buSzTx/>
                        <a:buFontTx/>
                        <a:buNone/>
                        <a:tabLst/>
                        <a:defRPr/>
                      </a:pPr>
                      <a:r>
                        <a:rPr lang="nb-NO" sz="1600" dirty="0">
                          <a:effectLst/>
                          <a:latin typeface="Arial" panose="020B0604020202020204" pitchFamily="34" charset="0"/>
                          <a:cs typeface="Arial" panose="020B0604020202020204" pitchFamily="34" charset="0"/>
                        </a:rPr>
                        <a:t>An toàn</a:t>
                      </a:r>
                      <a:r>
                        <a:rPr lang="nb-NO" sz="1600" baseline="0" dirty="0">
                          <a:effectLst/>
                          <a:latin typeface="Arial" panose="020B0604020202020204" pitchFamily="34" charset="0"/>
                          <a:cs typeface="Arial" panose="020B0604020202020204" pitchFamily="34" charset="0"/>
                        </a:rPr>
                        <a:t> trong </a:t>
                      </a:r>
                      <a:r>
                        <a:rPr lang="nb-NO" sz="1600" dirty="0">
                          <a:effectLst/>
                          <a:latin typeface="Arial" panose="020B0604020202020204" pitchFamily="34" charset="0"/>
                          <a:cs typeface="Arial" panose="020B0604020202020204" pitchFamily="34" charset="0"/>
                        </a:rPr>
                        <a:t> cuộc sống</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10000"/>
                        </a:lnSpc>
                        <a:spcBef>
                          <a:spcPts val="0"/>
                        </a:spcBef>
                        <a:spcAft>
                          <a:spcPts val="800"/>
                        </a:spcAft>
                        <a:buClrTx/>
                        <a:buSzTx/>
                        <a:buFontTx/>
                        <a:buNone/>
                        <a:tabLst/>
                        <a:defRPr/>
                      </a:pPr>
                      <a:r>
                        <a:rPr lang="nb-NO" sz="1600" dirty="0">
                          <a:effectLst/>
                          <a:latin typeface="Arial" panose="020B0604020202020204" pitchFamily="34" charset="0"/>
                          <a:cs typeface="Arial" panose="020B0604020202020204" pitchFamily="34" charset="0"/>
                        </a:rPr>
                        <a:t>An toàn</a:t>
                      </a:r>
                      <a:r>
                        <a:rPr lang="nb-NO" sz="1600" baseline="0" dirty="0">
                          <a:effectLst/>
                          <a:latin typeface="Arial" panose="020B0604020202020204" pitchFamily="34" charset="0"/>
                          <a:cs typeface="Arial" panose="020B0604020202020204" pitchFamily="34" charset="0"/>
                        </a:rPr>
                        <a:t> trong </a:t>
                      </a:r>
                      <a:r>
                        <a:rPr lang="nb-NO" sz="1600" dirty="0">
                          <a:effectLst/>
                          <a:latin typeface="Arial" panose="020B0604020202020204" pitchFamily="34" charset="0"/>
                          <a:cs typeface="Arial" panose="020B0604020202020204" pitchFamily="34" charset="0"/>
                        </a:rPr>
                        <a:t>cuộc sống của em</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10000"/>
                        </a:lnSpc>
                        <a:spcBef>
                          <a:spcPts val="0"/>
                        </a:spcBef>
                        <a:spcAft>
                          <a:spcPts val="800"/>
                        </a:spcAft>
                        <a:buClrTx/>
                        <a:buSzTx/>
                        <a:buFontTx/>
                        <a:buNone/>
                        <a:tabLst/>
                        <a:defRPr/>
                      </a:pPr>
                      <a:r>
                        <a:rPr lang="en-US" sz="1600" dirty="0">
                          <a:effectLst/>
                          <a:latin typeface="Arial" panose="020B0604020202020204" pitchFamily="34" charset="0"/>
                          <a:ea typeface="Times New Roman" panose="02020603050405020304" pitchFamily="18" charset="0"/>
                          <a:cs typeface="Arial" panose="020B0604020202020204" pitchFamily="34" charset="0"/>
                        </a:rPr>
                        <a:t>An </a:t>
                      </a:r>
                      <a:r>
                        <a:rPr lang="en-US" sz="1600" dirty="0" err="1">
                          <a:effectLst/>
                          <a:latin typeface="Arial" panose="020B0604020202020204" pitchFamily="34" charset="0"/>
                          <a:ea typeface="Times New Roman" panose="02020603050405020304" pitchFamily="18" charset="0"/>
                          <a:cs typeface="Arial" panose="020B0604020202020204" pitchFamily="34" charset="0"/>
                        </a:rPr>
                        <a:t>toàn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cho</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em</a:t>
                      </a:r>
                      <a:r>
                        <a:rPr lang="en-US" sz="1600" dirty="0">
                          <a:effectLst/>
                          <a:latin typeface="Arial" panose="020B0604020202020204" pitchFamily="34" charset="0"/>
                          <a:ea typeface="Times New Roman" panose="02020603050405020304" pitchFamily="18" charset="0"/>
                          <a:cs typeface="Arial" panose="020B0604020202020204" pitchFamily="34" charset="0"/>
                        </a:rPr>
                        <a:t> – An </a:t>
                      </a:r>
                      <a:r>
                        <a:rPr lang="en-US" sz="1600" dirty="0" err="1">
                          <a:effectLst/>
                          <a:latin typeface="Arial" panose="020B0604020202020204" pitchFamily="34" charset="0"/>
                          <a:ea typeface="Times New Roman" panose="02020603050405020304" pitchFamily="18" charset="0"/>
                          <a:cs typeface="Arial" panose="020B0604020202020204" pitchFamily="34" charset="0"/>
                        </a:rPr>
                        <a:t>toàn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cho</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mọi</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người</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3707010"/>
                  </a:ext>
                </a:extLst>
              </a:tr>
              <a:tr h="485833">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11</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err="1">
                          <a:effectLst/>
                          <a:latin typeface="Arial" panose="020B0604020202020204" pitchFamily="34" charset="0"/>
                          <a:cs typeface="Arial" panose="020B0604020202020204" pitchFamily="34" charset="0"/>
                        </a:rPr>
                        <a:t>Kính</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yêu</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thầy</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cô</a:t>
                      </a:r>
                      <a:r>
                        <a:rPr lang="nb-NO" sz="1600" dirty="0">
                          <a:effectLst/>
                          <a:latin typeface="Arial" panose="020B0604020202020204" pitchFamily="34" charset="0"/>
                          <a:cs typeface="Arial" panose="020B0604020202020204" pitchFamily="34" charset="0"/>
                        </a:rPr>
                        <a:t> – </a:t>
                      </a:r>
                      <a:r>
                        <a:rPr lang="nb-NO" sz="1600" dirty="0" err="1">
                          <a:effectLst/>
                          <a:latin typeface="Arial" panose="020B0604020202020204" pitchFamily="34" charset="0"/>
                          <a:cs typeface="Arial" panose="020B0604020202020204" pitchFamily="34" charset="0"/>
                        </a:rPr>
                        <a:t>Thân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thiện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với</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bạn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bè</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err="1">
                          <a:effectLst/>
                          <a:latin typeface="Arial" panose="020B0604020202020204" pitchFamily="34" charset="0"/>
                          <a:cs typeface="Arial" panose="020B0604020202020204" pitchFamily="34" charset="0"/>
                        </a:rPr>
                        <a:t>Kính</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yêu</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thầy</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cô</a:t>
                      </a:r>
                      <a:r>
                        <a:rPr lang="nb-NO" sz="1600" dirty="0">
                          <a:effectLst/>
                          <a:latin typeface="Arial" panose="020B0604020202020204" pitchFamily="34" charset="0"/>
                          <a:cs typeface="Arial" panose="020B0604020202020204" pitchFamily="34" charset="0"/>
                        </a:rPr>
                        <a:t> – </a:t>
                      </a:r>
                      <a:r>
                        <a:rPr lang="nb-NO" sz="1600" dirty="0" err="1">
                          <a:effectLst/>
                          <a:latin typeface="Arial" panose="020B0604020202020204" pitchFamily="34" charset="0"/>
                          <a:cs typeface="Arial" panose="020B0604020202020204" pitchFamily="34" charset="0"/>
                        </a:rPr>
                        <a:t>Thân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thiện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với</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bạn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bè</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err="1">
                          <a:effectLst/>
                          <a:latin typeface="Arial" panose="020B0604020202020204" pitchFamily="34" charset="0"/>
                          <a:cs typeface="Arial" panose="020B0604020202020204" pitchFamily="34" charset="0"/>
                        </a:rPr>
                        <a:t>Kính</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yêu</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thầy</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cô</a:t>
                      </a:r>
                      <a:r>
                        <a:rPr lang="nb-NO" sz="1600" dirty="0">
                          <a:effectLst/>
                          <a:latin typeface="Arial" panose="020B0604020202020204" pitchFamily="34" charset="0"/>
                          <a:cs typeface="Arial" panose="020B0604020202020204" pitchFamily="34" charset="0"/>
                        </a:rPr>
                        <a:t> – </a:t>
                      </a:r>
                      <a:r>
                        <a:rPr lang="nb-NO" sz="1600" dirty="0" err="1">
                          <a:effectLst/>
                          <a:latin typeface="Arial" panose="020B0604020202020204" pitchFamily="34" charset="0"/>
                          <a:cs typeface="Arial" panose="020B0604020202020204" pitchFamily="34" charset="0"/>
                        </a:rPr>
                        <a:t>Thân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thiện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với</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bạn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bè</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Biết ơn thầy cô – Yêu quý bạn bè</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en-US" sz="1600" dirty="0">
                          <a:effectLst/>
                          <a:latin typeface="Arial" panose="020B0604020202020204" pitchFamily="34" charset="0"/>
                          <a:ea typeface="Times New Roman" panose="02020603050405020304" pitchFamily="18" charset="0"/>
                          <a:cs typeface="Arial" panose="020B0604020202020204" pitchFamily="34" charset="0"/>
                        </a:rPr>
                        <a:t>Tri </a:t>
                      </a:r>
                      <a:r>
                        <a:rPr lang="en-US" sz="1600" dirty="0" err="1">
                          <a:effectLst/>
                          <a:latin typeface="Arial" panose="020B0604020202020204" pitchFamily="34" charset="0"/>
                          <a:ea typeface="Times New Roman" panose="02020603050405020304" pitchFamily="18" charset="0"/>
                          <a:cs typeface="Arial" panose="020B0604020202020204" pitchFamily="34" charset="0"/>
                        </a:rPr>
                        <a:t>ân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thầy</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cô</a:t>
                      </a:r>
                      <a:r>
                        <a:rPr lang="en-US" sz="1600" dirty="0">
                          <a:effectLst/>
                          <a:latin typeface="Arial" panose="020B0604020202020204" pitchFamily="34" charset="0"/>
                          <a:ea typeface="Times New Roman" panose="02020603050405020304" pitchFamily="18" charset="0"/>
                          <a:cs typeface="Arial" panose="020B0604020202020204" pitchFamily="34" charset="0"/>
                        </a:rPr>
                        <a:t> – </a:t>
                      </a:r>
                      <a:r>
                        <a:rPr lang="en-US" sz="1600" dirty="0" err="1">
                          <a:effectLst/>
                          <a:latin typeface="Arial" panose="020B0604020202020204" pitchFamily="34" charset="0"/>
                          <a:ea typeface="Times New Roman" panose="02020603050405020304" pitchFamily="18" charset="0"/>
                          <a:cs typeface="Arial" panose="020B0604020202020204" pitchFamily="34" charset="0"/>
                        </a:rPr>
                        <a:t>Kết</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nối</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bạn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bè</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3694633"/>
                  </a:ext>
                </a:extLst>
              </a:tr>
              <a:tr h="485833">
                <a:tc>
                  <a:txBody>
                    <a:bodyPr/>
                    <a:lstStyle/>
                    <a:p>
                      <a:pPr algn="ctr">
                        <a:lnSpc>
                          <a:spcPct val="110000"/>
                        </a:lnSpc>
                        <a:spcAft>
                          <a:spcPts val="800"/>
                        </a:spcAft>
                      </a:pPr>
                      <a:r>
                        <a:rPr lang="vi-VN" sz="1600" dirty="0">
                          <a:effectLst/>
                          <a:latin typeface="Arial" panose="020B0604020202020204" pitchFamily="34" charset="0"/>
                          <a:cs typeface="Arial" panose="020B0604020202020204" pitchFamily="34" charset="0"/>
                        </a:rPr>
                        <a:t>12</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Tự hào trường em</a:t>
                      </a:r>
                      <a:endParaRPr lang="x-none" sz="1600" dirty="0">
                        <a:effectLst/>
                        <a:latin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err="1">
                          <a:effectLst/>
                          <a:latin typeface="Arial" panose="020B0604020202020204" pitchFamily="34" charset="0"/>
                          <a:cs typeface="Arial" panose="020B0604020202020204" pitchFamily="34" charset="0"/>
                        </a:rPr>
                        <a:t>Truyền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thống</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quê</a:t>
                      </a:r>
                      <a:r>
                        <a:rPr lang="nb-NO" sz="1600" dirty="0">
                          <a:effectLst/>
                          <a:latin typeface="Arial" panose="020B0604020202020204" pitchFamily="34" charset="0"/>
                          <a:cs typeface="Arial" panose="020B0604020202020204" pitchFamily="34" charset="0"/>
                        </a:rPr>
                        <a:t> em</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Tự</a:t>
                      </a:r>
                      <a:r>
                        <a:rPr lang="nb-NO" sz="1600" baseline="0" dirty="0">
                          <a:effectLst/>
                          <a:latin typeface="Arial" panose="020B0604020202020204" pitchFamily="34" charset="0"/>
                          <a:cs typeface="Arial" panose="020B0604020202020204" pitchFamily="34" charset="0"/>
                        </a:rPr>
                        <a:t> hào t</a:t>
                      </a:r>
                      <a:r>
                        <a:rPr lang="nb-NO" sz="1600" dirty="0">
                          <a:effectLst/>
                          <a:latin typeface="Arial" panose="020B0604020202020204" pitchFamily="34" charset="0"/>
                          <a:cs typeface="Arial" panose="020B0604020202020204" pitchFamily="34" charset="0"/>
                        </a:rPr>
                        <a:t>ruyền thống quê em</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Em yêu </a:t>
                      </a:r>
                      <a:r>
                        <a:rPr lang="nb-NO" sz="1600" baseline="0" dirty="0">
                          <a:effectLst/>
                          <a:latin typeface="Arial" panose="020B0604020202020204" pitchFamily="34" charset="0"/>
                          <a:cs typeface="Arial" panose="020B0604020202020204" pitchFamily="34" charset="0"/>
                        </a:rPr>
                        <a:t>t</a:t>
                      </a:r>
                      <a:r>
                        <a:rPr lang="nb-NO" sz="1600" dirty="0">
                          <a:effectLst/>
                          <a:latin typeface="Arial" panose="020B0604020202020204" pitchFamily="34" charset="0"/>
                          <a:cs typeface="Arial" panose="020B0604020202020204" pitchFamily="34" charset="0"/>
                        </a:rPr>
                        <a:t>ruyền thống quê hương</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en-US" sz="1600" dirty="0" err="1">
                          <a:effectLst/>
                          <a:latin typeface="Arial" panose="020B0604020202020204" pitchFamily="34" charset="0"/>
                          <a:ea typeface="Times New Roman" panose="02020603050405020304" pitchFamily="18" charset="0"/>
                          <a:cs typeface="Arial" panose="020B0604020202020204" pitchFamily="34" charset="0"/>
                        </a:rPr>
                        <a:t>Hành</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vì</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cộng</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đồng</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8582298"/>
                  </a:ext>
                </a:extLst>
              </a:tr>
              <a:tr h="485833">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1</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err="1">
                          <a:effectLst/>
                          <a:latin typeface="Arial" panose="020B0604020202020204" pitchFamily="34" charset="0"/>
                          <a:cs typeface="Arial" panose="020B0604020202020204" pitchFamily="34" charset="0"/>
                        </a:rPr>
                        <a:t>Chào</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năm</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mới</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err="1">
                          <a:effectLst/>
                          <a:latin typeface="Arial" panose="020B0604020202020204" pitchFamily="34" charset="0"/>
                          <a:cs typeface="Arial" panose="020B0604020202020204" pitchFamily="34" charset="0"/>
                        </a:rPr>
                        <a:t>Chào</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năm</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mới</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Năm</a:t>
                      </a:r>
                      <a:r>
                        <a:rPr lang="nb-NO" sz="1600" baseline="0" dirty="0">
                          <a:effectLst/>
                          <a:latin typeface="Arial" panose="020B0604020202020204" pitchFamily="34" charset="0"/>
                          <a:cs typeface="Arial" panose="020B0604020202020204" pitchFamily="34" charset="0"/>
                        </a:rPr>
                        <a:t> mới và việc tiêu dùng thông minh</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Chào năm</a:t>
                      </a:r>
                      <a:r>
                        <a:rPr lang="nb-NO" sz="1600" baseline="0" dirty="0">
                          <a:effectLst/>
                          <a:latin typeface="Arial" panose="020B0604020202020204" pitchFamily="34" charset="0"/>
                          <a:cs typeface="Arial" panose="020B0604020202020204" pitchFamily="34" charset="0"/>
                        </a:rPr>
                        <a:t> mới và chi tiêu tiết kiệm </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en-US" sz="1600" dirty="0" err="1">
                          <a:effectLst/>
                          <a:latin typeface="Arial" panose="020B0604020202020204" pitchFamily="34" charset="0"/>
                          <a:ea typeface="Times New Roman" panose="02020603050405020304" pitchFamily="18" charset="0"/>
                          <a:cs typeface="Arial" panose="020B0604020202020204" pitchFamily="34" charset="0"/>
                        </a:rPr>
                        <a:t>Hội</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chợ</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xuân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và</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quản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lí</a:t>
                      </a:r>
                      <a:r>
                        <a:rPr lang="en-US" sz="1600" dirty="0">
                          <a:effectLst/>
                          <a:latin typeface="Arial" panose="020B0604020202020204" pitchFamily="34" charset="0"/>
                          <a:ea typeface="Times New Roman" panose="02020603050405020304" pitchFamily="18" charset="0"/>
                          <a:cs typeface="Arial" panose="020B0604020202020204" pitchFamily="34" charset="0"/>
                        </a:rPr>
                        <a:t> chi </a:t>
                      </a:r>
                      <a:r>
                        <a:rPr lang="en-US" sz="1600" dirty="0" err="1">
                          <a:effectLst/>
                          <a:latin typeface="Arial" panose="020B0604020202020204" pitchFamily="34" charset="0"/>
                          <a:ea typeface="Times New Roman" panose="02020603050405020304" pitchFamily="18" charset="0"/>
                          <a:cs typeface="Arial" panose="020B0604020202020204" pitchFamily="34" charset="0"/>
                        </a:rPr>
                        <a:t>tiêu</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9374670"/>
                  </a:ext>
                </a:extLst>
              </a:tr>
              <a:tr h="734967">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2</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err="1">
                          <a:effectLst/>
                          <a:latin typeface="Arial" panose="020B0604020202020204" pitchFamily="34" charset="0"/>
                          <a:cs typeface="Arial" panose="020B0604020202020204" pitchFamily="34" charset="0"/>
                        </a:rPr>
                        <a:t>Mùa</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xuân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trên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quê</a:t>
                      </a:r>
                      <a:r>
                        <a:rPr lang="nb-NO" sz="1600" dirty="0">
                          <a:effectLst/>
                          <a:latin typeface="Arial" panose="020B0604020202020204" pitchFamily="34" charset="0"/>
                          <a:cs typeface="Arial" panose="020B0604020202020204" pitchFamily="34" charset="0"/>
                        </a:rPr>
                        <a:t> em</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err="1">
                          <a:effectLst/>
                          <a:latin typeface="Arial" panose="020B0604020202020204" pitchFamily="34" charset="0"/>
                          <a:cs typeface="Arial" panose="020B0604020202020204" pitchFamily="34" charset="0"/>
                        </a:rPr>
                        <a:t>Chăm</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sóc</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và</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phục</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vụ</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bản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thân</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err="1">
                          <a:effectLst/>
                          <a:latin typeface="Arial" panose="020B0604020202020204" pitchFamily="34" charset="0"/>
                          <a:cs typeface="Arial" panose="020B0604020202020204" pitchFamily="34" charset="0"/>
                        </a:rPr>
                        <a:t>Chăm</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sóc</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và</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phát</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triển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bản</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thân</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Phát triển bản thân</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en-US" sz="1600" dirty="0" err="1">
                          <a:effectLst/>
                          <a:latin typeface="Arial" panose="020B0604020202020204" pitchFamily="34" charset="0"/>
                          <a:ea typeface="Times New Roman" panose="02020603050405020304" pitchFamily="18" charset="0"/>
                          <a:cs typeface="Arial" panose="020B0604020202020204" pitchFamily="34" charset="0"/>
                        </a:rPr>
                        <a:t>Phát</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triển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bản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thân</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thích</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ứng</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với</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môi</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mới</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9355205"/>
                  </a:ext>
                </a:extLst>
              </a:tr>
              <a:tr h="485833">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3</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err="1">
                          <a:effectLst/>
                          <a:latin typeface="Arial" panose="020B0604020202020204" pitchFamily="34" charset="0"/>
                          <a:cs typeface="Arial" panose="020B0604020202020204" pitchFamily="34" charset="0"/>
                        </a:rPr>
                        <a:t>Yêu</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thương</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gia</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đình</a:t>
                      </a:r>
                      <a:r>
                        <a:rPr lang="nb-NO" sz="1600" dirty="0">
                          <a:effectLst/>
                          <a:latin typeface="Arial" panose="020B0604020202020204" pitchFamily="34" charset="0"/>
                          <a:cs typeface="Arial" panose="020B0604020202020204" pitchFamily="34" charset="0"/>
                        </a:rPr>
                        <a:t> – </a:t>
                      </a:r>
                      <a:r>
                        <a:rPr lang="nb-NO" sz="1600" dirty="0" err="1">
                          <a:effectLst/>
                          <a:latin typeface="Arial" panose="020B0604020202020204" pitchFamily="34" charset="0"/>
                          <a:cs typeface="Arial" panose="020B0604020202020204" pitchFamily="34" charset="0"/>
                        </a:rPr>
                        <a:t>Quý</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trọng</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phụ</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nữ</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err="1">
                          <a:effectLst/>
                          <a:latin typeface="Arial" panose="020B0604020202020204" pitchFamily="34" charset="0"/>
                          <a:cs typeface="Arial" panose="020B0604020202020204" pitchFamily="34" charset="0"/>
                        </a:rPr>
                        <a:t>Yêu</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thương</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gia</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đình</a:t>
                      </a:r>
                      <a:r>
                        <a:rPr lang="nb-NO" sz="1600" dirty="0">
                          <a:effectLst/>
                          <a:latin typeface="Arial" panose="020B0604020202020204" pitchFamily="34" charset="0"/>
                          <a:cs typeface="Arial" panose="020B0604020202020204" pitchFamily="34" charset="0"/>
                        </a:rPr>
                        <a:t> – </a:t>
                      </a:r>
                      <a:r>
                        <a:rPr lang="nb-NO" sz="1600" dirty="0" err="1">
                          <a:effectLst/>
                          <a:latin typeface="Arial" panose="020B0604020202020204" pitchFamily="34" charset="0"/>
                          <a:cs typeface="Arial" panose="020B0604020202020204" pitchFamily="34" charset="0"/>
                        </a:rPr>
                        <a:t>Quý</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trọng</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phụ</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nữ</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err="1">
                          <a:effectLst/>
                          <a:latin typeface="Arial" panose="020B0604020202020204" pitchFamily="34" charset="0"/>
                          <a:cs typeface="Arial" panose="020B0604020202020204" pitchFamily="34" charset="0"/>
                        </a:rPr>
                        <a:t>Yêu</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thương</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gia</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đình</a:t>
                      </a:r>
                      <a:r>
                        <a:rPr lang="nb-NO" sz="1600" dirty="0">
                          <a:effectLst/>
                          <a:latin typeface="Arial" panose="020B0604020202020204" pitchFamily="34" charset="0"/>
                          <a:cs typeface="Arial" panose="020B0604020202020204" pitchFamily="34" charset="0"/>
                        </a:rPr>
                        <a:t> – </a:t>
                      </a:r>
                      <a:r>
                        <a:rPr lang="nb-NO" sz="1600" dirty="0" err="1">
                          <a:effectLst/>
                          <a:latin typeface="Arial" panose="020B0604020202020204" pitchFamily="34" charset="0"/>
                          <a:cs typeface="Arial" panose="020B0604020202020204" pitchFamily="34" charset="0"/>
                        </a:rPr>
                        <a:t>Quý</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trọng</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phụ</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nữ</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Gắn kết gia đình – Quý trọng phụ nữ</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10000"/>
                        </a:lnSpc>
                        <a:spcBef>
                          <a:spcPts val="0"/>
                        </a:spcBef>
                        <a:spcAft>
                          <a:spcPts val="800"/>
                        </a:spcAft>
                        <a:buClrTx/>
                        <a:buSzTx/>
                        <a:buFontTx/>
                        <a:buNone/>
                        <a:tabLst/>
                        <a:defRPr/>
                      </a:pPr>
                      <a:r>
                        <a:rPr lang="nb-NO" sz="1600" dirty="0">
                          <a:effectLst/>
                          <a:latin typeface="Arial" panose="020B0604020202020204" pitchFamily="34" charset="0"/>
                          <a:cs typeface="Arial" panose="020B0604020202020204" pitchFamily="34" charset="0"/>
                        </a:rPr>
                        <a:t>Yêu thương gia đình – Tôn trọng phụ nữ</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1290151"/>
                  </a:ext>
                </a:extLst>
              </a:tr>
              <a:tr h="485833">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4</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Môi trường xanh – Cuộc sống xanh</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Môi trường xanh – Cuộc sống xanh</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Cuộc sống xanh</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Em và cuộc sống xanh</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en-US" sz="1600" dirty="0" err="1">
                          <a:effectLst/>
                          <a:latin typeface="Arial" panose="020B0604020202020204" pitchFamily="34" charset="0"/>
                          <a:ea typeface="Times New Roman" panose="02020603050405020304" pitchFamily="18" charset="0"/>
                          <a:cs typeface="Arial" panose="020B0604020202020204" pitchFamily="34" charset="0"/>
                        </a:rPr>
                        <a:t>Em</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và</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môi</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trường</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xanh</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6803210"/>
                  </a:ext>
                </a:extLst>
              </a:tr>
              <a:tr h="734967">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5</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err="1">
                          <a:effectLst/>
                          <a:latin typeface="Arial" panose="020B0604020202020204" pitchFamily="34" charset="0"/>
                          <a:cs typeface="Arial" panose="020B0604020202020204" pitchFamily="34" charset="0"/>
                        </a:rPr>
                        <a:t>Những</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người</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sống</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quanh</a:t>
                      </a:r>
                      <a:r>
                        <a:rPr lang="nb-NO" sz="1600" dirty="0">
                          <a:effectLst/>
                          <a:latin typeface="Arial" panose="020B0604020202020204" pitchFamily="34" charset="0"/>
                          <a:cs typeface="Arial" panose="020B0604020202020204" pitchFamily="34" charset="0"/>
                        </a:rPr>
                        <a:t> em</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err="1">
                          <a:effectLst/>
                          <a:latin typeface="Arial" panose="020B0604020202020204" pitchFamily="34" charset="0"/>
                          <a:cs typeface="Arial" panose="020B0604020202020204" pitchFamily="34" charset="0"/>
                        </a:rPr>
                        <a:t>Những</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người</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sống</a:t>
                      </a:r>
                      <a:r>
                        <a:rPr lang="nb-NO" sz="1600" dirty="0">
                          <a:effectLst/>
                          <a:latin typeface="Arial" panose="020B0604020202020204" pitchFamily="34" charset="0"/>
                          <a:cs typeface="Arial" panose="020B0604020202020204" pitchFamily="34" charset="0"/>
                        </a:rPr>
                        <a:t> </a:t>
                      </a:r>
                      <a:r>
                        <a:rPr lang="nb-NO" sz="1600" dirty="0" err="1">
                          <a:effectLst/>
                          <a:latin typeface="Arial" panose="020B0604020202020204" pitchFamily="34" charset="0"/>
                          <a:cs typeface="Arial" panose="020B0604020202020204" pitchFamily="34" charset="0"/>
                        </a:rPr>
                        <a:t>quanh</a:t>
                      </a:r>
                      <a:r>
                        <a:rPr lang="nb-NO" sz="1600" dirty="0">
                          <a:effectLst/>
                          <a:latin typeface="Arial" panose="020B0604020202020204" pitchFamily="34" charset="0"/>
                          <a:cs typeface="Arial" panose="020B0604020202020204" pitchFamily="34" charset="0"/>
                        </a:rPr>
                        <a:t> em</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Những người sống quanh em và</a:t>
                      </a:r>
                      <a:r>
                        <a:rPr lang="nb-NO" sz="1600" baseline="0" dirty="0">
                          <a:effectLst/>
                          <a:latin typeface="Arial" panose="020B0604020202020204" pitchFamily="34" charset="0"/>
                          <a:cs typeface="Arial" panose="020B0604020202020204" pitchFamily="34" charset="0"/>
                        </a:rPr>
                        <a:t> nghề em yêu thích</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nb-NO" sz="1600" dirty="0">
                          <a:effectLst/>
                          <a:latin typeface="Arial" panose="020B0604020202020204" pitchFamily="34" charset="0"/>
                          <a:cs typeface="Arial" panose="020B0604020202020204" pitchFamily="34" charset="0"/>
                        </a:rPr>
                        <a:t>Những người sống quanh em và</a:t>
                      </a:r>
                      <a:r>
                        <a:rPr lang="nb-NO" sz="1600" baseline="0" dirty="0">
                          <a:effectLst/>
                          <a:latin typeface="Arial" panose="020B0604020202020204" pitchFamily="34" charset="0"/>
                          <a:cs typeface="Arial" panose="020B0604020202020204" pitchFamily="34" charset="0"/>
                        </a:rPr>
                        <a:t> nghề truyền thống quê hương</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0000"/>
                        </a:lnSpc>
                        <a:spcAft>
                          <a:spcPts val="800"/>
                        </a:spcAft>
                      </a:pPr>
                      <a:r>
                        <a:rPr lang="en-US" sz="1600" dirty="0" err="1">
                          <a:effectLst/>
                          <a:latin typeface="Arial" panose="020B0604020202020204" pitchFamily="34" charset="0"/>
                          <a:ea typeface="Times New Roman" panose="02020603050405020304" pitchFamily="18" charset="0"/>
                          <a:cs typeface="Arial" panose="020B0604020202020204" pitchFamily="34" charset="0"/>
                        </a:rPr>
                        <a:t>Nghề</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em</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mơ</a:t>
                      </a:r>
                      <a:r>
                        <a:rPr lang="en-US" sz="1600" dirty="0">
                          <a:effectLst/>
                          <a:latin typeface="Arial" panose="020B0604020202020204" pitchFamily="34" charset="0"/>
                          <a:ea typeface="Times New Roman" panose="02020603050405020304" pitchFamily="18" charset="0"/>
                          <a:cs typeface="Arial" panose="020B0604020202020204" pitchFamily="34" charset="0"/>
                        </a:rPr>
                        <a:t> </a:t>
                      </a:r>
                      <a:r>
                        <a:rPr lang="en-US" sz="1600" dirty="0" err="1">
                          <a:effectLst/>
                          <a:latin typeface="Arial" panose="020B0604020202020204" pitchFamily="34" charset="0"/>
                          <a:ea typeface="Times New Roman" panose="02020603050405020304" pitchFamily="18" charset="0"/>
                          <a:cs typeface="Arial" panose="020B0604020202020204" pitchFamily="34" charset="0"/>
                        </a:rPr>
                        <a:t>ước</a:t>
                      </a:r>
                      <a:endParaRPr lang="x-none"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6380966"/>
                  </a:ext>
                </a:extLst>
              </a:tr>
            </a:tbl>
          </a:graphicData>
        </a:graphic>
      </p:graphicFrame>
    </p:spTree>
    <p:extLst>
      <p:ext uri="{BB962C8B-B14F-4D97-AF65-F5344CB8AC3E}">
        <p14:creationId xmlns:p14="http://schemas.microsoft.com/office/powerpoint/2010/main" val="2501366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9A0B5F1-50A1-B945-A2E3-BF58DA8BB29D}"/>
              </a:ext>
            </a:extLst>
          </p:cNvPr>
          <p:cNvSpPr>
            <a:spLocks noGrp="1"/>
          </p:cNvSpPr>
          <p:nvPr>
            <p:ph type="title"/>
          </p:nvPr>
        </p:nvSpPr>
        <p:spPr>
          <a:xfrm>
            <a:off x="359465" y="906687"/>
            <a:ext cx="11473070" cy="756410"/>
          </a:xfrm>
        </p:spPr>
        <p:txBody>
          <a:bodyPr>
            <a:noAutofit/>
          </a:bodyPr>
          <a:lstStyle/>
          <a:p>
            <a:pPr algn="ctr"/>
            <a:r>
              <a:rPr lang="x-none" sz="2000" dirty="0">
                <a:solidFill>
                  <a:schemeClr val="accent6">
                    <a:lumMod val="50000"/>
                  </a:schemeClr>
                </a:solidFill>
                <a:effectLst/>
                <a:latin typeface="Cambria" panose="02040503050406030204" pitchFamily="18" charset="0"/>
                <a:ea typeface="Cambria" panose="02040503050406030204" pitchFamily="18" charset="0"/>
              </a:rPr>
              <a:t>TÍNH KẾT NỐI GIỮA CÁC LỚP </a:t>
            </a:r>
            <a:r>
              <a:rPr lang="en-US" sz="2000" dirty="0">
                <a:solidFill>
                  <a:schemeClr val="accent6">
                    <a:lumMod val="50000"/>
                  </a:schemeClr>
                </a:solidFill>
                <a:effectLst/>
                <a:latin typeface="Cambria" panose="02040503050406030204" pitchFamily="18" charset="0"/>
                <a:ea typeface="Cambria" panose="02040503050406030204" pitchFamily="18" charset="0"/>
              </a:rPr>
              <a:t>TRONG</a:t>
            </a:r>
            <a:r>
              <a:rPr lang="x-none" sz="2000" dirty="0">
                <a:solidFill>
                  <a:schemeClr val="accent6">
                    <a:lumMod val="50000"/>
                  </a:schemeClr>
                </a:solidFill>
                <a:effectLst/>
                <a:latin typeface="Cambria" panose="02040503050406030204" pitchFamily="18" charset="0"/>
                <a:ea typeface="Cambria" panose="02040503050406030204" pitchFamily="18" charset="0"/>
              </a:rPr>
              <a:t> HOẠT ĐỘNG SINH HOẠT DƯỚI CỜ</a:t>
            </a:r>
            <a:br>
              <a:rPr lang="x-none" sz="2000" dirty="0">
                <a:solidFill>
                  <a:schemeClr val="accent6">
                    <a:lumMod val="50000"/>
                  </a:schemeClr>
                </a:solidFill>
                <a:effectLst/>
                <a:latin typeface="Cambria" panose="02040503050406030204" pitchFamily="18" charset="0"/>
                <a:ea typeface="Cambria" panose="02040503050406030204" pitchFamily="18" charset="0"/>
              </a:rPr>
            </a:br>
            <a:r>
              <a:rPr lang="x-none" sz="2000" dirty="0">
                <a:solidFill>
                  <a:schemeClr val="accent6">
                    <a:lumMod val="50000"/>
                  </a:schemeClr>
                </a:solidFill>
                <a:effectLst/>
                <a:latin typeface="Cambria" panose="02040503050406030204" pitchFamily="18" charset="0"/>
                <a:ea typeface="Cambria" panose="02040503050406030204" pitchFamily="18" charset="0"/>
                <a:sym typeface="Wingdings" pitchFamily="2" charset="2"/>
              </a:rPr>
              <a:t>ĐẢM BẢO BẢN CHẤT CỦA HOẠT ĐỘNG NHÓM LỚ</a:t>
            </a:r>
            <a:r>
              <a:rPr lang="en-US" sz="2000" dirty="0">
                <a:solidFill>
                  <a:schemeClr val="accent6">
                    <a:lumMod val="50000"/>
                  </a:schemeClr>
                </a:solidFill>
                <a:effectLst/>
                <a:latin typeface="Cambria" panose="02040503050406030204" pitchFamily="18" charset="0"/>
                <a:ea typeface="Cambria" panose="02040503050406030204" pitchFamily="18" charset="0"/>
                <a:sym typeface="Wingdings" pitchFamily="2" charset="2"/>
              </a:rPr>
              <a:t>n</a:t>
            </a:r>
            <a:br>
              <a:rPr lang="en-US" sz="2000" dirty="0">
                <a:solidFill>
                  <a:schemeClr val="accent6">
                    <a:lumMod val="50000"/>
                  </a:schemeClr>
                </a:solidFill>
                <a:effectLst/>
                <a:latin typeface="Cambria" panose="02040503050406030204" pitchFamily="18" charset="0"/>
                <a:ea typeface="Cambria" panose="02040503050406030204" pitchFamily="18" charset="0"/>
                <a:sym typeface="Wingdings" pitchFamily="2" charset="2"/>
              </a:rPr>
            </a:br>
            <a:br>
              <a:rPr lang="en-US" sz="2000" dirty="0">
                <a:solidFill>
                  <a:schemeClr val="accent6">
                    <a:lumMod val="50000"/>
                  </a:schemeClr>
                </a:solidFill>
                <a:effectLst/>
                <a:latin typeface="Cambria" panose="02040503050406030204" pitchFamily="18" charset="0"/>
                <a:ea typeface="Cambria" panose="02040503050406030204" pitchFamily="18" charset="0"/>
                <a:sym typeface="Wingdings" pitchFamily="2" charset="2"/>
              </a:rPr>
            </a:br>
            <a:r>
              <a:rPr lang="x-none" sz="2000" dirty="0">
                <a:solidFill>
                  <a:schemeClr val="accent6">
                    <a:lumMod val="50000"/>
                  </a:schemeClr>
                </a:solidFill>
                <a:effectLst/>
                <a:latin typeface="Cambria" panose="02040503050406030204" pitchFamily="18" charset="0"/>
                <a:ea typeface="Cambria" panose="02040503050406030204" pitchFamily="18" charset="0"/>
                <a:sym typeface="Wingdings" pitchFamily="2" charset="2"/>
              </a:rPr>
              <a:t>Chủ đề</a:t>
            </a:r>
            <a:r>
              <a:rPr lang="en-US" sz="2000" dirty="0">
                <a:solidFill>
                  <a:schemeClr val="accent6">
                    <a:lumMod val="50000"/>
                  </a:schemeClr>
                </a:solidFill>
                <a:effectLst/>
                <a:latin typeface="Cambria" panose="02040503050406030204" pitchFamily="18" charset="0"/>
                <a:ea typeface="Cambria" panose="02040503050406030204" pitchFamily="18" charset="0"/>
                <a:sym typeface="Wingdings" pitchFamily="2" charset="2"/>
              </a:rPr>
              <a:t> 3</a:t>
            </a:r>
            <a:r>
              <a:rPr lang="x-none" sz="2000" dirty="0">
                <a:solidFill>
                  <a:schemeClr val="accent6">
                    <a:lumMod val="50000"/>
                  </a:schemeClr>
                </a:solidFill>
                <a:effectLst/>
                <a:latin typeface="Cambria" panose="02040503050406030204" pitchFamily="18" charset="0"/>
                <a:ea typeface="Cambria" panose="02040503050406030204" pitchFamily="18" charset="0"/>
                <a:sym typeface="Wingdings" pitchFamily="2" charset="2"/>
              </a:rPr>
              <a:t>: </a:t>
            </a:r>
            <a:r>
              <a:rPr lang="en-US" sz="2000" dirty="0">
                <a:solidFill>
                  <a:schemeClr val="accent6">
                    <a:lumMod val="50000"/>
                  </a:schemeClr>
                </a:solidFill>
                <a:effectLst/>
                <a:latin typeface="Cambria" panose="02040503050406030204" pitchFamily="18" charset="0"/>
                <a:ea typeface="Cambria" panose="02040503050406030204" pitchFamily="18" charset="0"/>
                <a:sym typeface="Wingdings" pitchFamily="2" charset="2"/>
              </a:rPr>
              <a:t>TRI ÂN THẦY CÔ – KẾT NỐI BẠN BÈ</a:t>
            </a:r>
            <a:endParaRPr lang="x-none" sz="2000" dirty="0">
              <a:solidFill>
                <a:schemeClr val="accent6">
                  <a:lumMod val="50000"/>
                </a:schemeClr>
              </a:solidFill>
              <a:effectLst/>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77580C82-0CBA-754F-9505-8F29CC200F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3578" y="4524749"/>
            <a:ext cx="2435192" cy="1891655"/>
          </a:xfrm>
          <a:prstGeom prst="rect">
            <a:avLst/>
          </a:prstGeom>
        </p:spPr>
      </p:pic>
      <p:pic>
        <p:nvPicPr>
          <p:cNvPr id="14" name="Picture 13">
            <a:extLst>
              <a:ext uri="{FF2B5EF4-FFF2-40B4-BE49-F238E27FC236}">
                <a16:creationId xmlns:a16="http://schemas.microsoft.com/office/drawing/2014/main" id="{83A5B8CC-EA69-3B49-9EDC-6FF08088D7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7459"/>
          <a:stretch/>
        </p:blipFill>
        <p:spPr>
          <a:xfrm>
            <a:off x="2730877" y="2373316"/>
            <a:ext cx="2424940" cy="1725118"/>
          </a:xfrm>
          <a:prstGeom prst="rect">
            <a:avLst/>
          </a:prstGeom>
        </p:spPr>
      </p:pic>
      <p:pic>
        <p:nvPicPr>
          <p:cNvPr id="16" name="Picture 15">
            <a:extLst>
              <a:ext uri="{FF2B5EF4-FFF2-40B4-BE49-F238E27FC236}">
                <a16:creationId xmlns:a16="http://schemas.microsoft.com/office/drawing/2014/main" id="{66E17F32-7A11-5E48-B91C-9F71E613B0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74764"/>
            <a:ext cx="2647496" cy="1891657"/>
          </a:xfrm>
          <a:prstGeom prst="rect">
            <a:avLst/>
          </a:prstGeom>
        </p:spPr>
      </p:pic>
      <p:pic>
        <p:nvPicPr>
          <p:cNvPr id="18" name="Picture 17">
            <a:extLst>
              <a:ext uri="{FF2B5EF4-FFF2-40B4-BE49-F238E27FC236}">
                <a16:creationId xmlns:a16="http://schemas.microsoft.com/office/drawing/2014/main" id="{00F8C92B-5513-764F-9F56-EAD70BD92D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3736"/>
          <a:stretch/>
        </p:blipFill>
        <p:spPr>
          <a:xfrm>
            <a:off x="12435" y="2368748"/>
            <a:ext cx="2595184" cy="1693868"/>
          </a:xfrm>
          <a:prstGeom prst="rect">
            <a:avLst/>
          </a:prstGeom>
        </p:spPr>
      </p:pic>
      <p:sp>
        <p:nvSpPr>
          <p:cNvPr id="19" name="TextBox 18">
            <a:extLst>
              <a:ext uri="{FF2B5EF4-FFF2-40B4-BE49-F238E27FC236}">
                <a16:creationId xmlns:a16="http://schemas.microsoft.com/office/drawing/2014/main" id="{E9E0EC7A-B06C-0F47-A9FF-FCC731E3BC16}"/>
              </a:ext>
            </a:extLst>
          </p:cNvPr>
          <p:cNvSpPr txBox="1"/>
          <p:nvPr/>
        </p:nvSpPr>
        <p:spPr>
          <a:xfrm>
            <a:off x="1052802" y="1995321"/>
            <a:ext cx="792525" cy="400110"/>
          </a:xfrm>
          <a:prstGeom prst="rect">
            <a:avLst/>
          </a:prstGeom>
          <a:noFill/>
        </p:spPr>
        <p:txBody>
          <a:bodyPr wrap="none" rtlCol="0">
            <a:spAutoFit/>
          </a:bodyPr>
          <a:lstStyle/>
          <a:p>
            <a:r>
              <a:rPr lang="x-none" sz="2000" b="1" dirty="0"/>
              <a:t>LỚP 1</a:t>
            </a:r>
          </a:p>
        </p:txBody>
      </p:sp>
      <p:sp>
        <p:nvSpPr>
          <p:cNvPr id="20" name="TextBox 19">
            <a:extLst>
              <a:ext uri="{FF2B5EF4-FFF2-40B4-BE49-F238E27FC236}">
                <a16:creationId xmlns:a16="http://schemas.microsoft.com/office/drawing/2014/main" id="{94217604-4596-8546-8527-1F214257D1D0}"/>
              </a:ext>
            </a:extLst>
          </p:cNvPr>
          <p:cNvSpPr txBox="1"/>
          <p:nvPr/>
        </p:nvSpPr>
        <p:spPr>
          <a:xfrm>
            <a:off x="3547083" y="1941729"/>
            <a:ext cx="792525" cy="400110"/>
          </a:xfrm>
          <a:prstGeom prst="rect">
            <a:avLst/>
          </a:prstGeom>
          <a:noFill/>
        </p:spPr>
        <p:txBody>
          <a:bodyPr wrap="none" rtlCol="0">
            <a:spAutoFit/>
          </a:bodyPr>
          <a:lstStyle/>
          <a:p>
            <a:r>
              <a:rPr lang="x-none" sz="2000" b="1" dirty="0"/>
              <a:t>LỚP 2</a:t>
            </a:r>
          </a:p>
        </p:txBody>
      </p:sp>
      <p:sp>
        <p:nvSpPr>
          <p:cNvPr id="21" name="TextBox 20">
            <a:extLst>
              <a:ext uri="{FF2B5EF4-FFF2-40B4-BE49-F238E27FC236}">
                <a16:creationId xmlns:a16="http://schemas.microsoft.com/office/drawing/2014/main" id="{3DD17EB5-769B-E34F-B2A6-5C26176863A2}"/>
              </a:ext>
            </a:extLst>
          </p:cNvPr>
          <p:cNvSpPr txBox="1"/>
          <p:nvPr/>
        </p:nvSpPr>
        <p:spPr>
          <a:xfrm>
            <a:off x="5971060" y="1968638"/>
            <a:ext cx="792525" cy="400110"/>
          </a:xfrm>
          <a:prstGeom prst="rect">
            <a:avLst/>
          </a:prstGeom>
          <a:noFill/>
        </p:spPr>
        <p:txBody>
          <a:bodyPr wrap="none" rtlCol="0">
            <a:spAutoFit/>
          </a:bodyPr>
          <a:lstStyle/>
          <a:p>
            <a:r>
              <a:rPr lang="x-none" sz="2000" b="1" dirty="0"/>
              <a:t>LỚP 3</a:t>
            </a:r>
          </a:p>
        </p:txBody>
      </p:sp>
      <p:pic>
        <p:nvPicPr>
          <p:cNvPr id="2" name="Picture 1"/>
          <p:cNvPicPr>
            <a:picLocks noChangeAspect="1"/>
          </p:cNvPicPr>
          <p:nvPr/>
        </p:nvPicPr>
        <p:blipFill>
          <a:blip r:embed="rId7"/>
          <a:stretch>
            <a:fillRect/>
          </a:stretch>
        </p:blipFill>
        <p:spPr>
          <a:xfrm>
            <a:off x="5241794" y="2368748"/>
            <a:ext cx="2614466" cy="1725118"/>
          </a:xfrm>
          <a:prstGeom prst="rect">
            <a:avLst/>
          </a:prstGeom>
        </p:spPr>
      </p:pic>
      <p:pic>
        <p:nvPicPr>
          <p:cNvPr id="3" name="Picture 2"/>
          <p:cNvPicPr>
            <a:picLocks noChangeAspect="1"/>
          </p:cNvPicPr>
          <p:nvPr/>
        </p:nvPicPr>
        <p:blipFill>
          <a:blip r:embed="rId8"/>
          <a:stretch>
            <a:fillRect/>
          </a:stretch>
        </p:blipFill>
        <p:spPr>
          <a:xfrm>
            <a:off x="5113950" y="4481696"/>
            <a:ext cx="2424939" cy="1891657"/>
          </a:xfrm>
          <a:prstGeom prst="rect">
            <a:avLst/>
          </a:prstGeom>
        </p:spPr>
      </p:pic>
      <p:sp>
        <p:nvSpPr>
          <p:cNvPr id="15" name="TextBox 14">
            <a:extLst>
              <a:ext uri="{FF2B5EF4-FFF2-40B4-BE49-F238E27FC236}">
                <a16:creationId xmlns:a16="http://schemas.microsoft.com/office/drawing/2014/main" id="{1EDB6A98-EFCA-4CFE-A1EF-D769D24DD0BD}"/>
              </a:ext>
            </a:extLst>
          </p:cNvPr>
          <p:cNvSpPr txBox="1"/>
          <p:nvPr/>
        </p:nvSpPr>
        <p:spPr>
          <a:xfrm>
            <a:off x="8275240" y="1995321"/>
            <a:ext cx="792525" cy="400110"/>
          </a:xfrm>
          <a:prstGeom prst="rect">
            <a:avLst/>
          </a:prstGeom>
          <a:noFill/>
        </p:spPr>
        <p:txBody>
          <a:bodyPr wrap="none" rtlCol="0">
            <a:spAutoFit/>
          </a:bodyPr>
          <a:lstStyle/>
          <a:p>
            <a:r>
              <a:rPr lang="x-none" sz="2000" b="1" dirty="0"/>
              <a:t>LỚP </a:t>
            </a:r>
            <a:r>
              <a:rPr lang="en-US" sz="2000" b="1" dirty="0"/>
              <a:t>4</a:t>
            </a:r>
            <a:endParaRPr lang="x-none" sz="2000" b="1" dirty="0"/>
          </a:p>
        </p:txBody>
      </p:sp>
      <p:pic>
        <p:nvPicPr>
          <p:cNvPr id="7" name="Picture 6">
            <a:extLst>
              <a:ext uri="{FF2B5EF4-FFF2-40B4-BE49-F238E27FC236}">
                <a16:creationId xmlns:a16="http://schemas.microsoft.com/office/drawing/2014/main" id="{74E08C0F-3337-4BA7-89FC-9D63E9955643}"/>
              </a:ext>
            </a:extLst>
          </p:cNvPr>
          <p:cNvPicPr>
            <a:picLocks noChangeAspect="1"/>
          </p:cNvPicPr>
          <p:nvPr/>
        </p:nvPicPr>
        <p:blipFill rotWithShape="1">
          <a:blip r:embed="rId9"/>
          <a:srcRect l="983" t="5093" r="6893"/>
          <a:stretch/>
        </p:blipFill>
        <p:spPr>
          <a:xfrm>
            <a:off x="7607764" y="2335746"/>
            <a:ext cx="2351246" cy="1731438"/>
          </a:xfrm>
          <a:prstGeom prst="rect">
            <a:avLst/>
          </a:prstGeom>
        </p:spPr>
      </p:pic>
      <p:pic>
        <p:nvPicPr>
          <p:cNvPr id="10" name="Picture 9">
            <a:extLst>
              <a:ext uri="{FF2B5EF4-FFF2-40B4-BE49-F238E27FC236}">
                <a16:creationId xmlns:a16="http://schemas.microsoft.com/office/drawing/2014/main" id="{090B2E29-CF89-4B8C-AFF9-BAEB74C85244}"/>
              </a:ext>
            </a:extLst>
          </p:cNvPr>
          <p:cNvPicPr>
            <a:picLocks noChangeAspect="1"/>
          </p:cNvPicPr>
          <p:nvPr/>
        </p:nvPicPr>
        <p:blipFill rotWithShape="1">
          <a:blip r:embed="rId10"/>
          <a:srcRect l="1842" t="5532" r="8448"/>
          <a:stretch/>
        </p:blipFill>
        <p:spPr>
          <a:xfrm>
            <a:off x="7538889" y="4495561"/>
            <a:ext cx="2440062" cy="1877792"/>
          </a:xfrm>
          <a:prstGeom prst="rect">
            <a:avLst/>
          </a:prstGeom>
        </p:spPr>
      </p:pic>
      <p:sp>
        <p:nvSpPr>
          <p:cNvPr id="17" name="TextBox 16">
            <a:extLst>
              <a:ext uri="{FF2B5EF4-FFF2-40B4-BE49-F238E27FC236}">
                <a16:creationId xmlns:a16="http://schemas.microsoft.com/office/drawing/2014/main" id="{D566C0F3-5FA1-410F-9CC9-3DD8221AFF8D}"/>
              </a:ext>
            </a:extLst>
          </p:cNvPr>
          <p:cNvSpPr txBox="1"/>
          <p:nvPr/>
        </p:nvSpPr>
        <p:spPr>
          <a:xfrm>
            <a:off x="10493055" y="1995321"/>
            <a:ext cx="792525" cy="400110"/>
          </a:xfrm>
          <a:prstGeom prst="rect">
            <a:avLst/>
          </a:prstGeom>
          <a:noFill/>
        </p:spPr>
        <p:txBody>
          <a:bodyPr wrap="none" rtlCol="0">
            <a:spAutoFit/>
          </a:bodyPr>
          <a:lstStyle/>
          <a:p>
            <a:r>
              <a:rPr lang="x-none" sz="2000" b="1" dirty="0"/>
              <a:t>LỚP </a:t>
            </a:r>
            <a:r>
              <a:rPr lang="en-US" sz="2000" b="1" dirty="0"/>
              <a:t>5</a:t>
            </a:r>
            <a:endParaRPr lang="x-none" sz="2000" b="1" dirty="0"/>
          </a:p>
        </p:txBody>
      </p:sp>
      <p:pic>
        <p:nvPicPr>
          <p:cNvPr id="9" name="Picture 8">
            <a:extLst>
              <a:ext uri="{FF2B5EF4-FFF2-40B4-BE49-F238E27FC236}">
                <a16:creationId xmlns:a16="http://schemas.microsoft.com/office/drawing/2014/main" id="{F5E4E212-DF29-4004-BFE8-FDAF0E6D5F8B}"/>
              </a:ext>
            </a:extLst>
          </p:cNvPr>
          <p:cNvPicPr>
            <a:picLocks noChangeAspect="1"/>
          </p:cNvPicPr>
          <p:nvPr/>
        </p:nvPicPr>
        <p:blipFill rotWithShape="1">
          <a:blip r:embed="rId11"/>
          <a:srcRect l="2390" r="1902"/>
          <a:stretch/>
        </p:blipFill>
        <p:spPr>
          <a:xfrm>
            <a:off x="9903416" y="2390084"/>
            <a:ext cx="2288583" cy="1672532"/>
          </a:xfrm>
          <a:prstGeom prst="rect">
            <a:avLst/>
          </a:prstGeom>
        </p:spPr>
      </p:pic>
      <p:pic>
        <p:nvPicPr>
          <p:cNvPr id="13" name="Picture 12">
            <a:extLst>
              <a:ext uri="{FF2B5EF4-FFF2-40B4-BE49-F238E27FC236}">
                <a16:creationId xmlns:a16="http://schemas.microsoft.com/office/drawing/2014/main" id="{DB8364A0-50C6-4554-B37E-66C279CB3672}"/>
              </a:ext>
            </a:extLst>
          </p:cNvPr>
          <p:cNvPicPr>
            <a:picLocks noChangeAspect="1"/>
          </p:cNvPicPr>
          <p:nvPr/>
        </p:nvPicPr>
        <p:blipFill rotWithShape="1">
          <a:blip r:embed="rId12"/>
          <a:srcRect l="3292" r="6004"/>
          <a:stretch/>
        </p:blipFill>
        <p:spPr>
          <a:xfrm>
            <a:off x="9903415" y="4574732"/>
            <a:ext cx="2288583" cy="1791688"/>
          </a:xfrm>
          <a:prstGeom prst="rect">
            <a:avLst/>
          </a:prstGeom>
        </p:spPr>
      </p:pic>
    </p:spTree>
    <p:extLst>
      <p:ext uri="{BB962C8B-B14F-4D97-AF65-F5344CB8AC3E}">
        <p14:creationId xmlns:p14="http://schemas.microsoft.com/office/powerpoint/2010/main" val="119290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476932" y="1949152"/>
            <a:ext cx="430886" cy="430886"/>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b="1" dirty="0">
                <a:latin typeface="Myriad Pro" pitchFamily="34" charset="0"/>
              </a:rPr>
              <a:t>3</a:t>
            </a:r>
            <a:endParaRPr lang="ko-KR" altLang="en-US" sz="1500" b="1" dirty="0">
              <a:latin typeface="Myriad Pro" pitchFamily="34" charset="0"/>
            </a:endParaRPr>
          </a:p>
        </p:txBody>
      </p:sp>
      <p:sp>
        <p:nvSpPr>
          <p:cNvPr id="89" name="TextBox 88">
            <a:extLst>
              <a:ext uri="{FF2B5EF4-FFF2-40B4-BE49-F238E27FC236}">
                <a16:creationId xmlns:a16="http://schemas.microsoft.com/office/drawing/2014/main" id="{4E6FE36A-81B0-4503-AF51-CC2707E8161B}"/>
              </a:ext>
            </a:extLst>
          </p:cNvPr>
          <p:cNvSpPr txBox="1"/>
          <p:nvPr/>
        </p:nvSpPr>
        <p:spPr>
          <a:xfrm>
            <a:off x="1132155" y="1656764"/>
            <a:ext cx="10170845" cy="1015663"/>
          </a:xfrm>
          <a:prstGeom prst="rect">
            <a:avLst/>
          </a:prstGeom>
          <a:noFill/>
        </p:spPr>
        <p:txBody>
          <a:bodyPr wrap="square" rtlCol="0" anchor="ctr">
            <a:spAutoFit/>
          </a:bodyPr>
          <a:lstStyle/>
          <a:p>
            <a:pPr algn="just"/>
            <a:r>
              <a:rPr lang="en-US" sz="2000" b="1" dirty="0" err="1">
                <a:solidFill>
                  <a:srgbClr val="000000"/>
                </a:solidFill>
                <a:latin typeface="Cambria" panose="02040503050406030204" pitchFamily="18" charset="0"/>
                <a:ea typeface="Cambria" panose="02040503050406030204" pitchFamily="18" charset="0"/>
              </a:rPr>
              <a:t>Tiến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tổ</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chức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hoạt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động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của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chủ</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đề</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dựa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theo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lí</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thuyết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học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tập</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trải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nghiệm</a:t>
            </a:r>
            <a:r>
              <a:rPr lang="en-US" sz="2000" b="1" dirty="0">
                <a:solidFill>
                  <a:srgbClr val="000000"/>
                </a:solidFill>
                <a:latin typeface="Cambria" panose="02040503050406030204" pitchFamily="18" charset="0"/>
                <a:ea typeface="Cambria" panose="02040503050406030204" pitchFamily="18" charset="0"/>
              </a:rPr>
              <a:t>; </a:t>
            </a:r>
          </a:p>
          <a:p>
            <a:pPr algn="just"/>
            <a:r>
              <a:rPr lang="en-US" sz="2000" b="1" dirty="0" err="1">
                <a:solidFill>
                  <a:srgbClr val="000000"/>
                </a:solidFill>
                <a:latin typeface="Cambria" panose="02040503050406030204" pitchFamily="18" charset="0"/>
                <a:ea typeface="Cambria" panose="02040503050406030204" pitchFamily="18" charset="0"/>
              </a:rPr>
              <a:t>đảm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bảo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tính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liên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tục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trong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quá</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rèn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luyện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và</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phát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triển</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phẩm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chất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năng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lực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của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học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sinh</a:t>
            </a:r>
            <a:r>
              <a:rPr lang="en-US" sz="2000" b="1" dirty="0">
                <a:solidFill>
                  <a:srgbClr val="000000"/>
                </a:solidFill>
                <a:latin typeface="Cambria" panose="02040503050406030204" pitchFamily="18" charset="0"/>
                <a:ea typeface="Cambria" panose="02040503050406030204" pitchFamily="18" charset="0"/>
              </a:rPr>
              <a:t>.</a:t>
            </a:r>
          </a:p>
        </p:txBody>
      </p:sp>
      <p:sp>
        <p:nvSpPr>
          <p:cNvPr id="2" name="Date Placeholder 1"/>
          <p:cNvSpPr>
            <a:spLocks noGrp="1"/>
          </p:cNvSpPr>
          <p:nvPr>
            <p:ph type="dt" sz="half" idx="2"/>
          </p:nvPr>
        </p:nvSpPr>
        <p:spPr/>
        <p:txBody>
          <a:bodyPr/>
          <a:lstStyle/>
          <a:p>
            <a:fld id="{F9011325-46F7-4970-AD79-3FA186D3F16F}" type="datetime1">
              <a:rPr lang="en-US" smtClean="0"/>
              <a:t>20/2/2024</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18</a:t>
            </a:fld>
            <a:endParaRPr lang="en-US"/>
          </a:p>
        </p:txBody>
      </p:sp>
      <p:sp>
        <p:nvSpPr>
          <p:cNvPr id="10" name="Title 4">
            <a:extLst>
              <a:ext uri="{FF2B5EF4-FFF2-40B4-BE49-F238E27FC236}">
                <a16:creationId xmlns:a16="http://schemas.microsoft.com/office/drawing/2014/main" id="{A0FD1890-BEE0-4F83-B159-64EE98BAD4EC}"/>
              </a:ext>
            </a:extLst>
          </p:cNvPr>
          <p:cNvSpPr txBox="1">
            <a:spLocks/>
          </p:cNvSpPr>
          <p:nvPr/>
        </p:nvSpPr>
        <p:spPr>
          <a:xfrm>
            <a:off x="1059976" y="845713"/>
            <a:ext cx="10072048" cy="1006429"/>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rPr>
              <a:t>ĐẶC ĐIỂM CỦA SGK HOẠT ĐỘNG TRẢI NGHIỆM 5</a:t>
            </a:r>
          </a:p>
        </p:txBody>
      </p:sp>
      <p:pic>
        <p:nvPicPr>
          <p:cNvPr id="5" name="Picture 4">
            <a:extLst>
              <a:ext uri="{FF2B5EF4-FFF2-40B4-BE49-F238E27FC236}">
                <a16:creationId xmlns:a16="http://schemas.microsoft.com/office/drawing/2014/main" id="{429B7411-855D-44A9-A93E-BCDE43152415}"/>
              </a:ext>
            </a:extLst>
          </p:cNvPr>
          <p:cNvPicPr>
            <a:picLocks noChangeAspect="1"/>
          </p:cNvPicPr>
          <p:nvPr/>
        </p:nvPicPr>
        <p:blipFill>
          <a:blip r:embed="rId3"/>
          <a:stretch>
            <a:fillRect/>
          </a:stretch>
        </p:blipFill>
        <p:spPr>
          <a:xfrm>
            <a:off x="6096000" y="2443139"/>
            <a:ext cx="5121708" cy="3175182"/>
          </a:xfrm>
          <a:prstGeom prst="rect">
            <a:avLst/>
          </a:prstGeom>
        </p:spPr>
      </p:pic>
      <p:pic>
        <p:nvPicPr>
          <p:cNvPr id="4" name="Picture 3"/>
          <p:cNvPicPr>
            <a:picLocks noChangeAspect="1"/>
          </p:cNvPicPr>
          <p:nvPr/>
        </p:nvPicPr>
        <p:blipFill>
          <a:blip r:embed="rId4"/>
          <a:stretch>
            <a:fillRect/>
          </a:stretch>
        </p:blipFill>
        <p:spPr>
          <a:xfrm>
            <a:off x="573264" y="2752017"/>
            <a:ext cx="5353797" cy="3524742"/>
          </a:xfrm>
          <a:prstGeom prst="rect">
            <a:avLst/>
          </a:prstGeom>
        </p:spPr>
      </p:pic>
    </p:spTree>
    <p:extLst>
      <p:ext uri="{BB962C8B-B14F-4D97-AF65-F5344CB8AC3E}">
        <p14:creationId xmlns:p14="http://schemas.microsoft.com/office/powerpoint/2010/main" val="8545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56302" y="434051"/>
            <a:ext cx="7222645" cy="1050286"/>
          </a:xfrm>
        </p:spPr>
        <p:txBody>
          <a:bodyPr>
            <a:normAutofit/>
          </a:bodyPr>
          <a:lstStyle/>
          <a:p>
            <a:pPr algn="ctr"/>
            <a:r>
              <a:rPr lang="en-US" dirty="0">
                <a:solidFill>
                  <a:schemeClr val="accent6">
                    <a:lumMod val="50000"/>
                  </a:schemeClr>
                </a:solidFill>
                <a:effectLst/>
                <a:latin typeface="Cambria" panose="02040503050406030204" pitchFamily="18" charset="0"/>
                <a:ea typeface="Cambria" panose="02040503050406030204" pitchFamily="18" charset="0"/>
              </a:rPr>
              <a:t>QUY TRÌNH </a:t>
            </a:r>
            <a:r>
              <a:rPr lang="en-US" dirty="0" err="1">
                <a:solidFill>
                  <a:schemeClr val="accent6">
                    <a:lumMod val="50000"/>
                  </a:schemeClr>
                </a:solidFill>
                <a:effectLst/>
                <a:latin typeface="Cambria" panose="02040503050406030204" pitchFamily="18" charset="0"/>
                <a:ea typeface="Cambria" panose="02040503050406030204" pitchFamily="18" charset="0"/>
              </a:rPr>
              <a:t>Thiết</a:t>
            </a:r>
            <a:r>
              <a:rPr lang="en-US" dirty="0">
                <a:solidFill>
                  <a:schemeClr val="accent6">
                    <a:lumMod val="50000"/>
                  </a:schemeClr>
                </a:solidFill>
                <a:effectLst/>
                <a:latin typeface="Cambria" panose="02040503050406030204" pitchFamily="18" charset="0"/>
                <a:ea typeface="Cambria" panose="02040503050406030204" pitchFamily="18" charset="0"/>
              </a:rPr>
              <a:t> </a:t>
            </a:r>
            <a:r>
              <a:rPr lang="en-US" dirty="0" err="1">
                <a:solidFill>
                  <a:schemeClr val="accent6">
                    <a:lumMod val="50000"/>
                  </a:schemeClr>
                </a:solidFill>
                <a:effectLst/>
                <a:latin typeface="Cambria" panose="02040503050406030204" pitchFamily="18" charset="0"/>
                <a:ea typeface="Cambria" panose="02040503050406030204" pitchFamily="18" charset="0"/>
              </a:rPr>
              <a:t>kế</a:t>
            </a:r>
            <a:r>
              <a:rPr lang="en-US" dirty="0">
                <a:solidFill>
                  <a:schemeClr val="accent6">
                    <a:lumMod val="50000"/>
                  </a:schemeClr>
                </a:solidFill>
                <a:effectLst/>
                <a:latin typeface="Cambria" panose="02040503050406030204" pitchFamily="18" charset="0"/>
                <a:ea typeface="Cambria" panose="02040503050406030204" pitchFamily="18" charset="0"/>
              </a:rPr>
              <a:t> </a:t>
            </a:r>
            <a:r>
              <a:rPr lang="en-US" dirty="0" err="1">
                <a:solidFill>
                  <a:schemeClr val="accent6">
                    <a:lumMod val="50000"/>
                  </a:schemeClr>
                </a:solidFill>
                <a:effectLst/>
                <a:latin typeface="Cambria" panose="02040503050406030204" pitchFamily="18" charset="0"/>
                <a:ea typeface="Cambria" panose="02040503050406030204" pitchFamily="18" charset="0"/>
              </a:rPr>
              <a:t>và</a:t>
            </a:r>
            <a:r>
              <a:rPr lang="en-US" dirty="0">
                <a:solidFill>
                  <a:schemeClr val="accent6">
                    <a:lumMod val="50000"/>
                  </a:schemeClr>
                </a:solidFill>
                <a:effectLst/>
                <a:latin typeface="Cambria" panose="02040503050406030204" pitchFamily="18" charset="0"/>
                <a:ea typeface="Cambria" panose="02040503050406030204" pitchFamily="18" charset="0"/>
              </a:rPr>
              <a:t> </a:t>
            </a:r>
            <a:r>
              <a:rPr lang="en-US" dirty="0" err="1">
                <a:solidFill>
                  <a:schemeClr val="accent6">
                    <a:lumMod val="50000"/>
                  </a:schemeClr>
                </a:solidFill>
                <a:effectLst/>
                <a:latin typeface="Cambria" panose="02040503050406030204" pitchFamily="18" charset="0"/>
                <a:ea typeface="Cambria" panose="02040503050406030204" pitchFamily="18" charset="0"/>
              </a:rPr>
              <a:t>tổ</a:t>
            </a:r>
            <a:r>
              <a:rPr lang="en-US" dirty="0">
                <a:solidFill>
                  <a:schemeClr val="accent6">
                    <a:lumMod val="50000"/>
                  </a:schemeClr>
                </a:solidFill>
                <a:effectLst/>
                <a:latin typeface="Cambria" panose="02040503050406030204" pitchFamily="18" charset="0"/>
                <a:ea typeface="Cambria" panose="02040503050406030204" pitchFamily="18" charset="0"/>
              </a:rPr>
              <a:t> </a:t>
            </a:r>
            <a:r>
              <a:rPr lang="en-US" dirty="0" err="1">
                <a:solidFill>
                  <a:schemeClr val="accent6">
                    <a:lumMod val="50000"/>
                  </a:schemeClr>
                </a:solidFill>
                <a:effectLst/>
                <a:latin typeface="Cambria" panose="02040503050406030204" pitchFamily="18" charset="0"/>
                <a:ea typeface="Cambria" panose="02040503050406030204" pitchFamily="18" charset="0"/>
              </a:rPr>
              <a:t>chức</a:t>
            </a:r>
            <a:r>
              <a:rPr lang="en-US" dirty="0">
                <a:solidFill>
                  <a:schemeClr val="accent6">
                    <a:lumMod val="50000"/>
                  </a:schemeClr>
                </a:solidFill>
                <a:effectLst/>
                <a:latin typeface="Cambria" panose="02040503050406030204" pitchFamily="18" charset="0"/>
                <a:ea typeface="Cambria" panose="02040503050406030204" pitchFamily="18" charset="0"/>
              </a:rPr>
              <a:t> HOẠT ĐỘNG </a:t>
            </a:r>
            <a:r>
              <a:rPr lang="en-US" dirty="0" err="1">
                <a:solidFill>
                  <a:schemeClr val="accent6">
                    <a:lumMod val="50000"/>
                  </a:schemeClr>
                </a:solidFill>
                <a:effectLst/>
                <a:latin typeface="Cambria" panose="02040503050406030204" pitchFamily="18" charset="0"/>
                <a:ea typeface="Cambria" panose="02040503050406030204" pitchFamily="18" charset="0"/>
              </a:rPr>
              <a:t>giáo</a:t>
            </a:r>
            <a:r>
              <a:rPr lang="en-US" dirty="0">
                <a:solidFill>
                  <a:schemeClr val="accent6">
                    <a:lumMod val="50000"/>
                  </a:schemeClr>
                </a:solidFill>
                <a:effectLst/>
                <a:latin typeface="Cambria" panose="02040503050406030204" pitchFamily="18" charset="0"/>
                <a:ea typeface="Cambria" panose="02040503050406030204" pitchFamily="18" charset="0"/>
              </a:rPr>
              <a:t> </a:t>
            </a:r>
            <a:r>
              <a:rPr lang="en-US" dirty="0" err="1">
                <a:solidFill>
                  <a:schemeClr val="accent6">
                    <a:lumMod val="50000"/>
                  </a:schemeClr>
                </a:solidFill>
                <a:effectLst/>
                <a:latin typeface="Cambria" panose="02040503050406030204" pitchFamily="18" charset="0"/>
                <a:ea typeface="Cambria" panose="02040503050406030204" pitchFamily="18" charset="0"/>
              </a:rPr>
              <a:t>dục</a:t>
            </a:r>
            <a:r>
              <a:rPr lang="en-US" dirty="0">
                <a:solidFill>
                  <a:schemeClr val="accent6">
                    <a:lumMod val="50000"/>
                  </a:schemeClr>
                </a:solidFill>
                <a:effectLst/>
                <a:latin typeface="Cambria" panose="02040503050406030204" pitchFamily="18" charset="0"/>
                <a:ea typeface="Cambria" panose="02040503050406030204" pitchFamily="18" charset="0"/>
              </a:rPr>
              <a:t> </a:t>
            </a:r>
            <a:r>
              <a:rPr lang="en-US" dirty="0" err="1">
                <a:solidFill>
                  <a:schemeClr val="accent6">
                    <a:lumMod val="50000"/>
                  </a:schemeClr>
                </a:solidFill>
                <a:effectLst/>
                <a:latin typeface="Cambria" panose="02040503050406030204" pitchFamily="18" charset="0"/>
                <a:ea typeface="Cambria" panose="02040503050406030204" pitchFamily="18" charset="0"/>
              </a:rPr>
              <a:t>theo</a:t>
            </a:r>
            <a:r>
              <a:rPr lang="en-US" dirty="0">
                <a:solidFill>
                  <a:schemeClr val="accent6">
                    <a:lumMod val="50000"/>
                  </a:schemeClr>
                </a:solidFill>
                <a:effectLst/>
                <a:latin typeface="Cambria" panose="02040503050406030204" pitchFamily="18" charset="0"/>
                <a:ea typeface="Cambria" panose="02040503050406030204" pitchFamily="18" charset="0"/>
              </a:rPr>
              <a:t> </a:t>
            </a:r>
            <a:r>
              <a:rPr lang="en-US" dirty="0" err="1">
                <a:solidFill>
                  <a:schemeClr val="accent6">
                    <a:lumMod val="50000"/>
                  </a:schemeClr>
                </a:solidFill>
                <a:effectLst/>
                <a:latin typeface="Cambria" panose="02040503050406030204" pitchFamily="18" charset="0"/>
                <a:ea typeface="Cambria" panose="02040503050406030204" pitchFamily="18" charset="0"/>
              </a:rPr>
              <a:t>chủ</a:t>
            </a:r>
            <a:r>
              <a:rPr lang="en-US" dirty="0">
                <a:solidFill>
                  <a:schemeClr val="accent6">
                    <a:lumMod val="50000"/>
                  </a:schemeClr>
                </a:solidFill>
                <a:effectLst/>
                <a:latin typeface="Cambria" panose="02040503050406030204" pitchFamily="18" charset="0"/>
                <a:ea typeface="Cambria" panose="02040503050406030204" pitchFamily="18" charset="0"/>
              </a:rPr>
              <a:t> </a:t>
            </a:r>
            <a:r>
              <a:rPr lang="en-US" dirty="0" err="1">
                <a:solidFill>
                  <a:schemeClr val="accent6">
                    <a:lumMod val="50000"/>
                  </a:schemeClr>
                </a:solidFill>
                <a:effectLst/>
                <a:latin typeface="Cambria" panose="02040503050406030204" pitchFamily="18" charset="0"/>
                <a:ea typeface="Cambria" panose="02040503050406030204" pitchFamily="18" charset="0"/>
              </a:rPr>
              <a:t>đề</a:t>
            </a:r>
            <a:endParaRPr lang="en-US" dirty="0">
              <a:solidFill>
                <a:schemeClr val="accent6">
                  <a:lumMod val="50000"/>
                </a:schemeClr>
              </a:solidFill>
              <a:effectLst/>
              <a:latin typeface="Cambria" panose="02040503050406030204" pitchFamily="18" charset="0"/>
              <a:ea typeface="Cambria" panose="02040503050406030204" pitchFamily="18" charset="0"/>
            </a:endParaRPr>
          </a:p>
        </p:txBody>
      </p:sp>
      <p:sp>
        <p:nvSpPr>
          <p:cNvPr id="2" name="Date Placeholder 1"/>
          <p:cNvSpPr>
            <a:spLocks noGrp="1"/>
          </p:cNvSpPr>
          <p:nvPr>
            <p:ph type="dt" sz="half" idx="2"/>
          </p:nvPr>
        </p:nvSpPr>
        <p:spPr/>
        <p:txBody>
          <a:bodyPr/>
          <a:lstStyle/>
          <a:p>
            <a:fld id="{EE0F0134-C919-4E86-A74C-C504309ADC05}" type="datetime1">
              <a:rPr lang="en-US" smtClean="0"/>
              <a:t>20/2/2024</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19</a:t>
            </a:fld>
            <a:endParaRPr lang="en-US"/>
          </a:p>
        </p:txBody>
      </p:sp>
      <p:graphicFrame>
        <p:nvGraphicFramePr>
          <p:cNvPr id="7" name="Sơ đồ 9">
            <a:extLst>
              <a:ext uri="{FF2B5EF4-FFF2-40B4-BE49-F238E27FC236}">
                <a16:creationId xmlns:a16="http://schemas.microsoft.com/office/drawing/2014/main" id="{BD4E79B0-5E19-4E8A-BB96-46134DDBE703}"/>
              </a:ext>
            </a:extLst>
          </p:cNvPr>
          <p:cNvGraphicFramePr/>
          <p:nvPr/>
        </p:nvGraphicFramePr>
        <p:xfrm>
          <a:off x="2988155" y="1745859"/>
          <a:ext cx="6958941" cy="4324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FC25E5A-BF1E-0B1E-1B5C-66D1399098B9}"/>
              </a:ext>
            </a:extLst>
          </p:cNvPr>
          <p:cNvGrpSpPr/>
          <p:nvPr/>
        </p:nvGrpSpPr>
        <p:grpSpPr>
          <a:xfrm>
            <a:off x="96604" y="724776"/>
            <a:ext cx="1476069" cy="1930458"/>
            <a:chOff x="138311" y="1861358"/>
            <a:chExt cx="1531390" cy="2056664"/>
          </a:xfrm>
        </p:grpSpPr>
        <p:sp>
          <p:nvSpPr>
            <p:cNvPr id="6" name="TextBox 5">
              <a:extLst>
                <a:ext uri="{FF2B5EF4-FFF2-40B4-BE49-F238E27FC236}">
                  <a16:creationId xmlns:a16="http://schemas.microsoft.com/office/drawing/2014/main" id="{6262518E-EB37-5CEB-676A-29008F5A7F1E}"/>
                </a:ext>
              </a:extLst>
            </p:cNvPr>
            <p:cNvSpPr txBox="1"/>
            <p:nvPr/>
          </p:nvSpPr>
          <p:spPr>
            <a:xfrm>
              <a:off x="138311" y="3032698"/>
              <a:ext cx="1531390" cy="885324"/>
            </a:xfrm>
            <a:prstGeom prst="rect">
              <a:avLst/>
            </a:prstGeom>
            <a:noFill/>
          </p:spPr>
          <p:txBody>
            <a:bodyPr wrap="square" rtlCol="0">
              <a:spAutoFit/>
            </a:bodyPr>
            <a:lstStyle/>
            <a:p>
              <a:pPr algn="ctr"/>
              <a:r>
                <a:rPr lang="en-US" sz="1600" b="1" dirty="0">
                  <a:solidFill>
                    <a:srgbClr val="C00000"/>
                  </a:solidFill>
                  <a:cs typeface="Arial" panose="020B0604020202020204" pitchFamily="34" charset="0"/>
                </a:rPr>
                <a:t>HOẠT ĐỘNG GIÁO DỤC THEO CHỦ ĐỀ</a:t>
              </a:r>
            </a:p>
          </p:txBody>
        </p:sp>
        <p:pic>
          <p:nvPicPr>
            <p:cNvPr id="8" name="Picture 7">
              <a:extLst>
                <a:ext uri="{FF2B5EF4-FFF2-40B4-BE49-F238E27FC236}">
                  <a16:creationId xmlns:a16="http://schemas.microsoft.com/office/drawing/2014/main" id="{D2AE5080-8B4B-20B4-E099-31C4944854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0397" t="37106" r="10634" b="42593"/>
            <a:stretch/>
          </p:blipFill>
          <p:spPr>
            <a:xfrm>
              <a:off x="156525" y="1861358"/>
              <a:ext cx="1494964" cy="1232736"/>
            </a:xfrm>
            <a:prstGeom prst="rect">
              <a:avLst/>
            </a:prstGeom>
          </p:spPr>
        </p:pic>
      </p:grpSp>
    </p:spTree>
    <p:extLst>
      <p:ext uri="{BB962C8B-B14F-4D97-AF65-F5344CB8AC3E}">
        <p14:creationId xmlns:p14="http://schemas.microsoft.com/office/powerpoint/2010/main" val="74283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AFA7-8E77-465D-9E0D-3ECAAD21FAE7}"/>
              </a:ext>
            </a:extLst>
          </p:cNvPr>
          <p:cNvSpPr>
            <a:spLocks noGrp="1"/>
          </p:cNvSpPr>
          <p:nvPr>
            <p:ph type="title"/>
          </p:nvPr>
        </p:nvSpPr>
        <p:spPr>
          <a:xfrm>
            <a:off x="3021844" y="-40943"/>
            <a:ext cx="6572534" cy="1084953"/>
          </a:xfrm>
        </p:spPr>
        <p:txBody>
          <a:bodyPr/>
          <a:lstStyle/>
          <a:p>
            <a:pPr algn="ctr">
              <a:defRPr/>
            </a:pPr>
            <a:r>
              <a:rPr lang="en-US" sz="2000" b="1" dirty="0">
                <a:solidFill>
                  <a:srgbClr val="C00000"/>
                </a:solidFill>
                <a:effectLst/>
              </a:rPr>
              <a:t>NỘI DUNG CHƯƠNG TRÌNH VÀ YÊU CẦU CẦN ĐẠT CỦA HOẠT ĐỘNG TRẢI NGHIỆM 5</a:t>
            </a:r>
            <a:endParaRPr lang="en-US" sz="2400" b="1" dirty="0">
              <a:solidFill>
                <a:srgbClr val="C00000"/>
              </a:solidFill>
              <a:effectLst/>
            </a:endParaRPr>
          </a:p>
        </p:txBody>
      </p:sp>
      <p:graphicFrame>
        <p:nvGraphicFramePr>
          <p:cNvPr id="4" name="Table 3">
            <a:extLst>
              <a:ext uri="{FF2B5EF4-FFF2-40B4-BE49-F238E27FC236}">
                <a16:creationId xmlns:a16="http://schemas.microsoft.com/office/drawing/2014/main" id="{9C191240-DF63-BDFE-570E-34F668E73305}"/>
              </a:ext>
            </a:extLst>
          </p:cNvPr>
          <p:cNvGraphicFramePr>
            <a:graphicFrameLocks noGrp="1"/>
          </p:cNvGraphicFramePr>
          <p:nvPr>
            <p:extLst>
              <p:ext uri="{D42A27DB-BD31-4B8C-83A1-F6EECF244321}">
                <p14:modId xmlns:p14="http://schemas.microsoft.com/office/powerpoint/2010/main" val="1308027067"/>
              </p:ext>
            </p:extLst>
          </p:nvPr>
        </p:nvGraphicFramePr>
        <p:xfrm>
          <a:off x="357495" y="884451"/>
          <a:ext cx="11481824" cy="4002080"/>
        </p:xfrm>
        <a:graphic>
          <a:graphicData uri="http://schemas.openxmlformats.org/drawingml/2006/table">
            <a:tbl>
              <a:tblPr firstRow="1" bandRow="1">
                <a:tableStyleId>{B301B821-A1FF-4177-AEE7-76D212191A09}</a:tableStyleId>
              </a:tblPr>
              <a:tblGrid>
                <a:gridCol w="1364973">
                  <a:extLst>
                    <a:ext uri="{9D8B030D-6E8A-4147-A177-3AD203B41FA5}">
                      <a16:colId xmlns:a16="http://schemas.microsoft.com/office/drawing/2014/main" val="20000"/>
                    </a:ext>
                  </a:extLst>
                </a:gridCol>
                <a:gridCol w="10116851">
                  <a:extLst>
                    <a:ext uri="{9D8B030D-6E8A-4147-A177-3AD203B41FA5}">
                      <a16:colId xmlns:a16="http://schemas.microsoft.com/office/drawing/2014/main" val="20001"/>
                    </a:ext>
                  </a:extLst>
                </a:gridCol>
              </a:tblGrid>
              <a:tr h="578083">
                <a:tc rowSpan="2">
                  <a:txBody>
                    <a:bodyPr/>
                    <a:lstStyle/>
                    <a:p>
                      <a:pPr algn="ctr"/>
                      <a:endParaRPr lang="en-US" sz="1100" b="1" kern="1200" dirty="0">
                        <a:solidFill>
                          <a:schemeClr val="tx2"/>
                        </a:solidFill>
                        <a:effectLst/>
                        <a:latin typeface="Arial" panose="020B0604020202020204" pitchFamily="34" charset="0"/>
                        <a:ea typeface="+mn-ea"/>
                        <a:cs typeface="Arial" panose="020B0604020202020204" pitchFamily="34" charset="0"/>
                      </a:endParaRPr>
                    </a:p>
                    <a:p>
                      <a:pPr algn="ctr"/>
                      <a:r>
                        <a:rPr lang="en-US" sz="1100" b="1" kern="1200" dirty="0" err="1">
                          <a:solidFill>
                            <a:schemeClr val="tx2"/>
                          </a:solidFill>
                          <a:effectLst/>
                          <a:latin typeface="Arial" panose="020B0604020202020204" pitchFamily="34" charset="0"/>
                          <a:ea typeface="+mn-ea"/>
                          <a:cs typeface="Arial" panose="020B0604020202020204" pitchFamily="34" charset="0"/>
                        </a:rPr>
                        <a:t>Hoạt</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động</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hướng</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vào</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bản</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thân</a:t>
                      </a:r>
                      <a:r>
                        <a:rPr lang="en-US" sz="1100" b="1" kern="1200" dirty="0">
                          <a:solidFill>
                            <a:schemeClr val="tx2"/>
                          </a:solidFill>
                          <a:effectLst/>
                          <a:latin typeface="Arial" panose="020B0604020202020204" pitchFamily="34" charset="0"/>
                          <a:ea typeface="+mn-ea"/>
                          <a:cs typeface="Arial" panose="020B0604020202020204" pitchFamily="34" charset="0"/>
                        </a:rPr>
                        <a:t> (60%)</a:t>
                      </a:r>
                    </a:p>
                  </a:txBody>
                  <a:tcPr marL="96351" marR="96351" marT="48175" marB="48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914400" rtl="0" eaLnBrk="1" latinLnBrk="0" hangingPunct="1"/>
                      <a:r>
                        <a:rPr lang="en-US" sz="1100" kern="1200" dirty="0" err="1">
                          <a:solidFill>
                            <a:schemeClr val="tx2"/>
                          </a:solidFill>
                          <a:effectLst/>
                          <a:latin typeface="Arial" panose="020B0604020202020204" pitchFamily="34" charset="0"/>
                          <a:ea typeface="+mn-ea"/>
                          <a:cs typeface="Arial" panose="020B0604020202020204" pitchFamily="34" charset="0"/>
                        </a:rPr>
                        <a:t>Hoạt</a:t>
                      </a:r>
                      <a:r>
                        <a:rPr lang="en-US" sz="1100" kern="1200" dirty="0">
                          <a:solidFill>
                            <a:schemeClr val="tx2"/>
                          </a:solidFill>
                          <a:effectLst/>
                          <a:latin typeface="Arial" panose="020B0604020202020204" pitchFamily="34" charset="0"/>
                          <a:ea typeface="+mn-ea"/>
                          <a:cs typeface="Arial" panose="020B0604020202020204" pitchFamily="34" charset="0"/>
                        </a:rPr>
                        <a:t> </a:t>
                      </a:r>
                      <a:r>
                        <a:rPr lang="en-US" sz="1100" kern="1200" dirty="0" err="1">
                          <a:solidFill>
                            <a:schemeClr val="tx2"/>
                          </a:solidFill>
                          <a:effectLst/>
                          <a:latin typeface="Arial" panose="020B0604020202020204" pitchFamily="34" charset="0"/>
                          <a:ea typeface="+mn-ea"/>
                          <a:cs typeface="Arial" panose="020B0604020202020204" pitchFamily="34" charset="0"/>
                        </a:rPr>
                        <a:t>động</a:t>
                      </a:r>
                      <a:r>
                        <a:rPr lang="en-US" sz="1100" kern="1200" dirty="0">
                          <a:solidFill>
                            <a:schemeClr val="tx2"/>
                          </a:solidFill>
                          <a:effectLst/>
                          <a:latin typeface="Arial" panose="020B0604020202020204" pitchFamily="34" charset="0"/>
                          <a:ea typeface="+mn-ea"/>
                          <a:cs typeface="Arial" panose="020B0604020202020204" pitchFamily="34" charset="0"/>
                        </a:rPr>
                        <a:t> </a:t>
                      </a:r>
                      <a:r>
                        <a:rPr lang="en-US" sz="1100" kern="1200" dirty="0" err="1">
                          <a:solidFill>
                            <a:schemeClr val="tx2"/>
                          </a:solidFill>
                          <a:effectLst/>
                          <a:latin typeface="Arial" panose="020B0604020202020204" pitchFamily="34" charset="0"/>
                          <a:ea typeface="+mn-ea"/>
                          <a:cs typeface="Arial" panose="020B0604020202020204" pitchFamily="34" charset="0"/>
                        </a:rPr>
                        <a:t>khám</a:t>
                      </a:r>
                      <a:r>
                        <a:rPr lang="en-US" sz="1100" kern="1200" dirty="0">
                          <a:solidFill>
                            <a:schemeClr val="tx2"/>
                          </a:solidFill>
                          <a:effectLst/>
                          <a:latin typeface="Arial" panose="020B0604020202020204" pitchFamily="34" charset="0"/>
                          <a:ea typeface="+mn-ea"/>
                          <a:cs typeface="Arial" panose="020B0604020202020204" pitchFamily="34" charset="0"/>
                        </a:rPr>
                        <a:t> </a:t>
                      </a:r>
                      <a:r>
                        <a:rPr lang="en-US" sz="1100" kern="1200" dirty="0" err="1">
                          <a:solidFill>
                            <a:schemeClr val="tx2"/>
                          </a:solidFill>
                          <a:effectLst/>
                          <a:latin typeface="Arial" panose="020B0604020202020204" pitchFamily="34" charset="0"/>
                          <a:ea typeface="+mn-ea"/>
                          <a:cs typeface="Arial" panose="020B0604020202020204" pitchFamily="34" charset="0"/>
                        </a:rPr>
                        <a:t>phá</a:t>
                      </a:r>
                      <a:r>
                        <a:rPr lang="en-US" sz="1100" kern="1200" dirty="0">
                          <a:solidFill>
                            <a:schemeClr val="tx2"/>
                          </a:solidFill>
                          <a:effectLst/>
                          <a:latin typeface="Arial" panose="020B0604020202020204" pitchFamily="34" charset="0"/>
                          <a:ea typeface="+mn-ea"/>
                          <a:cs typeface="Arial" panose="020B0604020202020204" pitchFamily="34" charset="0"/>
                        </a:rPr>
                        <a:t> </a:t>
                      </a:r>
                      <a:r>
                        <a:rPr lang="en-US" sz="1100" kern="1200" dirty="0" err="1">
                          <a:solidFill>
                            <a:schemeClr val="tx2"/>
                          </a:solidFill>
                          <a:effectLst/>
                          <a:latin typeface="Arial" panose="020B0604020202020204" pitchFamily="34" charset="0"/>
                          <a:ea typeface="+mn-ea"/>
                          <a:cs typeface="Arial" panose="020B0604020202020204" pitchFamily="34" charset="0"/>
                        </a:rPr>
                        <a:t>bản</a:t>
                      </a:r>
                      <a:r>
                        <a:rPr lang="en-US" sz="1100" kern="1200" dirty="0">
                          <a:solidFill>
                            <a:schemeClr val="tx2"/>
                          </a:solidFill>
                          <a:effectLst/>
                          <a:latin typeface="Arial" panose="020B0604020202020204" pitchFamily="34" charset="0"/>
                          <a:ea typeface="+mn-ea"/>
                          <a:cs typeface="Arial" panose="020B0604020202020204" pitchFamily="34" charset="0"/>
                        </a:rPr>
                        <a:t> </a:t>
                      </a:r>
                      <a:r>
                        <a:rPr lang="en-US" sz="1100" kern="1200" dirty="0" err="1">
                          <a:solidFill>
                            <a:schemeClr val="tx2"/>
                          </a:solidFill>
                          <a:effectLst/>
                          <a:latin typeface="Arial" panose="020B0604020202020204" pitchFamily="34" charset="0"/>
                          <a:ea typeface="+mn-ea"/>
                          <a:cs typeface="Arial" panose="020B0604020202020204" pitchFamily="34" charset="0"/>
                        </a:rPr>
                        <a:t>thân</a:t>
                      </a:r>
                      <a:r>
                        <a:rPr lang="en-US" sz="1100" kern="1200" dirty="0">
                          <a:solidFill>
                            <a:schemeClr val="tx2"/>
                          </a:solidFill>
                          <a:effectLst/>
                          <a:latin typeface="Arial" panose="020B0604020202020204" pitchFamily="34" charset="0"/>
                          <a:ea typeface="+mn-ea"/>
                          <a:cs typeface="Arial" panose="020B0604020202020204" pitchFamily="34" charset="0"/>
                        </a:rPr>
                        <a:t>: </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Nhận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diện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sự</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thay</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đổi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của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bản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thân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thông</a:t>
                      </a:r>
                      <a:r>
                        <a:rPr lang="en-US" sz="1100" b="0" kern="1200" dirty="0">
                          <a:solidFill>
                            <a:schemeClr val="tx2"/>
                          </a:solidFill>
                          <a:effectLst/>
                          <a:latin typeface="Arial" panose="020B0604020202020204" pitchFamily="34" charset="0"/>
                          <a:ea typeface="+mn-ea"/>
                          <a:cs typeface="Arial" panose="020B0604020202020204" pitchFamily="34" charset="0"/>
                        </a:rPr>
                        <a:t> qua </a:t>
                      </a:r>
                      <a:r>
                        <a:rPr lang="en-US" sz="1100" b="0" kern="1200" dirty="0" err="1">
                          <a:solidFill>
                            <a:schemeClr val="tx2"/>
                          </a:solidFill>
                          <a:effectLst/>
                          <a:latin typeface="Arial" panose="020B0604020202020204" pitchFamily="34" charset="0"/>
                          <a:ea typeface="+mn-ea"/>
                          <a:cs typeface="Arial" panose="020B0604020202020204" pitchFamily="34" charset="0"/>
                        </a:rPr>
                        <a:t>các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tư</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liệu</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các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sản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phẩm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lưu</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giữ</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Nhận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diện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khả</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năng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kiểm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soát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cảm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xúc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của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bản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thân</a:t>
                      </a:r>
                      <a:r>
                        <a:rPr lang="vi-VN" sz="1100" b="0" kern="1200" dirty="0">
                          <a:solidFill>
                            <a:schemeClr val="tx2"/>
                          </a:solidFill>
                          <a:effectLst/>
                          <a:latin typeface="Arial" panose="020B0604020202020204" pitchFamily="34" charset="0"/>
                          <a:ea typeface="+mn-ea"/>
                          <a:cs typeface="Arial" panose="020B0604020202020204" pitchFamily="34" charset="0"/>
                        </a:rPr>
                        <a:t>.</a:t>
                      </a:r>
                      <a:endParaRPr lang="en-US" sz="1100" b="0" kern="1200" dirty="0">
                        <a:solidFill>
                          <a:schemeClr val="tx2"/>
                        </a:solidFill>
                        <a:effectLst/>
                        <a:latin typeface="Arial" panose="020B0604020202020204" pitchFamily="34" charset="0"/>
                        <a:ea typeface="+mn-ea"/>
                        <a:cs typeface="Arial" panose="020B0604020202020204" pitchFamily="34" charset="0"/>
                      </a:endParaRPr>
                    </a:p>
                  </a:txBody>
                  <a:tcPr marL="96343" marR="96343"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899253">
                <a:tc vMerge="1">
                  <a:txBody>
                    <a:bodyPr/>
                    <a:lstStyle/>
                    <a:p>
                      <a:endParaRPr lang="en-US" dirty="0">
                        <a:solidFill>
                          <a:schemeClr val="tx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err="1">
                          <a:solidFill>
                            <a:schemeClr val="tx2"/>
                          </a:solidFill>
                          <a:effectLst/>
                          <a:latin typeface="Arial" panose="020B0604020202020204" pitchFamily="34" charset="0"/>
                          <a:ea typeface="+mn-ea"/>
                          <a:cs typeface="Arial" panose="020B0604020202020204" pitchFamily="34" charset="0"/>
                        </a:rPr>
                        <a:t>Hoạt</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động</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rèn</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luyện</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bản</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thân</a:t>
                      </a:r>
                      <a:r>
                        <a:rPr lang="en-US" sz="11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Rèn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luyện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một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số</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đức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tính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cần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thiết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để</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thích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ứng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với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môi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trường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học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tập</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mới</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Biết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tự</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chủ</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và</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đảm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bảo</a:t>
                      </a:r>
                      <a:r>
                        <a:rPr lang="en-US" sz="1100" b="0" kern="1200" dirty="0">
                          <a:solidFill>
                            <a:schemeClr val="tx2"/>
                          </a:solidFill>
                          <a:effectLst/>
                          <a:latin typeface="Arial" panose="020B0604020202020204" pitchFamily="34" charset="0"/>
                          <a:ea typeface="+mn-ea"/>
                          <a:cs typeface="Arial" panose="020B0604020202020204" pitchFamily="34" charset="0"/>
                        </a:rPr>
                        <a:t> an </a:t>
                      </a:r>
                      <a:r>
                        <a:rPr lang="en-US" sz="1100" b="0" kern="1200" dirty="0" err="1">
                          <a:solidFill>
                            <a:schemeClr val="tx2"/>
                          </a:solidFill>
                          <a:effectLst/>
                          <a:latin typeface="Arial" panose="020B0604020202020204" pitchFamily="34" charset="0"/>
                          <a:ea typeface="+mn-ea"/>
                          <a:cs typeface="Arial" panose="020B0604020202020204" pitchFamily="34" charset="0"/>
                        </a:rPr>
                        <a:t>toàn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khi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giao</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tiếp</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trên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mạng</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Nhận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biết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những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nguyên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nhân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gây</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hoả</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hoạn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để</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phòng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chống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và</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biết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cách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thoát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hiểm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khi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gặp</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hoả</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hoạn</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Tham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lập</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kế</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hoạch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kinh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doanh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dựa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trên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hoạt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động</a:t>
                      </a:r>
                      <a:r>
                        <a:rPr lang="en-US" sz="1100" b="0" kern="1200" dirty="0">
                          <a:solidFill>
                            <a:schemeClr val="tx2"/>
                          </a:solidFill>
                          <a:effectLst/>
                          <a:latin typeface="Arial" panose="020B0604020202020204" pitchFamily="34" charset="0"/>
                          <a:ea typeface="+mn-ea"/>
                          <a:cs typeface="Arial" panose="020B0604020202020204" pitchFamily="34" charset="0"/>
                        </a:rPr>
                        <a:t> do </a:t>
                      </a:r>
                      <a:r>
                        <a:rPr lang="en-US" sz="1100" b="0" kern="1200" dirty="0" err="1">
                          <a:solidFill>
                            <a:schemeClr val="tx2"/>
                          </a:solidFill>
                          <a:effectLst/>
                          <a:latin typeface="Arial" panose="020B0604020202020204" pitchFamily="34" charset="0"/>
                          <a:ea typeface="+mn-ea"/>
                          <a:cs typeface="Arial" panose="020B0604020202020204" pitchFamily="34" charset="0"/>
                        </a:rPr>
                        <a:t>trường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tổ</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chức</a:t>
                      </a:r>
                      <a:endParaRPr lang="en-US" sz="1100" b="0" kern="1200" dirty="0">
                        <a:solidFill>
                          <a:schemeClr val="tx2"/>
                        </a:solidFill>
                        <a:effectLst/>
                        <a:latin typeface="Arial" panose="020B0604020202020204" pitchFamily="34" charset="0"/>
                        <a:ea typeface="+mn-ea"/>
                        <a:cs typeface="Arial" panose="020B0604020202020204" pitchFamily="34" charset="0"/>
                      </a:endParaRPr>
                    </a:p>
                  </a:txBody>
                  <a:tcPr marL="96343" marR="96343"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38668">
                <a:tc rowSpan="3">
                  <a:txBody>
                    <a:bodyPr/>
                    <a:lstStyle/>
                    <a:p>
                      <a:pPr algn="ctr"/>
                      <a:endParaRPr lang="en-US" sz="1100" b="1" kern="1200" dirty="0">
                        <a:solidFill>
                          <a:schemeClr val="tx2"/>
                        </a:solidFill>
                        <a:effectLst/>
                        <a:latin typeface="Arial" panose="020B0604020202020204" pitchFamily="34" charset="0"/>
                        <a:ea typeface="+mn-ea"/>
                        <a:cs typeface="Arial" panose="020B0604020202020204" pitchFamily="34" charset="0"/>
                      </a:endParaRPr>
                    </a:p>
                    <a:p>
                      <a:pPr algn="ctr"/>
                      <a:endParaRPr lang="en-US" sz="1100" b="1" kern="1200" dirty="0">
                        <a:solidFill>
                          <a:schemeClr val="tx2"/>
                        </a:solidFill>
                        <a:effectLst/>
                        <a:latin typeface="Arial" panose="020B0604020202020204" pitchFamily="34" charset="0"/>
                        <a:ea typeface="+mn-ea"/>
                        <a:cs typeface="Arial" panose="020B0604020202020204" pitchFamily="34" charset="0"/>
                      </a:endParaRPr>
                    </a:p>
                    <a:p>
                      <a:pPr algn="ctr"/>
                      <a:r>
                        <a:rPr lang="en-US" sz="1100" b="1" kern="1200" dirty="0" err="1">
                          <a:solidFill>
                            <a:schemeClr val="tx2"/>
                          </a:solidFill>
                          <a:effectLst/>
                          <a:latin typeface="Arial" panose="020B0604020202020204" pitchFamily="34" charset="0"/>
                          <a:ea typeface="+mn-ea"/>
                          <a:cs typeface="Arial" panose="020B0604020202020204" pitchFamily="34" charset="0"/>
                        </a:rPr>
                        <a:t>Hoạt</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động</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hướng</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đến</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xã</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hội</a:t>
                      </a:r>
                      <a:endParaRPr lang="en-US" sz="1100" b="1" kern="1200" dirty="0">
                        <a:solidFill>
                          <a:schemeClr val="tx2"/>
                        </a:solidFill>
                        <a:effectLst/>
                        <a:latin typeface="Arial" panose="020B0604020202020204" pitchFamily="34" charset="0"/>
                        <a:ea typeface="+mn-ea"/>
                        <a:cs typeface="Arial" panose="020B0604020202020204" pitchFamily="34" charset="0"/>
                      </a:endParaRPr>
                    </a:p>
                    <a:p>
                      <a:pPr algn="ctr"/>
                      <a:r>
                        <a:rPr lang="en-US" sz="1100" b="1" kern="1200" dirty="0">
                          <a:solidFill>
                            <a:schemeClr val="tx2"/>
                          </a:solidFill>
                          <a:effectLst/>
                          <a:latin typeface="Arial" panose="020B0604020202020204" pitchFamily="34" charset="0"/>
                          <a:ea typeface="+mn-ea"/>
                          <a:cs typeface="Arial" panose="020B0604020202020204" pitchFamily="34" charset="0"/>
                        </a:rPr>
                        <a:t>(20%) </a:t>
                      </a:r>
                      <a:endParaRPr lang="en-US" sz="1100" b="1" dirty="0">
                        <a:solidFill>
                          <a:schemeClr val="tx2"/>
                        </a:solidFill>
                        <a:latin typeface="Arial" panose="020B0604020202020204" pitchFamily="34" charset="0"/>
                        <a:cs typeface="Arial" panose="020B0604020202020204" pitchFamily="34" charset="0"/>
                      </a:endParaRPr>
                    </a:p>
                  </a:txBody>
                  <a:tcPr marL="96351" marR="96351" marT="48175" marB="48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err="1">
                          <a:solidFill>
                            <a:schemeClr val="tx2"/>
                          </a:solidFill>
                          <a:effectLst/>
                          <a:latin typeface="Arial" panose="020B0604020202020204" pitchFamily="34" charset="0"/>
                          <a:ea typeface="+mn-ea"/>
                          <a:cs typeface="Arial" panose="020B0604020202020204" pitchFamily="34" charset="0"/>
                        </a:rPr>
                        <a:t>Hoạt</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động</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chăm</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sóc</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gia</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đình</a:t>
                      </a:r>
                      <a:r>
                        <a:rPr lang="en-US" sz="110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Thể</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hiện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trách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nhiệm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lòng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biết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ơn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của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mình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với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các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thành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viên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trong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đình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bằng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thái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độ</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lời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nói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việc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làm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cụ</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thể</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Biết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tạo</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bầu</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không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khí</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vui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vẻ</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đầm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ấm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trong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đình</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Biết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lập</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sổ</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tay</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ghi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chép</a:t>
                      </a:r>
                      <a:r>
                        <a:rPr lang="en-US" sz="1100" b="0" kern="1200" dirty="0">
                          <a:solidFill>
                            <a:schemeClr val="tx2"/>
                          </a:solidFill>
                          <a:effectLst/>
                          <a:latin typeface="Arial" panose="020B0604020202020204" pitchFamily="34" charset="0"/>
                          <a:ea typeface="+mn-ea"/>
                          <a:cs typeface="Arial" panose="020B0604020202020204" pitchFamily="34" charset="0"/>
                        </a:rPr>
                        <a:t> chi </a:t>
                      </a:r>
                      <a:r>
                        <a:rPr lang="en-US" sz="1100" b="0" kern="1200" dirty="0" err="1">
                          <a:solidFill>
                            <a:schemeClr val="tx2"/>
                          </a:solidFill>
                          <a:effectLst/>
                          <a:latin typeface="Arial" panose="020B0604020202020204" pitchFamily="34" charset="0"/>
                          <a:ea typeface="+mn-ea"/>
                          <a:cs typeface="Arial" panose="020B0604020202020204" pitchFamily="34" charset="0"/>
                        </a:rPr>
                        <a:t>tiêu</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của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đình</a:t>
                      </a:r>
                      <a:r>
                        <a:rPr lang="en-US" sz="1100" b="0" kern="1200" dirty="0">
                          <a:solidFill>
                            <a:schemeClr val="tx2"/>
                          </a:solidFill>
                          <a:effectLst/>
                          <a:latin typeface="Arial" panose="020B0604020202020204" pitchFamily="34" charset="0"/>
                          <a:ea typeface="+mn-ea"/>
                          <a:cs typeface="Arial" panose="020B0604020202020204" pitchFamily="34" charset="0"/>
                        </a:rPr>
                        <a:t>.</a:t>
                      </a:r>
                    </a:p>
                  </a:txBody>
                  <a:tcPr marL="96343" marR="96343"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01982">
                <a:tc vMerge="1">
                  <a:txBody>
                    <a:bodyPr/>
                    <a:lstStyle/>
                    <a:p>
                      <a:endParaRPr lang="en-US" dirty="0">
                        <a:solidFill>
                          <a:schemeClr val="tx2"/>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err="1">
                          <a:solidFill>
                            <a:schemeClr val="tx2"/>
                          </a:solidFill>
                          <a:effectLst/>
                          <a:latin typeface="Arial" panose="020B0604020202020204" pitchFamily="34" charset="0"/>
                          <a:ea typeface="+mn-ea"/>
                          <a:cs typeface="Arial" panose="020B0604020202020204" pitchFamily="34" charset="0"/>
                        </a:rPr>
                        <a:t>Hoạt</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động</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xây</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dựng</a:t>
                      </a:r>
                      <a:r>
                        <a:rPr lang="vi-VN" sz="1100" b="1" kern="1200" dirty="0">
                          <a:solidFill>
                            <a:schemeClr val="tx2"/>
                          </a:solidFill>
                          <a:effectLst/>
                          <a:latin typeface="Arial" panose="020B0604020202020204" pitchFamily="34" charset="0"/>
                          <a:ea typeface="+mn-ea"/>
                          <a:cs typeface="Arial" panose="020B0604020202020204" pitchFamily="34" charset="0"/>
                        </a:rPr>
                        <a:t> nhà trường</a:t>
                      </a:r>
                      <a:r>
                        <a:rPr lang="en-US" sz="11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Đề</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xuất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những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cách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làm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cụ</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thể</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để</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nuôi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dưỡng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giữ</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gìn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tình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bạn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tình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thầy</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trò</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Giải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quyết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một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số</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vấn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đề</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nảy</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sinh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trong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mối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quan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hệ</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với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bạn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bè</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và</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thầy</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cô</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Tham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tổ</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chức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sự</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kiện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về</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truyền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thống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tôn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sư</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trọng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đạo</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và</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các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truyền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thống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khác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của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nhà</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trường</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Tham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các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hoạt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động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giáo</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dục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của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Đội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Thiếu</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niên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Tiền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phong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Hồ</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Chí</a:t>
                      </a:r>
                      <a:r>
                        <a:rPr lang="en-US" sz="1100" b="0" kern="1200" dirty="0">
                          <a:solidFill>
                            <a:schemeClr val="tx2"/>
                          </a:solidFill>
                          <a:effectLst/>
                          <a:latin typeface="Arial" panose="020B0604020202020204" pitchFamily="34" charset="0"/>
                          <a:ea typeface="+mn-ea"/>
                          <a:cs typeface="Arial" panose="020B0604020202020204" pitchFamily="34" charset="0"/>
                        </a:rPr>
                        <a:t> Minh</a:t>
                      </a:r>
                    </a:p>
                  </a:txBody>
                  <a:tcPr marL="96343" marR="96343"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38668">
                <a:tc vMerge="1">
                  <a:txBody>
                    <a:bodyPr/>
                    <a:lstStyle/>
                    <a:p>
                      <a:endParaRPr lang="en-US" dirty="0">
                        <a:solidFill>
                          <a:schemeClr val="tx2"/>
                        </a:solidFill>
                      </a:endParaRPr>
                    </a:p>
                  </a:txBody>
                  <a:tcPr/>
                </a:tc>
                <a:tc>
                  <a:txBody>
                    <a:bodyPr/>
                    <a:lstStyle/>
                    <a:p>
                      <a:pPr marL="0" lvl="0" algn="l" defTabSz="914400" rtl="0" eaLnBrk="1" latinLnBrk="0" hangingPunct="1"/>
                      <a:r>
                        <a:rPr lang="en-US" sz="1100" b="1" kern="1200" dirty="0" err="1">
                          <a:solidFill>
                            <a:schemeClr val="tx2"/>
                          </a:solidFill>
                          <a:effectLst/>
                          <a:latin typeface="Arial" panose="020B0604020202020204" pitchFamily="34" charset="0"/>
                          <a:ea typeface="+mn-ea"/>
                          <a:cs typeface="Arial" panose="020B0604020202020204" pitchFamily="34" charset="0"/>
                        </a:rPr>
                        <a:t>Hoạt</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động</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xây</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dựng</a:t>
                      </a:r>
                      <a:r>
                        <a:rPr lang="vi-VN" sz="1100" b="1" kern="1200" dirty="0">
                          <a:solidFill>
                            <a:schemeClr val="tx2"/>
                          </a:solidFill>
                          <a:effectLst/>
                          <a:latin typeface="Arial" panose="020B0604020202020204" pitchFamily="34" charset="0"/>
                          <a:ea typeface="+mn-ea"/>
                          <a:cs typeface="Arial" panose="020B0604020202020204" pitchFamily="34" charset="0"/>
                        </a:rPr>
                        <a:t> cộng đồng</a:t>
                      </a:r>
                      <a:r>
                        <a:rPr lang="en-US" sz="11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Thiết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lập</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quan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hệ</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thân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thiện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với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những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người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sống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xung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quanh</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Tham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tích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cực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các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hoạt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động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xã</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hội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hoạt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động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lao</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động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công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ích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và</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các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lễ</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hội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truyền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thống</a:t>
                      </a:r>
                      <a:r>
                        <a:rPr lang="en-US" sz="1100" b="0" kern="1200" dirty="0">
                          <a:solidFill>
                            <a:schemeClr val="tx2"/>
                          </a:solidFill>
                          <a:effectLst/>
                          <a:latin typeface="Arial" panose="020B0604020202020204" pitchFamily="34" charset="0"/>
                          <a:ea typeface="+mn-ea"/>
                          <a:cs typeface="Arial" panose="020B0604020202020204" pitchFamily="34" charset="0"/>
                        </a:rPr>
                        <a:t> ở </a:t>
                      </a:r>
                      <a:r>
                        <a:rPr lang="en-US" sz="1100" b="0" kern="1200" dirty="0" err="1">
                          <a:solidFill>
                            <a:schemeClr val="tx2"/>
                          </a:solidFill>
                          <a:effectLst/>
                          <a:latin typeface="Arial" panose="020B0604020202020204" pitchFamily="34" charset="0"/>
                          <a:ea typeface="+mn-ea"/>
                          <a:cs typeface="Arial" panose="020B0604020202020204" pitchFamily="34" charset="0"/>
                        </a:rPr>
                        <a:t>địa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phương</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Đánh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giá</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sự</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đóng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góp</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và</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sự</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tiến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bộ</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của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các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thành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viên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khi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tham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hoạt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động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xã</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hội</a:t>
                      </a:r>
                      <a:r>
                        <a:rPr lang="vi-VN" sz="1100" b="0" kern="1200" dirty="0">
                          <a:solidFill>
                            <a:schemeClr val="tx2"/>
                          </a:solidFill>
                          <a:effectLst/>
                          <a:latin typeface="Arial" panose="020B0604020202020204" pitchFamily="34" charset="0"/>
                          <a:ea typeface="+mn-ea"/>
                          <a:cs typeface="Arial" panose="020B0604020202020204" pitchFamily="34" charset="0"/>
                        </a:rPr>
                        <a:t>.</a:t>
                      </a:r>
                      <a:endParaRPr lang="en-US" sz="1100" b="0" kern="1200" dirty="0">
                        <a:solidFill>
                          <a:schemeClr val="tx2"/>
                        </a:solidFill>
                        <a:effectLst/>
                        <a:latin typeface="Arial" panose="020B0604020202020204" pitchFamily="34" charset="0"/>
                        <a:ea typeface="+mn-ea"/>
                        <a:cs typeface="Arial" panose="020B0604020202020204" pitchFamily="34" charset="0"/>
                      </a:endParaRPr>
                    </a:p>
                  </a:txBody>
                  <a:tcPr marL="96343" marR="96343" marT="48164" marB="481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graphicFrame>
        <p:nvGraphicFramePr>
          <p:cNvPr id="5" name="Table 4">
            <a:extLst>
              <a:ext uri="{FF2B5EF4-FFF2-40B4-BE49-F238E27FC236}">
                <a16:creationId xmlns:a16="http://schemas.microsoft.com/office/drawing/2014/main" id="{C26E0D40-DA9F-6F78-680A-E066C96D7D14}"/>
              </a:ext>
            </a:extLst>
          </p:cNvPr>
          <p:cNvGraphicFramePr>
            <a:graphicFrameLocks noGrp="1"/>
          </p:cNvGraphicFramePr>
          <p:nvPr>
            <p:extLst>
              <p:ext uri="{D42A27DB-BD31-4B8C-83A1-F6EECF244321}">
                <p14:modId xmlns:p14="http://schemas.microsoft.com/office/powerpoint/2010/main" val="1317688386"/>
              </p:ext>
            </p:extLst>
          </p:nvPr>
        </p:nvGraphicFramePr>
        <p:xfrm>
          <a:off x="357496" y="4886846"/>
          <a:ext cx="11481824" cy="1965504"/>
        </p:xfrm>
        <a:graphic>
          <a:graphicData uri="http://schemas.openxmlformats.org/drawingml/2006/table">
            <a:tbl>
              <a:tblPr firstRow="1" bandRow="1">
                <a:tableStyleId>{B301B821-A1FF-4177-AEE7-76D212191A09}</a:tableStyleId>
              </a:tblPr>
              <a:tblGrid>
                <a:gridCol w="1364972">
                  <a:extLst>
                    <a:ext uri="{9D8B030D-6E8A-4147-A177-3AD203B41FA5}">
                      <a16:colId xmlns:a16="http://schemas.microsoft.com/office/drawing/2014/main" val="304362387"/>
                    </a:ext>
                  </a:extLst>
                </a:gridCol>
                <a:gridCol w="10116852">
                  <a:extLst>
                    <a:ext uri="{9D8B030D-6E8A-4147-A177-3AD203B41FA5}">
                      <a16:colId xmlns:a16="http://schemas.microsoft.com/office/drawing/2014/main" val="239965446"/>
                    </a:ext>
                  </a:extLst>
                </a:gridCol>
              </a:tblGrid>
              <a:tr h="578123">
                <a:tc rowSpan="2">
                  <a:txBody>
                    <a:bodyPr/>
                    <a:lstStyle/>
                    <a:p>
                      <a:pPr algn="ctr"/>
                      <a:endParaRPr lang="en-US" sz="1200" b="1" kern="1200" dirty="0">
                        <a:solidFill>
                          <a:schemeClr val="tx2"/>
                        </a:solidFill>
                        <a:effectLst/>
                        <a:latin typeface="+mn-lt"/>
                        <a:ea typeface="+mn-ea"/>
                        <a:cs typeface="+mn-cs"/>
                      </a:endParaRPr>
                    </a:p>
                    <a:p>
                      <a:pPr algn="ctr"/>
                      <a:r>
                        <a:rPr lang="en-US" sz="1200" b="1" kern="1200" dirty="0" err="1">
                          <a:solidFill>
                            <a:schemeClr val="tx2"/>
                          </a:solidFill>
                          <a:effectLst/>
                          <a:latin typeface="+mn-lt"/>
                          <a:ea typeface="+mn-ea"/>
                          <a:cs typeface="+mn-cs"/>
                        </a:rPr>
                        <a:t>Hoạt</a:t>
                      </a:r>
                      <a:r>
                        <a:rPr lang="en-US" sz="1200" b="1" kern="1200" dirty="0">
                          <a:solidFill>
                            <a:schemeClr val="tx2"/>
                          </a:solidFill>
                          <a:effectLst/>
                          <a:latin typeface="+mn-lt"/>
                          <a:ea typeface="+mn-ea"/>
                          <a:cs typeface="+mn-cs"/>
                        </a:rPr>
                        <a:t> </a:t>
                      </a:r>
                      <a:r>
                        <a:rPr lang="en-US" sz="1200" b="1" kern="1200" dirty="0" err="1">
                          <a:solidFill>
                            <a:schemeClr val="tx2"/>
                          </a:solidFill>
                          <a:effectLst/>
                          <a:latin typeface="+mn-lt"/>
                          <a:ea typeface="+mn-ea"/>
                          <a:cs typeface="+mn-cs"/>
                        </a:rPr>
                        <a:t>động</a:t>
                      </a:r>
                      <a:r>
                        <a:rPr lang="en-US" sz="1200" b="1" kern="1200" dirty="0">
                          <a:solidFill>
                            <a:schemeClr val="tx2"/>
                          </a:solidFill>
                          <a:effectLst/>
                          <a:latin typeface="+mn-lt"/>
                          <a:ea typeface="+mn-ea"/>
                          <a:cs typeface="+mn-cs"/>
                        </a:rPr>
                        <a:t> </a:t>
                      </a:r>
                      <a:r>
                        <a:rPr lang="en-US" sz="1200" b="1" kern="1200" dirty="0" err="1">
                          <a:solidFill>
                            <a:schemeClr val="tx2"/>
                          </a:solidFill>
                          <a:effectLst/>
                          <a:latin typeface="+mn-lt"/>
                          <a:ea typeface="+mn-ea"/>
                          <a:cs typeface="+mn-cs"/>
                        </a:rPr>
                        <a:t>hướng</a:t>
                      </a:r>
                      <a:r>
                        <a:rPr lang="en-US" sz="1200" b="1" kern="1200" dirty="0">
                          <a:solidFill>
                            <a:schemeClr val="tx2"/>
                          </a:solidFill>
                          <a:effectLst/>
                          <a:latin typeface="+mn-lt"/>
                          <a:ea typeface="+mn-ea"/>
                          <a:cs typeface="+mn-cs"/>
                        </a:rPr>
                        <a:t> </a:t>
                      </a:r>
                      <a:r>
                        <a:rPr lang="en-US" sz="1200" b="1" kern="1200" dirty="0" err="1">
                          <a:solidFill>
                            <a:schemeClr val="tx2"/>
                          </a:solidFill>
                          <a:effectLst/>
                          <a:latin typeface="+mn-lt"/>
                          <a:ea typeface="+mn-ea"/>
                          <a:cs typeface="+mn-cs"/>
                        </a:rPr>
                        <a:t>đến</a:t>
                      </a:r>
                      <a:r>
                        <a:rPr lang="en-US" sz="1200" b="1" kern="1200" dirty="0">
                          <a:solidFill>
                            <a:schemeClr val="tx2"/>
                          </a:solidFill>
                          <a:effectLst/>
                          <a:latin typeface="+mn-lt"/>
                          <a:ea typeface="+mn-ea"/>
                          <a:cs typeface="+mn-cs"/>
                        </a:rPr>
                        <a:t> </a:t>
                      </a:r>
                      <a:r>
                        <a:rPr lang="en-US" sz="1200" b="1" kern="1200" dirty="0" err="1">
                          <a:solidFill>
                            <a:schemeClr val="tx2"/>
                          </a:solidFill>
                          <a:effectLst/>
                          <a:latin typeface="+mn-lt"/>
                          <a:ea typeface="+mn-ea"/>
                          <a:cs typeface="+mn-cs"/>
                        </a:rPr>
                        <a:t>tự</a:t>
                      </a:r>
                      <a:r>
                        <a:rPr lang="en-US" sz="1200" b="1" kern="1200" dirty="0">
                          <a:solidFill>
                            <a:schemeClr val="tx2"/>
                          </a:solidFill>
                          <a:effectLst/>
                          <a:latin typeface="+mn-lt"/>
                          <a:ea typeface="+mn-ea"/>
                          <a:cs typeface="+mn-cs"/>
                        </a:rPr>
                        <a:t> </a:t>
                      </a:r>
                      <a:r>
                        <a:rPr lang="en-US" sz="1200" b="1" kern="1200" dirty="0" err="1">
                          <a:solidFill>
                            <a:schemeClr val="tx2"/>
                          </a:solidFill>
                          <a:effectLst/>
                          <a:latin typeface="+mn-lt"/>
                          <a:ea typeface="+mn-ea"/>
                          <a:cs typeface="+mn-cs"/>
                        </a:rPr>
                        <a:t>nhiên</a:t>
                      </a:r>
                      <a:r>
                        <a:rPr lang="en-US" sz="1200" b="1" kern="1200" dirty="0">
                          <a:solidFill>
                            <a:schemeClr val="tx2"/>
                          </a:solidFill>
                          <a:effectLst/>
                          <a:latin typeface="+mn-lt"/>
                          <a:ea typeface="+mn-ea"/>
                          <a:cs typeface="+mn-cs"/>
                        </a:rPr>
                        <a:t> (10%)</a:t>
                      </a:r>
                      <a:endParaRPr lang="en-US" sz="1200" b="1" dirty="0">
                        <a:solidFill>
                          <a:schemeClr val="tx2"/>
                        </a:solidFill>
                      </a:endParaRPr>
                    </a:p>
                  </a:txBody>
                  <a:tcPr marL="96351" marR="96351" marT="48175" marB="481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err="1">
                          <a:solidFill>
                            <a:schemeClr val="tx2"/>
                          </a:solidFill>
                          <a:effectLst/>
                          <a:latin typeface="Arial" panose="020B0604020202020204" pitchFamily="34" charset="0"/>
                          <a:ea typeface="+mn-ea"/>
                          <a:cs typeface="Arial" panose="020B0604020202020204" pitchFamily="34" charset="0"/>
                        </a:rPr>
                        <a:t>Hoạt</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động</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tìm</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hiểu</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và</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bảo</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tồn</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cảnh</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quan</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thiên</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nhiên</a:t>
                      </a:r>
                      <a:r>
                        <a:rPr lang="en-US" sz="11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a:t>
                      </a:r>
                      <a:r>
                        <a:rPr lang="en-US" sz="1100" b="0" kern="1200" dirty="0" err="1">
                          <a:solidFill>
                            <a:schemeClr val="tx2"/>
                          </a:solidFill>
                          <a:effectLst/>
                          <a:latin typeface="Arial" panose="020B0604020202020204" pitchFamily="34" charset="0"/>
                          <a:ea typeface="+mn-ea"/>
                          <a:cs typeface="Arial" panose="020B0604020202020204" pitchFamily="34" charset="0"/>
                        </a:rPr>
                        <a:t>Thể</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hiện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cảm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xúc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và</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niềm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tự</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hào</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đối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với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cảnh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quan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thiên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nhiên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của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địa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phương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và</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đất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nước</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Đề</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xuất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một</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số</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biện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pháp</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bảo</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tồn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cảnh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quan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thiên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nhiên</a:t>
                      </a:r>
                      <a:endParaRPr lang="en-US" sz="1100" b="0" kern="1200" dirty="0">
                        <a:solidFill>
                          <a:schemeClr val="tx2"/>
                        </a:solidFill>
                        <a:effectLst/>
                        <a:latin typeface="Arial" panose="020B0604020202020204" pitchFamily="34" charset="0"/>
                        <a:ea typeface="+mn-ea"/>
                        <a:cs typeface="Arial" panose="020B0604020202020204" pitchFamily="34" charset="0"/>
                      </a:endParaRPr>
                    </a:p>
                  </a:txBody>
                  <a:tcPr marL="96354" marR="96354" marT="48184" marB="481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2564586"/>
                  </a:ext>
                </a:extLst>
              </a:tr>
              <a:tr h="578123">
                <a:tc vMerge="1">
                  <a:txBody>
                    <a:bodyPr/>
                    <a:lstStyle/>
                    <a:p>
                      <a:endParaRPr lang="en-US" b="1"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err="1">
                          <a:solidFill>
                            <a:schemeClr val="tx2"/>
                          </a:solidFill>
                          <a:effectLst/>
                          <a:latin typeface="Arial" panose="020B0604020202020204" pitchFamily="34" charset="0"/>
                          <a:ea typeface="+mn-ea"/>
                          <a:cs typeface="Arial" panose="020B0604020202020204" pitchFamily="34" charset="0"/>
                        </a:rPr>
                        <a:t>Hoạt</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động</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tìm</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hiểu</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và</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bảo</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vệ</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môi</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trường</a:t>
                      </a:r>
                      <a:r>
                        <a:rPr lang="en-US" sz="1100" b="1"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Tìm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hiểu</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thực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trạng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môi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trường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nơi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sinh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sống</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Tự</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nguyện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tham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và</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vận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động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người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thân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cùng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tham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lao</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động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công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ích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giữ</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vệ</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sinh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môi</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trường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khu</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dân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cư</a:t>
                      </a:r>
                      <a:r>
                        <a:rPr lang="en-US" sz="1100" b="0" kern="1200" dirty="0">
                          <a:solidFill>
                            <a:schemeClr val="tx2"/>
                          </a:solidFill>
                          <a:effectLst/>
                          <a:latin typeface="Arial" panose="020B0604020202020204" pitchFamily="34" charset="0"/>
                          <a:ea typeface="+mn-ea"/>
                          <a:cs typeface="Arial" panose="020B0604020202020204" pitchFamily="34" charset="0"/>
                        </a:rPr>
                        <a:t>.</a:t>
                      </a:r>
                    </a:p>
                  </a:txBody>
                  <a:tcPr marL="96354" marR="96354" marT="48184" marB="481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2130529"/>
                  </a:ext>
                </a:extLst>
              </a:tr>
              <a:tr h="7387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200" b="1" kern="1200" dirty="0">
                          <a:solidFill>
                            <a:schemeClr val="tx2"/>
                          </a:solidFill>
                          <a:effectLst/>
                          <a:latin typeface="+mn-lt"/>
                          <a:ea typeface="+mn-ea"/>
                          <a:cs typeface="+mn-cs"/>
                        </a:rPr>
                        <a:t>Hoạt động hướng nghiệp</a:t>
                      </a:r>
                      <a:r>
                        <a:rPr lang="en-US" sz="1200" b="1" kern="1200" dirty="0">
                          <a:solidFill>
                            <a:schemeClr val="tx2"/>
                          </a:solidFill>
                          <a:effectLst/>
                          <a:latin typeface="+mn-lt"/>
                          <a:ea typeface="+mn-ea"/>
                          <a:cs typeface="+mn-cs"/>
                        </a:rPr>
                        <a:t> (10%)</a:t>
                      </a:r>
                      <a:endParaRPr lang="en-US" sz="1200" b="1" dirty="0">
                        <a:solidFill>
                          <a:schemeClr val="tx2"/>
                        </a:solidFill>
                      </a:endParaRPr>
                    </a:p>
                  </a:txBody>
                  <a:tcPr marL="96354" marR="96354" marT="48184" marB="481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2"/>
                          </a:solidFill>
                          <a:effectLst/>
                          <a:latin typeface="Arial" panose="020B0604020202020204" pitchFamily="34" charset="0"/>
                          <a:ea typeface="+mn-ea"/>
                          <a:cs typeface="Arial" panose="020B0604020202020204" pitchFamily="34" charset="0"/>
                        </a:rPr>
                        <a:t>H</a:t>
                      </a:r>
                      <a:r>
                        <a:rPr lang="vi-VN" sz="1100" b="1" kern="1200" dirty="0">
                          <a:solidFill>
                            <a:schemeClr val="tx2"/>
                          </a:solidFill>
                          <a:effectLst/>
                          <a:latin typeface="Arial" panose="020B0604020202020204" pitchFamily="34" charset="0"/>
                          <a:ea typeface="+mn-ea"/>
                          <a:cs typeface="Arial" panose="020B0604020202020204" pitchFamily="34" charset="0"/>
                        </a:rPr>
                        <a:t>o</a:t>
                      </a:r>
                      <a:r>
                        <a:rPr lang="en-US" sz="1100" b="1" kern="1200" dirty="0" err="1">
                          <a:solidFill>
                            <a:schemeClr val="tx2"/>
                          </a:solidFill>
                          <a:effectLst/>
                          <a:latin typeface="Arial" panose="020B0604020202020204" pitchFamily="34" charset="0"/>
                          <a:ea typeface="+mn-ea"/>
                          <a:cs typeface="Arial" panose="020B0604020202020204" pitchFamily="34" charset="0"/>
                        </a:rPr>
                        <a:t>ạt</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động</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tìm</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hiểu</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về</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nghề</a:t>
                      </a:r>
                      <a:r>
                        <a:rPr lang="en-US" sz="1100" b="1" kern="1200" dirty="0">
                          <a:solidFill>
                            <a:schemeClr val="tx2"/>
                          </a:solidFill>
                          <a:effectLst/>
                          <a:latin typeface="Arial" panose="020B0604020202020204" pitchFamily="34" charset="0"/>
                          <a:ea typeface="+mn-ea"/>
                          <a:cs typeface="Arial" panose="020B0604020202020204" pitchFamily="34" charset="0"/>
                        </a:rPr>
                        <a:t> </a:t>
                      </a:r>
                      <a:r>
                        <a:rPr lang="en-US" sz="1100" b="1" kern="1200" dirty="0" err="1">
                          <a:solidFill>
                            <a:schemeClr val="tx2"/>
                          </a:solidFill>
                          <a:effectLst/>
                          <a:latin typeface="Arial" panose="020B0604020202020204" pitchFamily="34" charset="0"/>
                          <a:ea typeface="+mn-ea"/>
                          <a:cs typeface="Arial" panose="020B0604020202020204" pitchFamily="34" charset="0"/>
                        </a:rPr>
                        <a:t>nghiệp</a:t>
                      </a:r>
                      <a:endParaRPr lang="en-US" sz="1100" b="1" kern="1200" dirty="0">
                        <a:solidFill>
                          <a:schemeClr val="tx2"/>
                        </a:solidFill>
                        <a:effectLst/>
                        <a:latin typeface="Arial" panose="020B0604020202020204" pitchFamily="34" charset="0"/>
                        <a:ea typeface="+mn-ea"/>
                        <a:cs typeface="Arial" panose="020B0604020202020204" pitchFamily="34" charset="0"/>
                      </a:endParaRP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Tìm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hiểu</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những</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thông</a:t>
                      </a:r>
                      <a:r>
                        <a:rPr lang="en-US" sz="1100" b="0" kern="1200" dirty="0">
                          <a:solidFill>
                            <a:schemeClr val="tx2"/>
                          </a:solidFill>
                          <a:effectLst/>
                          <a:latin typeface="Arial" panose="020B0604020202020204" pitchFamily="34" charset="0"/>
                          <a:ea typeface="+mn-ea"/>
                          <a:cs typeface="Arial" panose="020B0604020202020204" pitchFamily="34" charset="0"/>
                        </a:rPr>
                        <a:t> tin </a:t>
                      </a:r>
                      <a:r>
                        <a:rPr lang="en-US" sz="1100" b="0" kern="1200" dirty="0" err="1">
                          <a:solidFill>
                            <a:schemeClr val="tx2"/>
                          </a:solidFill>
                          <a:effectLst/>
                          <a:latin typeface="Arial" panose="020B0604020202020204" pitchFamily="34" charset="0"/>
                          <a:ea typeface="+mn-ea"/>
                          <a:cs typeface="Arial" panose="020B0604020202020204" pitchFamily="34" charset="0"/>
                        </a:rPr>
                        <a:t>cơ</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bản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về</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nghề</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mình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mơ</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ước</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Tìm</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hiểu</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về</a:t>
                      </a:r>
                      <a:r>
                        <a:rPr lang="en-US" sz="1100" b="0" kern="1200" dirty="0">
                          <a:solidFill>
                            <a:schemeClr val="tx2"/>
                          </a:solidFill>
                          <a:effectLst/>
                          <a:latin typeface="Arial" panose="020B0604020202020204" pitchFamily="34" charset="0"/>
                          <a:ea typeface="+mn-ea"/>
                          <a:cs typeface="Arial" panose="020B0604020202020204" pitchFamily="34" charset="0"/>
                        </a:rPr>
                        <a:t> an </a:t>
                      </a:r>
                      <a:r>
                        <a:rPr lang="en-US" sz="1100" b="0" kern="1200" dirty="0" err="1">
                          <a:solidFill>
                            <a:schemeClr val="tx2"/>
                          </a:solidFill>
                          <a:effectLst/>
                          <a:latin typeface="Arial" panose="020B0604020202020204" pitchFamily="34" charset="0"/>
                          <a:ea typeface="+mn-ea"/>
                          <a:cs typeface="Arial" panose="020B0604020202020204" pitchFamily="34" charset="0"/>
                        </a:rPr>
                        <a:t>toàn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nghề</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nghiệp</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của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nghề</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mơ</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ước</a:t>
                      </a:r>
                      <a:r>
                        <a:rPr lang="en-US" sz="1100" b="0" kern="1200" dirty="0">
                          <a:solidFill>
                            <a:schemeClr val="tx2"/>
                          </a:solidFill>
                          <a:effectLst/>
                          <a:latin typeface="Arial" panose="020B0604020202020204" pitchFamily="34" charset="0"/>
                          <a:ea typeface="+mn-ea"/>
                          <a:cs typeface="Arial" panose="020B0604020202020204" pitchFamily="34" charset="0"/>
                        </a:rPr>
                        <a:t>.</a:t>
                      </a:r>
                    </a:p>
                    <a:p>
                      <a:pPr marL="0" lvl="0" algn="l" defTabSz="914400" rtl="0" eaLnBrk="1" latinLnBrk="0" hangingPunct="1"/>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Trình</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bày</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được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ước</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mơ</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nghề</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nghiệp</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của</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bản</a:t>
                      </a:r>
                      <a:r>
                        <a:rPr lang="en-US" sz="1100" b="0" kern="1200" dirty="0">
                          <a:solidFill>
                            <a:schemeClr val="tx2"/>
                          </a:solidFill>
                          <a:effectLst/>
                          <a:latin typeface="Arial" panose="020B0604020202020204" pitchFamily="34" charset="0"/>
                          <a:ea typeface="+mn-ea"/>
                          <a:cs typeface="Arial" panose="020B0604020202020204" pitchFamily="34" charset="0"/>
                        </a:rPr>
                        <a:t> </a:t>
                      </a:r>
                      <a:r>
                        <a:rPr lang="en-US" sz="1100" b="0" kern="1200" dirty="0" err="1">
                          <a:solidFill>
                            <a:schemeClr val="tx2"/>
                          </a:solidFill>
                          <a:effectLst/>
                          <a:latin typeface="Arial" panose="020B0604020202020204" pitchFamily="34" charset="0"/>
                          <a:ea typeface="+mn-ea"/>
                          <a:cs typeface="Arial" panose="020B0604020202020204" pitchFamily="34" charset="0"/>
                        </a:rPr>
                        <a:t>thân</a:t>
                      </a:r>
                      <a:endParaRPr lang="en-US" sz="1100" b="0" kern="1200" dirty="0">
                        <a:solidFill>
                          <a:schemeClr val="tx2"/>
                        </a:solidFill>
                        <a:effectLst/>
                        <a:latin typeface="Arial" panose="020B0604020202020204" pitchFamily="34" charset="0"/>
                        <a:ea typeface="+mn-ea"/>
                        <a:cs typeface="Arial" panose="020B0604020202020204" pitchFamily="34" charset="0"/>
                      </a:endParaRPr>
                    </a:p>
                  </a:txBody>
                  <a:tcPr marL="96354" marR="96354" marT="48184" marB="4818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4025510"/>
                  </a:ext>
                </a:extLst>
              </a:tr>
            </a:tbl>
          </a:graphicData>
        </a:graphic>
      </p:graphicFrame>
    </p:spTree>
    <p:extLst>
      <p:ext uri="{BB962C8B-B14F-4D97-AF65-F5344CB8AC3E}">
        <p14:creationId xmlns:p14="http://schemas.microsoft.com/office/powerpoint/2010/main" val="211069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90A556C-D237-C88C-93A2-72E21A686519}"/>
              </a:ext>
            </a:extLst>
          </p:cNvPr>
          <p:cNvSpPr/>
          <p:nvPr/>
        </p:nvSpPr>
        <p:spPr>
          <a:xfrm>
            <a:off x="292100" y="5037581"/>
            <a:ext cx="11498154" cy="1464819"/>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96C363E0-50AD-4B44-9EF7-3CA67D0F680F}"/>
              </a:ext>
            </a:extLst>
          </p:cNvPr>
          <p:cNvSpPr txBox="1"/>
          <p:nvPr/>
        </p:nvSpPr>
        <p:spPr>
          <a:xfrm>
            <a:off x="3008134" y="174017"/>
            <a:ext cx="7467600" cy="769441"/>
          </a:xfrm>
          <a:prstGeom prst="rect">
            <a:avLst/>
          </a:prstGeom>
          <a:noFill/>
        </p:spPr>
        <p:txBody>
          <a:bodyPr wrap="square" rtlCol="0">
            <a:spAutoFit/>
          </a:bodyPr>
          <a:lstStyle/>
          <a:p>
            <a:pPr algn="ctr"/>
            <a:r>
              <a:rPr lang="en-US" sz="2200" b="1" dirty="0" err="1">
                <a:solidFill>
                  <a:schemeClr val="accent6">
                    <a:lumMod val="50000"/>
                  </a:schemeClr>
                </a:solidFill>
                <a:latin typeface="Myriad Pro" pitchFamily="34" charset="0"/>
              </a:rPr>
              <a:t>Quy</a:t>
            </a:r>
            <a:r>
              <a:rPr lang="en-US" sz="2200" b="1" dirty="0">
                <a:solidFill>
                  <a:schemeClr val="accent6">
                    <a:lumMod val="50000"/>
                  </a:schemeClr>
                </a:solidFill>
                <a:latin typeface="Myriad Pro" pitchFamily="34" charset="0"/>
              </a:rPr>
              <a:t> </a:t>
            </a:r>
            <a:r>
              <a:rPr lang="en-US" sz="2200" b="1" dirty="0" err="1">
                <a:solidFill>
                  <a:schemeClr val="accent6">
                    <a:lumMod val="50000"/>
                  </a:schemeClr>
                </a:solidFill>
                <a:latin typeface="Myriad Pro" pitchFamily="34" charset="0"/>
              </a:rPr>
              <a:t>trình</a:t>
            </a:r>
            <a:endParaRPr lang="en-US" sz="2200" b="1" dirty="0">
              <a:solidFill>
                <a:schemeClr val="accent6">
                  <a:lumMod val="50000"/>
                </a:schemeClr>
              </a:solidFill>
              <a:latin typeface="Myriad Pro" pitchFamily="34" charset="0"/>
            </a:endParaRPr>
          </a:p>
          <a:p>
            <a:pPr algn="ctr"/>
            <a:r>
              <a:rPr lang="en-US" sz="2200" b="1" dirty="0" err="1">
                <a:solidFill>
                  <a:schemeClr val="accent6">
                    <a:lumMod val="50000"/>
                  </a:schemeClr>
                </a:solidFill>
                <a:latin typeface="Myriad Pro" pitchFamily="34" charset="0"/>
              </a:rPr>
              <a:t>Thiết</a:t>
            </a:r>
            <a:r>
              <a:rPr lang="en-US" sz="2200" b="1" dirty="0">
                <a:solidFill>
                  <a:schemeClr val="accent6">
                    <a:lumMod val="50000"/>
                  </a:schemeClr>
                </a:solidFill>
                <a:latin typeface="Myriad Pro" pitchFamily="34" charset="0"/>
              </a:rPr>
              <a:t> </a:t>
            </a:r>
            <a:r>
              <a:rPr lang="en-US" sz="2200" b="1" dirty="0" err="1">
                <a:solidFill>
                  <a:schemeClr val="accent6">
                    <a:lumMod val="50000"/>
                  </a:schemeClr>
                </a:solidFill>
                <a:latin typeface="Myriad Pro" pitchFamily="34" charset="0"/>
              </a:rPr>
              <a:t>kế</a:t>
            </a:r>
            <a:r>
              <a:rPr lang="en-US" sz="2200" b="1" dirty="0">
                <a:solidFill>
                  <a:schemeClr val="accent6">
                    <a:lumMod val="50000"/>
                  </a:schemeClr>
                </a:solidFill>
                <a:latin typeface="Myriad Pro" pitchFamily="34" charset="0"/>
              </a:rPr>
              <a:t> </a:t>
            </a:r>
            <a:r>
              <a:rPr lang="en-US" sz="2200" b="1" dirty="0" err="1">
                <a:solidFill>
                  <a:schemeClr val="accent6">
                    <a:lumMod val="50000"/>
                  </a:schemeClr>
                </a:solidFill>
                <a:latin typeface="Myriad Pro" pitchFamily="34" charset="0"/>
              </a:rPr>
              <a:t>và</a:t>
            </a:r>
            <a:r>
              <a:rPr lang="en-US" sz="2200" b="1" dirty="0">
                <a:solidFill>
                  <a:schemeClr val="accent6">
                    <a:lumMod val="50000"/>
                  </a:schemeClr>
                </a:solidFill>
                <a:latin typeface="Myriad Pro" pitchFamily="34" charset="0"/>
              </a:rPr>
              <a:t> </a:t>
            </a:r>
            <a:r>
              <a:rPr lang="en-US" sz="2200" b="1" dirty="0" err="1">
                <a:solidFill>
                  <a:schemeClr val="accent6">
                    <a:lumMod val="50000"/>
                  </a:schemeClr>
                </a:solidFill>
                <a:latin typeface="Myriad Pro" pitchFamily="34" charset="0"/>
              </a:rPr>
              <a:t>tổ</a:t>
            </a:r>
            <a:r>
              <a:rPr lang="en-US" sz="2200" b="1" dirty="0">
                <a:solidFill>
                  <a:schemeClr val="accent6">
                    <a:lumMod val="50000"/>
                  </a:schemeClr>
                </a:solidFill>
                <a:latin typeface="Myriad Pro" pitchFamily="34" charset="0"/>
              </a:rPr>
              <a:t> </a:t>
            </a:r>
            <a:r>
              <a:rPr lang="en-US" sz="2200" b="1" dirty="0" err="1">
                <a:solidFill>
                  <a:schemeClr val="accent6">
                    <a:lumMod val="50000"/>
                  </a:schemeClr>
                </a:solidFill>
                <a:latin typeface="Myriad Pro" pitchFamily="34" charset="0"/>
              </a:rPr>
              <a:t>chức</a:t>
            </a:r>
            <a:r>
              <a:rPr lang="en-US" sz="2200" b="1" dirty="0">
                <a:solidFill>
                  <a:schemeClr val="accent6">
                    <a:lumMod val="50000"/>
                  </a:schemeClr>
                </a:solidFill>
                <a:latin typeface="Myriad Pro" pitchFamily="34" charset="0"/>
              </a:rPr>
              <a:t> </a:t>
            </a:r>
            <a:r>
              <a:rPr lang="en-US" sz="2200" b="1" dirty="0" err="1">
                <a:solidFill>
                  <a:schemeClr val="accent6">
                    <a:lumMod val="50000"/>
                  </a:schemeClr>
                </a:solidFill>
                <a:latin typeface="Myriad Pro" pitchFamily="34" charset="0"/>
              </a:rPr>
              <a:t>hoạt</a:t>
            </a:r>
            <a:r>
              <a:rPr lang="en-US" sz="2200" b="1" dirty="0">
                <a:solidFill>
                  <a:schemeClr val="accent6">
                    <a:lumMod val="50000"/>
                  </a:schemeClr>
                </a:solidFill>
                <a:latin typeface="Myriad Pro" pitchFamily="34" charset="0"/>
              </a:rPr>
              <a:t> </a:t>
            </a:r>
            <a:r>
              <a:rPr lang="en-US" sz="2200" b="1" dirty="0" err="1">
                <a:solidFill>
                  <a:schemeClr val="accent6">
                    <a:lumMod val="50000"/>
                  </a:schemeClr>
                </a:solidFill>
                <a:latin typeface="Myriad Pro" pitchFamily="34" charset="0"/>
              </a:rPr>
              <a:t>động</a:t>
            </a:r>
            <a:r>
              <a:rPr lang="en-US" sz="2200" b="1" dirty="0">
                <a:solidFill>
                  <a:schemeClr val="accent6">
                    <a:lumMod val="50000"/>
                  </a:schemeClr>
                </a:solidFill>
                <a:latin typeface="Myriad Pro" pitchFamily="34" charset="0"/>
              </a:rPr>
              <a:t> </a:t>
            </a:r>
            <a:r>
              <a:rPr lang="en-US" sz="2200" b="1" dirty="0" err="1">
                <a:solidFill>
                  <a:schemeClr val="accent6">
                    <a:lumMod val="50000"/>
                  </a:schemeClr>
                </a:solidFill>
                <a:latin typeface="Myriad Pro" pitchFamily="34" charset="0"/>
              </a:rPr>
              <a:t>giáo</a:t>
            </a:r>
            <a:r>
              <a:rPr lang="en-US" sz="2200" b="1" dirty="0">
                <a:solidFill>
                  <a:schemeClr val="accent6">
                    <a:lumMod val="50000"/>
                  </a:schemeClr>
                </a:solidFill>
                <a:latin typeface="Myriad Pro" pitchFamily="34" charset="0"/>
              </a:rPr>
              <a:t> </a:t>
            </a:r>
            <a:r>
              <a:rPr lang="en-US" sz="2200" b="1" dirty="0" err="1">
                <a:solidFill>
                  <a:schemeClr val="accent6">
                    <a:lumMod val="50000"/>
                  </a:schemeClr>
                </a:solidFill>
                <a:latin typeface="Myriad Pro" pitchFamily="34" charset="0"/>
              </a:rPr>
              <a:t>dục</a:t>
            </a:r>
            <a:r>
              <a:rPr lang="en-US" sz="2200" b="1" dirty="0">
                <a:solidFill>
                  <a:schemeClr val="accent6">
                    <a:lumMod val="50000"/>
                  </a:schemeClr>
                </a:solidFill>
                <a:latin typeface="Myriad Pro" pitchFamily="34" charset="0"/>
              </a:rPr>
              <a:t> </a:t>
            </a:r>
            <a:r>
              <a:rPr lang="en-US" sz="2200" b="1" dirty="0" err="1">
                <a:solidFill>
                  <a:schemeClr val="accent6">
                    <a:lumMod val="50000"/>
                  </a:schemeClr>
                </a:solidFill>
                <a:latin typeface="Myriad Pro" pitchFamily="34" charset="0"/>
              </a:rPr>
              <a:t>theo</a:t>
            </a:r>
            <a:r>
              <a:rPr lang="en-US" sz="2200" b="1" dirty="0">
                <a:solidFill>
                  <a:schemeClr val="accent6">
                    <a:lumMod val="50000"/>
                  </a:schemeClr>
                </a:solidFill>
                <a:latin typeface="Myriad Pro" pitchFamily="34" charset="0"/>
              </a:rPr>
              <a:t> </a:t>
            </a:r>
            <a:r>
              <a:rPr lang="en-US" sz="2200" b="1" dirty="0" err="1">
                <a:solidFill>
                  <a:schemeClr val="accent6">
                    <a:lumMod val="50000"/>
                  </a:schemeClr>
                </a:solidFill>
                <a:latin typeface="Myriad Pro" pitchFamily="34" charset="0"/>
              </a:rPr>
              <a:t>chủ</a:t>
            </a:r>
            <a:r>
              <a:rPr lang="en-US" sz="2200" b="1" dirty="0">
                <a:solidFill>
                  <a:schemeClr val="accent6">
                    <a:lumMod val="50000"/>
                  </a:schemeClr>
                </a:solidFill>
                <a:latin typeface="Myriad Pro" pitchFamily="34" charset="0"/>
              </a:rPr>
              <a:t> </a:t>
            </a:r>
            <a:r>
              <a:rPr lang="en-US" sz="2200" b="1" dirty="0" err="1">
                <a:solidFill>
                  <a:schemeClr val="accent6">
                    <a:lumMod val="50000"/>
                  </a:schemeClr>
                </a:solidFill>
                <a:latin typeface="Myriad Pro" pitchFamily="34" charset="0"/>
              </a:rPr>
              <a:t>đề</a:t>
            </a:r>
            <a:endParaRPr lang="en-US" sz="2200" b="1" dirty="0">
              <a:solidFill>
                <a:schemeClr val="accent6">
                  <a:lumMod val="50000"/>
                </a:schemeClr>
              </a:solidFill>
              <a:latin typeface="Myriad Pro" pitchFamily="34" charset="0"/>
            </a:endParaRPr>
          </a:p>
        </p:txBody>
      </p:sp>
      <p:sp>
        <p:nvSpPr>
          <p:cNvPr id="2" name="Rectangle 1">
            <a:extLst>
              <a:ext uri="{FF2B5EF4-FFF2-40B4-BE49-F238E27FC236}">
                <a16:creationId xmlns:a16="http://schemas.microsoft.com/office/drawing/2014/main" id="{57121B68-C401-4F98-B3F7-F3828000E469}"/>
              </a:ext>
            </a:extLst>
          </p:cNvPr>
          <p:cNvSpPr/>
          <p:nvPr/>
        </p:nvSpPr>
        <p:spPr>
          <a:xfrm>
            <a:off x="444501" y="5155187"/>
            <a:ext cx="11900040" cy="1201163"/>
          </a:xfrm>
          <a:prstGeom prst="rect">
            <a:avLst/>
          </a:prstGeom>
        </p:spPr>
        <p:txBody>
          <a:bodyPr wrap="square">
            <a:spAutoFit/>
          </a:bodyPr>
          <a:lstStyle/>
          <a:p>
            <a:pPr marR="646430" algn="just" defTabSz="0">
              <a:lnSpc>
                <a:spcPct val="108000"/>
              </a:lnSpc>
              <a:spcBef>
                <a:spcPts val="555"/>
              </a:spcBef>
              <a:spcAft>
                <a:spcPts val="0"/>
              </a:spcAft>
            </a:pPr>
            <a:r>
              <a:rPr lang="vi-VN" sz="1700" dirty="0">
                <a:solidFill>
                  <a:srgbClr val="231F20"/>
                </a:solidFill>
                <a:latin typeface="Myriad Pro" pitchFamily="34" charset="0"/>
                <a:ea typeface="Times New Roman" panose="02020603050405020304" pitchFamily="18" charset="0"/>
              </a:rPr>
              <a:t>GV</a:t>
            </a:r>
            <a:r>
              <a:rPr lang="vi-VN" sz="1700" spc="-35" dirty="0">
                <a:solidFill>
                  <a:srgbClr val="231F20"/>
                </a:solidFill>
                <a:latin typeface="Myriad Pro" pitchFamily="34" charset="0"/>
                <a:ea typeface="Times New Roman" panose="02020603050405020304" pitchFamily="18" charset="0"/>
              </a:rPr>
              <a:t> </a:t>
            </a:r>
            <a:r>
              <a:rPr lang="vi-VN" sz="1700" spc="-70" dirty="0">
                <a:solidFill>
                  <a:srgbClr val="231F20"/>
                </a:solidFill>
                <a:latin typeface="Myriad Pro" pitchFamily="34" charset="0"/>
                <a:ea typeface="Times New Roman" panose="02020603050405020304" pitchFamily="18" charset="0"/>
              </a:rPr>
              <a:t>t</a:t>
            </a:r>
            <a:r>
              <a:rPr lang="vi-VN" sz="1700" spc="-60" dirty="0">
                <a:solidFill>
                  <a:srgbClr val="231F20"/>
                </a:solidFill>
                <a:latin typeface="Myriad Pro" pitchFamily="34" charset="0"/>
                <a:ea typeface="Times New Roman" panose="02020603050405020304" pitchFamily="18" charset="0"/>
              </a:rPr>
              <a:t>ổ</a:t>
            </a:r>
            <a:r>
              <a:rPr lang="vi-VN" sz="1700" dirty="0">
                <a:solidFill>
                  <a:srgbClr val="231F20"/>
                </a:solidFill>
                <a:latin typeface="Myriad Pro" pitchFamily="34" charset="0"/>
                <a:ea typeface="Times New Roman" panose="02020603050405020304" pitchFamily="18" charset="0"/>
              </a:rPr>
              <a:t> chức các hoạt động </a:t>
            </a:r>
            <a:r>
              <a:rPr lang="en-US" sz="1700" dirty="0" err="1">
                <a:solidFill>
                  <a:srgbClr val="231F20"/>
                </a:solidFill>
                <a:latin typeface="Myriad Pro" pitchFamily="34" charset="0"/>
                <a:ea typeface="Times New Roman" panose="02020603050405020304" pitchFamily="18" charset="0"/>
              </a:rPr>
              <a:t>giúp</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cho</a:t>
            </a:r>
            <a:r>
              <a:rPr lang="vi-VN" sz="1700" dirty="0">
                <a:solidFill>
                  <a:srgbClr val="231F20"/>
                </a:solidFill>
                <a:latin typeface="Myriad Pro" pitchFamily="34" charset="0"/>
                <a:ea typeface="Times New Roman" panose="02020603050405020304" pitchFamily="18" charset="0"/>
              </a:rPr>
              <a:t> HS </a:t>
            </a:r>
            <a:r>
              <a:rPr lang="vi-VN" sz="1700" b="1" dirty="0">
                <a:solidFill>
                  <a:schemeClr val="tx2"/>
                </a:solidFill>
                <a:latin typeface="Myriad Pro" pitchFamily="34" charset="0"/>
                <a:ea typeface="Times New Roman" panose="02020603050405020304" pitchFamily="18" charset="0"/>
              </a:rPr>
              <a:t>sử dụng</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được</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kết</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quả</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thực</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hiện</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nhiệm</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vụ</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cá</a:t>
            </a:r>
            <a:r>
              <a:rPr lang="en-US" sz="1700" b="1" dirty="0">
                <a:solidFill>
                  <a:schemeClr val="tx2"/>
                </a:solidFill>
                <a:latin typeface="Myriad Pro" pitchFamily="34" charset="0"/>
                <a:ea typeface="Times New Roman" panose="02020603050405020304" pitchFamily="18" charset="0"/>
              </a:rPr>
              <a:t> </a:t>
            </a:r>
            <a:r>
              <a:rPr lang="en-US" sz="1700" b="1" dirty="0" err="1">
                <a:solidFill>
                  <a:schemeClr val="tx2"/>
                </a:solidFill>
                <a:latin typeface="Myriad Pro" pitchFamily="34" charset="0"/>
                <a:ea typeface="Times New Roman" panose="02020603050405020304" pitchFamily="18" charset="0"/>
              </a:rPr>
              <a:t>nhân</a:t>
            </a:r>
            <a:r>
              <a:rPr lang="en-US" sz="1700" b="1" dirty="0">
                <a:solidFill>
                  <a:schemeClr val="tx2"/>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từ</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đó</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tham</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gia</a:t>
            </a:r>
            <a:r>
              <a:rPr lang="en-US" sz="1700" dirty="0">
                <a:solidFill>
                  <a:srgbClr val="231F20"/>
                </a:solidFill>
                <a:latin typeface="Myriad Pro" pitchFamily="34" charset="0"/>
                <a:ea typeface="Times New Roman" panose="02020603050405020304" pitchFamily="18" charset="0"/>
              </a:rPr>
              <a:t> </a:t>
            </a:r>
            <a:r>
              <a:rPr lang="en-US" sz="1700" dirty="0" err="1">
                <a:solidFill>
                  <a:srgbClr val="231F20"/>
                </a:solidFill>
                <a:latin typeface="Myriad Pro" pitchFamily="34" charset="0"/>
                <a:ea typeface="Times New Roman" panose="02020603050405020304" pitchFamily="18" charset="0"/>
              </a:rPr>
              <a:t>vào</a:t>
            </a:r>
            <a:r>
              <a:rPr lang="en-US" sz="170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những hoạt động có sự </a:t>
            </a:r>
            <a:r>
              <a:rPr lang="vi-VN" sz="1700" b="1" dirty="0">
                <a:solidFill>
                  <a:schemeClr val="tx2"/>
                </a:solidFill>
                <a:latin typeface="Myriad Pro" pitchFamily="34" charset="0"/>
                <a:ea typeface="Times New Roman" panose="02020603050405020304" pitchFamily="18" charset="0"/>
              </a:rPr>
              <a:t>liên kết, hợp tác với các bạn </a:t>
            </a:r>
            <a:r>
              <a:rPr lang="vi-VN" sz="1700" dirty="0">
                <a:solidFill>
                  <a:srgbClr val="231F20"/>
                </a:solidFill>
                <a:latin typeface="Myriad Pro" pitchFamily="34" charset="0"/>
                <a:ea typeface="Times New Roman" panose="02020603050405020304" pitchFamily="18" charset="0"/>
              </a:rPr>
              <a:t>nhằm </a:t>
            </a:r>
            <a:r>
              <a:rPr lang="vi-VN" sz="1700" b="1" spc="-15" dirty="0">
                <a:solidFill>
                  <a:schemeClr val="tx2"/>
                </a:solidFill>
                <a:latin typeface="Myriad Pro" pitchFamily="34" charset="0"/>
                <a:ea typeface="Times New Roman" panose="02020603050405020304" pitchFamily="18" charset="0"/>
              </a:rPr>
              <a:t>khắc </a:t>
            </a:r>
            <a:r>
              <a:rPr lang="vi-VN" sz="1700" b="1" spc="5" dirty="0">
                <a:solidFill>
                  <a:schemeClr val="tx2"/>
                </a:solidFill>
                <a:latin typeface="Myriad Pro" pitchFamily="34" charset="0"/>
                <a:ea typeface="Times New Roman" panose="02020603050405020304" pitchFamily="18" charset="0"/>
              </a:rPr>
              <a:t>s</a:t>
            </a:r>
            <a:r>
              <a:rPr lang="vi-VN" sz="1700" b="1" spc="-25" dirty="0">
                <a:solidFill>
                  <a:schemeClr val="tx2"/>
                </a:solidFill>
                <a:latin typeface="Myriad Pro" pitchFamily="34" charset="0"/>
                <a:ea typeface="Times New Roman" panose="02020603050405020304" pitchFamily="18" charset="0"/>
              </a:rPr>
              <a:t>â</a:t>
            </a:r>
            <a:r>
              <a:rPr lang="vi-VN" sz="1700" b="1" dirty="0">
                <a:solidFill>
                  <a:schemeClr val="tx2"/>
                </a:solidFill>
                <a:latin typeface="Myriad Pro" pitchFamily="34" charset="0"/>
                <a:ea typeface="Times New Roman" panose="02020603050405020304" pitchFamily="18" charset="0"/>
              </a:rPr>
              <a:t>u</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và</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m</a:t>
            </a:r>
            <a:r>
              <a:rPr lang="vi-VN" sz="1700" b="1" dirty="0">
                <a:solidFill>
                  <a:schemeClr val="tx2"/>
                </a:solidFill>
                <a:latin typeface="Myriad Pro" pitchFamily="34" charset="0"/>
                <a:ea typeface="Times New Roman" panose="02020603050405020304" pitchFamily="18" charset="0"/>
              </a:rPr>
              <a:t>ở</a:t>
            </a:r>
            <a:r>
              <a:rPr lang="vi-VN" sz="1700" b="1" spc="10" dirty="0">
                <a:solidFill>
                  <a:schemeClr val="tx2"/>
                </a:solidFill>
                <a:latin typeface="Myriad Pro" pitchFamily="34" charset="0"/>
                <a:ea typeface="Times New Roman" panose="02020603050405020304" pitchFamily="18" charset="0"/>
              </a:rPr>
              <a:t> </a:t>
            </a:r>
            <a:r>
              <a:rPr lang="vi-VN" sz="1700" b="1" spc="-20" dirty="0">
                <a:solidFill>
                  <a:schemeClr val="tx2"/>
                </a:solidFill>
                <a:latin typeface="Myriad Pro" pitchFamily="34" charset="0"/>
                <a:ea typeface="Times New Roman" panose="02020603050405020304" pitchFamily="18" charset="0"/>
              </a:rPr>
              <a:t>r</a:t>
            </a:r>
            <a:r>
              <a:rPr lang="vi-VN" sz="1700" b="1" spc="-15" dirty="0">
                <a:solidFill>
                  <a:schemeClr val="tx2"/>
                </a:solidFill>
                <a:latin typeface="Myriad Pro" pitchFamily="34" charset="0"/>
                <a:ea typeface="Times New Roman" panose="02020603050405020304" pitchFamily="18" charset="0"/>
              </a:rPr>
              <a:t>ộ</a:t>
            </a:r>
            <a:r>
              <a:rPr lang="vi-VN" sz="1700" b="1" spc="-10" dirty="0">
                <a:solidFill>
                  <a:schemeClr val="tx2"/>
                </a:solidFill>
                <a:latin typeface="Myriad Pro" pitchFamily="34" charset="0"/>
                <a:ea typeface="Times New Roman" panose="02020603050405020304" pitchFamily="18" charset="0"/>
              </a:rPr>
              <a:t>n</a:t>
            </a:r>
            <a:r>
              <a:rPr lang="vi-VN" sz="1700" b="1" dirty="0">
                <a:solidFill>
                  <a:schemeClr val="tx2"/>
                </a:solidFill>
                <a:latin typeface="Myriad Pro" pitchFamily="34" charset="0"/>
                <a:ea typeface="Times New Roman" panose="02020603050405020304" pitchFamily="18" charset="0"/>
              </a:rPr>
              <a:t>g</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kiến</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t</a:t>
            </a:r>
            <a:r>
              <a:rPr lang="vi-VN" sz="1700" b="1" dirty="0">
                <a:solidFill>
                  <a:schemeClr val="tx2"/>
                </a:solidFill>
                <a:latin typeface="Myriad Pro" pitchFamily="34" charset="0"/>
                <a:ea typeface="Times New Roman" panose="02020603050405020304" pitchFamily="18" charset="0"/>
              </a:rPr>
              <a:t>hức,</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kĩ</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n</a:t>
            </a:r>
            <a:r>
              <a:rPr lang="en-US" sz="1700" b="1" dirty="0" err="1">
                <a:solidFill>
                  <a:schemeClr val="tx2"/>
                </a:solidFill>
                <a:latin typeface="Myriad Pro" pitchFamily="34" charset="0"/>
                <a:ea typeface="Times New Roman" panose="02020603050405020304" pitchFamily="18" charset="0"/>
              </a:rPr>
              <a:t>ăng</a:t>
            </a:r>
            <a:r>
              <a:rPr lang="vi-VN" sz="1700" b="1" spc="10" dirty="0">
                <a:solidFill>
                  <a:schemeClr val="tx2"/>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m</a:t>
            </a:r>
            <a:r>
              <a:rPr lang="vi-VN" sz="1700" dirty="0">
                <a:solidFill>
                  <a:srgbClr val="231F20"/>
                </a:solidFill>
                <a:latin typeface="Myriad Pro" pitchFamily="34" charset="0"/>
                <a:ea typeface="Times New Roman" panose="02020603050405020304" pitchFamily="18" charset="0"/>
              </a:rPr>
              <a:t>ớ</a:t>
            </a:r>
            <a:r>
              <a:rPr lang="vi-VN" sz="1700" spc="-10" dirty="0">
                <a:solidFill>
                  <a:srgbClr val="231F20"/>
                </a:solidFill>
                <a:latin typeface="Myriad Pro" pitchFamily="34" charset="0"/>
                <a:ea typeface="Times New Roman" panose="02020603050405020304" pitchFamily="18" charset="0"/>
              </a:rPr>
              <a:t>i</a:t>
            </a:r>
            <a:r>
              <a:rPr lang="vi-VN" sz="1700" dirty="0">
                <a:solidFill>
                  <a:srgbClr val="231F20"/>
                </a:solidFill>
                <a:latin typeface="Myriad Pro" pitchFamily="34" charset="0"/>
                <a:ea typeface="Times New Roman" panose="02020603050405020304" pitchFamily="18" charset="0"/>
              </a:rPr>
              <a:t>.</a:t>
            </a:r>
            <a:r>
              <a:rPr lang="vi-VN" sz="1700" spc="1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HS</a:t>
            </a:r>
            <a:r>
              <a:rPr lang="vi-VN" sz="1700" spc="1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được</a:t>
            </a:r>
            <a:r>
              <a:rPr lang="vi-VN" sz="1700" spc="10" dirty="0">
                <a:solidFill>
                  <a:srgbClr val="231F20"/>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t</a:t>
            </a:r>
            <a:r>
              <a:rPr lang="vi-VN" sz="1700" b="1" dirty="0">
                <a:solidFill>
                  <a:schemeClr val="tx2"/>
                </a:solidFill>
                <a:latin typeface="Myriad Pro" pitchFamily="34" charset="0"/>
                <a:ea typeface="Times New Roman" panose="02020603050405020304" pitchFamily="18" charset="0"/>
              </a:rPr>
              <a:t>r</a:t>
            </a:r>
            <a:r>
              <a:rPr lang="vi-VN" sz="1700" b="1" spc="-15" dirty="0">
                <a:solidFill>
                  <a:schemeClr val="tx2"/>
                </a:solidFill>
                <a:latin typeface="Myriad Pro" pitchFamily="34" charset="0"/>
                <a:ea typeface="Times New Roman" panose="02020603050405020304" pitchFamily="18" charset="0"/>
              </a:rPr>
              <a:t>ả</a:t>
            </a:r>
            <a:r>
              <a:rPr lang="vi-VN" sz="1700" b="1" dirty="0">
                <a:solidFill>
                  <a:schemeClr val="tx2"/>
                </a:solidFill>
                <a:latin typeface="Myriad Pro" pitchFamily="34" charset="0"/>
                <a:ea typeface="Times New Roman" panose="02020603050405020304" pitchFamily="18" charset="0"/>
              </a:rPr>
              <a:t>i</a:t>
            </a:r>
            <a:r>
              <a:rPr lang="vi-VN" sz="1700" b="1" spc="10" dirty="0">
                <a:solidFill>
                  <a:schemeClr val="tx2"/>
                </a:solidFill>
                <a:latin typeface="Myriad Pro" pitchFamily="34" charset="0"/>
                <a:ea typeface="Times New Roman" panose="02020603050405020304" pitchFamily="18" charset="0"/>
              </a:rPr>
              <a:t> </a:t>
            </a:r>
            <a:r>
              <a:rPr lang="vi-VN" sz="1700" b="1" spc="-10" dirty="0">
                <a:solidFill>
                  <a:schemeClr val="tx2"/>
                </a:solidFill>
                <a:latin typeface="Myriad Pro" pitchFamily="34" charset="0"/>
                <a:ea typeface="Times New Roman" panose="02020603050405020304" pitchFamily="18" charset="0"/>
              </a:rPr>
              <a:t>n</a:t>
            </a:r>
            <a:r>
              <a:rPr lang="vi-VN" sz="1700" b="1" spc="5" dirty="0">
                <a:solidFill>
                  <a:schemeClr val="tx2"/>
                </a:solidFill>
                <a:latin typeface="Myriad Pro" pitchFamily="34" charset="0"/>
                <a:ea typeface="Times New Roman" panose="02020603050405020304" pitchFamily="18" charset="0"/>
              </a:rPr>
              <a:t>g</a:t>
            </a:r>
            <a:r>
              <a:rPr lang="vi-VN" sz="1700" b="1" dirty="0">
                <a:solidFill>
                  <a:schemeClr val="tx2"/>
                </a:solidFill>
                <a:latin typeface="Myriad Pro" pitchFamily="34" charset="0"/>
                <a:ea typeface="Times New Roman" panose="02020603050405020304" pitchFamily="18" charset="0"/>
              </a:rPr>
              <a:t>hiệm</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các</a:t>
            </a:r>
            <a:r>
              <a:rPr lang="vi-VN" sz="1700" b="1" spc="10" dirty="0">
                <a:solidFill>
                  <a:schemeClr val="tx2"/>
                </a:solidFill>
                <a:latin typeface="Myriad Pro" pitchFamily="34" charset="0"/>
                <a:ea typeface="Times New Roman" panose="02020603050405020304" pitchFamily="18" charset="0"/>
              </a:rPr>
              <a:t> </a:t>
            </a:r>
            <a:r>
              <a:rPr lang="vi-VN" sz="1700" b="1" spc="-5" dirty="0">
                <a:solidFill>
                  <a:schemeClr val="tx2"/>
                </a:solidFill>
                <a:latin typeface="Myriad Pro" pitchFamily="34" charset="0"/>
                <a:ea typeface="Times New Roman" panose="02020603050405020304" pitchFamily="18" charset="0"/>
              </a:rPr>
              <a:t>h</a:t>
            </a:r>
            <a:r>
              <a:rPr lang="vi-VN" sz="1700" b="1" spc="5" dirty="0">
                <a:solidFill>
                  <a:schemeClr val="tx2"/>
                </a:solidFill>
                <a:latin typeface="Myriad Pro" pitchFamily="34" charset="0"/>
                <a:ea typeface="Times New Roman" panose="02020603050405020304" pitchFamily="18" charset="0"/>
              </a:rPr>
              <a:t>o</a:t>
            </a:r>
            <a:r>
              <a:rPr lang="en-US" sz="1700" b="1" dirty="0" err="1">
                <a:solidFill>
                  <a:schemeClr val="tx2"/>
                </a:solidFill>
                <a:latin typeface="Myriad Pro" pitchFamily="34" charset="0"/>
                <a:ea typeface="Times New Roman" panose="02020603050405020304" pitchFamily="18" charset="0"/>
              </a:rPr>
              <a:t>ạt</a:t>
            </a:r>
            <a:r>
              <a:rPr lang="vi-VN" sz="1700" b="1" spc="10"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đ</a:t>
            </a:r>
            <a:r>
              <a:rPr lang="vi-VN" sz="1700" b="1" spc="-15" dirty="0">
                <a:solidFill>
                  <a:schemeClr val="tx2"/>
                </a:solidFill>
                <a:latin typeface="Myriad Pro" pitchFamily="34" charset="0"/>
                <a:ea typeface="Times New Roman" panose="02020603050405020304" pitchFamily="18" charset="0"/>
              </a:rPr>
              <a:t>ộ</a:t>
            </a:r>
            <a:r>
              <a:rPr lang="vi-VN" sz="1700" b="1" spc="-10" dirty="0">
                <a:solidFill>
                  <a:schemeClr val="tx2"/>
                </a:solidFill>
                <a:latin typeface="Myriad Pro" pitchFamily="34" charset="0"/>
                <a:ea typeface="Times New Roman" panose="02020603050405020304" pitchFamily="18" charset="0"/>
              </a:rPr>
              <a:t>n</a:t>
            </a:r>
            <a:r>
              <a:rPr lang="vi-VN" sz="1700" b="1" dirty="0">
                <a:solidFill>
                  <a:schemeClr val="tx2"/>
                </a:solidFill>
                <a:latin typeface="Myriad Pro" pitchFamily="34" charset="0"/>
                <a:ea typeface="Times New Roman" panose="02020603050405020304" pitchFamily="18" charset="0"/>
              </a:rPr>
              <a:t>g</a:t>
            </a:r>
            <a:r>
              <a:rPr lang="vi-VN" sz="1700" b="1" spc="10" dirty="0">
                <a:solidFill>
                  <a:schemeClr val="tx2"/>
                </a:solidFill>
                <a:latin typeface="Myriad Pro" pitchFamily="34" charset="0"/>
                <a:ea typeface="Times New Roman" panose="02020603050405020304" pitchFamily="18" charset="0"/>
              </a:rPr>
              <a:t> </a:t>
            </a:r>
            <a:r>
              <a:rPr lang="vi-VN" sz="1700" b="1" spc="-50" dirty="0">
                <a:solidFill>
                  <a:schemeClr val="tx2"/>
                </a:solidFill>
                <a:latin typeface="Myriad Pro" pitchFamily="34" charset="0"/>
                <a:ea typeface="Times New Roman" panose="02020603050405020304" pitchFamily="18" charset="0"/>
              </a:rPr>
              <a:t>đ</a:t>
            </a:r>
            <a:r>
              <a:rPr lang="vi-VN" sz="1700" b="1" spc="-65" dirty="0">
                <a:solidFill>
                  <a:schemeClr val="tx2"/>
                </a:solidFill>
                <a:latin typeface="Myriad Pro" pitchFamily="34" charset="0"/>
                <a:ea typeface="Times New Roman" panose="02020603050405020304" pitchFamily="18" charset="0"/>
              </a:rPr>
              <a:t>ộ</a:t>
            </a:r>
            <a:r>
              <a:rPr lang="vi-VN" sz="1700" b="1" spc="-50" dirty="0">
                <a:solidFill>
                  <a:schemeClr val="tx2"/>
                </a:solidFill>
                <a:latin typeface="Myriad Pro" pitchFamily="34" charset="0"/>
                <a:ea typeface="Times New Roman" panose="02020603050405020304" pitchFamily="18" charset="0"/>
              </a:rPr>
              <a:t>i</a:t>
            </a:r>
            <a:r>
              <a:rPr lang="vi-VN" sz="1700" b="1" dirty="0">
                <a:solidFill>
                  <a:schemeClr val="tx2"/>
                </a:solidFill>
                <a:latin typeface="Myriad Pro" pitchFamily="34" charset="0"/>
                <a:ea typeface="Times New Roman" panose="02020603050405020304" pitchFamily="18" charset="0"/>
              </a:rPr>
              <a:t> nhóm</a:t>
            </a:r>
            <a:r>
              <a:rPr lang="vi-VN" sz="1700" dirty="0">
                <a:solidFill>
                  <a:srgbClr val="231F20"/>
                </a:solidFill>
                <a:latin typeface="Myriad Pro" pitchFamily="34" charset="0"/>
                <a:ea typeface="Times New Roman" panose="02020603050405020304" pitchFamily="18" charset="0"/>
              </a:rPr>
              <a:t> và </a:t>
            </a:r>
            <a:r>
              <a:rPr lang="vi-VN" sz="1700" b="1" dirty="0">
                <a:solidFill>
                  <a:schemeClr val="tx2"/>
                </a:solidFill>
                <a:latin typeface="Myriad Pro" pitchFamily="34" charset="0"/>
                <a:ea typeface="Times New Roman" panose="02020603050405020304" pitchFamily="18" charset="0"/>
              </a:rPr>
              <a:t>thực hiện hoạt động </a:t>
            </a:r>
            <a:r>
              <a:rPr lang="en-US" sz="1700" b="1" dirty="0" err="1">
                <a:solidFill>
                  <a:schemeClr val="tx2"/>
                </a:solidFill>
                <a:latin typeface="Myriad Pro" pitchFamily="34" charset="0"/>
                <a:ea typeface="Times New Roman" panose="02020603050405020304" pitchFamily="18" charset="0"/>
              </a:rPr>
              <a:t>tự</a:t>
            </a:r>
            <a:r>
              <a:rPr lang="en-US" sz="1700" b="1" dirty="0">
                <a:solidFill>
                  <a:schemeClr val="tx2"/>
                </a:solidFill>
                <a:latin typeface="Myriad Pro" pitchFamily="34" charset="0"/>
                <a:ea typeface="Times New Roman" panose="02020603050405020304" pitchFamily="18" charset="0"/>
              </a:rPr>
              <a:t> </a:t>
            </a:r>
            <a:r>
              <a:rPr lang="vi-VN" sz="1700" b="1" dirty="0">
                <a:solidFill>
                  <a:schemeClr val="tx2"/>
                </a:solidFill>
                <a:latin typeface="Myriad Pro" pitchFamily="34" charset="0"/>
                <a:ea typeface="Times New Roman" panose="02020603050405020304" pitchFamily="18" charset="0"/>
              </a:rPr>
              <a:t>đánh giá </a:t>
            </a:r>
            <a:r>
              <a:rPr lang="vi-VN" sz="1700" dirty="0">
                <a:solidFill>
                  <a:srgbClr val="231F20"/>
                </a:solidFill>
                <a:latin typeface="Myriad Pro" pitchFamily="34" charset="0"/>
                <a:ea typeface="Times New Roman" panose="02020603050405020304" pitchFamily="18" charset="0"/>
              </a:rPr>
              <a:t>để tiếp tục điều chỉnh và phát triển bản </a:t>
            </a:r>
            <a:r>
              <a:rPr lang="vi-VN" sz="1700" spc="5" dirty="0">
                <a:solidFill>
                  <a:srgbClr val="231F20"/>
                </a:solidFill>
                <a:latin typeface="Myriad Pro" pitchFamily="34" charset="0"/>
                <a:ea typeface="Times New Roman" panose="02020603050405020304" pitchFamily="18" charset="0"/>
              </a:rPr>
              <a:t>t</a:t>
            </a:r>
            <a:r>
              <a:rPr lang="vi-VN" sz="1700" spc="-5" dirty="0">
                <a:solidFill>
                  <a:srgbClr val="231F20"/>
                </a:solidFill>
                <a:latin typeface="Myriad Pro" pitchFamily="34" charset="0"/>
                <a:ea typeface="Times New Roman" panose="02020603050405020304" pitchFamily="18" charset="0"/>
              </a:rPr>
              <a:t>h</a:t>
            </a:r>
            <a:r>
              <a:rPr lang="vi-VN" sz="1700" spc="-15" dirty="0">
                <a:solidFill>
                  <a:srgbClr val="231F20"/>
                </a:solidFill>
                <a:latin typeface="Myriad Pro" pitchFamily="34" charset="0"/>
                <a:ea typeface="Times New Roman" panose="02020603050405020304" pitchFamily="18" charset="0"/>
              </a:rPr>
              <a:t>â</a:t>
            </a:r>
            <a:r>
              <a:rPr lang="vi-VN" sz="1700" dirty="0">
                <a:solidFill>
                  <a:srgbClr val="231F20"/>
                </a:solidFill>
                <a:latin typeface="Myriad Pro" pitchFamily="34" charset="0"/>
                <a:ea typeface="Times New Roman" panose="02020603050405020304" pitchFamily="18" charset="0"/>
              </a:rPr>
              <a:t>n.</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Từ</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đ</a:t>
            </a:r>
            <a:r>
              <a:rPr lang="vi-VN" sz="1700" spc="-35" dirty="0">
                <a:solidFill>
                  <a:srgbClr val="231F20"/>
                </a:solidFill>
                <a:latin typeface="Myriad Pro" pitchFamily="34" charset="0"/>
                <a:ea typeface="Times New Roman" panose="02020603050405020304" pitchFamily="18" charset="0"/>
              </a:rPr>
              <a:t>ó</a:t>
            </a:r>
            <a:r>
              <a:rPr lang="vi-VN" sz="1700" dirty="0">
                <a:solidFill>
                  <a:srgbClr val="231F20"/>
                </a:solidFill>
                <a:latin typeface="Myriad Pro" pitchFamily="34" charset="0"/>
                <a:ea typeface="Times New Roman" panose="02020603050405020304" pitchFamily="18" charset="0"/>
              </a:rPr>
              <a:t>,</a:t>
            </a:r>
            <a:r>
              <a:rPr lang="vi-VN" sz="1700" spc="-30" dirty="0">
                <a:solidFill>
                  <a:srgbClr val="231F20"/>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g</a:t>
            </a:r>
            <a:r>
              <a:rPr lang="vi-VN" sz="1700" spc="-15" dirty="0">
                <a:solidFill>
                  <a:srgbClr val="231F20"/>
                </a:solidFill>
                <a:latin typeface="Myriad Pro" pitchFamily="34" charset="0"/>
                <a:ea typeface="Times New Roman" panose="02020603050405020304" pitchFamily="18" charset="0"/>
              </a:rPr>
              <a:t>iú</a:t>
            </a:r>
            <a:r>
              <a:rPr lang="vi-VN" sz="1700" dirty="0">
                <a:solidFill>
                  <a:srgbClr val="231F20"/>
                </a:solidFill>
                <a:latin typeface="Myriad Pro" pitchFamily="34" charset="0"/>
                <a:ea typeface="Times New Roman" panose="02020603050405020304" pitchFamily="18" charset="0"/>
              </a:rPr>
              <a:t>p</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HS</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hì</a:t>
            </a:r>
            <a:r>
              <a:rPr lang="vi-VN" sz="1700" spc="5"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h</a:t>
            </a:r>
            <a:r>
              <a:rPr lang="vi-VN" sz="1700" spc="-30" dirty="0">
                <a:solidFill>
                  <a:srgbClr val="231F20"/>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t</a:t>
            </a:r>
            <a:r>
              <a:rPr lang="vi-VN" sz="1700" spc="-5" dirty="0">
                <a:solidFill>
                  <a:srgbClr val="231F20"/>
                </a:solidFill>
                <a:latin typeface="Myriad Pro" pitchFamily="34" charset="0"/>
                <a:ea typeface="Times New Roman" panose="02020603050405020304" pitchFamily="18" charset="0"/>
              </a:rPr>
              <a:t>h</a:t>
            </a:r>
            <a:r>
              <a:rPr lang="vi-VN" sz="1700" spc="-15" dirty="0">
                <a:solidFill>
                  <a:srgbClr val="231F20"/>
                </a:solidFill>
                <a:latin typeface="Myriad Pro" pitchFamily="34" charset="0"/>
                <a:ea typeface="Times New Roman" panose="02020603050405020304" pitchFamily="18" charset="0"/>
              </a:rPr>
              <a:t>à</a:t>
            </a:r>
            <a:r>
              <a:rPr lang="vi-VN" sz="1700" spc="5"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h</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và</a:t>
            </a:r>
            <a:r>
              <a:rPr lang="vi-VN" sz="1700" spc="-30" dirty="0">
                <a:solidFill>
                  <a:srgbClr val="231F20"/>
                </a:solidFill>
                <a:latin typeface="Myriad Pro" pitchFamily="34" charset="0"/>
                <a:ea typeface="Times New Roman" panose="02020603050405020304" pitchFamily="18" charset="0"/>
              </a:rPr>
              <a:t> </a:t>
            </a:r>
            <a:r>
              <a:rPr lang="vi-VN" sz="1700" spc="-10" dirty="0">
                <a:solidFill>
                  <a:srgbClr val="231F20"/>
                </a:solidFill>
                <a:latin typeface="Myriad Pro" pitchFamily="34" charset="0"/>
                <a:ea typeface="Times New Roman" panose="02020603050405020304" pitchFamily="18" charset="0"/>
              </a:rPr>
              <a:t>p</a:t>
            </a:r>
            <a:r>
              <a:rPr lang="vi-VN" sz="1700" spc="-5" dirty="0">
                <a:solidFill>
                  <a:srgbClr val="231F20"/>
                </a:solidFill>
                <a:latin typeface="Myriad Pro" pitchFamily="34" charset="0"/>
                <a:ea typeface="Times New Roman" panose="02020603050405020304" pitchFamily="18" charset="0"/>
              </a:rPr>
              <a:t>h</a:t>
            </a:r>
            <a:r>
              <a:rPr lang="vi-VN" sz="1700" spc="-25" dirty="0">
                <a:solidFill>
                  <a:srgbClr val="231F20"/>
                </a:solidFill>
                <a:latin typeface="Myriad Pro" pitchFamily="34" charset="0"/>
                <a:ea typeface="Times New Roman" panose="02020603050405020304" pitchFamily="18" charset="0"/>
              </a:rPr>
              <a:t>á</a:t>
            </a:r>
            <a:r>
              <a:rPr lang="vi-VN" sz="1700" dirty="0">
                <a:solidFill>
                  <a:srgbClr val="231F20"/>
                </a:solidFill>
                <a:latin typeface="Myriad Pro" pitchFamily="34" charset="0"/>
                <a:ea typeface="Times New Roman" panose="02020603050405020304" pitchFamily="18" charset="0"/>
              </a:rPr>
              <a:t>t</a:t>
            </a:r>
            <a:r>
              <a:rPr lang="vi-VN" sz="1700" spc="-30" dirty="0">
                <a:solidFill>
                  <a:srgbClr val="231F20"/>
                </a:solidFill>
                <a:latin typeface="Myriad Pro" pitchFamily="34" charset="0"/>
                <a:ea typeface="Times New Roman" panose="02020603050405020304" pitchFamily="18" charset="0"/>
              </a:rPr>
              <a:t> </a:t>
            </a:r>
            <a:r>
              <a:rPr lang="vi-VN" sz="1700" spc="5" dirty="0">
                <a:solidFill>
                  <a:srgbClr val="231F20"/>
                </a:solidFill>
                <a:latin typeface="Myriad Pro" pitchFamily="34" charset="0"/>
                <a:ea typeface="Times New Roman" panose="02020603050405020304" pitchFamily="18" charset="0"/>
              </a:rPr>
              <a:t>tr</a:t>
            </a:r>
            <a:r>
              <a:rPr lang="vi-VN" sz="1700" dirty="0">
                <a:solidFill>
                  <a:srgbClr val="231F20"/>
                </a:solidFill>
                <a:latin typeface="Myriad Pro" pitchFamily="34" charset="0"/>
                <a:ea typeface="Times New Roman" panose="02020603050405020304" pitchFamily="18" charset="0"/>
              </a:rPr>
              <a:t>iển</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các</a:t>
            </a:r>
            <a:r>
              <a:rPr lang="vi-VN" sz="1700" spc="-30" dirty="0">
                <a:solidFill>
                  <a:srgbClr val="231F20"/>
                </a:solidFill>
                <a:latin typeface="Myriad Pro" pitchFamily="34" charset="0"/>
                <a:ea typeface="Times New Roman" panose="02020603050405020304" pitchFamily="18" charset="0"/>
              </a:rPr>
              <a:t> </a:t>
            </a:r>
            <a:r>
              <a:rPr lang="en-US" sz="1700" spc="-10" dirty="0" err="1">
                <a:solidFill>
                  <a:srgbClr val="231F20"/>
                </a:solidFill>
                <a:latin typeface="Myriad Pro" pitchFamily="34" charset="0"/>
                <a:ea typeface="Times New Roman" panose="02020603050405020304" pitchFamily="18" charset="0"/>
              </a:rPr>
              <a:t>năng</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lực</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và</a:t>
            </a:r>
            <a:r>
              <a:rPr lang="vi-VN" sz="1700" spc="-30" dirty="0">
                <a:solidFill>
                  <a:srgbClr val="231F20"/>
                </a:solidFill>
                <a:latin typeface="Myriad Pro" pitchFamily="34" charset="0"/>
                <a:ea typeface="Times New Roman" panose="02020603050405020304" pitchFamily="18" charset="0"/>
              </a:rPr>
              <a:t> </a:t>
            </a:r>
            <a:r>
              <a:rPr lang="vi-VN" sz="1700" spc="-10" dirty="0">
                <a:solidFill>
                  <a:srgbClr val="231F20"/>
                </a:solidFill>
                <a:latin typeface="Myriad Pro" pitchFamily="34" charset="0"/>
                <a:ea typeface="Times New Roman" panose="02020603050405020304" pitchFamily="18" charset="0"/>
              </a:rPr>
              <a:t>p</a:t>
            </a:r>
            <a:r>
              <a:rPr lang="vi-VN" sz="1700" spc="-5" dirty="0">
                <a:solidFill>
                  <a:srgbClr val="231F20"/>
                </a:solidFill>
                <a:latin typeface="Myriad Pro" pitchFamily="34" charset="0"/>
                <a:ea typeface="Times New Roman" panose="02020603050405020304" pitchFamily="18" charset="0"/>
              </a:rPr>
              <a:t>h</a:t>
            </a:r>
            <a:r>
              <a:rPr lang="vi-VN" sz="1700" spc="-15" dirty="0">
                <a:solidFill>
                  <a:srgbClr val="231F20"/>
                </a:solidFill>
                <a:latin typeface="Myriad Pro" pitchFamily="34" charset="0"/>
                <a:ea typeface="Times New Roman" panose="02020603050405020304" pitchFamily="18" charset="0"/>
              </a:rPr>
              <a:t>ẩ</a:t>
            </a:r>
            <a:r>
              <a:rPr lang="vi-VN" sz="1700" dirty="0">
                <a:solidFill>
                  <a:srgbClr val="231F20"/>
                </a:solidFill>
                <a:latin typeface="Myriad Pro" pitchFamily="34" charset="0"/>
                <a:ea typeface="Times New Roman" panose="02020603050405020304" pitchFamily="18" charset="0"/>
              </a:rPr>
              <a:t>m</a:t>
            </a:r>
            <a:r>
              <a:rPr lang="vi-VN" sz="1700" spc="-30" dirty="0">
                <a:solidFill>
                  <a:srgbClr val="231F20"/>
                </a:solidFill>
                <a:latin typeface="Myriad Pro" pitchFamily="34" charset="0"/>
                <a:ea typeface="Times New Roman" panose="02020603050405020304" pitchFamily="18" charset="0"/>
              </a:rPr>
              <a:t> </a:t>
            </a:r>
            <a:r>
              <a:rPr lang="vi-VN" sz="1700" spc="-10" dirty="0">
                <a:solidFill>
                  <a:srgbClr val="231F20"/>
                </a:solidFill>
                <a:latin typeface="Myriad Pro" pitchFamily="34" charset="0"/>
                <a:ea typeface="Times New Roman" panose="02020603050405020304" pitchFamily="18" charset="0"/>
              </a:rPr>
              <a:t>c</a:t>
            </a:r>
            <a:r>
              <a:rPr lang="vi-VN" sz="1700" spc="-5" dirty="0">
                <a:solidFill>
                  <a:srgbClr val="231F20"/>
                </a:solidFill>
                <a:latin typeface="Myriad Pro" pitchFamily="34" charset="0"/>
                <a:ea typeface="Times New Roman" panose="02020603050405020304" pitchFamily="18" charset="0"/>
              </a:rPr>
              <a:t>h</a:t>
            </a:r>
            <a:r>
              <a:rPr lang="vi-VN" sz="1700" spc="-25" dirty="0">
                <a:solidFill>
                  <a:srgbClr val="231F20"/>
                </a:solidFill>
                <a:latin typeface="Myriad Pro" pitchFamily="34" charset="0"/>
                <a:ea typeface="Times New Roman" panose="02020603050405020304" pitchFamily="18" charset="0"/>
              </a:rPr>
              <a:t>ấ</a:t>
            </a:r>
            <a:r>
              <a:rPr lang="vi-VN" sz="1700" dirty="0">
                <a:solidFill>
                  <a:srgbClr val="231F20"/>
                </a:solidFill>
                <a:latin typeface="Myriad Pro" pitchFamily="34" charset="0"/>
                <a:ea typeface="Times New Roman" panose="02020603050405020304" pitchFamily="18" charset="0"/>
              </a:rPr>
              <a:t>t</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tươ</a:t>
            </a:r>
            <a:r>
              <a:rPr lang="vi-VN" sz="1700" spc="-10"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g</a:t>
            </a:r>
            <a:r>
              <a:rPr lang="vi-VN" sz="1700" spc="-3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ứ</a:t>
            </a:r>
            <a:r>
              <a:rPr lang="vi-VN" sz="1700" spc="-10" dirty="0">
                <a:solidFill>
                  <a:srgbClr val="231F20"/>
                </a:solidFill>
                <a:latin typeface="Myriad Pro" pitchFamily="34" charset="0"/>
                <a:ea typeface="Times New Roman" panose="02020603050405020304" pitchFamily="18" charset="0"/>
              </a:rPr>
              <a:t>n</a:t>
            </a:r>
            <a:r>
              <a:rPr lang="vi-VN" sz="1700" dirty="0">
                <a:solidFill>
                  <a:srgbClr val="231F20"/>
                </a:solidFill>
                <a:latin typeface="Myriad Pro" pitchFamily="34" charset="0"/>
                <a:ea typeface="Times New Roman" panose="02020603050405020304" pitchFamily="18" charset="0"/>
              </a:rPr>
              <a:t>g</a:t>
            </a:r>
            <a:r>
              <a:rPr lang="vi-VN" sz="1700" spc="-30" dirty="0">
                <a:solidFill>
                  <a:srgbClr val="231F20"/>
                </a:solidFill>
                <a:latin typeface="Myriad Pro" pitchFamily="34" charset="0"/>
                <a:ea typeface="Times New Roman" panose="02020603050405020304" pitchFamily="18" charset="0"/>
              </a:rPr>
              <a:t> </a:t>
            </a:r>
            <a:r>
              <a:rPr lang="vi-VN" sz="1700" spc="-50" dirty="0">
                <a:solidFill>
                  <a:srgbClr val="231F20"/>
                </a:solidFill>
                <a:latin typeface="Myriad Pro" pitchFamily="34" charset="0"/>
                <a:ea typeface="Times New Roman" panose="02020603050405020304" pitchFamily="18" charset="0"/>
              </a:rPr>
              <a:t>v</a:t>
            </a:r>
            <a:r>
              <a:rPr lang="vi-VN" sz="1700" spc="-40" dirty="0">
                <a:solidFill>
                  <a:srgbClr val="231F20"/>
                </a:solidFill>
                <a:latin typeface="Myriad Pro" pitchFamily="34" charset="0"/>
                <a:ea typeface="Times New Roman" panose="02020603050405020304" pitchFamily="18" charset="0"/>
              </a:rPr>
              <a:t>ới</a:t>
            </a:r>
            <a:r>
              <a:rPr lang="vi-VN" sz="1700" dirty="0">
                <a:solidFill>
                  <a:srgbClr val="231F20"/>
                </a:solidFill>
                <a:latin typeface="Myriad Pro" pitchFamily="34" charset="0"/>
                <a:ea typeface="Times New Roman" panose="02020603050405020304" pitchFamily="18" charset="0"/>
              </a:rPr>
              <a:t> mỗi </a:t>
            </a:r>
            <a:r>
              <a:rPr lang="vi-VN" sz="1700" spc="-15" dirty="0">
                <a:solidFill>
                  <a:srgbClr val="231F20"/>
                </a:solidFill>
                <a:latin typeface="Myriad Pro" pitchFamily="34" charset="0"/>
                <a:ea typeface="Times New Roman" panose="02020603050405020304" pitchFamily="18" charset="0"/>
              </a:rPr>
              <a:t>chủ</a:t>
            </a:r>
            <a:r>
              <a:rPr lang="vi-VN" sz="1700" spc="-60" dirty="0">
                <a:solidFill>
                  <a:srgbClr val="231F20"/>
                </a:solidFill>
                <a:latin typeface="Myriad Pro" pitchFamily="34" charset="0"/>
                <a:ea typeface="Times New Roman" panose="02020603050405020304" pitchFamily="18" charset="0"/>
              </a:rPr>
              <a:t> </a:t>
            </a:r>
            <a:r>
              <a:rPr lang="vi-VN" sz="1700" dirty="0">
                <a:solidFill>
                  <a:srgbClr val="231F20"/>
                </a:solidFill>
                <a:latin typeface="Myriad Pro" pitchFamily="34" charset="0"/>
                <a:ea typeface="Times New Roman" panose="02020603050405020304" pitchFamily="18" charset="0"/>
              </a:rPr>
              <a:t>đề.</a:t>
            </a:r>
            <a:endParaRPr lang="en-US" sz="1700" dirty="0">
              <a:effectLst/>
              <a:latin typeface="Myriad Pro" pitchFamily="34" charset="0"/>
              <a:ea typeface="Times New Roman" panose="02020603050405020304" pitchFamily="18" charset="0"/>
            </a:endParaRPr>
          </a:p>
        </p:txBody>
      </p:sp>
      <p:graphicFrame>
        <p:nvGraphicFramePr>
          <p:cNvPr id="3" name="Table 3">
            <a:extLst>
              <a:ext uri="{FF2B5EF4-FFF2-40B4-BE49-F238E27FC236}">
                <a16:creationId xmlns:a16="http://schemas.microsoft.com/office/drawing/2014/main" id="{AEC77ED5-6E2E-440E-9B38-C1988051039C}"/>
              </a:ext>
            </a:extLst>
          </p:cNvPr>
          <p:cNvGraphicFramePr>
            <a:graphicFrameLocks noGrp="1"/>
          </p:cNvGraphicFramePr>
          <p:nvPr>
            <p:extLst>
              <p:ext uri="{D42A27DB-BD31-4B8C-83A1-F6EECF244321}">
                <p14:modId xmlns:p14="http://schemas.microsoft.com/office/powerpoint/2010/main" val="2233832291"/>
              </p:ext>
            </p:extLst>
          </p:nvPr>
        </p:nvGraphicFramePr>
        <p:xfrm>
          <a:off x="1693613" y="1079496"/>
          <a:ext cx="10096641" cy="3840480"/>
        </p:xfrm>
        <a:graphic>
          <a:graphicData uri="http://schemas.openxmlformats.org/drawingml/2006/table">
            <a:tbl>
              <a:tblPr firstRow="1" bandRow="1">
                <a:tableStyleId>{16D9F66E-5EB9-4882-86FB-DCBF35E3C3E4}</a:tableStyleId>
              </a:tblPr>
              <a:tblGrid>
                <a:gridCol w="5715002">
                  <a:extLst>
                    <a:ext uri="{9D8B030D-6E8A-4147-A177-3AD203B41FA5}">
                      <a16:colId xmlns:a16="http://schemas.microsoft.com/office/drawing/2014/main" val="3849509404"/>
                    </a:ext>
                  </a:extLst>
                </a:gridCol>
                <a:gridCol w="4381639">
                  <a:extLst>
                    <a:ext uri="{9D8B030D-6E8A-4147-A177-3AD203B41FA5}">
                      <a16:colId xmlns:a16="http://schemas.microsoft.com/office/drawing/2014/main" val="4057839278"/>
                    </a:ext>
                  </a:extLst>
                </a:gridCol>
              </a:tblGrid>
              <a:tr h="0">
                <a:tc>
                  <a:txBody>
                    <a:bodyPr/>
                    <a:lstStyle/>
                    <a:p>
                      <a:pPr marL="342900" indent="-342900" algn="just">
                        <a:lnSpc>
                          <a:spcPct val="100000"/>
                        </a:lnSpc>
                        <a:spcBef>
                          <a:spcPts val="0"/>
                        </a:spcBef>
                        <a:spcAft>
                          <a:spcPts val="0"/>
                        </a:spcAft>
                        <a:buAutoNum type="arabicPeriod"/>
                      </a:pPr>
                      <a:r>
                        <a:rPr lang="en-US" sz="1600" dirty="0" err="1">
                          <a:latin typeface="Cambria" panose="02040503050406030204" pitchFamily="18" charset="0"/>
                          <a:ea typeface="Cambria" panose="02040503050406030204" pitchFamily="18" charset="0"/>
                        </a:rPr>
                        <a:t>Nhận</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diện</a:t>
                      </a:r>
                      <a:r>
                        <a:rPr lang="en-US" sz="1600" dirty="0">
                          <a:latin typeface="Cambria" panose="02040503050406030204" pitchFamily="18" charset="0"/>
                          <a:ea typeface="Cambria" panose="02040503050406030204" pitchFamily="18" charset="0"/>
                        </a:rPr>
                        <a:t> – </a:t>
                      </a:r>
                      <a:r>
                        <a:rPr lang="en-US" sz="1600" dirty="0" err="1">
                          <a:latin typeface="Cambria" panose="02040503050406030204" pitchFamily="18" charset="0"/>
                          <a:ea typeface="Cambria" panose="02040503050406030204" pitchFamily="18" charset="0"/>
                        </a:rPr>
                        <a:t>Khám</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phá</a:t>
                      </a:r>
                      <a:endParaRPr lang="en-US" sz="160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600" b="0" kern="1200" dirty="0">
                          <a:effectLst/>
                          <a:latin typeface="Cambria" panose="02040503050406030204" pitchFamily="18" charset="0"/>
                          <a:ea typeface="Cambria" panose="02040503050406030204" pitchFamily="18" charset="0"/>
                        </a:rPr>
                        <a:t>HS chuẩn bị tâm thế, sẵn sàng tham gia hoạt động, bước đầu được tiếp xúc và xác định nhiệm vụ hoạt động gắn với kinh nghiệm thực tiễn của bản thân, tạo mối liên hệ giữa kinh nghiệm đã có với nhiệm vụ hoạt động, đồng thời kích thích sự tham gia của HS vào các hoạt động tiếp</a:t>
                      </a:r>
                      <a:r>
                        <a:rPr lang="en-US" sz="1600" b="0" kern="1200" dirty="0">
                          <a:effectLst/>
                          <a:latin typeface="Cambria" panose="02040503050406030204" pitchFamily="18" charset="0"/>
                          <a:ea typeface="Cambria" panose="02040503050406030204" pitchFamily="18" charset="0"/>
                        </a:rPr>
                        <a:t> </a:t>
                      </a:r>
                      <a:r>
                        <a:rPr lang="en-US" sz="1600" b="0" kern="1200" dirty="0" err="1">
                          <a:effectLst/>
                          <a:latin typeface="Cambria" panose="02040503050406030204" pitchFamily="18" charset="0"/>
                          <a:ea typeface="Cambria" panose="02040503050406030204" pitchFamily="18" charset="0"/>
                        </a:rPr>
                        <a:t>theo.</a:t>
                      </a:r>
                      <a:endParaRPr lang="en-US" sz="1600" b="0" kern="1200" dirty="0">
                        <a:effectLst/>
                        <a:latin typeface="Cambria" panose="02040503050406030204" pitchFamily="18" charset="0"/>
                        <a:ea typeface="Cambria" panose="02040503050406030204" pitchFamily="18" charset="0"/>
                      </a:endParaRPr>
                    </a:p>
                  </a:txBody>
                  <a:tcPr/>
                </a:tc>
                <a:tc>
                  <a:txBody>
                    <a:bodyPr/>
                    <a:lstStyle/>
                    <a:p>
                      <a:pPr algn="just">
                        <a:lnSpc>
                          <a:spcPct val="100000"/>
                        </a:lnSpc>
                        <a:spcBef>
                          <a:spcPts val="0"/>
                        </a:spcBef>
                        <a:spcAft>
                          <a:spcPts val="0"/>
                        </a:spcAft>
                      </a:pPr>
                      <a:r>
                        <a:rPr lang="en-US" sz="1600" dirty="0">
                          <a:latin typeface="Cambria" panose="02040503050406030204" pitchFamily="18" charset="0"/>
                          <a:ea typeface="Cambria" panose="02040503050406030204" pitchFamily="18" charset="0"/>
                        </a:rPr>
                        <a:t>2. </a:t>
                      </a:r>
                      <a:r>
                        <a:rPr lang="en-US" sz="1600" dirty="0" err="1">
                          <a:latin typeface="Cambria" panose="02040503050406030204" pitchFamily="18" charset="0"/>
                          <a:ea typeface="Cambria" panose="02040503050406030204" pitchFamily="18" charset="0"/>
                        </a:rPr>
                        <a:t>Tìm</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hiểu</a:t>
                      </a:r>
                      <a:r>
                        <a:rPr lang="en-US" sz="1600" dirty="0">
                          <a:latin typeface="Cambria" panose="02040503050406030204" pitchFamily="18" charset="0"/>
                          <a:ea typeface="Cambria" panose="02040503050406030204" pitchFamily="18" charset="0"/>
                        </a:rPr>
                        <a:t> – </a:t>
                      </a:r>
                      <a:r>
                        <a:rPr lang="en-US" sz="1600" dirty="0" err="1">
                          <a:latin typeface="Cambria" panose="02040503050406030204" pitchFamily="18" charset="0"/>
                          <a:ea typeface="Cambria" panose="02040503050406030204" pitchFamily="18" charset="0"/>
                        </a:rPr>
                        <a:t>Mở</a:t>
                      </a:r>
                      <a:r>
                        <a:rPr lang="en-US" sz="1600" dirty="0">
                          <a:latin typeface="Cambria" panose="02040503050406030204" pitchFamily="18" charset="0"/>
                          <a:ea typeface="Cambria" panose="02040503050406030204" pitchFamily="18" charset="0"/>
                        </a:rPr>
                        <a:t> </a:t>
                      </a:r>
                      <a:r>
                        <a:rPr lang="en-US" sz="1600" dirty="0" err="1">
                          <a:latin typeface="Cambria" panose="02040503050406030204" pitchFamily="18" charset="0"/>
                          <a:ea typeface="Cambria" panose="02040503050406030204" pitchFamily="18" charset="0"/>
                        </a:rPr>
                        <a:t>rộng</a:t>
                      </a:r>
                      <a:endParaRPr lang="en-US" sz="1600" dirty="0">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1600" b="0" kern="1200" dirty="0">
                          <a:effectLst/>
                          <a:latin typeface="Cambria" panose="02040503050406030204" pitchFamily="18" charset="0"/>
                          <a:ea typeface="Cambria" panose="02040503050406030204" pitchFamily="18" charset="0"/>
                        </a:rPr>
                        <a:t>HS kiến tạo, khái quát được tri thức, làm quen với kĩ năng có phạm vi rộng hơn những gì các em đã biết, đã làm. </a:t>
                      </a:r>
                      <a:r>
                        <a:rPr lang="en-US" sz="1600" b="0" kern="1200" dirty="0">
                          <a:effectLst/>
                          <a:latin typeface="Cambria" panose="02040503050406030204" pitchFamily="18" charset="0"/>
                          <a:ea typeface="Cambria" panose="02040503050406030204" pitchFamily="18" charset="0"/>
                        </a:rPr>
                        <a:t>T</a:t>
                      </a:r>
                      <a:r>
                        <a:rPr lang="vi-VN" sz="1600" b="0" kern="1200" dirty="0">
                          <a:effectLst/>
                          <a:latin typeface="Cambria" panose="02040503050406030204" pitchFamily="18" charset="0"/>
                          <a:ea typeface="Cambria" panose="02040503050406030204" pitchFamily="18" charset="0"/>
                        </a:rPr>
                        <a:t>ăng cường tham gia các hoạt động làm việc nhóm, giao lưu, giao tiếp giữa HS với HS, HS với GV và các đối tượng khác.</a:t>
                      </a:r>
                      <a:endParaRPr lang="en-US" sz="1600" b="0" kern="120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214709526"/>
                  </a:ext>
                </a:extLst>
              </a:tr>
              <a:tr h="370840">
                <a:tc>
                  <a:txBody>
                    <a:bodyPr/>
                    <a:lstStyle/>
                    <a:p>
                      <a:pPr algn="just">
                        <a:lnSpc>
                          <a:spcPct val="100000"/>
                        </a:lnSpc>
                        <a:spcBef>
                          <a:spcPts val="0"/>
                        </a:spcBef>
                        <a:spcAft>
                          <a:spcPts val="0"/>
                        </a:spcAft>
                      </a:pPr>
                      <a:r>
                        <a:rPr lang="en-US" sz="1600" b="1" dirty="0">
                          <a:latin typeface="Cambria" panose="02040503050406030204" pitchFamily="18" charset="0"/>
                          <a:ea typeface="Cambria" panose="02040503050406030204" pitchFamily="18" charset="0"/>
                        </a:rPr>
                        <a:t>3. </a:t>
                      </a:r>
                      <a:r>
                        <a:rPr lang="en-US" sz="1600" b="1" dirty="0" err="1">
                          <a:latin typeface="Cambria" panose="02040503050406030204" pitchFamily="18" charset="0"/>
                          <a:ea typeface="Cambria" panose="02040503050406030204" pitchFamily="18" charset="0"/>
                        </a:rPr>
                        <a:t>Thực</a:t>
                      </a:r>
                      <a:r>
                        <a:rPr lang="en-US" sz="1600" b="1" dirty="0">
                          <a:latin typeface="Cambria" panose="02040503050406030204" pitchFamily="18" charset="0"/>
                          <a:ea typeface="Cambria" panose="02040503050406030204" pitchFamily="18" charset="0"/>
                        </a:rPr>
                        <a:t> </a:t>
                      </a:r>
                      <a:r>
                        <a:rPr lang="en-US" sz="1600" b="1" dirty="0" err="1">
                          <a:latin typeface="Cambria" panose="02040503050406030204" pitchFamily="18" charset="0"/>
                          <a:ea typeface="Cambria" panose="02040503050406030204" pitchFamily="18" charset="0"/>
                        </a:rPr>
                        <a:t>hành</a:t>
                      </a:r>
                      <a:r>
                        <a:rPr lang="en-US" sz="1600" b="1" dirty="0">
                          <a:latin typeface="Cambria" panose="02040503050406030204" pitchFamily="18" charset="0"/>
                          <a:ea typeface="Cambria" panose="02040503050406030204" pitchFamily="18" charset="0"/>
                        </a:rPr>
                        <a:t> – </a:t>
                      </a:r>
                      <a:r>
                        <a:rPr lang="en-US" sz="1600" b="1" dirty="0" err="1">
                          <a:latin typeface="Cambria" panose="02040503050406030204" pitchFamily="18" charset="0"/>
                          <a:ea typeface="Cambria" panose="02040503050406030204" pitchFamily="18" charset="0"/>
                        </a:rPr>
                        <a:t>Vận</a:t>
                      </a:r>
                      <a:r>
                        <a:rPr lang="en-US" sz="1600" b="1" dirty="0">
                          <a:latin typeface="Cambria" panose="02040503050406030204" pitchFamily="18" charset="0"/>
                          <a:ea typeface="Cambria" panose="02040503050406030204" pitchFamily="18" charset="0"/>
                        </a:rPr>
                        <a:t> </a:t>
                      </a:r>
                      <a:r>
                        <a:rPr lang="en-US" sz="1600" b="1" dirty="0" err="1">
                          <a:latin typeface="Cambria" panose="02040503050406030204" pitchFamily="18" charset="0"/>
                          <a:ea typeface="Cambria" panose="02040503050406030204" pitchFamily="18" charset="0"/>
                        </a:rPr>
                        <a:t>dụng</a:t>
                      </a:r>
                      <a:endParaRPr lang="en-US" sz="1600" b="1" dirty="0">
                        <a:latin typeface="Cambria" panose="02040503050406030204" pitchFamily="18" charset="0"/>
                        <a:ea typeface="Cambria" panose="02040503050406030204" pitchFamily="18" charset="0"/>
                      </a:endParaRPr>
                    </a:p>
                    <a:p>
                      <a:pPr algn="just">
                        <a:lnSpc>
                          <a:spcPct val="100000"/>
                        </a:lnSpc>
                        <a:spcBef>
                          <a:spcPts val="0"/>
                        </a:spcBef>
                        <a:spcAft>
                          <a:spcPts val="0"/>
                        </a:spcAft>
                      </a:pPr>
                      <a:r>
                        <a:rPr lang="en-US" sz="1600" b="0" kern="1200" dirty="0">
                          <a:effectLst/>
                          <a:latin typeface="Cambria" panose="02040503050406030204" pitchFamily="18" charset="0"/>
                          <a:ea typeface="Cambria" panose="02040503050406030204" pitchFamily="18" charset="0"/>
                        </a:rPr>
                        <a:t>HS </a:t>
                      </a:r>
                      <a:r>
                        <a:rPr lang="en-US" sz="1600" b="0" kern="1200" dirty="0" err="1">
                          <a:effectLst/>
                          <a:latin typeface="Cambria" panose="02040503050406030204" pitchFamily="18" charset="0"/>
                          <a:ea typeface="Cambria" panose="02040503050406030204" pitchFamily="18" charset="0"/>
                        </a:rPr>
                        <a:t>sử</a:t>
                      </a:r>
                      <a:r>
                        <a:rPr lang="en-US" sz="1600" b="0" kern="1200" dirty="0">
                          <a:effectLst/>
                          <a:latin typeface="Cambria" panose="02040503050406030204" pitchFamily="18" charset="0"/>
                          <a:ea typeface="Cambria" panose="02040503050406030204" pitchFamily="18" charset="0"/>
                        </a:rPr>
                        <a:t> </a:t>
                      </a:r>
                      <a:r>
                        <a:rPr lang="en-US" sz="1600" b="0" kern="1200" dirty="0" err="1">
                          <a:effectLst/>
                          <a:latin typeface="Cambria" panose="02040503050406030204" pitchFamily="18" charset="0"/>
                          <a:ea typeface="Cambria" panose="02040503050406030204" pitchFamily="18" charset="0"/>
                        </a:rPr>
                        <a:t>dụng</a:t>
                      </a:r>
                      <a:r>
                        <a:rPr lang="en-US" sz="1600" b="0" kern="1200" dirty="0">
                          <a:effectLst/>
                          <a:latin typeface="Cambria" panose="02040503050406030204" pitchFamily="18" charset="0"/>
                          <a:ea typeface="Cambria" panose="02040503050406030204" pitchFamily="18" charset="0"/>
                        </a:rPr>
                        <a:t> </a:t>
                      </a:r>
                      <a:r>
                        <a:rPr lang="en-US" sz="1600" b="0" kern="1200" dirty="0" err="1">
                          <a:effectLst/>
                          <a:latin typeface="Cambria" panose="02040503050406030204" pitchFamily="18" charset="0"/>
                          <a:ea typeface="Cambria" panose="02040503050406030204" pitchFamily="18" charset="0"/>
                        </a:rPr>
                        <a:t>được</a:t>
                      </a:r>
                      <a:r>
                        <a:rPr lang="en-US" sz="1600" b="0" kern="1200" dirty="0">
                          <a:effectLst/>
                          <a:latin typeface="Cambria" panose="02040503050406030204" pitchFamily="18" charset="0"/>
                          <a:ea typeface="Cambria" panose="02040503050406030204" pitchFamily="18" charset="0"/>
                        </a:rPr>
                        <a:t> </a:t>
                      </a:r>
                      <a:r>
                        <a:rPr lang="en-US" sz="1600" b="0" kern="1200" dirty="0" err="1">
                          <a:effectLst/>
                          <a:latin typeface="Cambria" panose="02040503050406030204" pitchFamily="18" charset="0"/>
                          <a:ea typeface="Cambria" panose="02040503050406030204" pitchFamily="18" charset="0"/>
                        </a:rPr>
                        <a:t>kiến</a:t>
                      </a:r>
                      <a:r>
                        <a:rPr lang="en-US" sz="1600" b="0" kern="1200" dirty="0">
                          <a:effectLst/>
                          <a:latin typeface="Cambria" panose="02040503050406030204" pitchFamily="18" charset="0"/>
                          <a:ea typeface="Cambria" panose="02040503050406030204" pitchFamily="18" charset="0"/>
                        </a:rPr>
                        <a:t> </a:t>
                      </a:r>
                      <a:r>
                        <a:rPr lang="en-US" sz="1600" b="0" kern="1200" dirty="0" err="1">
                          <a:effectLst/>
                          <a:latin typeface="Cambria" panose="02040503050406030204" pitchFamily="18" charset="0"/>
                          <a:ea typeface="Cambria" panose="02040503050406030204" pitchFamily="18" charset="0"/>
                        </a:rPr>
                        <a:t>thức</a:t>
                      </a:r>
                      <a:r>
                        <a:rPr lang="en-US" sz="1600" b="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kĩ</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năng</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đã</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học</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vào</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thực</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tế</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môi</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trường</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giả</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định</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và</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môi</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trường</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thực</a:t>
                      </a:r>
                      <a:r>
                        <a:rPr lang="en-US" sz="1600" kern="1200" dirty="0">
                          <a:effectLst/>
                          <a:latin typeface="Cambria" panose="02040503050406030204" pitchFamily="18" charset="0"/>
                          <a:ea typeface="Cambria" panose="02040503050406030204" pitchFamily="18" charset="0"/>
                        </a:rPr>
                        <a:t>). Qua </a:t>
                      </a:r>
                      <a:r>
                        <a:rPr lang="en-US" sz="1600" kern="1200" dirty="0" err="1">
                          <a:effectLst/>
                          <a:latin typeface="Cambria" panose="02040503050406030204" pitchFamily="18" charset="0"/>
                          <a:ea typeface="Cambria" panose="02040503050406030204" pitchFamily="18" charset="0"/>
                        </a:rPr>
                        <a:t>đó</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tự</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điều</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chỉnh</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cách</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thức</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hoạt</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động</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và</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tích</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luỹ</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thêm</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kinh</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nghiệm</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cho</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bản</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thân</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từ</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đó</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các</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em</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tự</a:t>
                      </a:r>
                      <a:r>
                        <a:rPr lang="en-US" sz="1600" kern="1200" dirty="0">
                          <a:effectLst/>
                          <a:latin typeface="Cambria" panose="02040503050406030204" pitchFamily="18" charset="0"/>
                          <a:ea typeface="Cambria" panose="02040503050406030204" pitchFamily="18" charset="0"/>
                        </a:rPr>
                        <a:t> tin, </a:t>
                      </a:r>
                      <a:r>
                        <a:rPr lang="en-US" sz="1600" kern="1200" dirty="0" err="1">
                          <a:effectLst/>
                          <a:latin typeface="Cambria" panose="02040503050406030204" pitchFamily="18" charset="0"/>
                          <a:ea typeface="Cambria" panose="02040503050406030204" pitchFamily="18" charset="0"/>
                        </a:rPr>
                        <a:t>chủ</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động</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giải</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quyết</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các</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vấn</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đề</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tương</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tự</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của</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thực</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tiễn</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cuộc</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sống</a:t>
                      </a:r>
                      <a:r>
                        <a:rPr lang="en-US" sz="1600" kern="1200" dirty="0">
                          <a:effectLst/>
                          <a:latin typeface="Cambria" panose="02040503050406030204" pitchFamily="18" charset="0"/>
                          <a:ea typeface="Cambria" panose="02040503050406030204" pitchFamily="18" charset="0"/>
                        </a:rPr>
                        <a:t>. Ở </a:t>
                      </a:r>
                      <a:r>
                        <a:rPr lang="en-US" sz="1600" kern="1200" dirty="0" err="1">
                          <a:effectLst/>
                          <a:latin typeface="Cambria" panose="02040503050406030204" pitchFamily="18" charset="0"/>
                          <a:ea typeface="Cambria" panose="02040503050406030204" pitchFamily="18" charset="0"/>
                        </a:rPr>
                        <a:t>giai</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đoạn</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này</a:t>
                      </a:r>
                      <a:r>
                        <a:rPr lang="en-US" sz="1600" kern="1200" dirty="0">
                          <a:effectLst/>
                          <a:latin typeface="Cambria" panose="02040503050406030204" pitchFamily="18" charset="0"/>
                          <a:ea typeface="Cambria" panose="02040503050406030204" pitchFamily="18" charset="0"/>
                        </a:rPr>
                        <a:t>, GV </a:t>
                      </a:r>
                      <a:r>
                        <a:rPr lang="en-US" sz="1600" kern="1200" dirty="0" err="1">
                          <a:effectLst/>
                          <a:latin typeface="Cambria" panose="02040503050406030204" pitchFamily="18" charset="0"/>
                          <a:ea typeface="Cambria" panose="02040503050406030204" pitchFamily="18" charset="0"/>
                        </a:rPr>
                        <a:t>thường</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giao</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cho</a:t>
                      </a:r>
                      <a:r>
                        <a:rPr lang="en-US" sz="1600" kern="1200" dirty="0">
                          <a:effectLst/>
                          <a:latin typeface="Cambria" panose="02040503050406030204" pitchFamily="18" charset="0"/>
                          <a:ea typeface="Cambria" panose="02040503050406030204" pitchFamily="18" charset="0"/>
                        </a:rPr>
                        <a:t> HS </a:t>
                      </a:r>
                      <a:r>
                        <a:rPr lang="en-US" sz="1600" kern="1200" dirty="0" err="1">
                          <a:effectLst/>
                          <a:latin typeface="Cambria" panose="02040503050406030204" pitchFamily="18" charset="0"/>
                          <a:ea typeface="Cambria" panose="02040503050406030204" pitchFamily="18" charset="0"/>
                        </a:rPr>
                        <a:t>các</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nhiệm</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vụ</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cụ</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thể</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gắn</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liền</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với</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chủ</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đề</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giáo</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dục</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để</a:t>
                      </a:r>
                      <a:r>
                        <a:rPr lang="en-US" sz="1600" kern="1200" dirty="0">
                          <a:effectLst/>
                          <a:latin typeface="Cambria" panose="02040503050406030204" pitchFamily="18" charset="0"/>
                          <a:ea typeface="Cambria" panose="02040503050406030204" pitchFamily="18" charset="0"/>
                        </a:rPr>
                        <a:t> HS </a:t>
                      </a:r>
                      <a:r>
                        <a:rPr lang="en-US" sz="1600" kern="1200" dirty="0" err="1">
                          <a:effectLst/>
                          <a:latin typeface="Cambria" panose="02040503050406030204" pitchFamily="18" charset="0"/>
                          <a:ea typeface="Cambria" panose="02040503050406030204" pitchFamily="18" charset="0"/>
                        </a:rPr>
                        <a:t>thực</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hành</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ngay</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trên</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lớp</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và</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vận</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dụng</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vào</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các</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tình</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huống</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hoàn</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cảnh</a:t>
                      </a:r>
                      <a:r>
                        <a:rPr lang="en-US" sz="1600" kern="1200" dirty="0">
                          <a:effectLst/>
                          <a:latin typeface="Cambria" panose="02040503050406030204" pitchFamily="18" charset="0"/>
                          <a:ea typeface="Cambria" panose="02040503050406030204" pitchFamily="18" charset="0"/>
                        </a:rPr>
                        <a:t> ở </a:t>
                      </a:r>
                      <a:r>
                        <a:rPr lang="en-US" sz="1600" kern="1200" dirty="0" err="1">
                          <a:effectLst/>
                          <a:latin typeface="Cambria" panose="02040503050406030204" pitchFamily="18" charset="0"/>
                          <a:ea typeface="Cambria" panose="02040503050406030204" pitchFamily="18" charset="0"/>
                        </a:rPr>
                        <a:t>gia</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đình</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và</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cộng</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đồng</a:t>
                      </a:r>
                      <a:endParaRPr lang="en-US" sz="1600" b="0" dirty="0">
                        <a:solidFill>
                          <a:schemeClr val="tx1"/>
                        </a:solidFill>
                        <a:latin typeface="Cambria" panose="02040503050406030204" pitchFamily="18" charset="0"/>
                        <a:ea typeface="Cambria" panose="02040503050406030204" pitchFamily="18" charset="0"/>
                      </a:endParaRPr>
                    </a:p>
                  </a:txBody>
                  <a:tcPr/>
                </a:tc>
                <a:tc>
                  <a:txBody>
                    <a:bodyPr/>
                    <a:lstStyle/>
                    <a:p>
                      <a:pPr algn="just">
                        <a:lnSpc>
                          <a:spcPct val="100000"/>
                        </a:lnSpc>
                        <a:spcBef>
                          <a:spcPts val="0"/>
                        </a:spcBef>
                        <a:spcAft>
                          <a:spcPts val="0"/>
                        </a:spcAft>
                      </a:pPr>
                      <a:r>
                        <a:rPr lang="en-US" sz="1600" b="1" dirty="0">
                          <a:latin typeface="Cambria" panose="02040503050406030204" pitchFamily="18" charset="0"/>
                          <a:ea typeface="Cambria" panose="02040503050406030204" pitchFamily="18" charset="0"/>
                        </a:rPr>
                        <a:t>4. </a:t>
                      </a:r>
                      <a:r>
                        <a:rPr lang="en-US" sz="1600" b="1" dirty="0" err="1">
                          <a:latin typeface="Cambria" panose="02040503050406030204" pitchFamily="18" charset="0"/>
                          <a:ea typeface="Cambria" panose="02040503050406030204" pitchFamily="18" charset="0"/>
                        </a:rPr>
                        <a:t>Đánh</a:t>
                      </a:r>
                      <a:r>
                        <a:rPr lang="en-US" sz="1600" b="1" dirty="0">
                          <a:latin typeface="Cambria" panose="02040503050406030204" pitchFamily="18" charset="0"/>
                          <a:ea typeface="Cambria" panose="02040503050406030204" pitchFamily="18" charset="0"/>
                        </a:rPr>
                        <a:t> </a:t>
                      </a:r>
                      <a:r>
                        <a:rPr lang="en-US" sz="1600" b="1" dirty="0" err="1">
                          <a:latin typeface="Cambria" panose="02040503050406030204" pitchFamily="18" charset="0"/>
                          <a:ea typeface="Cambria" panose="02040503050406030204" pitchFamily="18" charset="0"/>
                        </a:rPr>
                        <a:t>giá</a:t>
                      </a:r>
                      <a:r>
                        <a:rPr lang="en-US" sz="1600" b="1" dirty="0">
                          <a:latin typeface="Cambria" panose="02040503050406030204" pitchFamily="18" charset="0"/>
                          <a:ea typeface="Cambria" panose="02040503050406030204" pitchFamily="18" charset="0"/>
                        </a:rPr>
                        <a:t> – </a:t>
                      </a:r>
                      <a:r>
                        <a:rPr lang="en-US" sz="1600" b="1" dirty="0" err="1">
                          <a:latin typeface="Cambria" panose="02040503050406030204" pitchFamily="18" charset="0"/>
                          <a:ea typeface="Cambria" panose="02040503050406030204" pitchFamily="18" charset="0"/>
                        </a:rPr>
                        <a:t>Phát</a:t>
                      </a:r>
                      <a:r>
                        <a:rPr lang="en-US" sz="1600" b="1" dirty="0">
                          <a:latin typeface="Cambria" panose="02040503050406030204" pitchFamily="18" charset="0"/>
                          <a:ea typeface="Cambria" panose="02040503050406030204" pitchFamily="18" charset="0"/>
                        </a:rPr>
                        <a:t> </a:t>
                      </a:r>
                      <a:r>
                        <a:rPr lang="en-US" sz="1600" b="1" dirty="0" err="1">
                          <a:latin typeface="Cambria" panose="02040503050406030204" pitchFamily="18" charset="0"/>
                          <a:ea typeface="Cambria" panose="02040503050406030204" pitchFamily="18" charset="0"/>
                        </a:rPr>
                        <a:t>triển</a:t>
                      </a:r>
                      <a:endParaRPr lang="en-US" sz="1600" b="1" dirty="0">
                        <a:latin typeface="Cambria" panose="02040503050406030204" pitchFamily="18" charset="0"/>
                        <a:ea typeface="Cambria" panose="02040503050406030204" pitchFamily="18" charset="0"/>
                      </a:endParaRPr>
                    </a:p>
                    <a:p>
                      <a:pPr algn="just">
                        <a:lnSpc>
                          <a:spcPct val="100000"/>
                        </a:lnSpc>
                        <a:spcBef>
                          <a:spcPts val="0"/>
                        </a:spcBef>
                        <a:spcAft>
                          <a:spcPts val="0"/>
                        </a:spcAft>
                      </a:pPr>
                      <a:r>
                        <a:rPr lang="en-US" sz="1600" kern="1200" dirty="0">
                          <a:effectLst/>
                          <a:latin typeface="Cambria" panose="02040503050406030204" pitchFamily="18" charset="0"/>
                          <a:ea typeface="Cambria" panose="02040503050406030204" pitchFamily="18" charset="0"/>
                        </a:rPr>
                        <a:t>HS </a:t>
                      </a:r>
                      <a:r>
                        <a:rPr lang="en-US" sz="1600" kern="1200" dirty="0" err="1">
                          <a:effectLst/>
                          <a:latin typeface="Cambria" panose="02040503050406030204" pitchFamily="18" charset="0"/>
                          <a:ea typeface="Cambria" panose="02040503050406030204" pitchFamily="18" charset="0"/>
                        </a:rPr>
                        <a:t>tự</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đánh</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giá</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và</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đánh</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giá</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lẫn</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nhau</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những</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gì</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mình</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đã</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học</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và</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làm</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được</a:t>
                      </a:r>
                      <a:r>
                        <a:rPr lang="en-US" sz="1600" kern="1200" dirty="0">
                          <a:effectLst/>
                          <a:latin typeface="Cambria" panose="02040503050406030204" pitchFamily="18" charset="0"/>
                          <a:ea typeface="Cambria" panose="02040503050406030204" pitchFamily="18" charset="0"/>
                        </a:rPr>
                        <a:t> qua </a:t>
                      </a:r>
                      <a:r>
                        <a:rPr lang="en-US" sz="1600" kern="1200" dirty="0" err="1">
                          <a:effectLst/>
                          <a:latin typeface="Cambria" panose="02040503050406030204" pitchFamily="18" charset="0"/>
                          <a:ea typeface="Cambria" panose="02040503050406030204" pitchFamily="18" charset="0"/>
                        </a:rPr>
                        <a:t>các</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hoạt</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động</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từ</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đó</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tiếp</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tục</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rèn</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luyện</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để</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hoàn</a:t>
                      </a:r>
                      <a:r>
                        <a:rPr lang="en-US" sz="1600" kern="1200" dirty="0">
                          <a:effectLst/>
                          <a:latin typeface="Cambria" panose="02040503050406030204" pitchFamily="18" charset="0"/>
                          <a:ea typeface="Cambria" panose="02040503050406030204" pitchFamily="18" charset="0"/>
                        </a:rPr>
                        <a:t> </a:t>
                      </a:r>
                      <a:r>
                        <a:rPr lang="en-US" sz="1600" kern="1200" dirty="0" err="1">
                          <a:effectLst/>
                          <a:latin typeface="Cambria" panose="02040503050406030204" pitchFamily="18" charset="0"/>
                          <a:ea typeface="Cambria" panose="02040503050406030204" pitchFamily="18" charset="0"/>
                        </a:rPr>
                        <a:t>thiện</a:t>
                      </a:r>
                      <a:endParaRPr lang="en-US" sz="1600" b="0"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692020693"/>
                  </a:ext>
                </a:extLst>
              </a:tr>
            </a:tbl>
          </a:graphicData>
        </a:graphic>
      </p:graphicFrame>
      <p:sp>
        <p:nvSpPr>
          <p:cNvPr id="4" name="Slide Number Placeholder 3"/>
          <p:cNvSpPr>
            <a:spLocks noGrp="1"/>
          </p:cNvSpPr>
          <p:nvPr>
            <p:ph type="sldNum" sz="quarter" idx="4294967295"/>
          </p:nvPr>
        </p:nvSpPr>
        <p:spPr>
          <a:xfrm>
            <a:off x="9199563" y="6356350"/>
            <a:ext cx="2992437" cy="365125"/>
          </a:xfrm>
        </p:spPr>
        <p:txBody>
          <a:bodyPr/>
          <a:lstStyle/>
          <a:p>
            <a:fld id="{A332A896-B7F9-4742-A573-A9A4C106AC7B}" type="slidenum">
              <a:rPr lang="en-US" altLang="en-US" smtClean="0"/>
              <a:pPr/>
              <a:t>20</a:t>
            </a:fld>
            <a:endParaRPr lang="en-US" altLang="en-US"/>
          </a:p>
        </p:txBody>
      </p:sp>
      <p:grpSp>
        <p:nvGrpSpPr>
          <p:cNvPr id="14" name="Group 13">
            <a:extLst>
              <a:ext uri="{FF2B5EF4-FFF2-40B4-BE49-F238E27FC236}">
                <a16:creationId xmlns:a16="http://schemas.microsoft.com/office/drawing/2014/main" id="{9E88B53E-F28D-59CF-52A7-6EB133D97CB7}"/>
              </a:ext>
            </a:extLst>
          </p:cNvPr>
          <p:cNvGrpSpPr/>
          <p:nvPr/>
        </p:nvGrpSpPr>
        <p:grpSpPr>
          <a:xfrm>
            <a:off x="96604" y="724776"/>
            <a:ext cx="1476069" cy="1930458"/>
            <a:chOff x="138311" y="1861358"/>
            <a:chExt cx="1531390" cy="2056664"/>
          </a:xfrm>
        </p:grpSpPr>
        <p:sp>
          <p:nvSpPr>
            <p:cNvPr id="15" name="TextBox 14">
              <a:extLst>
                <a:ext uri="{FF2B5EF4-FFF2-40B4-BE49-F238E27FC236}">
                  <a16:creationId xmlns:a16="http://schemas.microsoft.com/office/drawing/2014/main" id="{DE3968EB-D9C8-D3E9-22F0-D495AE2BB2A5}"/>
                </a:ext>
              </a:extLst>
            </p:cNvPr>
            <p:cNvSpPr txBox="1"/>
            <p:nvPr/>
          </p:nvSpPr>
          <p:spPr>
            <a:xfrm>
              <a:off x="138311" y="3032698"/>
              <a:ext cx="1531390" cy="885324"/>
            </a:xfrm>
            <a:prstGeom prst="rect">
              <a:avLst/>
            </a:prstGeom>
            <a:noFill/>
          </p:spPr>
          <p:txBody>
            <a:bodyPr wrap="square" rtlCol="0">
              <a:spAutoFit/>
            </a:bodyPr>
            <a:lstStyle/>
            <a:p>
              <a:pPr algn="ctr"/>
              <a:r>
                <a:rPr lang="en-US" sz="1600" b="1" dirty="0">
                  <a:solidFill>
                    <a:srgbClr val="C00000"/>
                  </a:solidFill>
                  <a:cs typeface="Arial" panose="020B0604020202020204" pitchFamily="34" charset="0"/>
                </a:rPr>
                <a:t>HOẠT ĐỘNG GIÁO DỤC THEO CHỦ ĐỀ</a:t>
              </a:r>
            </a:p>
          </p:txBody>
        </p:sp>
        <p:pic>
          <p:nvPicPr>
            <p:cNvPr id="16" name="Picture 15">
              <a:extLst>
                <a:ext uri="{FF2B5EF4-FFF2-40B4-BE49-F238E27FC236}">
                  <a16:creationId xmlns:a16="http://schemas.microsoft.com/office/drawing/2014/main" id="{29BBF8BD-9496-FE87-2D20-DEC3F74540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97" t="37106" r="10634" b="42593"/>
            <a:stretch/>
          </p:blipFill>
          <p:spPr>
            <a:xfrm>
              <a:off x="156525" y="1861358"/>
              <a:ext cx="1494964" cy="1232736"/>
            </a:xfrm>
            <a:prstGeom prst="rect">
              <a:avLst/>
            </a:prstGeom>
          </p:spPr>
        </p:pic>
      </p:grpSp>
    </p:spTree>
    <p:extLst>
      <p:ext uri="{BB962C8B-B14F-4D97-AF65-F5344CB8AC3E}">
        <p14:creationId xmlns:p14="http://schemas.microsoft.com/office/powerpoint/2010/main" val="288099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52700" y="93677"/>
            <a:ext cx="8585199" cy="1050286"/>
          </a:xfrm>
        </p:spPr>
        <p:txBody>
          <a:bodyPr>
            <a:noAutofit/>
          </a:bodyPr>
          <a:lstStyle/>
          <a:p>
            <a:pPr algn="ctr">
              <a:lnSpc>
                <a:spcPct val="120000"/>
              </a:lnSpc>
              <a:spcBef>
                <a:spcPts val="1200"/>
              </a:spcBef>
            </a:pPr>
            <a:r>
              <a:rPr lang="en-US" sz="1900" dirty="0">
                <a:solidFill>
                  <a:schemeClr val="accent6">
                    <a:lumMod val="50000"/>
                  </a:schemeClr>
                </a:solidFill>
                <a:effectLst/>
                <a:latin typeface="Cambria" panose="02040503050406030204" pitchFamily="18" charset="0"/>
                <a:ea typeface="Cambria" panose="02040503050406030204" pitchFamily="18" charset="0"/>
              </a:rPr>
              <a:t>QUY TRÌNH </a:t>
            </a:r>
            <a:r>
              <a:rPr lang="en-US" sz="1900" dirty="0" err="1">
                <a:solidFill>
                  <a:schemeClr val="accent6">
                    <a:lumMod val="50000"/>
                  </a:schemeClr>
                </a:solidFill>
                <a:effectLst/>
                <a:latin typeface="Cambria" panose="02040503050406030204" pitchFamily="18" charset="0"/>
                <a:ea typeface="Cambria" panose="02040503050406030204" pitchFamily="18" charset="0"/>
              </a:rPr>
              <a:t>Thiết</a:t>
            </a:r>
            <a:r>
              <a:rPr lang="en-US" sz="1900" dirty="0">
                <a:solidFill>
                  <a:schemeClr val="accent6">
                    <a:lumMod val="50000"/>
                  </a:schemeClr>
                </a:solidFill>
                <a:effectLst/>
                <a:latin typeface="Cambria" panose="02040503050406030204" pitchFamily="18" charset="0"/>
                <a:ea typeface="Cambria" panose="02040503050406030204" pitchFamily="18" charset="0"/>
              </a:rPr>
              <a:t> </a:t>
            </a:r>
            <a:r>
              <a:rPr lang="en-US" sz="1900" dirty="0" err="1">
                <a:solidFill>
                  <a:schemeClr val="accent6">
                    <a:lumMod val="50000"/>
                  </a:schemeClr>
                </a:solidFill>
                <a:effectLst/>
                <a:latin typeface="Cambria" panose="02040503050406030204" pitchFamily="18" charset="0"/>
                <a:ea typeface="Cambria" panose="02040503050406030204" pitchFamily="18" charset="0"/>
              </a:rPr>
              <a:t>kế</a:t>
            </a:r>
            <a:r>
              <a:rPr lang="en-US" sz="1900" dirty="0">
                <a:solidFill>
                  <a:schemeClr val="accent6">
                    <a:lumMod val="50000"/>
                  </a:schemeClr>
                </a:solidFill>
                <a:effectLst/>
                <a:latin typeface="Cambria" panose="02040503050406030204" pitchFamily="18" charset="0"/>
                <a:ea typeface="Cambria" panose="02040503050406030204" pitchFamily="18" charset="0"/>
              </a:rPr>
              <a:t> </a:t>
            </a:r>
            <a:r>
              <a:rPr lang="en-US" sz="1900" dirty="0" err="1">
                <a:solidFill>
                  <a:schemeClr val="accent6">
                    <a:lumMod val="50000"/>
                  </a:schemeClr>
                </a:solidFill>
                <a:effectLst/>
                <a:latin typeface="Cambria" panose="02040503050406030204" pitchFamily="18" charset="0"/>
                <a:ea typeface="Cambria" panose="02040503050406030204" pitchFamily="18" charset="0"/>
              </a:rPr>
              <a:t>và</a:t>
            </a:r>
            <a:r>
              <a:rPr lang="en-US" sz="1900" dirty="0">
                <a:solidFill>
                  <a:schemeClr val="accent6">
                    <a:lumMod val="50000"/>
                  </a:schemeClr>
                </a:solidFill>
                <a:effectLst/>
                <a:latin typeface="Cambria" panose="02040503050406030204" pitchFamily="18" charset="0"/>
                <a:ea typeface="Cambria" panose="02040503050406030204" pitchFamily="18" charset="0"/>
              </a:rPr>
              <a:t> </a:t>
            </a:r>
            <a:r>
              <a:rPr lang="en-US" sz="1900" dirty="0" err="1">
                <a:solidFill>
                  <a:schemeClr val="accent6">
                    <a:lumMod val="50000"/>
                  </a:schemeClr>
                </a:solidFill>
                <a:effectLst/>
                <a:latin typeface="Cambria" panose="02040503050406030204" pitchFamily="18" charset="0"/>
                <a:ea typeface="Cambria" panose="02040503050406030204" pitchFamily="18" charset="0"/>
              </a:rPr>
              <a:t>tổ</a:t>
            </a:r>
            <a:r>
              <a:rPr lang="en-US" sz="1900" dirty="0">
                <a:solidFill>
                  <a:schemeClr val="accent6">
                    <a:lumMod val="50000"/>
                  </a:schemeClr>
                </a:solidFill>
                <a:effectLst/>
                <a:latin typeface="Cambria" panose="02040503050406030204" pitchFamily="18" charset="0"/>
                <a:ea typeface="Cambria" panose="02040503050406030204" pitchFamily="18" charset="0"/>
              </a:rPr>
              <a:t> </a:t>
            </a:r>
            <a:r>
              <a:rPr lang="en-US" sz="1900" dirty="0" err="1">
                <a:solidFill>
                  <a:schemeClr val="accent6">
                    <a:lumMod val="50000"/>
                  </a:schemeClr>
                </a:solidFill>
                <a:effectLst/>
                <a:latin typeface="Cambria" panose="02040503050406030204" pitchFamily="18" charset="0"/>
                <a:ea typeface="Cambria" panose="02040503050406030204" pitchFamily="18" charset="0"/>
              </a:rPr>
              <a:t>chức</a:t>
            </a:r>
            <a:r>
              <a:rPr lang="en-US" sz="1900" dirty="0">
                <a:solidFill>
                  <a:schemeClr val="accent6">
                    <a:lumMod val="50000"/>
                  </a:schemeClr>
                </a:solidFill>
                <a:effectLst/>
                <a:latin typeface="Cambria" panose="02040503050406030204" pitchFamily="18" charset="0"/>
                <a:ea typeface="Cambria" panose="02040503050406030204" pitchFamily="18" charset="0"/>
              </a:rPr>
              <a:t> HOẠT ĐỘNG </a:t>
            </a:r>
            <a:r>
              <a:rPr lang="en-US" sz="1900" dirty="0" err="1">
                <a:solidFill>
                  <a:schemeClr val="accent6">
                    <a:lumMod val="50000"/>
                  </a:schemeClr>
                </a:solidFill>
                <a:effectLst/>
                <a:latin typeface="Cambria" panose="02040503050406030204" pitchFamily="18" charset="0"/>
                <a:ea typeface="Cambria" panose="02040503050406030204" pitchFamily="18" charset="0"/>
              </a:rPr>
              <a:t>giáo</a:t>
            </a:r>
            <a:r>
              <a:rPr lang="en-US" sz="1900" dirty="0">
                <a:solidFill>
                  <a:schemeClr val="accent6">
                    <a:lumMod val="50000"/>
                  </a:schemeClr>
                </a:solidFill>
                <a:effectLst/>
                <a:latin typeface="Cambria" panose="02040503050406030204" pitchFamily="18" charset="0"/>
                <a:ea typeface="Cambria" panose="02040503050406030204" pitchFamily="18" charset="0"/>
              </a:rPr>
              <a:t> </a:t>
            </a:r>
            <a:r>
              <a:rPr lang="en-US" sz="1900" dirty="0" err="1">
                <a:solidFill>
                  <a:schemeClr val="accent6">
                    <a:lumMod val="50000"/>
                  </a:schemeClr>
                </a:solidFill>
                <a:effectLst/>
                <a:latin typeface="Cambria" panose="02040503050406030204" pitchFamily="18" charset="0"/>
                <a:ea typeface="Cambria" panose="02040503050406030204" pitchFamily="18" charset="0"/>
              </a:rPr>
              <a:t>dục</a:t>
            </a:r>
            <a:r>
              <a:rPr lang="en-US" sz="1900" dirty="0">
                <a:solidFill>
                  <a:schemeClr val="accent6">
                    <a:lumMod val="50000"/>
                  </a:schemeClr>
                </a:solidFill>
                <a:effectLst/>
                <a:latin typeface="Cambria" panose="02040503050406030204" pitchFamily="18" charset="0"/>
                <a:ea typeface="Cambria" panose="02040503050406030204" pitchFamily="18" charset="0"/>
              </a:rPr>
              <a:t> </a:t>
            </a:r>
            <a:r>
              <a:rPr lang="en-US" sz="1900" dirty="0" err="1">
                <a:solidFill>
                  <a:schemeClr val="accent6">
                    <a:lumMod val="50000"/>
                  </a:schemeClr>
                </a:solidFill>
                <a:effectLst/>
                <a:latin typeface="Cambria" panose="02040503050406030204" pitchFamily="18" charset="0"/>
                <a:ea typeface="Cambria" panose="02040503050406030204" pitchFamily="18" charset="0"/>
              </a:rPr>
              <a:t>theo</a:t>
            </a:r>
            <a:r>
              <a:rPr lang="en-US" sz="1900" dirty="0">
                <a:solidFill>
                  <a:schemeClr val="accent6">
                    <a:lumMod val="50000"/>
                  </a:schemeClr>
                </a:solidFill>
                <a:effectLst/>
                <a:latin typeface="Cambria" panose="02040503050406030204" pitchFamily="18" charset="0"/>
                <a:ea typeface="Cambria" panose="02040503050406030204" pitchFamily="18" charset="0"/>
              </a:rPr>
              <a:t> </a:t>
            </a:r>
            <a:r>
              <a:rPr lang="en-US" sz="1900" dirty="0" err="1">
                <a:solidFill>
                  <a:schemeClr val="accent6">
                    <a:lumMod val="50000"/>
                  </a:schemeClr>
                </a:solidFill>
                <a:effectLst/>
                <a:latin typeface="Cambria" panose="02040503050406030204" pitchFamily="18" charset="0"/>
                <a:ea typeface="Cambria" panose="02040503050406030204" pitchFamily="18" charset="0"/>
              </a:rPr>
              <a:t>chủ</a:t>
            </a:r>
            <a:r>
              <a:rPr lang="en-US" sz="1900" dirty="0">
                <a:solidFill>
                  <a:schemeClr val="accent6">
                    <a:lumMod val="50000"/>
                  </a:schemeClr>
                </a:solidFill>
                <a:effectLst/>
                <a:latin typeface="Cambria" panose="02040503050406030204" pitchFamily="18" charset="0"/>
                <a:ea typeface="Cambria" panose="02040503050406030204" pitchFamily="18" charset="0"/>
              </a:rPr>
              <a:t> </a:t>
            </a:r>
            <a:r>
              <a:rPr lang="en-US" sz="1900" dirty="0" err="1">
                <a:solidFill>
                  <a:schemeClr val="accent6">
                    <a:lumMod val="50000"/>
                  </a:schemeClr>
                </a:solidFill>
                <a:effectLst/>
                <a:latin typeface="Cambria" panose="02040503050406030204" pitchFamily="18" charset="0"/>
                <a:ea typeface="Cambria" panose="02040503050406030204" pitchFamily="18" charset="0"/>
              </a:rPr>
              <a:t>đề</a:t>
            </a:r>
            <a:br>
              <a:rPr lang="en-US" sz="1900" dirty="0">
                <a:solidFill>
                  <a:schemeClr val="accent6">
                    <a:lumMod val="50000"/>
                  </a:schemeClr>
                </a:solidFill>
                <a:effectLst/>
                <a:latin typeface="Cambria" panose="02040503050406030204" pitchFamily="18" charset="0"/>
                <a:ea typeface="Cambria" panose="02040503050406030204" pitchFamily="18" charset="0"/>
              </a:rPr>
            </a:br>
            <a:r>
              <a:rPr lang="en-US" sz="1900" cap="none" dirty="0" err="1">
                <a:solidFill>
                  <a:schemeClr val="accent6">
                    <a:lumMod val="50000"/>
                  </a:schemeClr>
                </a:solidFill>
                <a:effectLst/>
                <a:latin typeface="Cambria" panose="02040503050406030204" pitchFamily="18" charset="0"/>
                <a:ea typeface="Cambria" panose="02040503050406030204" pitchFamily="18" charset="0"/>
              </a:rPr>
              <a:t>Chủ</a:t>
            </a:r>
            <a:r>
              <a:rPr lang="en-US" sz="1900" cap="none" dirty="0">
                <a:solidFill>
                  <a:schemeClr val="accent6">
                    <a:lumMod val="50000"/>
                  </a:schemeClr>
                </a:solidFill>
                <a:effectLst/>
                <a:latin typeface="Cambria" panose="02040503050406030204" pitchFamily="18" charset="0"/>
                <a:ea typeface="Cambria" panose="02040503050406030204" pitchFamily="18" charset="0"/>
              </a:rPr>
              <a:t> </a:t>
            </a:r>
            <a:r>
              <a:rPr lang="en-US" sz="1900" cap="none" dirty="0" err="1">
                <a:solidFill>
                  <a:schemeClr val="accent6">
                    <a:lumMod val="50000"/>
                  </a:schemeClr>
                </a:solidFill>
                <a:effectLst/>
                <a:latin typeface="Cambria" panose="02040503050406030204" pitchFamily="18" charset="0"/>
                <a:ea typeface="Cambria" panose="02040503050406030204" pitchFamily="18" charset="0"/>
              </a:rPr>
              <a:t>đề</a:t>
            </a:r>
            <a:r>
              <a:rPr lang="en-US" sz="1900" cap="none" dirty="0">
                <a:solidFill>
                  <a:schemeClr val="accent6">
                    <a:lumMod val="50000"/>
                  </a:schemeClr>
                </a:solidFill>
                <a:effectLst/>
                <a:latin typeface="Cambria" panose="02040503050406030204" pitchFamily="18" charset="0"/>
                <a:ea typeface="Cambria" panose="02040503050406030204" pitchFamily="18" charset="0"/>
              </a:rPr>
              <a:t> 9: </a:t>
            </a:r>
            <a:r>
              <a:rPr lang="en-US" sz="1900" cap="none" dirty="0" err="1">
                <a:solidFill>
                  <a:schemeClr val="accent6">
                    <a:lumMod val="50000"/>
                  </a:schemeClr>
                </a:solidFill>
                <a:effectLst/>
                <a:latin typeface="Cambria" panose="02040503050406030204" pitchFamily="18" charset="0"/>
                <a:ea typeface="Cambria" panose="02040503050406030204" pitchFamily="18" charset="0"/>
              </a:rPr>
              <a:t>Nghề</a:t>
            </a:r>
            <a:r>
              <a:rPr lang="en-US" sz="1900" cap="none" dirty="0">
                <a:solidFill>
                  <a:schemeClr val="accent6">
                    <a:lumMod val="50000"/>
                  </a:schemeClr>
                </a:solidFill>
                <a:effectLst/>
                <a:latin typeface="Cambria" panose="02040503050406030204" pitchFamily="18" charset="0"/>
                <a:ea typeface="Cambria" panose="02040503050406030204" pitchFamily="18" charset="0"/>
              </a:rPr>
              <a:t> </a:t>
            </a:r>
            <a:r>
              <a:rPr lang="en-US" sz="1900" cap="none" dirty="0" err="1">
                <a:solidFill>
                  <a:schemeClr val="accent6">
                    <a:lumMod val="50000"/>
                  </a:schemeClr>
                </a:solidFill>
                <a:effectLst/>
                <a:latin typeface="Cambria" panose="02040503050406030204" pitchFamily="18" charset="0"/>
                <a:ea typeface="Cambria" panose="02040503050406030204" pitchFamily="18" charset="0"/>
              </a:rPr>
              <a:t>em</a:t>
            </a:r>
            <a:r>
              <a:rPr lang="en-US" sz="1900" cap="none" dirty="0">
                <a:solidFill>
                  <a:schemeClr val="accent6">
                    <a:lumMod val="50000"/>
                  </a:schemeClr>
                </a:solidFill>
                <a:effectLst/>
                <a:latin typeface="Cambria" panose="02040503050406030204" pitchFamily="18" charset="0"/>
                <a:ea typeface="Cambria" panose="02040503050406030204" pitchFamily="18" charset="0"/>
              </a:rPr>
              <a:t> </a:t>
            </a:r>
            <a:r>
              <a:rPr lang="en-US" sz="1900" cap="none" dirty="0" err="1">
                <a:solidFill>
                  <a:schemeClr val="accent6">
                    <a:lumMod val="50000"/>
                  </a:schemeClr>
                </a:solidFill>
                <a:effectLst/>
                <a:latin typeface="Cambria" panose="02040503050406030204" pitchFamily="18" charset="0"/>
                <a:ea typeface="Cambria" panose="02040503050406030204" pitchFamily="18" charset="0"/>
              </a:rPr>
              <a:t>mơ</a:t>
            </a:r>
            <a:r>
              <a:rPr lang="en-US" sz="1900" cap="none" dirty="0">
                <a:solidFill>
                  <a:schemeClr val="accent6">
                    <a:lumMod val="50000"/>
                  </a:schemeClr>
                </a:solidFill>
                <a:effectLst/>
                <a:latin typeface="Cambria" panose="02040503050406030204" pitchFamily="18" charset="0"/>
                <a:ea typeface="Cambria" panose="02040503050406030204" pitchFamily="18" charset="0"/>
              </a:rPr>
              <a:t> </a:t>
            </a:r>
            <a:r>
              <a:rPr lang="en-US" sz="1900" cap="none" dirty="0" err="1">
                <a:solidFill>
                  <a:schemeClr val="accent6">
                    <a:lumMod val="50000"/>
                  </a:schemeClr>
                </a:solidFill>
                <a:effectLst/>
                <a:latin typeface="Cambria" panose="02040503050406030204" pitchFamily="18" charset="0"/>
                <a:ea typeface="Cambria" panose="02040503050406030204" pitchFamily="18" charset="0"/>
              </a:rPr>
              <a:t>ước</a:t>
            </a:r>
            <a:endParaRPr lang="en-US" sz="1900" dirty="0">
              <a:solidFill>
                <a:schemeClr val="accent6">
                  <a:lumMod val="50000"/>
                </a:schemeClr>
              </a:solidFill>
              <a:effectLst/>
              <a:latin typeface="Cambria" panose="02040503050406030204" pitchFamily="18" charset="0"/>
              <a:ea typeface="Cambria" panose="02040503050406030204" pitchFamily="18" charset="0"/>
            </a:endParaRPr>
          </a:p>
        </p:txBody>
      </p:sp>
      <p:sp>
        <p:nvSpPr>
          <p:cNvPr id="2" name="Date Placeholder 1"/>
          <p:cNvSpPr>
            <a:spLocks noGrp="1"/>
          </p:cNvSpPr>
          <p:nvPr>
            <p:ph type="dt" sz="half" idx="2"/>
          </p:nvPr>
        </p:nvSpPr>
        <p:spPr/>
        <p:txBody>
          <a:bodyPr/>
          <a:lstStyle/>
          <a:p>
            <a:fld id="{EE0F0134-C919-4E86-A74C-C504309ADC05}" type="datetime1">
              <a:rPr lang="en-US" smtClean="0"/>
              <a:t>20/2/2024</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21</a:t>
            </a:fld>
            <a:endParaRPr lang="en-US"/>
          </a:p>
        </p:txBody>
      </p:sp>
      <p:grpSp>
        <p:nvGrpSpPr>
          <p:cNvPr id="11" name="Group 10">
            <a:extLst>
              <a:ext uri="{FF2B5EF4-FFF2-40B4-BE49-F238E27FC236}">
                <a16:creationId xmlns:a16="http://schemas.microsoft.com/office/drawing/2014/main" id="{10FB2015-C6EF-5144-A8E1-595283B31FA7}"/>
              </a:ext>
            </a:extLst>
          </p:cNvPr>
          <p:cNvGrpSpPr/>
          <p:nvPr/>
        </p:nvGrpSpPr>
        <p:grpSpPr>
          <a:xfrm>
            <a:off x="804230" y="4738508"/>
            <a:ext cx="1876621" cy="1141497"/>
            <a:chOff x="3347580" y="1056"/>
            <a:chExt cx="1943243" cy="1383042"/>
          </a:xfrm>
        </p:grpSpPr>
        <p:sp>
          <p:nvSpPr>
            <p:cNvPr id="17" name="Oval 16">
              <a:extLst>
                <a:ext uri="{FF2B5EF4-FFF2-40B4-BE49-F238E27FC236}">
                  <a16:creationId xmlns:a16="http://schemas.microsoft.com/office/drawing/2014/main" id="{88890BD5-D8E5-7D45-8F9E-AEB70FF5AAB5}"/>
                </a:ext>
              </a:extLst>
            </p:cNvPr>
            <p:cNvSpPr/>
            <p:nvPr/>
          </p:nvSpPr>
          <p:spPr>
            <a:xfrm>
              <a:off x="3347580" y="1056"/>
              <a:ext cx="1943243" cy="1383042"/>
            </a:xfrm>
            <a:prstGeom prst="ellipse">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Oval 4">
              <a:extLst>
                <a:ext uri="{FF2B5EF4-FFF2-40B4-BE49-F238E27FC236}">
                  <a16:creationId xmlns:a16="http://schemas.microsoft.com/office/drawing/2014/main" id="{719385CF-2DCE-634E-9A0F-FE7B048E4497}"/>
                </a:ext>
              </a:extLst>
            </p:cNvPr>
            <p:cNvSpPr txBox="1"/>
            <p:nvPr/>
          </p:nvSpPr>
          <p:spPr>
            <a:xfrm>
              <a:off x="3632161" y="203598"/>
              <a:ext cx="1374081" cy="977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spcBef>
                  <a:spcPct val="0"/>
                </a:spcBef>
                <a:buNone/>
              </a:pPr>
              <a:r>
                <a:rPr lang="en-US" b="1" kern="1200" dirty="0" err="1">
                  <a:solidFill>
                    <a:schemeClr val="bg1"/>
                  </a:solidFill>
                </a:rPr>
                <a:t>Nhận</a:t>
              </a:r>
              <a:r>
                <a:rPr lang="en-US" b="1" kern="1200" dirty="0">
                  <a:solidFill>
                    <a:schemeClr val="bg1"/>
                  </a:solidFill>
                </a:rPr>
                <a:t> </a:t>
              </a:r>
              <a:r>
                <a:rPr lang="en-US" b="1" kern="1200" dirty="0" err="1">
                  <a:solidFill>
                    <a:schemeClr val="bg1"/>
                  </a:solidFill>
                </a:rPr>
                <a:t>diện</a:t>
              </a:r>
              <a:r>
                <a:rPr lang="en-US" b="1" kern="1200" dirty="0">
                  <a:solidFill>
                    <a:schemeClr val="bg1"/>
                  </a:solidFill>
                </a:rPr>
                <a:t> – </a:t>
              </a:r>
            </a:p>
            <a:p>
              <a:pPr marL="0" lvl="0" indent="0" algn="ctr" defTabSz="889000">
                <a:spcBef>
                  <a:spcPct val="0"/>
                </a:spcBef>
                <a:buNone/>
              </a:pPr>
              <a:r>
                <a:rPr lang="en-US" b="1" kern="1200" dirty="0" err="1">
                  <a:solidFill>
                    <a:schemeClr val="bg1"/>
                  </a:solidFill>
                </a:rPr>
                <a:t>Khám</a:t>
              </a:r>
              <a:r>
                <a:rPr lang="en-US" b="1" kern="1200" dirty="0">
                  <a:solidFill>
                    <a:schemeClr val="bg1"/>
                  </a:solidFill>
                </a:rPr>
                <a:t> </a:t>
              </a:r>
              <a:r>
                <a:rPr lang="en-US" b="1" kern="1200" dirty="0" err="1">
                  <a:solidFill>
                    <a:schemeClr val="bg1"/>
                  </a:solidFill>
                </a:rPr>
                <a:t>phá</a:t>
              </a:r>
              <a:endParaRPr lang="en-US" b="1" kern="1200" dirty="0">
                <a:solidFill>
                  <a:schemeClr val="bg1"/>
                </a:solidFill>
              </a:endParaRPr>
            </a:p>
          </p:txBody>
        </p:sp>
      </p:grpSp>
      <p:grpSp>
        <p:nvGrpSpPr>
          <p:cNvPr id="28" name="Group 27">
            <a:extLst>
              <a:ext uri="{FF2B5EF4-FFF2-40B4-BE49-F238E27FC236}">
                <a16:creationId xmlns:a16="http://schemas.microsoft.com/office/drawing/2014/main" id="{2D3EE9CF-7850-1F4B-9EC6-44D1911EE5A1}"/>
              </a:ext>
            </a:extLst>
          </p:cNvPr>
          <p:cNvGrpSpPr/>
          <p:nvPr/>
        </p:nvGrpSpPr>
        <p:grpSpPr>
          <a:xfrm>
            <a:off x="9240681" y="4358594"/>
            <a:ext cx="2040609" cy="1203097"/>
            <a:chOff x="2664327" y="3017852"/>
            <a:chExt cx="1548137" cy="1305035"/>
          </a:xfrm>
        </p:grpSpPr>
        <p:sp>
          <p:nvSpPr>
            <p:cNvPr id="29" name="Oval 28">
              <a:extLst>
                <a:ext uri="{FF2B5EF4-FFF2-40B4-BE49-F238E27FC236}">
                  <a16:creationId xmlns:a16="http://schemas.microsoft.com/office/drawing/2014/main" id="{39E9D6A0-D926-E24C-BB49-18E9F63FB3D3}"/>
                </a:ext>
              </a:extLst>
            </p:cNvPr>
            <p:cNvSpPr/>
            <p:nvPr/>
          </p:nvSpPr>
          <p:spPr>
            <a:xfrm>
              <a:off x="2664327" y="3017852"/>
              <a:ext cx="1548137" cy="1305035"/>
            </a:xfrm>
            <a:prstGeom prst="ellipse">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Oval 4">
              <a:extLst>
                <a:ext uri="{FF2B5EF4-FFF2-40B4-BE49-F238E27FC236}">
                  <a16:creationId xmlns:a16="http://schemas.microsoft.com/office/drawing/2014/main" id="{0748604B-33CE-5540-8044-163F36AB0F67}"/>
                </a:ext>
              </a:extLst>
            </p:cNvPr>
            <p:cNvSpPr txBox="1"/>
            <p:nvPr/>
          </p:nvSpPr>
          <p:spPr>
            <a:xfrm>
              <a:off x="2891046" y="3208970"/>
              <a:ext cx="1094699" cy="922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spcBef>
                  <a:spcPct val="0"/>
                </a:spcBef>
                <a:buNone/>
              </a:pPr>
              <a:r>
                <a:rPr lang="en-US" b="1" kern="1200" dirty="0" err="1">
                  <a:solidFill>
                    <a:schemeClr val="bg1"/>
                  </a:solidFill>
                </a:rPr>
                <a:t>Đánh</a:t>
              </a:r>
              <a:r>
                <a:rPr lang="en-US" b="1" kern="1200" dirty="0">
                  <a:solidFill>
                    <a:schemeClr val="bg1"/>
                  </a:solidFill>
                </a:rPr>
                <a:t> </a:t>
              </a:r>
              <a:r>
                <a:rPr lang="en-US" b="1" kern="1200" dirty="0" err="1">
                  <a:solidFill>
                    <a:schemeClr val="bg1"/>
                  </a:solidFill>
                </a:rPr>
                <a:t>giá</a:t>
              </a:r>
              <a:r>
                <a:rPr lang="en-US" b="1" kern="1200" dirty="0">
                  <a:solidFill>
                    <a:schemeClr val="bg1"/>
                  </a:solidFill>
                </a:rPr>
                <a:t> –</a:t>
              </a:r>
            </a:p>
            <a:p>
              <a:pPr marL="0" lvl="0" indent="0" algn="ctr" defTabSz="889000">
                <a:spcBef>
                  <a:spcPct val="0"/>
                </a:spcBef>
                <a:buNone/>
              </a:pPr>
              <a:r>
                <a:rPr lang="en-US" b="1" kern="1200" dirty="0">
                  <a:solidFill>
                    <a:schemeClr val="bg1"/>
                  </a:solidFill>
                </a:rPr>
                <a:t> </a:t>
              </a:r>
              <a:r>
                <a:rPr lang="en-US" b="1" kern="1200" dirty="0" err="1">
                  <a:solidFill>
                    <a:schemeClr val="bg1"/>
                  </a:solidFill>
                </a:rPr>
                <a:t>Phát</a:t>
              </a:r>
              <a:r>
                <a:rPr lang="en-US" b="1" kern="1200" dirty="0">
                  <a:solidFill>
                    <a:schemeClr val="bg1"/>
                  </a:solidFill>
                </a:rPr>
                <a:t> </a:t>
              </a:r>
              <a:r>
                <a:rPr lang="en-US" b="1" kern="1200" dirty="0" err="1">
                  <a:solidFill>
                    <a:schemeClr val="bg1"/>
                  </a:solidFill>
                </a:rPr>
                <a:t>triển</a:t>
              </a:r>
              <a:r>
                <a:rPr lang="en-US" b="1" kern="1200" dirty="0">
                  <a:solidFill>
                    <a:schemeClr val="bg1"/>
                  </a:solidFill>
                </a:rPr>
                <a:t> </a:t>
              </a:r>
            </a:p>
          </p:txBody>
        </p:sp>
      </p:grpSp>
      <p:pic>
        <p:nvPicPr>
          <p:cNvPr id="32" name="Picture 31">
            <a:extLst>
              <a:ext uri="{FF2B5EF4-FFF2-40B4-BE49-F238E27FC236}">
                <a16:creationId xmlns:a16="http://schemas.microsoft.com/office/drawing/2014/main" id="{946400A1-2CBF-47A8-AB84-E3A239299B98}"/>
              </a:ext>
            </a:extLst>
          </p:cNvPr>
          <p:cNvPicPr>
            <a:picLocks noChangeAspect="1"/>
          </p:cNvPicPr>
          <p:nvPr/>
        </p:nvPicPr>
        <p:blipFill rotWithShape="1">
          <a:blip r:embed="rId3"/>
          <a:srcRect l="3008" t="1922" r="2225"/>
          <a:stretch/>
        </p:blipFill>
        <p:spPr>
          <a:xfrm>
            <a:off x="341048" y="869070"/>
            <a:ext cx="2802986" cy="3848265"/>
          </a:xfrm>
          <a:prstGeom prst="rect">
            <a:avLst/>
          </a:prstGeom>
        </p:spPr>
      </p:pic>
      <p:pic>
        <p:nvPicPr>
          <p:cNvPr id="34" name="Picture 33">
            <a:extLst>
              <a:ext uri="{FF2B5EF4-FFF2-40B4-BE49-F238E27FC236}">
                <a16:creationId xmlns:a16="http://schemas.microsoft.com/office/drawing/2014/main" id="{849F1624-6874-4FF0-8DA7-DC7A4F05FBC7}"/>
              </a:ext>
            </a:extLst>
          </p:cNvPr>
          <p:cNvPicPr>
            <a:picLocks noChangeAspect="1"/>
          </p:cNvPicPr>
          <p:nvPr/>
        </p:nvPicPr>
        <p:blipFill rotWithShape="1">
          <a:blip r:embed="rId4"/>
          <a:srcRect l="3771" t="2835" r="3003"/>
          <a:stretch/>
        </p:blipFill>
        <p:spPr>
          <a:xfrm>
            <a:off x="3175328" y="1038452"/>
            <a:ext cx="2443069" cy="3322895"/>
          </a:xfrm>
          <a:prstGeom prst="rect">
            <a:avLst/>
          </a:prstGeom>
        </p:spPr>
      </p:pic>
      <p:pic>
        <p:nvPicPr>
          <p:cNvPr id="36" name="Picture 35">
            <a:extLst>
              <a:ext uri="{FF2B5EF4-FFF2-40B4-BE49-F238E27FC236}">
                <a16:creationId xmlns:a16="http://schemas.microsoft.com/office/drawing/2014/main" id="{DE7BE65A-9742-4EB7-B821-A090EF5EA340}"/>
              </a:ext>
            </a:extLst>
          </p:cNvPr>
          <p:cNvPicPr>
            <a:picLocks noChangeAspect="1"/>
          </p:cNvPicPr>
          <p:nvPr/>
        </p:nvPicPr>
        <p:blipFill rotWithShape="1">
          <a:blip r:embed="rId5"/>
          <a:srcRect l="3895" t="4653" r="4994"/>
          <a:stretch/>
        </p:blipFill>
        <p:spPr>
          <a:xfrm>
            <a:off x="3109720" y="4360305"/>
            <a:ext cx="2376680" cy="1301805"/>
          </a:xfrm>
          <a:prstGeom prst="rect">
            <a:avLst/>
          </a:prstGeom>
        </p:spPr>
      </p:pic>
      <p:pic>
        <p:nvPicPr>
          <p:cNvPr id="38" name="Picture 37">
            <a:extLst>
              <a:ext uri="{FF2B5EF4-FFF2-40B4-BE49-F238E27FC236}">
                <a16:creationId xmlns:a16="http://schemas.microsoft.com/office/drawing/2014/main" id="{74915976-38C7-4BD6-94DF-E58ED31724F4}"/>
              </a:ext>
            </a:extLst>
          </p:cNvPr>
          <p:cNvPicPr>
            <a:picLocks noChangeAspect="1"/>
          </p:cNvPicPr>
          <p:nvPr/>
        </p:nvPicPr>
        <p:blipFill rotWithShape="1">
          <a:blip r:embed="rId6"/>
          <a:srcRect l="2518" t="1173" r="3653" b="1888"/>
          <a:stretch/>
        </p:blipFill>
        <p:spPr>
          <a:xfrm>
            <a:off x="5858171" y="1123717"/>
            <a:ext cx="2783212" cy="1611533"/>
          </a:xfrm>
          <a:prstGeom prst="rect">
            <a:avLst/>
          </a:prstGeom>
        </p:spPr>
      </p:pic>
      <p:pic>
        <p:nvPicPr>
          <p:cNvPr id="40" name="Picture 39">
            <a:extLst>
              <a:ext uri="{FF2B5EF4-FFF2-40B4-BE49-F238E27FC236}">
                <a16:creationId xmlns:a16="http://schemas.microsoft.com/office/drawing/2014/main" id="{211BDCC9-874F-47E9-918B-AB5A1CE7EABB}"/>
              </a:ext>
            </a:extLst>
          </p:cNvPr>
          <p:cNvPicPr>
            <a:picLocks noChangeAspect="1"/>
          </p:cNvPicPr>
          <p:nvPr/>
        </p:nvPicPr>
        <p:blipFill rotWithShape="1">
          <a:blip r:embed="rId7"/>
          <a:srcRect l="5141" t="1922" r="3112"/>
          <a:stretch/>
        </p:blipFill>
        <p:spPr>
          <a:xfrm>
            <a:off x="5856959" y="2761670"/>
            <a:ext cx="2616734" cy="3227260"/>
          </a:xfrm>
          <a:prstGeom prst="rect">
            <a:avLst/>
          </a:prstGeom>
        </p:spPr>
      </p:pic>
      <p:grpSp>
        <p:nvGrpSpPr>
          <p:cNvPr id="25" name="Group 24">
            <a:extLst>
              <a:ext uri="{FF2B5EF4-FFF2-40B4-BE49-F238E27FC236}">
                <a16:creationId xmlns:a16="http://schemas.microsoft.com/office/drawing/2014/main" id="{45B2E738-4DE5-C14B-A70F-B21A7AC3B43D}"/>
              </a:ext>
            </a:extLst>
          </p:cNvPr>
          <p:cNvGrpSpPr/>
          <p:nvPr/>
        </p:nvGrpSpPr>
        <p:grpSpPr>
          <a:xfrm>
            <a:off x="7008211" y="5678556"/>
            <a:ext cx="2004432" cy="1123841"/>
            <a:chOff x="1167989" y="1402010"/>
            <a:chExt cx="1945573" cy="1305035"/>
          </a:xfrm>
        </p:grpSpPr>
        <p:sp>
          <p:nvSpPr>
            <p:cNvPr id="26" name="Oval 25">
              <a:extLst>
                <a:ext uri="{FF2B5EF4-FFF2-40B4-BE49-F238E27FC236}">
                  <a16:creationId xmlns:a16="http://schemas.microsoft.com/office/drawing/2014/main" id="{EB67C777-A1BC-8843-9094-40455008F7BC}"/>
                </a:ext>
              </a:extLst>
            </p:cNvPr>
            <p:cNvSpPr/>
            <p:nvPr/>
          </p:nvSpPr>
          <p:spPr>
            <a:xfrm>
              <a:off x="1167989" y="1402010"/>
              <a:ext cx="1945573" cy="1305035"/>
            </a:xfrm>
            <a:prstGeom prst="ellipse">
              <a:avLst/>
            </a:prstGeom>
            <a:solidFill>
              <a:srgbClr val="C668C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 4">
              <a:extLst>
                <a:ext uri="{FF2B5EF4-FFF2-40B4-BE49-F238E27FC236}">
                  <a16:creationId xmlns:a16="http://schemas.microsoft.com/office/drawing/2014/main" id="{725CE53C-AD3B-0645-8549-AC745282B3E0}"/>
                </a:ext>
              </a:extLst>
            </p:cNvPr>
            <p:cNvSpPr txBox="1"/>
            <p:nvPr/>
          </p:nvSpPr>
          <p:spPr>
            <a:xfrm>
              <a:off x="1452912" y="1593128"/>
              <a:ext cx="1375727" cy="9227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marL="0" lvl="0" indent="0" algn="ctr" defTabSz="1022350">
                <a:spcBef>
                  <a:spcPct val="0"/>
                </a:spcBef>
                <a:buNone/>
              </a:pPr>
              <a:r>
                <a:rPr lang="en-US" b="1" kern="1200" dirty="0" err="1">
                  <a:solidFill>
                    <a:schemeClr val="bg1"/>
                  </a:solidFill>
                </a:rPr>
                <a:t>Thực</a:t>
              </a:r>
              <a:r>
                <a:rPr lang="en-US" b="1" kern="1200" dirty="0">
                  <a:solidFill>
                    <a:schemeClr val="bg1"/>
                  </a:solidFill>
                </a:rPr>
                <a:t> </a:t>
              </a:r>
              <a:r>
                <a:rPr lang="en-US" b="1" kern="1200" dirty="0" err="1">
                  <a:solidFill>
                    <a:schemeClr val="bg1"/>
                  </a:solidFill>
                </a:rPr>
                <a:t>hành</a:t>
              </a:r>
              <a:r>
                <a:rPr lang="en-US" b="1" kern="1200" dirty="0">
                  <a:solidFill>
                    <a:schemeClr val="bg1"/>
                  </a:solidFill>
                </a:rPr>
                <a:t> – </a:t>
              </a:r>
            </a:p>
            <a:p>
              <a:pPr marL="0" lvl="0" indent="0" algn="ctr" defTabSz="1022350">
                <a:spcBef>
                  <a:spcPct val="0"/>
                </a:spcBef>
                <a:buNone/>
              </a:pPr>
              <a:r>
                <a:rPr lang="en-US" b="1" kern="1200" dirty="0" err="1">
                  <a:solidFill>
                    <a:schemeClr val="bg1"/>
                  </a:solidFill>
                </a:rPr>
                <a:t>Vận</a:t>
              </a:r>
              <a:r>
                <a:rPr lang="en-US" b="1" kern="1200" dirty="0">
                  <a:solidFill>
                    <a:schemeClr val="bg1"/>
                  </a:solidFill>
                </a:rPr>
                <a:t> </a:t>
              </a:r>
              <a:r>
                <a:rPr lang="en-US" b="1" kern="1200" dirty="0" err="1">
                  <a:solidFill>
                    <a:schemeClr val="bg1"/>
                  </a:solidFill>
                </a:rPr>
                <a:t>dụng</a:t>
              </a:r>
              <a:r>
                <a:rPr lang="en-US" b="1" kern="1200" dirty="0">
                  <a:solidFill>
                    <a:schemeClr val="bg1"/>
                  </a:solidFill>
                </a:rPr>
                <a:t> </a:t>
              </a:r>
              <a:endParaRPr lang="en-US" b="1" strike="sngStrike" kern="1200" dirty="0">
                <a:solidFill>
                  <a:schemeClr val="bg1"/>
                </a:solidFill>
              </a:endParaRPr>
            </a:p>
          </p:txBody>
        </p:sp>
      </p:grpSp>
      <p:pic>
        <p:nvPicPr>
          <p:cNvPr id="46" name="Picture 45">
            <a:extLst>
              <a:ext uri="{FF2B5EF4-FFF2-40B4-BE49-F238E27FC236}">
                <a16:creationId xmlns:a16="http://schemas.microsoft.com/office/drawing/2014/main" id="{2095F64A-8D52-45AA-B2FF-F41E3EE41CCA}"/>
              </a:ext>
            </a:extLst>
          </p:cNvPr>
          <p:cNvPicPr>
            <a:picLocks noChangeAspect="1"/>
          </p:cNvPicPr>
          <p:nvPr/>
        </p:nvPicPr>
        <p:blipFill rotWithShape="1">
          <a:blip r:embed="rId8"/>
          <a:srcRect l="5183" t="4600" r="12147"/>
          <a:stretch/>
        </p:blipFill>
        <p:spPr>
          <a:xfrm>
            <a:off x="8473693" y="2670816"/>
            <a:ext cx="3574586" cy="1611533"/>
          </a:xfrm>
          <a:prstGeom prst="rect">
            <a:avLst/>
          </a:prstGeom>
        </p:spPr>
      </p:pic>
      <p:grpSp>
        <p:nvGrpSpPr>
          <p:cNvPr id="19" name="Group 18">
            <a:extLst>
              <a:ext uri="{FF2B5EF4-FFF2-40B4-BE49-F238E27FC236}">
                <a16:creationId xmlns:a16="http://schemas.microsoft.com/office/drawing/2014/main" id="{061725BA-8EDA-A546-BC7B-66391780648F}"/>
              </a:ext>
            </a:extLst>
          </p:cNvPr>
          <p:cNvGrpSpPr/>
          <p:nvPr/>
        </p:nvGrpSpPr>
        <p:grpSpPr>
          <a:xfrm>
            <a:off x="3730976" y="5678556"/>
            <a:ext cx="2004432" cy="1141497"/>
            <a:chOff x="4971282" y="1470653"/>
            <a:chExt cx="1635032" cy="1383042"/>
          </a:xfrm>
        </p:grpSpPr>
        <p:sp>
          <p:nvSpPr>
            <p:cNvPr id="20" name="Oval 19">
              <a:extLst>
                <a:ext uri="{FF2B5EF4-FFF2-40B4-BE49-F238E27FC236}">
                  <a16:creationId xmlns:a16="http://schemas.microsoft.com/office/drawing/2014/main" id="{6563700E-F242-A04B-A269-E2899FFCDC2B}"/>
                </a:ext>
              </a:extLst>
            </p:cNvPr>
            <p:cNvSpPr/>
            <p:nvPr/>
          </p:nvSpPr>
          <p:spPr>
            <a:xfrm>
              <a:off x="4971282" y="1470653"/>
              <a:ext cx="1635032" cy="1383042"/>
            </a:xfrm>
            <a:prstGeom prst="ellipse">
              <a:avLst/>
            </a:prstGeom>
            <a:solidFill>
              <a:schemeClr val="accent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id="{8698B15C-0418-3745-B32F-7194A3EB1A04}"/>
                </a:ext>
              </a:extLst>
            </p:cNvPr>
            <p:cNvSpPr txBox="1"/>
            <p:nvPr/>
          </p:nvSpPr>
          <p:spPr>
            <a:xfrm>
              <a:off x="5210727" y="1673195"/>
              <a:ext cx="1156142" cy="9779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spcBef>
                  <a:spcPct val="0"/>
                </a:spcBef>
                <a:buNone/>
              </a:pPr>
              <a:r>
                <a:rPr lang="en-US" b="1" kern="1200" dirty="0" err="1">
                  <a:solidFill>
                    <a:schemeClr val="bg1"/>
                  </a:solidFill>
                </a:rPr>
                <a:t>Tìm</a:t>
              </a:r>
              <a:r>
                <a:rPr lang="en-US" b="1" kern="1200" dirty="0">
                  <a:solidFill>
                    <a:schemeClr val="bg1"/>
                  </a:solidFill>
                </a:rPr>
                <a:t> </a:t>
              </a:r>
              <a:r>
                <a:rPr lang="en-US" b="1" kern="1200" dirty="0" err="1">
                  <a:solidFill>
                    <a:schemeClr val="bg1"/>
                  </a:solidFill>
                </a:rPr>
                <a:t>hiểu</a:t>
              </a:r>
              <a:r>
                <a:rPr lang="en-US" b="1" kern="1200" dirty="0">
                  <a:solidFill>
                    <a:schemeClr val="bg1"/>
                  </a:solidFill>
                </a:rPr>
                <a:t> – </a:t>
              </a:r>
            </a:p>
            <a:p>
              <a:pPr marL="0" lvl="0" indent="0" algn="ctr" defTabSz="889000">
                <a:spcBef>
                  <a:spcPct val="0"/>
                </a:spcBef>
                <a:buNone/>
              </a:pPr>
              <a:r>
                <a:rPr lang="en-US" b="1" kern="1200" dirty="0" err="1">
                  <a:solidFill>
                    <a:schemeClr val="bg1"/>
                  </a:solidFill>
                </a:rPr>
                <a:t>Mở</a:t>
              </a:r>
              <a:r>
                <a:rPr lang="en-US" b="1" kern="1200" dirty="0">
                  <a:solidFill>
                    <a:schemeClr val="bg1"/>
                  </a:solidFill>
                </a:rPr>
                <a:t> </a:t>
              </a:r>
              <a:r>
                <a:rPr lang="en-US" b="1" kern="1200" dirty="0" err="1">
                  <a:solidFill>
                    <a:schemeClr val="bg1"/>
                  </a:solidFill>
                </a:rPr>
                <a:t>rộng</a:t>
              </a:r>
              <a:endParaRPr lang="en-US" b="1" kern="1200" dirty="0">
                <a:solidFill>
                  <a:schemeClr val="bg1"/>
                </a:solidFill>
              </a:endParaRPr>
            </a:p>
          </p:txBody>
        </p:sp>
      </p:grpSp>
    </p:spTree>
    <p:extLst>
      <p:ext uri="{BB962C8B-B14F-4D97-AF65-F5344CB8AC3E}">
        <p14:creationId xmlns:p14="http://schemas.microsoft.com/office/powerpoint/2010/main" val="13151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935181" y="1239117"/>
            <a:ext cx="430886" cy="430886"/>
          </a:xfrm>
          <a:prstGeom prst="rect">
            <a:avLst/>
          </a:prstGeom>
          <a:solidFill>
            <a:schemeClr val="accent6">
              <a:lumMod val="60000"/>
              <a:lumOff val="40000"/>
            </a:schemeClr>
          </a:solidFill>
          <a:ln>
            <a:solidFill>
              <a:schemeClr val="accent6">
                <a:lumMod val="60000"/>
                <a:lumOff val="40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b="1" dirty="0">
                <a:latin typeface="Myriad Pro" pitchFamily="34" charset="0"/>
              </a:rPr>
              <a:t>4</a:t>
            </a:r>
            <a:endParaRPr lang="ko-KR" altLang="en-US" sz="1500" b="1" dirty="0">
              <a:latin typeface="Myriad Pro" pitchFamily="34" charset="0"/>
            </a:endParaRPr>
          </a:p>
        </p:txBody>
      </p:sp>
      <p:sp>
        <p:nvSpPr>
          <p:cNvPr id="89" name="TextBox 88">
            <a:extLst>
              <a:ext uri="{FF2B5EF4-FFF2-40B4-BE49-F238E27FC236}">
                <a16:creationId xmlns:a16="http://schemas.microsoft.com/office/drawing/2014/main" id="{4E6FE36A-81B0-4503-AF51-CC2707E8161B}"/>
              </a:ext>
            </a:extLst>
          </p:cNvPr>
          <p:cNvSpPr txBox="1"/>
          <p:nvPr/>
        </p:nvSpPr>
        <p:spPr>
          <a:xfrm>
            <a:off x="1444770" y="1239117"/>
            <a:ext cx="9188916" cy="400110"/>
          </a:xfrm>
          <a:prstGeom prst="rect">
            <a:avLst/>
          </a:prstGeom>
          <a:noFill/>
        </p:spPr>
        <p:txBody>
          <a:bodyPr wrap="square" rtlCol="0" anchor="ctr">
            <a:spAutoFit/>
          </a:bodyPr>
          <a:lstStyle/>
          <a:p>
            <a:pPr algn="just"/>
            <a:r>
              <a:rPr lang="en-US" sz="2000" b="1" dirty="0" err="1">
                <a:solidFill>
                  <a:srgbClr val="000000"/>
                </a:solidFill>
                <a:latin typeface="Cambria" panose="02040503050406030204" pitchFamily="18" charset="0"/>
                <a:ea typeface="Cambria" panose="02040503050406030204" pitchFamily="18" charset="0"/>
              </a:rPr>
              <a:t>Sách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được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thiết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kế</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theo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hướng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mở</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tích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hợp</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nội</a:t>
            </a:r>
            <a:r>
              <a:rPr lang="en-US" sz="2000" b="1" dirty="0">
                <a:solidFill>
                  <a:srgbClr val="000000"/>
                </a:solidFill>
                <a:latin typeface="Cambria" panose="02040503050406030204" pitchFamily="18" charset="0"/>
                <a:ea typeface="Cambria" panose="02040503050406030204" pitchFamily="18" charset="0"/>
              </a:rPr>
              <a:t> dung </a:t>
            </a:r>
            <a:r>
              <a:rPr lang="en-US" sz="2000" b="1" dirty="0" err="1">
                <a:solidFill>
                  <a:srgbClr val="000000"/>
                </a:solidFill>
                <a:latin typeface="Cambria" panose="02040503050406030204" pitchFamily="18" charset="0"/>
                <a:ea typeface="Cambria" panose="02040503050406030204" pitchFamily="18" charset="0"/>
              </a:rPr>
              <a:t>giáo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dục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địa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phương</a:t>
            </a:r>
            <a:endParaRPr lang="ko-KR" altLang="en-US" sz="2000" b="1" dirty="0">
              <a:solidFill>
                <a:schemeClr val="tx1">
                  <a:lumMod val="75000"/>
                  <a:lumOff val="25000"/>
                </a:schemeClr>
              </a:solidFill>
              <a:latin typeface="Cambria" panose="02040503050406030204" pitchFamily="18" charset="0"/>
              <a:cs typeface="Arial" pitchFamily="34" charset="0"/>
            </a:endParaRPr>
          </a:p>
        </p:txBody>
      </p:sp>
      <p:sp>
        <p:nvSpPr>
          <p:cNvPr id="2" name="Date Placeholder 1"/>
          <p:cNvSpPr>
            <a:spLocks noGrp="1"/>
          </p:cNvSpPr>
          <p:nvPr>
            <p:ph type="dt" sz="half" idx="2"/>
          </p:nvPr>
        </p:nvSpPr>
        <p:spPr/>
        <p:txBody>
          <a:bodyPr/>
          <a:lstStyle/>
          <a:p>
            <a:fld id="{4DEC6C2F-47CD-4847-9F32-536B8E0BBD25}" type="datetime1">
              <a:rPr lang="en-US" smtClean="0"/>
              <a:t>20/2/2024</a:t>
            </a:fld>
            <a:endParaRPr lang="en-US"/>
          </a:p>
        </p:txBody>
      </p:sp>
      <p:sp>
        <p:nvSpPr>
          <p:cNvPr id="3" name="Slide Number Placeholder 2"/>
          <p:cNvSpPr>
            <a:spLocks noGrp="1"/>
          </p:cNvSpPr>
          <p:nvPr>
            <p:ph type="sldNum" sz="quarter" idx="4"/>
          </p:nvPr>
        </p:nvSpPr>
        <p:spPr/>
        <p:txBody>
          <a:bodyPr/>
          <a:lstStyle/>
          <a:p>
            <a:fld id="{74A3404E-108D-4C83-932E-0A353F71BD4D}" type="slidenum">
              <a:rPr lang="en-US" smtClean="0"/>
              <a:pPr/>
              <a:t>22</a:t>
            </a:fld>
            <a:endParaRPr lang="en-US"/>
          </a:p>
        </p:txBody>
      </p:sp>
      <p:sp>
        <p:nvSpPr>
          <p:cNvPr id="12" name="Title 4">
            <a:extLst>
              <a:ext uri="{FF2B5EF4-FFF2-40B4-BE49-F238E27FC236}">
                <a16:creationId xmlns:a16="http://schemas.microsoft.com/office/drawing/2014/main" id="{A0FD1890-BEE0-4F83-B159-64EE98BAD4EC}"/>
              </a:ext>
            </a:extLst>
          </p:cNvPr>
          <p:cNvSpPr txBox="1">
            <a:spLocks/>
          </p:cNvSpPr>
          <p:nvPr/>
        </p:nvSpPr>
        <p:spPr>
          <a:xfrm>
            <a:off x="2742484" y="603633"/>
            <a:ext cx="10017456" cy="564351"/>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r>
              <a:rPr lang="en-US" sz="2600" b="1" dirty="0">
                <a:solidFill>
                  <a:srgbClr val="C00000"/>
                </a:solidFill>
              </a:rPr>
              <a:t>ĐẶC ĐIỂM CỦA SGK HOẠT ĐỘNG TRẢI NGHIỆM 5</a:t>
            </a:r>
          </a:p>
        </p:txBody>
      </p:sp>
      <p:sp>
        <p:nvSpPr>
          <p:cNvPr id="4" name="Rectangle 3">
            <a:extLst>
              <a:ext uri="{FF2B5EF4-FFF2-40B4-BE49-F238E27FC236}">
                <a16:creationId xmlns:a16="http://schemas.microsoft.com/office/drawing/2014/main" id="{E1322F2D-3273-2846-BF17-423BE166E912}"/>
              </a:ext>
            </a:extLst>
          </p:cNvPr>
          <p:cNvSpPr/>
          <p:nvPr/>
        </p:nvSpPr>
        <p:spPr>
          <a:xfrm>
            <a:off x="757445" y="1784513"/>
            <a:ext cx="4729933" cy="369332"/>
          </a:xfrm>
          <a:prstGeom prst="rect">
            <a:avLst/>
          </a:prstGeom>
        </p:spPr>
        <p:txBody>
          <a:bodyPr wrap="square">
            <a:spAutoFit/>
          </a:bodyPr>
          <a:lstStyle/>
          <a:p>
            <a:pPr algn="ctr"/>
            <a:r>
              <a:rPr lang="en-US" b="1" dirty="0" err="1">
                <a:solidFill>
                  <a:schemeClr val="accent6">
                    <a:lumMod val="50000"/>
                  </a:schemeClr>
                </a:solidFill>
              </a:rPr>
              <a:t>Chủ</a:t>
            </a:r>
            <a:r>
              <a:rPr lang="en-US" b="1" dirty="0">
                <a:solidFill>
                  <a:schemeClr val="accent6">
                    <a:lumMod val="50000"/>
                  </a:schemeClr>
                </a:solidFill>
              </a:rPr>
              <a:t> </a:t>
            </a:r>
            <a:r>
              <a:rPr lang="en-US" b="1" dirty="0" err="1">
                <a:solidFill>
                  <a:schemeClr val="accent6">
                    <a:lumMod val="50000"/>
                  </a:schemeClr>
                </a:solidFill>
              </a:rPr>
              <a:t>đề</a:t>
            </a:r>
            <a:r>
              <a:rPr lang="en-US" b="1" dirty="0">
                <a:solidFill>
                  <a:schemeClr val="accent6">
                    <a:lumMod val="50000"/>
                  </a:schemeClr>
                </a:solidFill>
              </a:rPr>
              <a:t> 5: HỘI CHỢ XUÂN VÀ QUẢN LÍ CHI TIÊU</a:t>
            </a:r>
            <a:endParaRPr lang="x-none" b="1" dirty="0">
              <a:solidFill>
                <a:schemeClr val="accent6">
                  <a:lumMod val="50000"/>
                </a:schemeClr>
              </a:solidFill>
            </a:endParaRPr>
          </a:p>
        </p:txBody>
      </p:sp>
      <p:sp>
        <p:nvSpPr>
          <p:cNvPr id="10" name="Rectangle 9">
            <a:extLst>
              <a:ext uri="{FF2B5EF4-FFF2-40B4-BE49-F238E27FC236}">
                <a16:creationId xmlns:a16="http://schemas.microsoft.com/office/drawing/2014/main" id="{2EA3D2A6-4D45-404B-B057-987A6E707170}"/>
              </a:ext>
            </a:extLst>
          </p:cNvPr>
          <p:cNvSpPr/>
          <p:nvPr/>
        </p:nvSpPr>
        <p:spPr>
          <a:xfrm>
            <a:off x="6998413" y="1784513"/>
            <a:ext cx="3913187" cy="369332"/>
          </a:xfrm>
          <a:prstGeom prst="rect">
            <a:avLst/>
          </a:prstGeom>
        </p:spPr>
        <p:txBody>
          <a:bodyPr wrap="none">
            <a:spAutoFit/>
          </a:bodyPr>
          <a:lstStyle/>
          <a:p>
            <a:r>
              <a:rPr lang="en-US" b="1" dirty="0" err="1">
                <a:solidFill>
                  <a:schemeClr val="accent6">
                    <a:lumMod val="50000"/>
                  </a:schemeClr>
                </a:solidFill>
              </a:rPr>
              <a:t>Chủ</a:t>
            </a:r>
            <a:r>
              <a:rPr lang="en-US" b="1" dirty="0">
                <a:solidFill>
                  <a:schemeClr val="accent6">
                    <a:lumMod val="50000"/>
                  </a:schemeClr>
                </a:solidFill>
              </a:rPr>
              <a:t> </a:t>
            </a:r>
            <a:r>
              <a:rPr lang="en-US" b="1" dirty="0" err="1">
                <a:solidFill>
                  <a:schemeClr val="accent6">
                    <a:lumMod val="50000"/>
                  </a:schemeClr>
                </a:solidFill>
              </a:rPr>
              <a:t>đề</a:t>
            </a:r>
            <a:r>
              <a:rPr lang="en-US" b="1" dirty="0">
                <a:solidFill>
                  <a:schemeClr val="accent6">
                    <a:lumMod val="50000"/>
                  </a:schemeClr>
                </a:solidFill>
              </a:rPr>
              <a:t> 4: HÀNH ĐỘNG VÌ CỘNG ĐỒNG</a:t>
            </a:r>
            <a:endParaRPr lang="x-none" b="1" dirty="0">
              <a:solidFill>
                <a:schemeClr val="accent6">
                  <a:lumMod val="50000"/>
                </a:schemeClr>
              </a:solidFill>
            </a:endParaRPr>
          </a:p>
        </p:txBody>
      </p:sp>
      <p:pic>
        <p:nvPicPr>
          <p:cNvPr id="6" name="Picture 5">
            <a:extLst>
              <a:ext uri="{FF2B5EF4-FFF2-40B4-BE49-F238E27FC236}">
                <a16:creationId xmlns:a16="http://schemas.microsoft.com/office/drawing/2014/main" id="{19EDB2C0-DAD6-4C25-AD4B-1CF068E3FAC4}"/>
              </a:ext>
            </a:extLst>
          </p:cNvPr>
          <p:cNvPicPr>
            <a:picLocks noChangeAspect="1"/>
          </p:cNvPicPr>
          <p:nvPr/>
        </p:nvPicPr>
        <p:blipFill rotWithShape="1">
          <a:blip r:embed="rId3"/>
          <a:srcRect l="6401" t="-570" r="3435" b="4610"/>
          <a:stretch/>
        </p:blipFill>
        <p:spPr>
          <a:xfrm>
            <a:off x="757445" y="2210234"/>
            <a:ext cx="4839668" cy="3656765"/>
          </a:xfrm>
          <a:prstGeom prst="rect">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A94DA7A7-336A-470D-A894-DB10EC6482D5}"/>
              </a:ext>
            </a:extLst>
          </p:cNvPr>
          <p:cNvPicPr>
            <a:picLocks noChangeAspect="1"/>
          </p:cNvPicPr>
          <p:nvPr/>
        </p:nvPicPr>
        <p:blipFill rotWithShape="1">
          <a:blip r:embed="rId4"/>
          <a:srcRect l="7327" t="1681" r="12133" b="3145"/>
          <a:stretch/>
        </p:blipFill>
        <p:spPr>
          <a:xfrm>
            <a:off x="6377039" y="2210234"/>
            <a:ext cx="5155934" cy="3408649"/>
          </a:xfrm>
          <a:prstGeom prst="rect">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156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6604" y="724776"/>
            <a:ext cx="1476069" cy="1930458"/>
            <a:chOff x="138311" y="1861358"/>
            <a:chExt cx="1531390" cy="2056664"/>
          </a:xfrm>
        </p:grpSpPr>
        <p:sp>
          <p:nvSpPr>
            <p:cNvPr id="15" name="TextBox 14">
              <a:extLst>
                <a:ext uri="{FF2B5EF4-FFF2-40B4-BE49-F238E27FC236}">
                  <a16:creationId xmlns:a16="http://schemas.microsoft.com/office/drawing/2014/main" id="{AF2EDFE1-5F7C-4D68-8549-F0B0637F024E}"/>
                </a:ext>
              </a:extLst>
            </p:cNvPr>
            <p:cNvSpPr txBox="1"/>
            <p:nvPr/>
          </p:nvSpPr>
          <p:spPr>
            <a:xfrm>
              <a:off x="138311" y="3032698"/>
              <a:ext cx="1531390" cy="885324"/>
            </a:xfrm>
            <a:prstGeom prst="rect">
              <a:avLst/>
            </a:prstGeom>
            <a:noFill/>
          </p:spPr>
          <p:txBody>
            <a:bodyPr wrap="square" rtlCol="0">
              <a:spAutoFit/>
            </a:bodyPr>
            <a:lstStyle/>
            <a:p>
              <a:pPr algn="ctr"/>
              <a:r>
                <a:rPr lang="en-US" sz="1600" b="1" dirty="0">
                  <a:solidFill>
                    <a:srgbClr val="C00000"/>
                  </a:solidFill>
                  <a:cs typeface="Arial" panose="020B0604020202020204" pitchFamily="34" charset="0"/>
                </a:rPr>
                <a:t>HOẠT ĐỘNG GIÁO DỤC THEO CHỦ ĐỀ</a:t>
              </a:r>
            </a:p>
          </p:txBody>
        </p:sp>
        <p:pic>
          <p:nvPicPr>
            <p:cNvPr id="24" name="Picture 23">
              <a:extLst>
                <a:ext uri="{FF2B5EF4-FFF2-40B4-BE49-F238E27FC236}">
                  <a16:creationId xmlns:a16="http://schemas.microsoft.com/office/drawing/2014/main" id="{BA343118-05DE-4F09-B3E3-5E494B4FDA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97" t="37106" r="10634" b="42593"/>
            <a:stretch/>
          </p:blipFill>
          <p:spPr>
            <a:xfrm>
              <a:off x="156525" y="1861358"/>
              <a:ext cx="1494964" cy="1232736"/>
            </a:xfrm>
            <a:prstGeom prst="rect">
              <a:avLst/>
            </a:prstGeom>
          </p:spPr>
        </p:pic>
      </p:grpSp>
      <p:sp>
        <p:nvSpPr>
          <p:cNvPr id="17" name="Title 4"/>
          <p:cNvSpPr>
            <a:spLocks noGrp="1"/>
          </p:cNvSpPr>
          <p:nvPr>
            <p:ph type="title"/>
          </p:nvPr>
        </p:nvSpPr>
        <p:spPr>
          <a:xfrm>
            <a:off x="1304310" y="124897"/>
            <a:ext cx="10416595" cy="599879"/>
          </a:xfrm>
        </p:spPr>
        <p:txBody>
          <a:bodyPr>
            <a:normAutofit/>
          </a:bodyPr>
          <a:lstStyle/>
          <a:p>
            <a:pPr algn="ctr"/>
            <a:r>
              <a:rPr lang="en-US" sz="2600" b="1" dirty="0" err="1">
                <a:solidFill>
                  <a:srgbClr val="C00000"/>
                </a:solidFill>
                <a:latin typeface="Cambria" panose="02040503050406030204" pitchFamily="18" charset="0"/>
                <a:ea typeface="Cambria" panose="02040503050406030204" pitchFamily="18" charset="0"/>
              </a:rPr>
              <a:t>Chủ</a:t>
            </a:r>
            <a:r>
              <a:rPr lang="en-US" sz="2600" b="1" dirty="0">
                <a:solidFill>
                  <a:srgbClr val="C00000"/>
                </a:solidFill>
                <a:latin typeface="Cambria" panose="02040503050406030204" pitchFamily="18" charset="0"/>
                <a:ea typeface="Cambria" panose="02040503050406030204" pitchFamily="18" charset="0"/>
              </a:rPr>
              <a:t> </a:t>
            </a:r>
            <a:r>
              <a:rPr lang="en-US" sz="2600" b="1" dirty="0" err="1">
                <a:solidFill>
                  <a:srgbClr val="C00000"/>
                </a:solidFill>
                <a:latin typeface="Cambria" panose="02040503050406030204" pitchFamily="18" charset="0"/>
                <a:ea typeface="Cambria" panose="02040503050406030204" pitchFamily="18" charset="0"/>
              </a:rPr>
              <a:t>đề</a:t>
            </a:r>
            <a:r>
              <a:rPr lang="en-US" sz="2600" b="1" dirty="0">
                <a:solidFill>
                  <a:srgbClr val="C00000"/>
                </a:solidFill>
                <a:latin typeface="Cambria" panose="02040503050406030204" pitchFamily="18" charset="0"/>
                <a:ea typeface="Cambria" panose="02040503050406030204" pitchFamily="18" charset="0"/>
              </a:rPr>
              <a:t> 4 : HÀNH  ĐỘNG VÌ CỘNG ĐỒNG</a:t>
            </a:r>
          </a:p>
        </p:txBody>
      </p:sp>
      <p:sp>
        <p:nvSpPr>
          <p:cNvPr id="4" name="Slide Number Placeholder 3">
            <a:extLst>
              <a:ext uri="{FF2B5EF4-FFF2-40B4-BE49-F238E27FC236}">
                <a16:creationId xmlns:a16="http://schemas.microsoft.com/office/drawing/2014/main" id="{6B888676-EE0A-4BD2-9C96-6ED4D08C170D}"/>
              </a:ext>
            </a:extLst>
          </p:cNvPr>
          <p:cNvSpPr>
            <a:spLocks noGrp="1"/>
          </p:cNvSpPr>
          <p:nvPr>
            <p:ph type="sldNum" sz="quarter" idx="12"/>
          </p:nvPr>
        </p:nvSpPr>
        <p:spPr>
          <a:xfrm>
            <a:off x="8809663" y="6356350"/>
            <a:ext cx="2992974" cy="365125"/>
          </a:xfrm>
        </p:spPr>
        <p:txBody>
          <a:bodyPr/>
          <a:lstStyle/>
          <a:p>
            <a:fld id="{A332A896-B7F9-4742-A573-A9A4C106AC7B}" type="slidenum">
              <a:rPr lang="en-US" altLang="en-US" smtClean="0"/>
              <a:pPr/>
              <a:t>23</a:t>
            </a:fld>
            <a:endParaRPr lang="en-US" altLang="en-US"/>
          </a:p>
        </p:txBody>
      </p:sp>
      <p:pic>
        <p:nvPicPr>
          <p:cNvPr id="5" name="Picture 4">
            <a:extLst>
              <a:ext uri="{FF2B5EF4-FFF2-40B4-BE49-F238E27FC236}">
                <a16:creationId xmlns:a16="http://schemas.microsoft.com/office/drawing/2014/main" id="{283DA09B-2382-4239-B904-8B9949AE899F}"/>
              </a:ext>
            </a:extLst>
          </p:cNvPr>
          <p:cNvPicPr>
            <a:picLocks noChangeAspect="1"/>
          </p:cNvPicPr>
          <p:nvPr/>
        </p:nvPicPr>
        <p:blipFill rotWithShape="1">
          <a:blip r:embed="rId4"/>
          <a:srcRect l="6948" t="1251" r="4753"/>
          <a:stretch/>
        </p:blipFill>
        <p:spPr>
          <a:xfrm>
            <a:off x="1800259" y="1187801"/>
            <a:ext cx="2643584" cy="3737565"/>
          </a:xfrm>
          <a:prstGeom prst="rect">
            <a:avLst/>
          </a:prstGeom>
        </p:spPr>
      </p:pic>
      <p:pic>
        <p:nvPicPr>
          <p:cNvPr id="10" name="Picture 9">
            <a:extLst>
              <a:ext uri="{FF2B5EF4-FFF2-40B4-BE49-F238E27FC236}">
                <a16:creationId xmlns:a16="http://schemas.microsoft.com/office/drawing/2014/main" id="{27900B7D-8AFC-4EF9-A28F-677E01306C50}"/>
              </a:ext>
            </a:extLst>
          </p:cNvPr>
          <p:cNvPicPr>
            <a:picLocks noChangeAspect="1"/>
          </p:cNvPicPr>
          <p:nvPr/>
        </p:nvPicPr>
        <p:blipFill rotWithShape="1">
          <a:blip r:embed="rId5"/>
          <a:srcRect l="5964" t="11745" r="1" b="11704"/>
          <a:stretch/>
        </p:blipFill>
        <p:spPr>
          <a:xfrm>
            <a:off x="1823609" y="857966"/>
            <a:ext cx="1058409" cy="285347"/>
          </a:xfrm>
          <a:prstGeom prst="rect">
            <a:avLst/>
          </a:prstGeom>
        </p:spPr>
      </p:pic>
      <p:pic>
        <p:nvPicPr>
          <p:cNvPr id="13" name="Picture 12">
            <a:extLst>
              <a:ext uri="{FF2B5EF4-FFF2-40B4-BE49-F238E27FC236}">
                <a16:creationId xmlns:a16="http://schemas.microsoft.com/office/drawing/2014/main" id="{C5AC8B02-34FA-4576-A878-3CFA3F32B099}"/>
              </a:ext>
            </a:extLst>
          </p:cNvPr>
          <p:cNvPicPr>
            <a:picLocks noChangeAspect="1"/>
          </p:cNvPicPr>
          <p:nvPr/>
        </p:nvPicPr>
        <p:blipFill rotWithShape="1">
          <a:blip r:embed="rId6"/>
          <a:srcRect l="3634" t="3278" r="2496"/>
          <a:stretch/>
        </p:blipFill>
        <p:spPr>
          <a:xfrm>
            <a:off x="1823609" y="4913822"/>
            <a:ext cx="2643584" cy="1512754"/>
          </a:xfrm>
          <a:prstGeom prst="rect">
            <a:avLst/>
          </a:prstGeom>
        </p:spPr>
      </p:pic>
      <p:pic>
        <p:nvPicPr>
          <p:cNvPr id="18" name="Picture 17">
            <a:extLst>
              <a:ext uri="{FF2B5EF4-FFF2-40B4-BE49-F238E27FC236}">
                <a16:creationId xmlns:a16="http://schemas.microsoft.com/office/drawing/2014/main" id="{C2015D60-60E5-4328-9F50-9609B76A2B56}"/>
              </a:ext>
            </a:extLst>
          </p:cNvPr>
          <p:cNvPicPr>
            <a:picLocks noChangeAspect="1"/>
          </p:cNvPicPr>
          <p:nvPr/>
        </p:nvPicPr>
        <p:blipFill rotWithShape="1">
          <a:blip r:embed="rId7"/>
          <a:srcRect l="6137" t="-9414" b="17076"/>
          <a:stretch/>
        </p:blipFill>
        <p:spPr>
          <a:xfrm>
            <a:off x="4467193" y="989004"/>
            <a:ext cx="1210034" cy="290670"/>
          </a:xfrm>
          <a:prstGeom prst="rect">
            <a:avLst/>
          </a:prstGeom>
        </p:spPr>
      </p:pic>
      <p:pic>
        <p:nvPicPr>
          <p:cNvPr id="27" name="Picture 26">
            <a:extLst>
              <a:ext uri="{FF2B5EF4-FFF2-40B4-BE49-F238E27FC236}">
                <a16:creationId xmlns:a16="http://schemas.microsoft.com/office/drawing/2014/main" id="{8BFF31FD-CBA1-4F5C-BDC2-8017E987C0E0}"/>
              </a:ext>
            </a:extLst>
          </p:cNvPr>
          <p:cNvPicPr>
            <a:picLocks noChangeAspect="1"/>
          </p:cNvPicPr>
          <p:nvPr/>
        </p:nvPicPr>
        <p:blipFill rotWithShape="1">
          <a:blip r:embed="rId8"/>
          <a:srcRect l="7225"/>
          <a:stretch/>
        </p:blipFill>
        <p:spPr>
          <a:xfrm>
            <a:off x="4323163" y="1391639"/>
            <a:ext cx="2782192" cy="1613592"/>
          </a:xfrm>
          <a:prstGeom prst="rect">
            <a:avLst/>
          </a:prstGeom>
        </p:spPr>
      </p:pic>
      <p:pic>
        <p:nvPicPr>
          <p:cNvPr id="31" name="Picture 30">
            <a:extLst>
              <a:ext uri="{FF2B5EF4-FFF2-40B4-BE49-F238E27FC236}">
                <a16:creationId xmlns:a16="http://schemas.microsoft.com/office/drawing/2014/main" id="{3C7AA483-F195-44A4-9DFB-62EBC80DDB73}"/>
              </a:ext>
            </a:extLst>
          </p:cNvPr>
          <p:cNvPicPr>
            <a:picLocks noChangeAspect="1"/>
          </p:cNvPicPr>
          <p:nvPr/>
        </p:nvPicPr>
        <p:blipFill>
          <a:blip r:embed="rId9"/>
          <a:stretch>
            <a:fillRect/>
          </a:stretch>
        </p:blipFill>
        <p:spPr>
          <a:xfrm>
            <a:off x="7296889" y="971848"/>
            <a:ext cx="1210034" cy="324981"/>
          </a:xfrm>
          <a:prstGeom prst="rect">
            <a:avLst/>
          </a:prstGeom>
        </p:spPr>
      </p:pic>
      <p:pic>
        <p:nvPicPr>
          <p:cNvPr id="33" name="Picture 32">
            <a:extLst>
              <a:ext uri="{FF2B5EF4-FFF2-40B4-BE49-F238E27FC236}">
                <a16:creationId xmlns:a16="http://schemas.microsoft.com/office/drawing/2014/main" id="{F04A2D2E-0832-4F92-8377-0D5B1E93DAC7}"/>
              </a:ext>
            </a:extLst>
          </p:cNvPr>
          <p:cNvPicPr>
            <a:picLocks noChangeAspect="1"/>
          </p:cNvPicPr>
          <p:nvPr/>
        </p:nvPicPr>
        <p:blipFill rotWithShape="1">
          <a:blip r:embed="rId10"/>
          <a:srcRect l="7961" r="5332"/>
          <a:stretch/>
        </p:blipFill>
        <p:spPr>
          <a:xfrm>
            <a:off x="7105355" y="1292176"/>
            <a:ext cx="2554882" cy="1812519"/>
          </a:xfrm>
          <a:prstGeom prst="rect">
            <a:avLst/>
          </a:prstGeom>
        </p:spPr>
      </p:pic>
      <p:pic>
        <p:nvPicPr>
          <p:cNvPr id="35" name="Picture 34">
            <a:extLst>
              <a:ext uri="{FF2B5EF4-FFF2-40B4-BE49-F238E27FC236}">
                <a16:creationId xmlns:a16="http://schemas.microsoft.com/office/drawing/2014/main" id="{C072988F-1DA5-4BFA-9893-35074B1C2311}"/>
              </a:ext>
            </a:extLst>
          </p:cNvPr>
          <p:cNvPicPr>
            <a:picLocks noChangeAspect="1"/>
          </p:cNvPicPr>
          <p:nvPr/>
        </p:nvPicPr>
        <p:blipFill rotWithShape="1">
          <a:blip r:embed="rId11"/>
          <a:srcRect l="4227" t="2638"/>
          <a:stretch/>
        </p:blipFill>
        <p:spPr>
          <a:xfrm>
            <a:off x="7175065" y="3208900"/>
            <a:ext cx="2728472" cy="2185371"/>
          </a:xfrm>
          <a:prstGeom prst="rect">
            <a:avLst/>
          </a:prstGeom>
        </p:spPr>
      </p:pic>
      <p:pic>
        <p:nvPicPr>
          <p:cNvPr id="37" name="Picture 36">
            <a:extLst>
              <a:ext uri="{FF2B5EF4-FFF2-40B4-BE49-F238E27FC236}">
                <a16:creationId xmlns:a16="http://schemas.microsoft.com/office/drawing/2014/main" id="{E7E6B353-17F9-4907-A324-E2F432285499}"/>
              </a:ext>
            </a:extLst>
          </p:cNvPr>
          <p:cNvPicPr>
            <a:picLocks noChangeAspect="1"/>
          </p:cNvPicPr>
          <p:nvPr/>
        </p:nvPicPr>
        <p:blipFill rotWithShape="1">
          <a:blip r:embed="rId12"/>
          <a:srcRect l="4709" t="1859"/>
          <a:stretch/>
        </p:blipFill>
        <p:spPr>
          <a:xfrm>
            <a:off x="9766867" y="1229148"/>
            <a:ext cx="1150414" cy="324981"/>
          </a:xfrm>
          <a:prstGeom prst="rect">
            <a:avLst/>
          </a:prstGeom>
        </p:spPr>
      </p:pic>
      <p:pic>
        <p:nvPicPr>
          <p:cNvPr id="39" name="Picture 38">
            <a:extLst>
              <a:ext uri="{FF2B5EF4-FFF2-40B4-BE49-F238E27FC236}">
                <a16:creationId xmlns:a16="http://schemas.microsoft.com/office/drawing/2014/main" id="{7E0E3D76-26BA-4501-8F9C-70CC902F5472}"/>
              </a:ext>
            </a:extLst>
          </p:cNvPr>
          <p:cNvPicPr>
            <a:picLocks noChangeAspect="1"/>
          </p:cNvPicPr>
          <p:nvPr/>
        </p:nvPicPr>
        <p:blipFill rotWithShape="1">
          <a:blip r:embed="rId13"/>
          <a:srcRect l="4334" r="5636"/>
          <a:stretch/>
        </p:blipFill>
        <p:spPr>
          <a:xfrm>
            <a:off x="9741579" y="1658334"/>
            <a:ext cx="2353817" cy="3279122"/>
          </a:xfrm>
          <a:prstGeom prst="rect">
            <a:avLst/>
          </a:prstGeom>
        </p:spPr>
      </p:pic>
      <p:pic>
        <p:nvPicPr>
          <p:cNvPr id="2" name="Picture 1"/>
          <p:cNvPicPr>
            <a:picLocks noChangeAspect="1"/>
          </p:cNvPicPr>
          <p:nvPr/>
        </p:nvPicPr>
        <p:blipFill>
          <a:blip r:embed="rId14"/>
          <a:stretch>
            <a:fillRect/>
          </a:stretch>
        </p:blipFill>
        <p:spPr>
          <a:xfrm>
            <a:off x="4406786" y="3188265"/>
            <a:ext cx="2698569" cy="2511442"/>
          </a:xfrm>
          <a:prstGeom prst="rect">
            <a:avLst/>
          </a:prstGeom>
        </p:spPr>
      </p:pic>
    </p:spTree>
    <p:extLst>
      <p:ext uri="{BB962C8B-B14F-4D97-AF65-F5344CB8AC3E}">
        <p14:creationId xmlns:p14="http://schemas.microsoft.com/office/powerpoint/2010/main" val="386765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DB33F1-D4A3-407E-A2BA-7506D5A02D9C}"/>
              </a:ext>
            </a:extLst>
          </p:cNvPr>
          <p:cNvSpPr/>
          <p:nvPr/>
        </p:nvSpPr>
        <p:spPr>
          <a:xfrm>
            <a:off x="1162985" y="1453720"/>
            <a:ext cx="430886" cy="430886"/>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t>5</a:t>
            </a:r>
            <a:endParaRPr lang="ko-KR" altLang="en-US" sz="1500" dirty="0"/>
          </a:p>
        </p:txBody>
      </p:sp>
      <p:sp>
        <p:nvSpPr>
          <p:cNvPr id="11" name="TextBox 10">
            <a:extLst>
              <a:ext uri="{FF2B5EF4-FFF2-40B4-BE49-F238E27FC236}">
                <a16:creationId xmlns:a16="http://schemas.microsoft.com/office/drawing/2014/main" id="{A8EC0B47-0857-4F1E-8324-75C53696366E}"/>
              </a:ext>
            </a:extLst>
          </p:cNvPr>
          <p:cNvSpPr txBox="1"/>
          <p:nvPr/>
        </p:nvSpPr>
        <p:spPr>
          <a:xfrm>
            <a:off x="1679813" y="1315220"/>
            <a:ext cx="9319204" cy="707886"/>
          </a:xfrm>
          <a:prstGeom prst="rect">
            <a:avLst/>
          </a:prstGeom>
          <a:noFill/>
        </p:spPr>
        <p:txBody>
          <a:bodyPr wrap="square" rtlCol="0" anchor="ctr">
            <a:spAutoFit/>
          </a:bodyPr>
          <a:lstStyle/>
          <a:p>
            <a:pPr algn="just"/>
            <a:r>
              <a:rPr lang="en-US" sz="2000" b="1" dirty="0" err="1">
                <a:solidFill>
                  <a:srgbClr val="000000"/>
                </a:solidFill>
                <a:latin typeface="Cambria" panose="02040503050406030204" pitchFamily="18" charset="0"/>
                <a:ea typeface="Cambria" panose="02040503050406030204" pitchFamily="18" charset="0"/>
              </a:rPr>
              <a:t>Sách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tạo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cơ</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hội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cho</a:t>
            </a:r>
            <a:r>
              <a:rPr lang="en-US" sz="2000" b="1" dirty="0">
                <a:solidFill>
                  <a:srgbClr val="000000"/>
                </a:solidFill>
                <a:latin typeface="Cambria" panose="02040503050406030204" pitchFamily="18" charset="0"/>
                <a:ea typeface="Cambria" panose="02040503050406030204" pitchFamily="18" charset="0"/>
              </a:rPr>
              <a:t> HS </a:t>
            </a:r>
            <a:r>
              <a:rPr lang="en-US" sz="2000" b="1" dirty="0" err="1">
                <a:solidFill>
                  <a:srgbClr val="000000"/>
                </a:solidFill>
                <a:latin typeface="Cambria" panose="02040503050406030204" pitchFamily="18" charset="0"/>
                <a:ea typeface="Cambria" panose="02040503050406030204" pitchFamily="18" charset="0"/>
              </a:rPr>
              <a:t>tương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với</a:t>
            </a:r>
            <a:r>
              <a:rPr lang="en-US" sz="2000" b="1" dirty="0">
                <a:solidFill>
                  <a:srgbClr val="000000"/>
                </a:solidFill>
                <a:latin typeface="Cambria" panose="02040503050406030204" pitchFamily="18" charset="0"/>
                <a:ea typeface="Cambria" panose="02040503050406030204" pitchFamily="18" charset="0"/>
              </a:rPr>
              <a:t> HS, </a:t>
            </a:r>
            <a:r>
              <a:rPr lang="en-US" sz="2000" b="1" dirty="0" err="1">
                <a:solidFill>
                  <a:srgbClr val="000000"/>
                </a:solidFill>
                <a:latin typeface="Cambria" panose="02040503050406030204" pitchFamily="18" charset="0"/>
                <a:ea typeface="Cambria" panose="02040503050406030204" pitchFamily="18" charset="0"/>
              </a:rPr>
              <a:t>với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cộng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đồng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trong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việc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tham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Hoạt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động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trải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nghiệm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và</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tham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vào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quá</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đánh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giá</a:t>
            </a:r>
            <a:r>
              <a:rPr lang="en-US" sz="2000" b="1" dirty="0">
                <a:solidFill>
                  <a:srgbClr val="000000"/>
                </a:solidFill>
                <a:latin typeface="Cambria" panose="02040503050406030204" pitchFamily="18" charset="0"/>
                <a:ea typeface="Cambria" panose="02040503050406030204" pitchFamily="18" charset="0"/>
              </a:rPr>
              <a:t>.</a:t>
            </a:r>
          </a:p>
        </p:txBody>
      </p:sp>
      <p:sp>
        <p:nvSpPr>
          <p:cNvPr id="3" name="Slide Number Placeholder 2"/>
          <p:cNvSpPr>
            <a:spLocks noGrp="1"/>
          </p:cNvSpPr>
          <p:nvPr>
            <p:ph type="sldNum" sz="quarter" idx="4"/>
          </p:nvPr>
        </p:nvSpPr>
        <p:spPr/>
        <p:txBody>
          <a:bodyPr/>
          <a:lstStyle/>
          <a:p>
            <a:fld id="{74A3404E-108D-4C83-932E-0A353F71BD4D}" type="slidenum">
              <a:rPr lang="en-US" smtClean="0"/>
              <a:pPr/>
              <a:t>24</a:t>
            </a:fld>
            <a:endParaRPr lang="en-US"/>
          </a:p>
        </p:txBody>
      </p:sp>
      <p:sp>
        <p:nvSpPr>
          <p:cNvPr id="15" name="Rectangle 14">
            <a:extLst>
              <a:ext uri="{FF2B5EF4-FFF2-40B4-BE49-F238E27FC236}">
                <a16:creationId xmlns:a16="http://schemas.microsoft.com/office/drawing/2014/main" id="{FCD27288-A23A-A84D-949F-6C18BFA40B08}"/>
              </a:ext>
            </a:extLst>
          </p:cNvPr>
          <p:cNvSpPr/>
          <p:nvPr/>
        </p:nvSpPr>
        <p:spPr>
          <a:xfrm>
            <a:off x="3962531" y="2173429"/>
            <a:ext cx="3835456" cy="646331"/>
          </a:xfrm>
          <a:prstGeom prst="rect">
            <a:avLst/>
          </a:prstGeom>
        </p:spPr>
        <p:txBody>
          <a:bodyPr wrap="square">
            <a:spAutoFit/>
          </a:bodyPr>
          <a:lstStyle/>
          <a:p>
            <a:pPr algn="ctr"/>
            <a:r>
              <a:rPr lang="en-US" b="1" dirty="0" err="1">
                <a:solidFill>
                  <a:schemeClr val="accent6">
                    <a:lumMod val="50000"/>
                  </a:schemeClr>
                </a:solidFill>
                <a:latin typeface="Cambria" panose="02040503050406030204" pitchFamily="18" charset="0"/>
                <a:ea typeface="Cambria" panose="02040503050406030204" pitchFamily="18" charset="0"/>
              </a:rPr>
              <a:t>Chủ</a:t>
            </a:r>
            <a:r>
              <a:rPr lang="en-US" b="1" dirty="0">
                <a:solidFill>
                  <a:schemeClr val="accent6">
                    <a:lumMod val="50000"/>
                  </a:schemeClr>
                </a:solidFill>
                <a:latin typeface="Cambria" panose="02040503050406030204" pitchFamily="18" charset="0"/>
                <a:ea typeface="Cambria" panose="02040503050406030204" pitchFamily="18" charset="0"/>
              </a:rPr>
              <a:t> </a:t>
            </a:r>
            <a:r>
              <a:rPr lang="en-US" b="1" dirty="0" err="1">
                <a:solidFill>
                  <a:schemeClr val="accent6">
                    <a:lumMod val="50000"/>
                  </a:schemeClr>
                </a:solidFill>
                <a:latin typeface="Cambria" panose="02040503050406030204" pitchFamily="18" charset="0"/>
                <a:ea typeface="Cambria" panose="02040503050406030204" pitchFamily="18" charset="0"/>
              </a:rPr>
              <a:t>đề</a:t>
            </a:r>
            <a:r>
              <a:rPr lang="en-US" b="1" dirty="0">
                <a:solidFill>
                  <a:schemeClr val="accent6">
                    <a:lumMod val="50000"/>
                  </a:schemeClr>
                </a:solidFill>
                <a:latin typeface="Cambria" panose="02040503050406030204" pitchFamily="18" charset="0"/>
                <a:ea typeface="Cambria" panose="02040503050406030204" pitchFamily="18" charset="0"/>
              </a:rPr>
              <a:t> 7: YÊU THƯƠNG GIA ĐÌNH – TÔN TRỌNG PHỤ NỮ</a:t>
            </a:r>
            <a:endParaRPr lang="x-none" b="1" dirty="0">
              <a:solidFill>
                <a:schemeClr val="accent6">
                  <a:lumMod val="50000"/>
                </a:schemeClr>
              </a:solidFill>
              <a:latin typeface="Cambria" panose="02040503050406030204" pitchFamily="18" charset="0"/>
              <a:ea typeface="Cambria" panose="02040503050406030204" pitchFamily="18" charset="0"/>
            </a:endParaRPr>
          </a:p>
        </p:txBody>
      </p:sp>
      <p:sp>
        <p:nvSpPr>
          <p:cNvPr id="4" name="Title 4">
            <a:extLst>
              <a:ext uri="{FF2B5EF4-FFF2-40B4-BE49-F238E27FC236}">
                <a16:creationId xmlns:a16="http://schemas.microsoft.com/office/drawing/2014/main" id="{FD877F51-3012-A69B-946E-E4BD4D292640}"/>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5</a:t>
            </a:r>
          </a:p>
        </p:txBody>
      </p:sp>
      <p:sp>
        <p:nvSpPr>
          <p:cNvPr id="14" name="Rectangle 13">
            <a:extLst>
              <a:ext uri="{FF2B5EF4-FFF2-40B4-BE49-F238E27FC236}">
                <a16:creationId xmlns:a16="http://schemas.microsoft.com/office/drawing/2014/main" id="{B1B58EAD-3BB1-3EF1-F834-50A1C2B5CBCF}"/>
              </a:ext>
            </a:extLst>
          </p:cNvPr>
          <p:cNvSpPr/>
          <p:nvPr/>
        </p:nvSpPr>
        <p:spPr>
          <a:xfrm>
            <a:off x="553284" y="2173429"/>
            <a:ext cx="2977866" cy="646331"/>
          </a:xfrm>
          <a:prstGeom prst="rect">
            <a:avLst/>
          </a:prstGeom>
        </p:spPr>
        <p:txBody>
          <a:bodyPr wrap="none">
            <a:spAutoFit/>
          </a:bodyPr>
          <a:lstStyle/>
          <a:p>
            <a:pPr algn="r"/>
            <a:r>
              <a:rPr lang="en-US" b="1" dirty="0" err="1">
                <a:solidFill>
                  <a:schemeClr val="accent6">
                    <a:lumMod val="50000"/>
                  </a:schemeClr>
                </a:solidFill>
                <a:latin typeface="Cambria" panose="02040503050406030204" pitchFamily="18" charset="0"/>
                <a:ea typeface="Cambria" panose="02040503050406030204" pitchFamily="18" charset="0"/>
              </a:rPr>
              <a:t>Chủ</a:t>
            </a:r>
            <a:r>
              <a:rPr lang="en-US" b="1" dirty="0">
                <a:solidFill>
                  <a:schemeClr val="accent6">
                    <a:lumMod val="50000"/>
                  </a:schemeClr>
                </a:solidFill>
                <a:latin typeface="Cambria" panose="02040503050406030204" pitchFamily="18" charset="0"/>
                <a:ea typeface="Cambria" panose="02040503050406030204" pitchFamily="18" charset="0"/>
              </a:rPr>
              <a:t> </a:t>
            </a:r>
            <a:r>
              <a:rPr lang="en-US" b="1" dirty="0" err="1">
                <a:solidFill>
                  <a:schemeClr val="accent6">
                    <a:lumMod val="50000"/>
                  </a:schemeClr>
                </a:solidFill>
                <a:latin typeface="Cambria" panose="02040503050406030204" pitchFamily="18" charset="0"/>
                <a:ea typeface="Cambria" panose="02040503050406030204" pitchFamily="18" charset="0"/>
              </a:rPr>
              <a:t>đề</a:t>
            </a:r>
            <a:r>
              <a:rPr lang="en-US" b="1" dirty="0">
                <a:solidFill>
                  <a:schemeClr val="accent6">
                    <a:lumMod val="50000"/>
                  </a:schemeClr>
                </a:solidFill>
                <a:latin typeface="Cambria" panose="02040503050406030204" pitchFamily="18" charset="0"/>
                <a:ea typeface="Cambria" panose="02040503050406030204" pitchFamily="18" charset="0"/>
              </a:rPr>
              <a:t> 3: TRI ÂN THẦY CÔ </a:t>
            </a:r>
          </a:p>
          <a:p>
            <a:pPr algn="ctr"/>
            <a:r>
              <a:rPr lang="en-US" b="1" dirty="0">
                <a:solidFill>
                  <a:schemeClr val="accent6">
                    <a:lumMod val="50000"/>
                  </a:schemeClr>
                </a:solidFill>
                <a:latin typeface="Cambria" panose="02040503050406030204" pitchFamily="18" charset="0"/>
                <a:ea typeface="Cambria" panose="02040503050406030204" pitchFamily="18" charset="0"/>
              </a:rPr>
              <a:t>– KẾT NỐI BẠN BÈ</a:t>
            </a:r>
            <a:endParaRPr lang="x-none" b="1" dirty="0">
              <a:solidFill>
                <a:schemeClr val="accent6">
                  <a:lumMod val="50000"/>
                </a:schemeClr>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FB2A355-67E2-57BF-5837-EC7303FE3A5C}"/>
              </a:ext>
            </a:extLst>
          </p:cNvPr>
          <p:cNvSpPr txBox="1"/>
          <p:nvPr/>
        </p:nvSpPr>
        <p:spPr>
          <a:xfrm>
            <a:off x="479435" y="5591126"/>
            <a:ext cx="299297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err="1"/>
              <a:t>Tương</a:t>
            </a:r>
            <a:r>
              <a:rPr lang="en-US" b="1" dirty="0"/>
              <a:t> </a:t>
            </a:r>
            <a:r>
              <a:rPr lang="en-US" b="1" dirty="0" err="1"/>
              <a:t>tác</a:t>
            </a:r>
            <a:r>
              <a:rPr lang="en-US" b="1" dirty="0"/>
              <a:t> </a:t>
            </a:r>
            <a:r>
              <a:rPr lang="en-US" b="1" dirty="0" err="1"/>
              <a:t>giữa</a:t>
            </a:r>
            <a:r>
              <a:rPr lang="en-US" b="1" dirty="0"/>
              <a:t> HS </a:t>
            </a:r>
            <a:r>
              <a:rPr lang="en-US" b="1" dirty="0" err="1"/>
              <a:t>với</a:t>
            </a:r>
            <a:r>
              <a:rPr lang="en-US" b="1" dirty="0"/>
              <a:t> HS</a:t>
            </a:r>
          </a:p>
        </p:txBody>
      </p:sp>
      <p:sp>
        <p:nvSpPr>
          <p:cNvPr id="27" name="TextBox 26">
            <a:extLst>
              <a:ext uri="{FF2B5EF4-FFF2-40B4-BE49-F238E27FC236}">
                <a16:creationId xmlns:a16="http://schemas.microsoft.com/office/drawing/2014/main" id="{5FCB49D6-330A-2288-69DD-C734E4F51334}"/>
              </a:ext>
            </a:extLst>
          </p:cNvPr>
          <p:cNvSpPr txBox="1"/>
          <p:nvPr/>
        </p:nvSpPr>
        <p:spPr>
          <a:xfrm>
            <a:off x="4322076" y="5590605"/>
            <a:ext cx="3359156"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err="1"/>
              <a:t>Tương</a:t>
            </a:r>
            <a:r>
              <a:rPr lang="en-US" b="1" dirty="0"/>
              <a:t> </a:t>
            </a:r>
            <a:r>
              <a:rPr lang="en-US" b="1" dirty="0" err="1"/>
              <a:t>tác</a:t>
            </a:r>
            <a:r>
              <a:rPr lang="en-US" b="1" dirty="0"/>
              <a:t> </a:t>
            </a:r>
            <a:r>
              <a:rPr lang="en-US" b="1" dirty="0" err="1"/>
              <a:t>giữa</a:t>
            </a:r>
            <a:r>
              <a:rPr lang="en-US" b="1" dirty="0"/>
              <a:t> HS </a:t>
            </a:r>
            <a:r>
              <a:rPr lang="en-US" b="1" dirty="0" err="1"/>
              <a:t>với</a:t>
            </a:r>
            <a:r>
              <a:rPr lang="en-US" b="1" dirty="0"/>
              <a:t> </a:t>
            </a:r>
            <a:r>
              <a:rPr lang="en-US" b="1" dirty="0" err="1"/>
              <a:t>gia</a:t>
            </a:r>
            <a:r>
              <a:rPr lang="en-US" b="1" dirty="0"/>
              <a:t> </a:t>
            </a:r>
            <a:r>
              <a:rPr lang="en-US" b="1" dirty="0" err="1"/>
              <a:t>đình</a:t>
            </a:r>
            <a:endParaRPr lang="en-US" b="1" dirty="0"/>
          </a:p>
        </p:txBody>
      </p:sp>
      <p:sp>
        <p:nvSpPr>
          <p:cNvPr id="28" name="Rectangle 27">
            <a:extLst>
              <a:ext uri="{FF2B5EF4-FFF2-40B4-BE49-F238E27FC236}">
                <a16:creationId xmlns:a16="http://schemas.microsoft.com/office/drawing/2014/main" id="{16CE7969-2807-8C7E-8D85-598A4C4BB80F}"/>
              </a:ext>
            </a:extLst>
          </p:cNvPr>
          <p:cNvSpPr/>
          <p:nvPr/>
        </p:nvSpPr>
        <p:spPr>
          <a:xfrm>
            <a:off x="7997976" y="2177932"/>
            <a:ext cx="4139275" cy="369332"/>
          </a:xfrm>
          <a:prstGeom prst="rect">
            <a:avLst/>
          </a:prstGeom>
        </p:spPr>
        <p:txBody>
          <a:bodyPr wrap="none">
            <a:spAutoFit/>
          </a:bodyPr>
          <a:lstStyle/>
          <a:p>
            <a:pPr algn="ctr"/>
            <a:r>
              <a:rPr lang="en-US" b="1" dirty="0" err="1">
                <a:solidFill>
                  <a:schemeClr val="accent6">
                    <a:lumMod val="50000"/>
                  </a:schemeClr>
                </a:solidFill>
                <a:latin typeface="Cambria" panose="02040503050406030204" pitchFamily="18" charset="0"/>
                <a:ea typeface="Cambria" panose="02040503050406030204" pitchFamily="18" charset="0"/>
              </a:rPr>
              <a:t>Chủ</a:t>
            </a:r>
            <a:r>
              <a:rPr lang="en-US" b="1" dirty="0">
                <a:solidFill>
                  <a:schemeClr val="accent6">
                    <a:lumMod val="50000"/>
                  </a:schemeClr>
                </a:solidFill>
                <a:latin typeface="Cambria" panose="02040503050406030204" pitchFamily="18" charset="0"/>
                <a:ea typeface="Cambria" panose="02040503050406030204" pitchFamily="18" charset="0"/>
              </a:rPr>
              <a:t> </a:t>
            </a:r>
            <a:r>
              <a:rPr lang="en-US" b="1" dirty="0" err="1">
                <a:solidFill>
                  <a:schemeClr val="accent6">
                    <a:lumMod val="50000"/>
                  </a:schemeClr>
                </a:solidFill>
                <a:latin typeface="Cambria" panose="02040503050406030204" pitchFamily="18" charset="0"/>
                <a:ea typeface="Cambria" panose="02040503050406030204" pitchFamily="18" charset="0"/>
              </a:rPr>
              <a:t>đề</a:t>
            </a:r>
            <a:r>
              <a:rPr lang="en-US" b="1" dirty="0">
                <a:solidFill>
                  <a:schemeClr val="accent6">
                    <a:lumMod val="50000"/>
                  </a:schemeClr>
                </a:solidFill>
                <a:latin typeface="Cambria" panose="02040503050406030204" pitchFamily="18" charset="0"/>
                <a:ea typeface="Cambria" panose="02040503050406030204" pitchFamily="18" charset="0"/>
              </a:rPr>
              <a:t> 4: HÀNH ĐỘNG VÌ CỘNG ĐỒNG</a:t>
            </a:r>
            <a:endParaRPr lang="x-none" b="1" dirty="0">
              <a:solidFill>
                <a:schemeClr val="accent6">
                  <a:lumMod val="50000"/>
                </a:schemeClr>
              </a:solidFill>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29054A1D-8021-F7E7-A7FC-4BADE4BA1622}"/>
              </a:ext>
            </a:extLst>
          </p:cNvPr>
          <p:cNvSpPr txBox="1"/>
          <p:nvPr/>
        </p:nvSpPr>
        <p:spPr>
          <a:xfrm>
            <a:off x="8364335" y="5590605"/>
            <a:ext cx="3406555"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b="1" dirty="0" err="1"/>
              <a:t>Tương</a:t>
            </a:r>
            <a:r>
              <a:rPr lang="en-US" b="1" dirty="0"/>
              <a:t> </a:t>
            </a:r>
            <a:r>
              <a:rPr lang="en-US" b="1" dirty="0" err="1"/>
              <a:t>tác</a:t>
            </a:r>
            <a:r>
              <a:rPr lang="en-US" b="1" dirty="0"/>
              <a:t> </a:t>
            </a:r>
            <a:r>
              <a:rPr lang="en-US" b="1" dirty="0" err="1"/>
              <a:t>giữa</a:t>
            </a:r>
            <a:r>
              <a:rPr lang="en-US" b="1" dirty="0"/>
              <a:t> HS </a:t>
            </a:r>
            <a:r>
              <a:rPr lang="en-US" b="1" dirty="0" err="1"/>
              <a:t>với</a:t>
            </a:r>
            <a:r>
              <a:rPr lang="en-US" b="1" dirty="0"/>
              <a:t> </a:t>
            </a:r>
            <a:r>
              <a:rPr lang="en-US" b="1" dirty="0" err="1"/>
              <a:t>cộng</a:t>
            </a:r>
            <a:r>
              <a:rPr lang="en-US" b="1" dirty="0"/>
              <a:t> </a:t>
            </a:r>
            <a:r>
              <a:rPr lang="en-US" b="1" dirty="0" err="1"/>
              <a:t>đồng</a:t>
            </a:r>
            <a:endParaRPr lang="en-US" b="1" dirty="0"/>
          </a:p>
        </p:txBody>
      </p:sp>
      <p:pic>
        <p:nvPicPr>
          <p:cNvPr id="17" name="Picture 16">
            <a:extLst>
              <a:ext uri="{FF2B5EF4-FFF2-40B4-BE49-F238E27FC236}">
                <a16:creationId xmlns:a16="http://schemas.microsoft.com/office/drawing/2014/main" id="{5C3BCD40-1A66-4B43-9D86-6AA82C4AD1F0}"/>
              </a:ext>
            </a:extLst>
          </p:cNvPr>
          <p:cNvPicPr>
            <a:picLocks noChangeAspect="1"/>
          </p:cNvPicPr>
          <p:nvPr/>
        </p:nvPicPr>
        <p:blipFill rotWithShape="1">
          <a:blip r:embed="rId3"/>
          <a:srcRect l="8277" t="1692" r="5930" b="3383"/>
          <a:stretch/>
        </p:blipFill>
        <p:spPr>
          <a:xfrm>
            <a:off x="262918" y="2916599"/>
            <a:ext cx="3426009" cy="2403369"/>
          </a:xfrm>
          <a:prstGeom prst="rect">
            <a:avLst/>
          </a:prstGeom>
        </p:spPr>
      </p:pic>
      <p:pic>
        <p:nvPicPr>
          <p:cNvPr id="7" name="Picture 6">
            <a:extLst>
              <a:ext uri="{FF2B5EF4-FFF2-40B4-BE49-F238E27FC236}">
                <a16:creationId xmlns:a16="http://schemas.microsoft.com/office/drawing/2014/main" id="{F072B251-4890-4FC4-BA8C-FE54E2DEE77E}"/>
              </a:ext>
            </a:extLst>
          </p:cNvPr>
          <p:cNvPicPr>
            <a:picLocks noChangeAspect="1"/>
          </p:cNvPicPr>
          <p:nvPr/>
        </p:nvPicPr>
        <p:blipFill rotWithShape="1">
          <a:blip r:embed="rId4"/>
          <a:srcRect l="9328" r="4536"/>
          <a:stretch/>
        </p:blipFill>
        <p:spPr>
          <a:xfrm>
            <a:off x="8206145" y="2890240"/>
            <a:ext cx="3722936" cy="2575540"/>
          </a:xfrm>
          <a:prstGeom prst="rect">
            <a:avLst/>
          </a:prstGeom>
        </p:spPr>
      </p:pic>
      <p:pic>
        <p:nvPicPr>
          <p:cNvPr id="13" name="Picture 12">
            <a:extLst>
              <a:ext uri="{FF2B5EF4-FFF2-40B4-BE49-F238E27FC236}">
                <a16:creationId xmlns:a16="http://schemas.microsoft.com/office/drawing/2014/main" id="{9620D60E-365B-41D7-AC3F-DC3386EA18BD}"/>
              </a:ext>
            </a:extLst>
          </p:cNvPr>
          <p:cNvPicPr>
            <a:picLocks noChangeAspect="1"/>
          </p:cNvPicPr>
          <p:nvPr/>
        </p:nvPicPr>
        <p:blipFill rotWithShape="1">
          <a:blip r:embed="rId5"/>
          <a:srcRect l="6379" t="6692" r="4845"/>
          <a:stretch/>
        </p:blipFill>
        <p:spPr>
          <a:xfrm>
            <a:off x="3921282" y="2916599"/>
            <a:ext cx="4160744" cy="2335337"/>
          </a:xfrm>
          <a:prstGeom prst="rect">
            <a:avLst/>
          </a:prstGeom>
        </p:spPr>
      </p:pic>
    </p:spTree>
    <p:extLst>
      <p:ext uri="{BB962C8B-B14F-4D97-AF65-F5344CB8AC3E}">
        <p14:creationId xmlns:p14="http://schemas.microsoft.com/office/powerpoint/2010/main" val="281231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DB33F1-D4A3-407E-A2BA-7506D5A02D9C}"/>
              </a:ext>
            </a:extLst>
          </p:cNvPr>
          <p:cNvSpPr/>
          <p:nvPr/>
        </p:nvSpPr>
        <p:spPr>
          <a:xfrm>
            <a:off x="1162985" y="1453720"/>
            <a:ext cx="430886" cy="430886"/>
          </a:xfrm>
          <a:prstGeom prst="rect">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dirty="0"/>
              <a:t>5</a:t>
            </a:r>
            <a:endParaRPr lang="ko-KR" altLang="en-US" sz="1500" dirty="0"/>
          </a:p>
        </p:txBody>
      </p:sp>
      <p:sp>
        <p:nvSpPr>
          <p:cNvPr id="11" name="TextBox 10">
            <a:extLst>
              <a:ext uri="{FF2B5EF4-FFF2-40B4-BE49-F238E27FC236}">
                <a16:creationId xmlns:a16="http://schemas.microsoft.com/office/drawing/2014/main" id="{A8EC0B47-0857-4F1E-8324-75C53696366E}"/>
              </a:ext>
            </a:extLst>
          </p:cNvPr>
          <p:cNvSpPr txBox="1"/>
          <p:nvPr/>
        </p:nvSpPr>
        <p:spPr>
          <a:xfrm>
            <a:off x="1679813" y="1315220"/>
            <a:ext cx="9319204" cy="707886"/>
          </a:xfrm>
          <a:prstGeom prst="rect">
            <a:avLst/>
          </a:prstGeom>
          <a:noFill/>
        </p:spPr>
        <p:txBody>
          <a:bodyPr wrap="square" rtlCol="0" anchor="ctr">
            <a:spAutoFit/>
          </a:bodyPr>
          <a:lstStyle/>
          <a:p>
            <a:pPr algn="just"/>
            <a:r>
              <a:rPr lang="en-US" sz="2000" b="1" dirty="0" err="1">
                <a:solidFill>
                  <a:srgbClr val="000000"/>
                </a:solidFill>
                <a:latin typeface="Cambria" panose="02040503050406030204" pitchFamily="18" charset="0"/>
                <a:ea typeface="Cambria" panose="02040503050406030204" pitchFamily="18" charset="0"/>
              </a:rPr>
              <a:t>Sách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tạo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cơ</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hội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cho</a:t>
            </a:r>
            <a:r>
              <a:rPr lang="en-US" sz="2000" b="1" dirty="0">
                <a:solidFill>
                  <a:srgbClr val="000000"/>
                </a:solidFill>
                <a:latin typeface="Cambria" panose="02040503050406030204" pitchFamily="18" charset="0"/>
                <a:ea typeface="Cambria" panose="02040503050406030204" pitchFamily="18" charset="0"/>
              </a:rPr>
              <a:t> HS </a:t>
            </a:r>
            <a:r>
              <a:rPr lang="en-US" sz="2000" b="1" dirty="0" err="1">
                <a:solidFill>
                  <a:srgbClr val="000000"/>
                </a:solidFill>
                <a:latin typeface="Cambria" panose="02040503050406030204" pitchFamily="18" charset="0"/>
                <a:ea typeface="Cambria" panose="02040503050406030204" pitchFamily="18" charset="0"/>
              </a:rPr>
              <a:t>tương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với</a:t>
            </a:r>
            <a:r>
              <a:rPr lang="en-US" sz="2000" b="1" dirty="0">
                <a:solidFill>
                  <a:srgbClr val="000000"/>
                </a:solidFill>
                <a:latin typeface="Cambria" panose="02040503050406030204" pitchFamily="18" charset="0"/>
                <a:ea typeface="Cambria" panose="02040503050406030204" pitchFamily="18" charset="0"/>
              </a:rPr>
              <a:t> HS, </a:t>
            </a:r>
            <a:r>
              <a:rPr lang="en-US" sz="2000" b="1" dirty="0" err="1">
                <a:solidFill>
                  <a:srgbClr val="000000"/>
                </a:solidFill>
                <a:latin typeface="Cambria" panose="02040503050406030204" pitchFamily="18" charset="0"/>
                <a:ea typeface="Cambria" panose="02040503050406030204" pitchFamily="18" charset="0"/>
              </a:rPr>
              <a:t>với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cộng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đồng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trong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việc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tham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các</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Hoạt</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động</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trải</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nghiệm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và</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tham</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gia</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vào</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quá</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trình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đánh</a:t>
            </a:r>
            <a:r>
              <a:rPr lang="en-US" sz="2000" b="1" dirty="0">
                <a:solidFill>
                  <a:srgbClr val="000000"/>
                </a:solidFill>
                <a:latin typeface="Cambria" panose="02040503050406030204" pitchFamily="18" charset="0"/>
                <a:ea typeface="Cambria" panose="02040503050406030204" pitchFamily="18" charset="0"/>
              </a:rPr>
              <a:t> </a:t>
            </a:r>
            <a:r>
              <a:rPr lang="en-US" sz="2000" b="1" dirty="0" err="1">
                <a:solidFill>
                  <a:srgbClr val="000000"/>
                </a:solidFill>
                <a:latin typeface="Cambria" panose="02040503050406030204" pitchFamily="18" charset="0"/>
                <a:ea typeface="Cambria" panose="02040503050406030204" pitchFamily="18" charset="0"/>
              </a:rPr>
              <a:t>giá</a:t>
            </a:r>
            <a:r>
              <a:rPr lang="en-US" sz="2000" b="1" dirty="0">
                <a:solidFill>
                  <a:srgbClr val="000000"/>
                </a:solidFill>
                <a:latin typeface="Cambria" panose="02040503050406030204" pitchFamily="18" charset="0"/>
                <a:ea typeface="Cambria" panose="02040503050406030204" pitchFamily="18" charset="0"/>
              </a:rPr>
              <a:t>.</a:t>
            </a:r>
          </a:p>
        </p:txBody>
      </p:sp>
      <p:sp>
        <p:nvSpPr>
          <p:cNvPr id="3" name="Slide Number Placeholder 2"/>
          <p:cNvSpPr>
            <a:spLocks noGrp="1"/>
          </p:cNvSpPr>
          <p:nvPr>
            <p:ph type="sldNum" sz="quarter" idx="4"/>
          </p:nvPr>
        </p:nvSpPr>
        <p:spPr/>
        <p:txBody>
          <a:bodyPr/>
          <a:lstStyle/>
          <a:p>
            <a:fld id="{74A3404E-108D-4C83-932E-0A353F71BD4D}" type="slidenum">
              <a:rPr lang="en-US" smtClean="0"/>
              <a:pPr/>
              <a:t>25</a:t>
            </a:fld>
            <a:endParaRPr lang="en-US"/>
          </a:p>
        </p:txBody>
      </p:sp>
      <p:sp>
        <p:nvSpPr>
          <p:cNvPr id="4" name="Title 4">
            <a:extLst>
              <a:ext uri="{FF2B5EF4-FFF2-40B4-BE49-F238E27FC236}">
                <a16:creationId xmlns:a16="http://schemas.microsoft.com/office/drawing/2014/main" id="{FD877F51-3012-A69B-946E-E4BD4D292640}"/>
              </a:ext>
            </a:extLst>
          </p:cNvPr>
          <p:cNvSpPr txBox="1">
            <a:spLocks/>
          </p:cNvSpPr>
          <p:nvPr/>
        </p:nvSpPr>
        <p:spPr>
          <a:xfrm>
            <a:off x="1192984" y="705174"/>
            <a:ext cx="10072048" cy="707887"/>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ĐẶC ĐIỂM CỦA SGK HOẠT ĐỘNG TRẢI NGHIỆM 5</a:t>
            </a:r>
          </a:p>
        </p:txBody>
      </p:sp>
      <p:sp>
        <p:nvSpPr>
          <p:cNvPr id="28" name="Rectangle 27">
            <a:extLst>
              <a:ext uri="{FF2B5EF4-FFF2-40B4-BE49-F238E27FC236}">
                <a16:creationId xmlns:a16="http://schemas.microsoft.com/office/drawing/2014/main" id="{16CE7969-2807-8C7E-8D85-598A4C4BB80F}"/>
              </a:ext>
            </a:extLst>
          </p:cNvPr>
          <p:cNvSpPr/>
          <p:nvPr/>
        </p:nvSpPr>
        <p:spPr>
          <a:xfrm>
            <a:off x="4014884" y="2313236"/>
            <a:ext cx="4162230" cy="461665"/>
          </a:xfrm>
          <a:prstGeom prst="rect">
            <a:avLst/>
          </a:prstGeom>
        </p:spPr>
        <p:txBody>
          <a:bodyPr wrap="none">
            <a:spAutoFit/>
          </a:bodyPr>
          <a:lstStyle/>
          <a:p>
            <a:pPr algn="ctr"/>
            <a:r>
              <a:rPr lang="en-US" sz="2400" b="1" dirty="0" err="1">
                <a:solidFill>
                  <a:schemeClr val="accent6">
                    <a:lumMod val="50000"/>
                  </a:schemeClr>
                </a:solidFill>
                <a:latin typeface="Cambria" panose="02040503050406030204" pitchFamily="18" charset="0"/>
                <a:ea typeface="Cambria" panose="02040503050406030204" pitchFamily="18" charset="0"/>
              </a:rPr>
              <a:t>Chủ</a:t>
            </a:r>
            <a:r>
              <a:rPr lang="en-US" sz="2400" b="1" dirty="0">
                <a:solidFill>
                  <a:schemeClr val="accent6">
                    <a:lumMod val="50000"/>
                  </a:schemeClr>
                </a:solidFill>
                <a:latin typeface="Cambria" panose="02040503050406030204" pitchFamily="18" charset="0"/>
                <a:ea typeface="Cambria" panose="02040503050406030204" pitchFamily="18" charset="0"/>
              </a:rPr>
              <a:t> </a:t>
            </a:r>
            <a:r>
              <a:rPr lang="en-US" sz="2400" b="1" dirty="0" err="1">
                <a:solidFill>
                  <a:schemeClr val="accent6">
                    <a:lumMod val="50000"/>
                  </a:schemeClr>
                </a:solidFill>
                <a:latin typeface="Cambria" panose="02040503050406030204" pitchFamily="18" charset="0"/>
                <a:ea typeface="Cambria" panose="02040503050406030204" pitchFamily="18" charset="0"/>
              </a:rPr>
              <a:t>đề</a:t>
            </a:r>
            <a:r>
              <a:rPr lang="en-US" sz="2400" b="1" dirty="0">
                <a:solidFill>
                  <a:schemeClr val="accent6">
                    <a:lumMod val="50000"/>
                  </a:schemeClr>
                </a:solidFill>
                <a:latin typeface="Cambria" panose="02040503050406030204" pitchFamily="18" charset="0"/>
                <a:ea typeface="Cambria" panose="02040503050406030204" pitchFamily="18" charset="0"/>
              </a:rPr>
              <a:t> 9: NGHỀ EM MƠ ƯỚC</a:t>
            </a:r>
            <a:endParaRPr lang="x-none" sz="2400" b="1" dirty="0">
              <a:solidFill>
                <a:schemeClr val="accent6">
                  <a:lumMod val="50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5AC39F9-F03F-290C-DBE7-3CAF598D249C}"/>
              </a:ext>
            </a:extLst>
          </p:cNvPr>
          <p:cNvPicPr>
            <a:picLocks noChangeAspect="1"/>
          </p:cNvPicPr>
          <p:nvPr/>
        </p:nvPicPr>
        <p:blipFill rotWithShape="1">
          <a:blip r:embed="rId3"/>
          <a:srcRect l="5183" t="4601" r="12147" b="7012"/>
          <a:stretch/>
        </p:blipFill>
        <p:spPr>
          <a:xfrm>
            <a:off x="2211945" y="2784966"/>
            <a:ext cx="7768109" cy="3113153"/>
          </a:xfrm>
          <a:prstGeom prst="rect">
            <a:avLst/>
          </a:prstGeom>
        </p:spPr>
      </p:pic>
    </p:spTree>
    <p:extLst>
      <p:ext uri="{BB962C8B-B14F-4D97-AF65-F5344CB8AC3E}">
        <p14:creationId xmlns:p14="http://schemas.microsoft.com/office/powerpoint/2010/main" val="91902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AA3A9484-7FA2-410E-BAED-BDCECF076484}"/>
              </a:ext>
            </a:extLst>
          </p:cNvPr>
          <p:cNvSpPr/>
          <p:nvPr/>
        </p:nvSpPr>
        <p:spPr>
          <a:xfrm>
            <a:off x="778548" y="1393796"/>
            <a:ext cx="5789021" cy="1336303"/>
          </a:xfrm>
          <a:prstGeom prst="flowChartDocumen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err="1">
                <a:solidFill>
                  <a:schemeClr val="tx1"/>
                </a:solidFill>
              </a:rPr>
              <a:t>Nội</a:t>
            </a:r>
            <a:r>
              <a:rPr lang="en-US" b="1" dirty="0">
                <a:solidFill>
                  <a:schemeClr val="tx1"/>
                </a:solidFill>
              </a:rPr>
              <a:t> dung, </a:t>
            </a:r>
            <a:r>
              <a:rPr lang="en-US" b="1" dirty="0" err="1">
                <a:solidFill>
                  <a:schemeClr val="tx1"/>
                </a:solidFill>
              </a:rPr>
              <a:t>hình</a:t>
            </a:r>
            <a:r>
              <a:rPr lang="en-US" b="1" dirty="0">
                <a:solidFill>
                  <a:schemeClr val="tx1"/>
                </a:solidFill>
              </a:rPr>
              <a:t> </a:t>
            </a:r>
            <a:r>
              <a:rPr lang="en-US" b="1" dirty="0" err="1">
                <a:solidFill>
                  <a:schemeClr val="tx1"/>
                </a:solidFill>
              </a:rPr>
              <a:t>ảnh</a:t>
            </a:r>
            <a:r>
              <a:rPr lang="en-US" b="1" dirty="0">
                <a:solidFill>
                  <a:schemeClr val="tx1"/>
                </a:solidFill>
              </a:rPr>
              <a:t> </a:t>
            </a:r>
            <a:r>
              <a:rPr lang="en-US" b="1" dirty="0" err="1">
                <a:solidFill>
                  <a:schemeClr val="tx1"/>
                </a:solidFill>
              </a:rPr>
              <a:t>đảm</a:t>
            </a:r>
            <a:r>
              <a:rPr lang="en-US" b="1" dirty="0">
                <a:solidFill>
                  <a:schemeClr val="tx1"/>
                </a:solidFill>
              </a:rPr>
              <a:t> </a:t>
            </a:r>
            <a:r>
              <a:rPr lang="en-US" b="1" dirty="0" err="1">
                <a:solidFill>
                  <a:schemeClr val="tx1"/>
                </a:solidFill>
              </a:rPr>
              <a:t>bảo</a:t>
            </a:r>
            <a:r>
              <a:rPr lang="en-US" b="1" dirty="0">
                <a:solidFill>
                  <a:schemeClr val="tx1"/>
                </a:solidFill>
              </a:rPr>
              <a:t> </a:t>
            </a:r>
            <a:r>
              <a:rPr lang="en-US" b="1" dirty="0" err="1">
                <a:solidFill>
                  <a:schemeClr val="tx1"/>
                </a:solidFill>
              </a:rPr>
              <a:t>tính</a:t>
            </a:r>
            <a:r>
              <a:rPr lang="en-US" b="1" dirty="0">
                <a:solidFill>
                  <a:schemeClr val="tx1"/>
                </a:solidFill>
              </a:rPr>
              <a:t> </a:t>
            </a:r>
            <a:r>
              <a:rPr lang="en-US" b="1" dirty="0" err="1">
                <a:solidFill>
                  <a:schemeClr val="tx1"/>
                </a:solidFill>
              </a:rPr>
              <a:t>vùng</a:t>
            </a:r>
            <a:r>
              <a:rPr lang="en-US" b="1" dirty="0">
                <a:solidFill>
                  <a:schemeClr val="tx1"/>
                </a:solidFill>
              </a:rPr>
              <a:t> </a:t>
            </a:r>
            <a:r>
              <a:rPr lang="en-US" b="1" dirty="0" err="1">
                <a:solidFill>
                  <a:schemeClr val="tx1"/>
                </a:solidFill>
              </a:rPr>
              <a:t>miền</a:t>
            </a:r>
            <a:r>
              <a:rPr lang="en-US" b="1" dirty="0">
                <a:solidFill>
                  <a:schemeClr val="tx1"/>
                </a:solidFill>
              </a:rPr>
              <a:t> </a:t>
            </a:r>
          </a:p>
          <a:p>
            <a:pPr algn="ctr"/>
            <a:r>
              <a:rPr lang="en-US" b="1" dirty="0">
                <a:solidFill>
                  <a:schemeClr val="tx1"/>
                </a:solidFill>
              </a:rPr>
              <a:t>(</a:t>
            </a:r>
            <a:r>
              <a:rPr lang="en-US" b="1" dirty="0" err="1">
                <a:solidFill>
                  <a:schemeClr val="tx1"/>
                </a:solidFill>
              </a:rPr>
              <a:t>phong</a:t>
            </a:r>
            <a:r>
              <a:rPr lang="en-US" b="1" dirty="0">
                <a:solidFill>
                  <a:schemeClr val="tx1"/>
                </a:solidFill>
              </a:rPr>
              <a:t> </a:t>
            </a:r>
            <a:r>
              <a:rPr lang="en-US" b="1" dirty="0" err="1">
                <a:solidFill>
                  <a:schemeClr val="tx1"/>
                </a:solidFill>
              </a:rPr>
              <a:t>tục</a:t>
            </a:r>
            <a:r>
              <a:rPr lang="en-US" b="1" dirty="0">
                <a:solidFill>
                  <a:schemeClr val="tx1"/>
                </a:solidFill>
              </a:rPr>
              <a:t>, </a:t>
            </a:r>
            <a:r>
              <a:rPr lang="en-US" b="1" dirty="0" err="1">
                <a:solidFill>
                  <a:schemeClr val="tx1"/>
                </a:solidFill>
              </a:rPr>
              <a:t>tập</a:t>
            </a:r>
            <a:r>
              <a:rPr lang="en-US" b="1" dirty="0">
                <a:solidFill>
                  <a:schemeClr val="tx1"/>
                </a:solidFill>
              </a:rPr>
              <a:t> </a:t>
            </a:r>
            <a:r>
              <a:rPr lang="en-US" b="1" dirty="0" err="1">
                <a:solidFill>
                  <a:schemeClr val="tx1"/>
                </a:solidFill>
              </a:rPr>
              <a:t>quán</a:t>
            </a:r>
            <a:r>
              <a:rPr lang="en-US" b="1" dirty="0">
                <a:solidFill>
                  <a:schemeClr val="tx1"/>
                </a:solidFill>
              </a:rPr>
              <a:t>, </a:t>
            </a:r>
            <a:r>
              <a:rPr lang="en-US" b="1" dirty="0" err="1">
                <a:solidFill>
                  <a:schemeClr val="tx1"/>
                </a:solidFill>
              </a:rPr>
              <a:t>nghề</a:t>
            </a:r>
            <a:r>
              <a:rPr lang="en-US" b="1" dirty="0">
                <a:solidFill>
                  <a:schemeClr val="tx1"/>
                </a:solidFill>
              </a:rPr>
              <a:t> </a:t>
            </a:r>
            <a:r>
              <a:rPr lang="en-US" b="1" dirty="0" err="1">
                <a:solidFill>
                  <a:schemeClr val="tx1"/>
                </a:solidFill>
              </a:rPr>
              <a:t>nghiệp</a:t>
            </a:r>
            <a:r>
              <a:rPr lang="en-US" b="1" dirty="0">
                <a:solidFill>
                  <a:schemeClr val="tx1"/>
                </a:solidFill>
              </a:rPr>
              <a:t>, </a:t>
            </a:r>
            <a:r>
              <a:rPr lang="en-US" b="1" dirty="0" err="1">
                <a:solidFill>
                  <a:schemeClr val="tx1"/>
                </a:solidFill>
              </a:rPr>
              <a:t>dân</a:t>
            </a:r>
            <a:r>
              <a:rPr lang="en-US" b="1" dirty="0">
                <a:solidFill>
                  <a:schemeClr val="tx1"/>
                </a:solidFill>
              </a:rPr>
              <a:t> </a:t>
            </a:r>
            <a:r>
              <a:rPr lang="en-US" b="1" dirty="0" err="1">
                <a:solidFill>
                  <a:schemeClr val="tx1"/>
                </a:solidFill>
              </a:rPr>
              <a:t>tộc</a:t>
            </a:r>
            <a:r>
              <a:rPr lang="en-US" b="1" dirty="0">
                <a:solidFill>
                  <a:schemeClr val="tx1"/>
                </a:solidFill>
              </a:rPr>
              <a:t> </a:t>
            </a:r>
            <a:r>
              <a:rPr lang="en-US" b="1" dirty="0" err="1">
                <a:solidFill>
                  <a:schemeClr val="tx1"/>
                </a:solidFill>
              </a:rPr>
              <a:t>thiểu</a:t>
            </a:r>
            <a:r>
              <a:rPr lang="en-US" b="1" dirty="0">
                <a:solidFill>
                  <a:schemeClr val="tx1"/>
                </a:solidFill>
              </a:rPr>
              <a:t> </a:t>
            </a:r>
            <a:r>
              <a:rPr lang="en-US" b="1" dirty="0" err="1">
                <a:solidFill>
                  <a:schemeClr val="tx1"/>
                </a:solidFill>
              </a:rPr>
              <a:t>số</a:t>
            </a:r>
            <a:r>
              <a:rPr lang="en-US" b="1" dirty="0">
                <a:solidFill>
                  <a:schemeClr val="tx1"/>
                </a:solidFill>
              </a:rPr>
              <a:t>) </a:t>
            </a:r>
            <a:r>
              <a:rPr lang="en-US" b="1" dirty="0" err="1">
                <a:solidFill>
                  <a:schemeClr val="tx1"/>
                </a:solidFill>
              </a:rPr>
              <a:t>và</a:t>
            </a:r>
            <a:r>
              <a:rPr lang="en-US" b="1" dirty="0">
                <a:solidFill>
                  <a:schemeClr val="tx1"/>
                </a:solidFill>
              </a:rPr>
              <a:t> </a:t>
            </a:r>
          </a:p>
          <a:p>
            <a:pPr algn="ctr"/>
            <a:r>
              <a:rPr lang="en-US" b="1" dirty="0" err="1">
                <a:solidFill>
                  <a:schemeClr val="tx1"/>
                </a:solidFill>
              </a:rPr>
              <a:t>đảm</a:t>
            </a:r>
            <a:r>
              <a:rPr lang="en-US" b="1" dirty="0">
                <a:solidFill>
                  <a:schemeClr val="tx1"/>
                </a:solidFill>
              </a:rPr>
              <a:t> </a:t>
            </a:r>
            <a:r>
              <a:rPr lang="en-US" b="1" dirty="0" err="1">
                <a:solidFill>
                  <a:schemeClr val="tx1"/>
                </a:solidFill>
              </a:rPr>
              <a:t>bảo</a:t>
            </a:r>
            <a:r>
              <a:rPr lang="en-US" b="1" dirty="0">
                <a:solidFill>
                  <a:schemeClr val="tx1"/>
                </a:solidFill>
              </a:rPr>
              <a:t> </a:t>
            </a:r>
            <a:r>
              <a:rPr lang="en-US" b="1" dirty="0" err="1">
                <a:solidFill>
                  <a:schemeClr val="tx1"/>
                </a:solidFill>
              </a:rPr>
              <a:t>sự</a:t>
            </a:r>
            <a:r>
              <a:rPr lang="en-US" b="1" dirty="0">
                <a:solidFill>
                  <a:schemeClr val="tx1"/>
                </a:solidFill>
              </a:rPr>
              <a:t> </a:t>
            </a:r>
            <a:r>
              <a:rPr lang="en-US" b="1" dirty="0" err="1">
                <a:solidFill>
                  <a:schemeClr val="tx1"/>
                </a:solidFill>
              </a:rPr>
              <a:t>hài</a:t>
            </a:r>
            <a:r>
              <a:rPr lang="en-US" b="1" dirty="0">
                <a:solidFill>
                  <a:schemeClr val="tx1"/>
                </a:solidFill>
              </a:rPr>
              <a:t> </a:t>
            </a:r>
            <a:r>
              <a:rPr lang="en-US" b="1" dirty="0" err="1">
                <a:solidFill>
                  <a:schemeClr val="tx1"/>
                </a:solidFill>
              </a:rPr>
              <a:t>hòa</a:t>
            </a:r>
            <a:r>
              <a:rPr lang="en-US" b="1" dirty="0">
                <a:solidFill>
                  <a:schemeClr val="tx1"/>
                </a:solidFill>
              </a:rPr>
              <a:t> </a:t>
            </a:r>
            <a:r>
              <a:rPr lang="en-US" b="1" dirty="0" err="1">
                <a:solidFill>
                  <a:schemeClr val="tx1"/>
                </a:solidFill>
              </a:rPr>
              <a:t>về</a:t>
            </a:r>
            <a:r>
              <a:rPr lang="en-US" b="1" dirty="0">
                <a:solidFill>
                  <a:schemeClr val="tx1"/>
                </a:solidFill>
              </a:rPr>
              <a:t> </a:t>
            </a:r>
            <a:r>
              <a:rPr lang="en-US" b="1" dirty="0" err="1">
                <a:solidFill>
                  <a:schemeClr val="tx1"/>
                </a:solidFill>
              </a:rPr>
              <a:t>giới</a:t>
            </a:r>
            <a:r>
              <a:rPr lang="en-US" b="1" dirty="0">
                <a:solidFill>
                  <a:schemeClr val="tx1"/>
                </a:solidFill>
              </a:rPr>
              <a:t> </a:t>
            </a:r>
            <a:r>
              <a:rPr lang="en-US" b="1" dirty="0" err="1">
                <a:solidFill>
                  <a:schemeClr val="tx1"/>
                </a:solidFill>
              </a:rPr>
              <a:t>tính</a:t>
            </a:r>
            <a:endParaRPr lang="en-US" b="1" dirty="0">
              <a:solidFill>
                <a:schemeClr val="tx1"/>
              </a:solidFill>
            </a:endParaRPr>
          </a:p>
        </p:txBody>
      </p:sp>
      <p:sp>
        <p:nvSpPr>
          <p:cNvPr id="26" name="Flowchart: Document 25">
            <a:extLst>
              <a:ext uri="{FF2B5EF4-FFF2-40B4-BE49-F238E27FC236}">
                <a16:creationId xmlns:a16="http://schemas.microsoft.com/office/drawing/2014/main" id="{C7D0DC21-8EF2-411D-ADA3-E75AE62E21DD}"/>
              </a:ext>
            </a:extLst>
          </p:cNvPr>
          <p:cNvSpPr/>
          <p:nvPr/>
        </p:nvSpPr>
        <p:spPr>
          <a:xfrm>
            <a:off x="6764697" y="4497823"/>
            <a:ext cx="4070277" cy="975719"/>
          </a:xfrm>
          <a:prstGeom prst="flowChartDocumen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err="1">
                <a:solidFill>
                  <a:schemeClr val="tx1"/>
                </a:solidFill>
              </a:rPr>
              <a:t>Hình</a:t>
            </a:r>
            <a:r>
              <a:rPr lang="en-US" b="1" dirty="0">
                <a:solidFill>
                  <a:schemeClr val="tx1"/>
                </a:solidFill>
              </a:rPr>
              <a:t> </a:t>
            </a:r>
            <a:r>
              <a:rPr lang="en-US" b="1" dirty="0" err="1">
                <a:solidFill>
                  <a:schemeClr val="tx1"/>
                </a:solidFill>
              </a:rPr>
              <a:t>ảnh</a:t>
            </a:r>
            <a:r>
              <a:rPr lang="en-US" b="1" dirty="0">
                <a:solidFill>
                  <a:schemeClr val="tx1"/>
                </a:solidFill>
              </a:rPr>
              <a:t> </a:t>
            </a:r>
            <a:r>
              <a:rPr lang="en-US" b="1" dirty="0" err="1">
                <a:solidFill>
                  <a:schemeClr val="tx1"/>
                </a:solidFill>
              </a:rPr>
              <a:t>sinh</a:t>
            </a:r>
            <a:r>
              <a:rPr lang="en-US" b="1" dirty="0">
                <a:solidFill>
                  <a:schemeClr val="tx1"/>
                </a:solidFill>
              </a:rPr>
              <a:t> </a:t>
            </a:r>
            <a:r>
              <a:rPr lang="en-US" b="1" dirty="0" err="1">
                <a:solidFill>
                  <a:schemeClr val="tx1"/>
                </a:solidFill>
              </a:rPr>
              <a:t>động</a:t>
            </a:r>
            <a:r>
              <a:rPr lang="en-US" b="1" dirty="0">
                <a:solidFill>
                  <a:schemeClr val="tx1"/>
                </a:solidFill>
              </a:rPr>
              <a:t>, </a:t>
            </a:r>
            <a:r>
              <a:rPr lang="en-US" b="1" dirty="0" err="1">
                <a:solidFill>
                  <a:schemeClr val="tx1"/>
                </a:solidFill>
              </a:rPr>
              <a:t>màu</a:t>
            </a:r>
            <a:r>
              <a:rPr lang="en-US" b="1" dirty="0">
                <a:solidFill>
                  <a:schemeClr val="tx1"/>
                </a:solidFill>
              </a:rPr>
              <a:t> </a:t>
            </a:r>
            <a:r>
              <a:rPr lang="en-US" b="1" dirty="0" err="1">
                <a:solidFill>
                  <a:schemeClr val="tx1"/>
                </a:solidFill>
              </a:rPr>
              <a:t>sắc</a:t>
            </a:r>
            <a:r>
              <a:rPr lang="en-US" b="1" dirty="0">
                <a:solidFill>
                  <a:schemeClr val="tx1"/>
                </a:solidFill>
              </a:rPr>
              <a:t> </a:t>
            </a:r>
            <a:r>
              <a:rPr lang="en-US" b="1" dirty="0" err="1">
                <a:solidFill>
                  <a:schemeClr val="tx1"/>
                </a:solidFill>
              </a:rPr>
              <a:t>hấp</a:t>
            </a:r>
            <a:r>
              <a:rPr lang="en-US" b="1" dirty="0">
                <a:solidFill>
                  <a:schemeClr val="tx1"/>
                </a:solidFill>
              </a:rPr>
              <a:t> </a:t>
            </a:r>
            <a:r>
              <a:rPr lang="en-US" b="1" dirty="0" err="1">
                <a:solidFill>
                  <a:schemeClr val="tx1"/>
                </a:solidFill>
              </a:rPr>
              <a:t>dẫn</a:t>
            </a:r>
            <a:r>
              <a:rPr lang="en-US" b="1" dirty="0">
                <a:solidFill>
                  <a:schemeClr val="tx1"/>
                </a:solidFill>
              </a:rPr>
              <a:t>, </a:t>
            </a:r>
          </a:p>
          <a:p>
            <a:pPr algn="ctr"/>
            <a:r>
              <a:rPr lang="en-US" b="1" dirty="0" err="1">
                <a:solidFill>
                  <a:schemeClr val="tx1"/>
                </a:solidFill>
              </a:rPr>
              <a:t>phù</a:t>
            </a:r>
            <a:r>
              <a:rPr lang="en-US" b="1" dirty="0">
                <a:solidFill>
                  <a:schemeClr val="tx1"/>
                </a:solidFill>
              </a:rPr>
              <a:t> </a:t>
            </a:r>
            <a:r>
              <a:rPr lang="en-US" b="1" dirty="0" err="1">
                <a:solidFill>
                  <a:schemeClr val="tx1"/>
                </a:solidFill>
              </a:rPr>
              <a:t>hợp</a:t>
            </a:r>
            <a:r>
              <a:rPr lang="en-US" b="1" dirty="0">
                <a:solidFill>
                  <a:schemeClr val="tx1"/>
                </a:solidFill>
              </a:rPr>
              <a:t> </a:t>
            </a:r>
            <a:r>
              <a:rPr lang="en-US" b="1" dirty="0" err="1">
                <a:solidFill>
                  <a:schemeClr val="tx1"/>
                </a:solidFill>
              </a:rPr>
              <a:t>với</a:t>
            </a:r>
            <a:r>
              <a:rPr lang="en-US" b="1" dirty="0">
                <a:solidFill>
                  <a:schemeClr val="tx1"/>
                </a:solidFill>
              </a:rPr>
              <a:t> </a:t>
            </a:r>
            <a:r>
              <a:rPr lang="en-US" b="1" dirty="0" err="1">
                <a:solidFill>
                  <a:schemeClr val="tx1"/>
                </a:solidFill>
              </a:rPr>
              <a:t>học</a:t>
            </a:r>
            <a:r>
              <a:rPr lang="en-US" b="1" dirty="0">
                <a:solidFill>
                  <a:schemeClr val="tx1"/>
                </a:solidFill>
              </a:rPr>
              <a:t> </a:t>
            </a:r>
            <a:r>
              <a:rPr lang="en-US" b="1" dirty="0" err="1">
                <a:solidFill>
                  <a:schemeClr val="tx1"/>
                </a:solidFill>
              </a:rPr>
              <a:t>sinh</a:t>
            </a:r>
            <a:r>
              <a:rPr lang="en-US" b="1" dirty="0">
                <a:solidFill>
                  <a:schemeClr val="tx1"/>
                </a:solidFill>
              </a:rPr>
              <a:t> </a:t>
            </a:r>
            <a:r>
              <a:rPr lang="en-US" b="1" dirty="0" err="1">
                <a:solidFill>
                  <a:schemeClr val="tx1"/>
                </a:solidFill>
              </a:rPr>
              <a:t>lớp</a:t>
            </a:r>
            <a:r>
              <a:rPr lang="en-US" b="1" dirty="0">
                <a:solidFill>
                  <a:schemeClr val="tx1"/>
                </a:solidFill>
              </a:rPr>
              <a:t> 4</a:t>
            </a:r>
          </a:p>
        </p:txBody>
      </p:sp>
      <p:sp>
        <p:nvSpPr>
          <p:cNvPr id="29" name="Flowchart: Document 28">
            <a:extLst>
              <a:ext uri="{FF2B5EF4-FFF2-40B4-BE49-F238E27FC236}">
                <a16:creationId xmlns:a16="http://schemas.microsoft.com/office/drawing/2014/main" id="{9B5FB9AD-2C2F-4AE9-ACC7-619640A000E6}"/>
              </a:ext>
            </a:extLst>
          </p:cNvPr>
          <p:cNvSpPr/>
          <p:nvPr/>
        </p:nvSpPr>
        <p:spPr>
          <a:xfrm>
            <a:off x="7642376" y="1782159"/>
            <a:ext cx="4116600" cy="1071019"/>
          </a:xfrm>
          <a:prstGeom prst="flowChartDocumen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err="1">
                <a:solidFill>
                  <a:schemeClr val="tx1"/>
                </a:solidFill>
              </a:rPr>
              <a:t>Hình</a:t>
            </a:r>
            <a:r>
              <a:rPr lang="en-US" b="1" dirty="0">
                <a:solidFill>
                  <a:schemeClr val="tx1"/>
                </a:solidFill>
              </a:rPr>
              <a:t> </a:t>
            </a:r>
            <a:r>
              <a:rPr lang="en-US" b="1" dirty="0" err="1">
                <a:solidFill>
                  <a:schemeClr val="tx1"/>
                </a:solidFill>
              </a:rPr>
              <a:t>thức</a:t>
            </a:r>
            <a:r>
              <a:rPr lang="en-US" b="1" dirty="0">
                <a:solidFill>
                  <a:schemeClr val="tx1"/>
                </a:solidFill>
              </a:rPr>
              <a:t> </a:t>
            </a:r>
            <a:r>
              <a:rPr lang="en-US" b="1" dirty="0" err="1">
                <a:solidFill>
                  <a:schemeClr val="tx1"/>
                </a:solidFill>
              </a:rPr>
              <a:t>tổ</a:t>
            </a:r>
            <a:r>
              <a:rPr lang="en-US" b="1" dirty="0">
                <a:solidFill>
                  <a:schemeClr val="tx1"/>
                </a:solidFill>
              </a:rPr>
              <a:t> </a:t>
            </a:r>
            <a:r>
              <a:rPr lang="en-US" b="1" dirty="0" err="1">
                <a:solidFill>
                  <a:schemeClr val="tx1"/>
                </a:solidFill>
              </a:rPr>
              <a:t>chức</a:t>
            </a:r>
            <a:r>
              <a:rPr lang="en-US" b="1" dirty="0">
                <a:solidFill>
                  <a:schemeClr val="tx1"/>
                </a:solidFill>
              </a:rPr>
              <a:t> </a:t>
            </a:r>
            <a:r>
              <a:rPr lang="en-US" b="1" dirty="0" err="1">
                <a:solidFill>
                  <a:schemeClr val="tx1"/>
                </a:solidFill>
              </a:rPr>
              <a:t>phong</a:t>
            </a:r>
            <a:r>
              <a:rPr lang="en-US" b="1" dirty="0">
                <a:solidFill>
                  <a:schemeClr val="tx1"/>
                </a:solidFill>
              </a:rPr>
              <a:t> </a:t>
            </a:r>
            <a:r>
              <a:rPr lang="en-US" b="1" dirty="0" err="1">
                <a:solidFill>
                  <a:schemeClr val="tx1"/>
                </a:solidFill>
              </a:rPr>
              <a:t>phú</a:t>
            </a:r>
            <a:r>
              <a:rPr lang="en-US" b="1" dirty="0">
                <a:solidFill>
                  <a:schemeClr val="tx1"/>
                </a:solidFill>
              </a:rPr>
              <a:t>, </a:t>
            </a:r>
            <a:r>
              <a:rPr lang="en-US" b="1" dirty="0" err="1">
                <a:solidFill>
                  <a:schemeClr val="tx1"/>
                </a:solidFill>
              </a:rPr>
              <a:t>không</a:t>
            </a:r>
            <a:r>
              <a:rPr lang="en-US" b="1" dirty="0">
                <a:solidFill>
                  <a:schemeClr val="tx1"/>
                </a:solidFill>
              </a:rPr>
              <a:t> </a:t>
            </a:r>
            <a:r>
              <a:rPr lang="en-US" b="1" dirty="0" err="1">
                <a:solidFill>
                  <a:schemeClr val="tx1"/>
                </a:solidFill>
              </a:rPr>
              <a:t>gian</a:t>
            </a:r>
            <a:r>
              <a:rPr lang="en-US" b="1" dirty="0">
                <a:solidFill>
                  <a:schemeClr val="tx1"/>
                </a:solidFill>
              </a:rPr>
              <a:t> </a:t>
            </a:r>
            <a:r>
              <a:rPr lang="en-US" b="1" dirty="0" err="1">
                <a:solidFill>
                  <a:schemeClr val="tx1"/>
                </a:solidFill>
              </a:rPr>
              <a:t>hoạt</a:t>
            </a:r>
            <a:r>
              <a:rPr lang="en-US" b="1" dirty="0">
                <a:solidFill>
                  <a:schemeClr val="tx1"/>
                </a:solidFill>
              </a:rPr>
              <a:t> </a:t>
            </a:r>
            <a:r>
              <a:rPr lang="en-US" b="1" dirty="0" err="1">
                <a:solidFill>
                  <a:schemeClr val="tx1"/>
                </a:solidFill>
              </a:rPr>
              <a:t>động</a:t>
            </a:r>
            <a:r>
              <a:rPr lang="en-US" b="1" dirty="0">
                <a:solidFill>
                  <a:schemeClr val="tx1"/>
                </a:solidFill>
              </a:rPr>
              <a:t> </a:t>
            </a:r>
            <a:r>
              <a:rPr lang="en-US" b="1" dirty="0" err="1">
                <a:solidFill>
                  <a:schemeClr val="tx1"/>
                </a:solidFill>
              </a:rPr>
              <a:t>trải</a:t>
            </a:r>
            <a:r>
              <a:rPr lang="en-US" b="1" dirty="0">
                <a:solidFill>
                  <a:schemeClr val="tx1"/>
                </a:solidFill>
              </a:rPr>
              <a:t> </a:t>
            </a:r>
            <a:r>
              <a:rPr lang="en-US" b="1" dirty="0" err="1">
                <a:solidFill>
                  <a:schemeClr val="tx1"/>
                </a:solidFill>
              </a:rPr>
              <a:t>nghiệm</a:t>
            </a:r>
            <a:r>
              <a:rPr lang="en-US" b="1" dirty="0">
                <a:solidFill>
                  <a:schemeClr val="tx1"/>
                </a:solidFill>
              </a:rPr>
              <a:t> </a:t>
            </a:r>
            <a:r>
              <a:rPr lang="en-US" b="1" dirty="0" err="1">
                <a:solidFill>
                  <a:schemeClr val="tx1"/>
                </a:solidFill>
              </a:rPr>
              <a:t>linh</a:t>
            </a:r>
            <a:r>
              <a:rPr lang="en-US" b="1" dirty="0">
                <a:solidFill>
                  <a:schemeClr val="tx1"/>
                </a:solidFill>
              </a:rPr>
              <a:t> </a:t>
            </a:r>
            <a:r>
              <a:rPr lang="en-US" b="1" dirty="0" err="1">
                <a:solidFill>
                  <a:schemeClr val="tx1"/>
                </a:solidFill>
              </a:rPr>
              <a:t>hoạt</a:t>
            </a:r>
            <a:endParaRPr lang="en-US" b="1" dirty="0">
              <a:solidFill>
                <a:schemeClr val="tx1"/>
              </a:solidFill>
            </a:endParaRPr>
          </a:p>
        </p:txBody>
      </p:sp>
      <p:sp>
        <p:nvSpPr>
          <p:cNvPr id="35" name="Oval 34">
            <a:extLst>
              <a:ext uri="{FF2B5EF4-FFF2-40B4-BE49-F238E27FC236}">
                <a16:creationId xmlns:a16="http://schemas.microsoft.com/office/drawing/2014/main" id="{8D1BD87F-3CAF-4AB3-A7B6-A4A146B7C7C1}"/>
              </a:ext>
            </a:extLst>
          </p:cNvPr>
          <p:cNvSpPr/>
          <p:nvPr/>
        </p:nvSpPr>
        <p:spPr>
          <a:xfrm>
            <a:off x="565830" y="1332818"/>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1</a:t>
            </a:r>
          </a:p>
        </p:txBody>
      </p:sp>
      <p:sp>
        <p:nvSpPr>
          <p:cNvPr id="32" name="Oval 31">
            <a:extLst>
              <a:ext uri="{FF2B5EF4-FFF2-40B4-BE49-F238E27FC236}">
                <a16:creationId xmlns:a16="http://schemas.microsoft.com/office/drawing/2014/main" id="{588AE2D4-262B-4CE8-BBD9-2C3FDC4990A8}"/>
              </a:ext>
            </a:extLst>
          </p:cNvPr>
          <p:cNvSpPr/>
          <p:nvPr/>
        </p:nvSpPr>
        <p:spPr>
          <a:xfrm>
            <a:off x="6606480" y="4230341"/>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4</a:t>
            </a:r>
          </a:p>
        </p:txBody>
      </p:sp>
      <p:sp>
        <p:nvSpPr>
          <p:cNvPr id="33" name="Oval 32">
            <a:extLst>
              <a:ext uri="{FF2B5EF4-FFF2-40B4-BE49-F238E27FC236}">
                <a16:creationId xmlns:a16="http://schemas.microsoft.com/office/drawing/2014/main" id="{CA36E3B4-5C37-4E11-BAB0-1BC77DA38F80}"/>
              </a:ext>
            </a:extLst>
          </p:cNvPr>
          <p:cNvSpPr/>
          <p:nvPr/>
        </p:nvSpPr>
        <p:spPr>
          <a:xfrm>
            <a:off x="7429658" y="1528485"/>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2</a:t>
            </a:r>
          </a:p>
        </p:txBody>
      </p:sp>
      <p:sp>
        <p:nvSpPr>
          <p:cNvPr id="30" name="Flowchart: Document 29">
            <a:extLst>
              <a:ext uri="{FF2B5EF4-FFF2-40B4-BE49-F238E27FC236}">
                <a16:creationId xmlns:a16="http://schemas.microsoft.com/office/drawing/2014/main" id="{C7D0DC21-8EF2-411D-ADA3-E75AE62E21DD}"/>
              </a:ext>
            </a:extLst>
          </p:cNvPr>
          <p:cNvSpPr/>
          <p:nvPr/>
        </p:nvSpPr>
        <p:spPr>
          <a:xfrm>
            <a:off x="1269307" y="4172636"/>
            <a:ext cx="4723733" cy="1074212"/>
          </a:xfrm>
          <a:prstGeom prst="flowChartDocumen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dirty="0" err="1">
                <a:solidFill>
                  <a:schemeClr val="tx1"/>
                </a:solidFill>
              </a:rPr>
              <a:t>Sách</a:t>
            </a:r>
            <a:r>
              <a:rPr lang="en-US" b="1" dirty="0">
                <a:solidFill>
                  <a:schemeClr val="tx1"/>
                </a:solidFill>
              </a:rPr>
              <a:t> </a:t>
            </a:r>
            <a:r>
              <a:rPr lang="en-US" b="1" dirty="0" err="1">
                <a:solidFill>
                  <a:schemeClr val="tx1"/>
                </a:solidFill>
              </a:rPr>
              <a:t>có</a:t>
            </a:r>
            <a:r>
              <a:rPr lang="en-US" b="1" dirty="0">
                <a:solidFill>
                  <a:schemeClr val="tx1"/>
                </a:solidFill>
              </a:rPr>
              <a:t> </a:t>
            </a:r>
            <a:r>
              <a:rPr lang="en-US" b="1" dirty="0" err="1">
                <a:solidFill>
                  <a:schemeClr val="tx1"/>
                </a:solidFill>
              </a:rPr>
              <a:t>độ</a:t>
            </a:r>
            <a:r>
              <a:rPr lang="en-US" b="1" dirty="0">
                <a:solidFill>
                  <a:schemeClr val="tx1"/>
                </a:solidFill>
              </a:rPr>
              <a:t> </a:t>
            </a:r>
            <a:r>
              <a:rPr lang="en-US" b="1" dirty="0" err="1">
                <a:solidFill>
                  <a:schemeClr val="tx1"/>
                </a:solidFill>
              </a:rPr>
              <a:t>mở</a:t>
            </a:r>
            <a:r>
              <a:rPr lang="en-US" b="1" dirty="0">
                <a:solidFill>
                  <a:schemeClr val="tx1"/>
                </a:solidFill>
              </a:rPr>
              <a:t>, </a:t>
            </a:r>
            <a:r>
              <a:rPr lang="en-US" b="1" dirty="0" err="1">
                <a:solidFill>
                  <a:schemeClr val="tx1"/>
                </a:solidFill>
              </a:rPr>
              <a:t>dễ</a:t>
            </a:r>
            <a:r>
              <a:rPr lang="en-US" b="1" dirty="0">
                <a:solidFill>
                  <a:schemeClr val="tx1"/>
                </a:solidFill>
              </a:rPr>
              <a:t> </a:t>
            </a:r>
            <a:r>
              <a:rPr lang="en-US" b="1" dirty="0" err="1">
                <a:solidFill>
                  <a:schemeClr val="tx1"/>
                </a:solidFill>
              </a:rPr>
              <a:t>sử</a:t>
            </a:r>
            <a:r>
              <a:rPr lang="en-US" b="1" dirty="0">
                <a:solidFill>
                  <a:schemeClr val="tx1"/>
                </a:solidFill>
              </a:rPr>
              <a:t> </a:t>
            </a:r>
            <a:r>
              <a:rPr lang="en-US" b="1" dirty="0" err="1">
                <a:solidFill>
                  <a:schemeClr val="tx1"/>
                </a:solidFill>
              </a:rPr>
              <a:t>dụng</a:t>
            </a:r>
            <a:r>
              <a:rPr lang="en-US" b="1" dirty="0">
                <a:solidFill>
                  <a:schemeClr val="tx1"/>
                </a:solidFill>
              </a:rPr>
              <a:t>; </a:t>
            </a:r>
            <a:r>
              <a:rPr lang="en-US" b="1" dirty="0" err="1">
                <a:solidFill>
                  <a:schemeClr val="tx1"/>
                </a:solidFill>
              </a:rPr>
              <a:t>giúp</a:t>
            </a:r>
            <a:r>
              <a:rPr lang="en-US" b="1" dirty="0">
                <a:solidFill>
                  <a:schemeClr val="tx1"/>
                </a:solidFill>
              </a:rPr>
              <a:t> </a:t>
            </a:r>
            <a:r>
              <a:rPr lang="en-US" b="1" dirty="0" err="1">
                <a:solidFill>
                  <a:schemeClr val="tx1"/>
                </a:solidFill>
              </a:rPr>
              <a:t>cho</a:t>
            </a:r>
            <a:r>
              <a:rPr lang="en-US" b="1" dirty="0">
                <a:solidFill>
                  <a:schemeClr val="tx1"/>
                </a:solidFill>
              </a:rPr>
              <a:t> </a:t>
            </a:r>
            <a:r>
              <a:rPr lang="en-US" b="1" dirty="0" err="1">
                <a:solidFill>
                  <a:schemeClr val="tx1"/>
                </a:solidFill>
              </a:rPr>
              <a:t>học</a:t>
            </a:r>
            <a:r>
              <a:rPr lang="en-US" b="1" dirty="0">
                <a:solidFill>
                  <a:schemeClr val="tx1"/>
                </a:solidFill>
              </a:rPr>
              <a:t> </a:t>
            </a:r>
            <a:r>
              <a:rPr lang="en-US" b="1" dirty="0" err="1">
                <a:solidFill>
                  <a:schemeClr val="tx1"/>
                </a:solidFill>
              </a:rPr>
              <a:t>sinh</a:t>
            </a:r>
            <a:r>
              <a:rPr lang="en-US" b="1" dirty="0">
                <a:solidFill>
                  <a:schemeClr val="tx1"/>
                </a:solidFill>
              </a:rPr>
              <a:t>, </a:t>
            </a:r>
            <a:r>
              <a:rPr lang="en-US" b="1" dirty="0" err="1">
                <a:solidFill>
                  <a:schemeClr val="tx1"/>
                </a:solidFill>
              </a:rPr>
              <a:t>giáo</a:t>
            </a:r>
            <a:r>
              <a:rPr lang="en-US" b="1" dirty="0">
                <a:solidFill>
                  <a:schemeClr val="tx1"/>
                </a:solidFill>
              </a:rPr>
              <a:t> </a:t>
            </a:r>
            <a:r>
              <a:rPr lang="en-US" b="1" dirty="0" err="1">
                <a:solidFill>
                  <a:schemeClr val="tx1"/>
                </a:solidFill>
              </a:rPr>
              <a:t>viên</a:t>
            </a:r>
            <a:r>
              <a:rPr lang="en-US" b="1" dirty="0">
                <a:solidFill>
                  <a:schemeClr val="tx1"/>
                </a:solidFill>
              </a:rPr>
              <a:t> </a:t>
            </a:r>
            <a:r>
              <a:rPr lang="en-US" b="1" dirty="0" err="1">
                <a:solidFill>
                  <a:schemeClr val="tx1"/>
                </a:solidFill>
              </a:rPr>
              <a:t>thực</a:t>
            </a:r>
            <a:r>
              <a:rPr lang="en-US" b="1" dirty="0">
                <a:solidFill>
                  <a:schemeClr val="tx1"/>
                </a:solidFill>
              </a:rPr>
              <a:t> </a:t>
            </a:r>
            <a:r>
              <a:rPr lang="en-US" b="1" dirty="0" err="1">
                <a:solidFill>
                  <a:schemeClr val="tx1"/>
                </a:solidFill>
              </a:rPr>
              <a:t>hiện</a:t>
            </a:r>
            <a:r>
              <a:rPr lang="en-US" b="1" dirty="0">
                <a:solidFill>
                  <a:schemeClr val="tx1"/>
                </a:solidFill>
              </a:rPr>
              <a:t> </a:t>
            </a:r>
            <a:r>
              <a:rPr lang="en-US" b="1" dirty="0" err="1">
                <a:solidFill>
                  <a:schemeClr val="tx1"/>
                </a:solidFill>
              </a:rPr>
              <a:t>nhiệm</a:t>
            </a:r>
            <a:r>
              <a:rPr lang="en-US" b="1" dirty="0">
                <a:solidFill>
                  <a:schemeClr val="tx1"/>
                </a:solidFill>
              </a:rPr>
              <a:t> </a:t>
            </a:r>
            <a:r>
              <a:rPr lang="en-US" b="1" dirty="0" err="1">
                <a:solidFill>
                  <a:schemeClr val="tx1"/>
                </a:solidFill>
              </a:rPr>
              <a:t>vụ</a:t>
            </a:r>
            <a:r>
              <a:rPr lang="en-US" b="1" dirty="0">
                <a:solidFill>
                  <a:schemeClr val="tx1"/>
                </a:solidFill>
              </a:rPr>
              <a:t> </a:t>
            </a:r>
            <a:r>
              <a:rPr lang="en-US" b="1" dirty="0" err="1">
                <a:solidFill>
                  <a:schemeClr val="tx1"/>
                </a:solidFill>
              </a:rPr>
              <a:t>hiệu</a:t>
            </a:r>
            <a:r>
              <a:rPr lang="en-US" b="1" dirty="0">
                <a:solidFill>
                  <a:schemeClr val="tx1"/>
                </a:solidFill>
              </a:rPr>
              <a:t> </a:t>
            </a:r>
            <a:r>
              <a:rPr lang="en-US" b="1" dirty="0" err="1">
                <a:solidFill>
                  <a:schemeClr val="tx1"/>
                </a:solidFill>
              </a:rPr>
              <a:t>quả</a:t>
            </a:r>
            <a:endParaRPr lang="en-US" b="1" dirty="0">
              <a:solidFill>
                <a:schemeClr val="tx1"/>
              </a:solidFill>
            </a:endParaRPr>
          </a:p>
        </p:txBody>
      </p:sp>
      <p:sp>
        <p:nvSpPr>
          <p:cNvPr id="31" name="Oval 30">
            <a:extLst>
              <a:ext uri="{FF2B5EF4-FFF2-40B4-BE49-F238E27FC236}">
                <a16:creationId xmlns:a16="http://schemas.microsoft.com/office/drawing/2014/main" id="{9C55A6A2-5CA6-4086-B916-333D6B112DED}"/>
              </a:ext>
            </a:extLst>
          </p:cNvPr>
          <p:cNvSpPr/>
          <p:nvPr/>
        </p:nvSpPr>
        <p:spPr>
          <a:xfrm>
            <a:off x="1150312" y="3969237"/>
            <a:ext cx="425437" cy="45146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3</a:t>
            </a:r>
          </a:p>
        </p:txBody>
      </p:sp>
      <p:sp>
        <p:nvSpPr>
          <p:cNvPr id="39" name="Flowchart: Document 38">
            <a:extLst>
              <a:ext uri="{FF2B5EF4-FFF2-40B4-BE49-F238E27FC236}">
                <a16:creationId xmlns:a16="http://schemas.microsoft.com/office/drawing/2014/main" id="{C7D0DC21-8EF2-411D-ADA3-E75AE62E21DD}"/>
              </a:ext>
            </a:extLst>
          </p:cNvPr>
          <p:cNvSpPr/>
          <p:nvPr/>
        </p:nvSpPr>
        <p:spPr>
          <a:xfrm>
            <a:off x="3631174" y="5732948"/>
            <a:ext cx="5137408" cy="695304"/>
          </a:xfrm>
          <a:prstGeom prst="flowChartDocumen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err="1">
                <a:solidFill>
                  <a:schemeClr val="tx1"/>
                </a:solidFill>
              </a:rPr>
              <a:t>Sách</a:t>
            </a:r>
            <a:r>
              <a:rPr lang="en-US" b="1" dirty="0">
                <a:solidFill>
                  <a:schemeClr val="tx1"/>
                </a:solidFill>
              </a:rPr>
              <a:t> </a:t>
            </a:r>
            <a:r>
              <a:rPr lang="en-US" b="1" dirty="0" err="1">
                <a:solidFill>
                  <a:schemeClr val="tx1"/>
                </a:solidFill>
              </a:rPr>
              <a:t>giúp</a:t>
            </a:r>
            <a:r>
              <a:rPr lang="en-US" b="1" dirty="0">
                <a:solidFill>
                  <a:schemeClr val="tx1"/>
                </a:solidFill>
              </a:rPr>
              <a:t> </a:t>
            </a:r>
            <a:r>
              <a:rPr lang="en-US" b="1" dirty="0" err="1">
                <a:solidFill>
                  <a:schemeClr val="tx1"/>
                </a:solidFill>
              </a:rPr>
              <a:t>học</a:t>
            </a:r>
            <a:r>
              <a:rPr lang="en-US" b="1" dirty="0">
                <a:solidFill>
                  <a:schemeClr val="tx1"/>
                </a:solidFill>
              </a:rPr>
              <a:t> </a:t>
            </a:r>
            <a:r>
              <a:rPr lang="en-US" b="1" dirty="0" err="1">
                <a:solidFill>
                  <a:schemeClr val="tx1"/>
                </a:solidFill>
              </a:rPr>
              <a:t>sinh</a:t>
            </a:r>
            <a:r>
              <a:rPr lang="en-US" b="1" dirty="0">
                <a:solidFill>
                  <a:schemeClr val="tx1"/>
                </a:solidFill>
              </a:rPr>
              <a:t> </a:t>
            </a:r>
            <a:r>
              <a:rPr lang="en-US" b="1" dirty="0" err="1">
                <a:solidFill>
                  <a:schemeClr val="tx1"/>
                </a:solidFill>
              </a:rPr>
              <a:t>tự</a:t>
            </a:r>
            <a:r>
              <a:rPr lang="en-US" b="1" dirty="0">
                <a:solidFill>
                  <a:schemeClr val="tx1"/>
                </a:solidFill>
              </a:rPr>
              <a:t> </a:t>
            </a:r>
            <a:r>
              <a:rPr lang="en-US" b="1" dirty="0" err="1">
                <a:solidFill>
                  <a:schemeClr val="tx1"/>
                </a:solidFill>
              </a:rPr>
              <a:t>đánh</a:t>
            </a:r>
            <a:r>
              <a:rPr lang="en-US" b="1" dirty="0">
                <a:solidFill>
                  <a:schemeClr val="tx1"/>
                </a:solidFill>
              </a:rPr>
              <a:t> </a:t>
            </a:r>
            <a:r>
              <a:rPr lang="en-US" b="1" dirty="0" err="1">
                <a:solidFill>
                  <a:schemeClr val="tx1"/>
                </a:solidFill>
              </a:rPr>
              <a:t>giá</a:t>
            </a:r>
            <a:r>
              <a:rPr lang="en-US" b="1" dirty="0">
                <a:solidFill>
                  <a:schemeClr val="tx1"/>
                </a:solidFill>
              </a:rPr>
              <a:t> </a:t>
            </a:r>
            <a:r>
              <a:rPr lang="en-US" b="1" dirty="0" err="1">
                <a:solidFill>
                  <a:schemeClr val="tx1"/>
                </a:solidFill>
              </a:rPr>
              <a:t>được</a:t>
            </a:r>
            <a:r>
              <a:rPr lang="en-US" b="1" dirty="0">
                <a:solidFill>
                  <a:schemeClr val="tx1"/>
                </a:solidFill>
              </a:rPr>
              <a:t> </a:t>
            </a:r>
            <a:r>
              <a:rPr lang="en-US" b="1" dirty="0" err="1">
                <a:solidFill>
                  <a:schemeClr val="tx1"/>
                </a:solidFill>
              </a:rPr>
              <a:t>sau</a:t>
            </a:r>
            <a:r>
              <a:rPr lang="en-US" b="1" dirty="0">
                <a:solidFill>
                  <a:schemeClr val="tx1"/>
                </a:solidFill>
              </a:rPr>
              <a:t> </a:t>
            </a:r>
            <a:r>
              <a:rPr lang="en-US" b="1" dirty="0" err="1">
                <a:solidFill>
                  <a:schemeClr val="tx1"/>
                </a:solidFill>
              </a:rPr>
              <a:t>mỗi</a:t>
            </a:r>
            <a:r>
              <a:rPr lang="en-US" b="1" dirty="0">
                <a:solidFill>
                  <a:schemeClr val="tx1"/>
                </a:solidFill>
              </a:rPr>
              <a:t> </a:t>
            </a:r>
            <a:r>
              <a:rPr lang="en-US" b="1" dirty="0" err="1">
                <a:solidFill>
                  <a:schemeClr val="tx1"/>
                </a:solidFill>
              </a:rPr>
              <a:t>chủ</a:t>
            </a:r>
            <a:r>
              <a:rPr lang="en-US" b="1" dirty="0">
                <a:solidFill>
                  <a:schemeClr val="tx1"/>
                </a:solidFill>
              </a:rPr>
              <a:t> </a:t>
            </a:r>
            <a:r>
              <a:rPr lang="en-US" b="1" dirty="0" err="1">
                <a:solidFill>
                  <a:schemeClr val="tx1"/>
                </a:solidFill>
              </a:rPr>
              <a:t>đề</a:t>
            </a:r>
            <a:endParaRPr lang="en-US" b="1" dirty="0">
              <a:solidFill>
                <a:schemeClr val="tx1"/>
              </a:solidFill>
            </a:endParaRPr>
          </a:p>
        </p:txBody>
      </p:sp>
      <p:sp>
        <p:nvSpPr>
          <p:cNvPr id="40" name="Oval 39">
            <a:extLst>
              <a:ext uri="{FF2B5EF4-FFF2-40B4-BE49-F238E27FC236}">
                <a16:creationId xmlns:a16="http://schemas.microsoft.com/office/drawing/2014/main" id="{588AE2D4-262B-4CE8-BBD9-2C3FDC4990A8}"/>
              </a:ext>
            </a:extLst>
          </p:cNvPr>
          <p:cNvSpPr/>
          <p:nvPr/>
        </p:nvSpPr>
        <p:spPr>
          <a:xfrm>
            <a:off x="3612835" y="5376508"/>
            <a:ext cx="425437" cy="42543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a:t>5</a:t>
            </a:r>
          </a:p>
        </p:txBody>
      </p:sp>
      <p:sp>
        <p:nvSpPr>
          <p:cNvPr id="28" name="Title 4">
            <a:extLst>
              <a:ext uri="{FF2B5EF4-FFF2-40B4-BE49-F238E27FC236}">
                <a16:creationId xmlns:a16="http://schemas.microsoft.com/office/drawing/2014/main" id="{A0FD1890-BEE0-4F83-B159-64EE98BAD4EC}"/>
              </a:ext>
            </a:extLst>
          </p:cNvPr>
          <p:cNvSpPr txBox="1">
            <a:spLocks/>
          </p:cNvSpPr>
          <p:nvPr/>
        </p:nvSpPr>
        <p:spPr>
          <a:xfrm>
            <a:off x="1059976" y="721243"/>
            <a:ext cx="10072048" cy="503214"/>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effectLst/>
              </a:rPr>
              <a:t>NÉT NỔI BẬT CỦA SGK HOẠT ĐỘNG TRẢI NGHIỆM 5</a:t>
            </a:r>
          </a:p>
        </p:txBody>
      </p:sp>
      <p:pic>
        <p:nvPicPr>
          <p:cNvPr id="4" name="Picture 3">
            <a:extLst>
              <a:ext uri="{FF2B5EF4-FFF2-40B4-BE49-F238E27FC236}">
                <a16:creationId xmlns:a16="http://schemas.microsoft.com/office/drawing/2014/main" id="{0748AF5C-75B3-4CEC-AB03-7A637CAC8145}"/>
              </a:ext>
            </a:extLst>
          </p:cNvPr>
          <p:cNvPicPr>
            <a:picLocks noChangeAspect="1"/>
          </p:cNvPicPr>
          <p:nvPr/>
        </p:nvPicPr>
        <p:blipFill>
          <a:blip r:embed="rId3"/>
          <a:stretch>
            <a:fillRect/>
          </a:stretch>
        </p:blipFill>
        <p:spPr>
          <a:xfrm rot="21228844">
            <a:off x="4791684" y="2389816"/>
            <a:ext cx="1702818" cy="122102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C06A1AF-9103-4919-837D-B606E1117025}"/>
              </a:ext>
            </a:extLst>
          </p:cNvPr>
          <p:cNvPicPr>
            <a:picLocks noChangeAspect="1"/>
          </p:cNvPicPr>
          <p:nvPr/>
        </p:nvPicPr>
        <p:blipFill>
          <a:blip r:embed="rId4"/>
          <a:stretch>
            <a:fillRect/>
          </a:stretch>
        </p:blipFill>
        <p:spPr>
          <a:xfrm rot="518068">
            <a:off x="740779" y="2479479"/>
            <a:ext cx="1583305" cy="1236184"/>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8C3C73A7-3B2A-461B-945E-EF3042E60123}"/>
              </a:ext>
            </a:extLst>
          </p:cNvPr>
          <p:cNvPicPr>
            <a:picLocks noChangeAspect="1"/>
          </p:cNvPicPr>
          <p:nvPr/>
        </p:nvPicPr>
        <p:blipFill>
          <a:blip r:embed="rId5"/>
          <a:stretch>
            <a:fillRect/>
          </a:stretch>
        </p:blipFill>
        <p:spPr>
          <a:xfrm rot="21418914">
            <a:off x="8953325" y="2663057"/>
            <a:ext cx="1494745" cy="996054"/>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3ED40D98-3E78-4C07-968F-02E39CCBFF84}"/>
              </a:ext>
            </a:extLst>
          </p:cNvPr>
          <p:cNvPicPr>
            <a:picLocks noChangeAspect="1"/>
          </p:cNvPicPr>
          <p:nvPr/>
        </p:nvPicPr>
        <p:blipFill rotWithShape="1">
          <a:blip r:embed="rId6"/>
          <a:srcRect l="11191" r="13768"/>
          <a:stretch/>
        </p:blipFill>
        <p:spPr>
          <a:xfrm rot="374261">
            <a:off x="6984984" y="2622683"/>
            <a:ext cx="1740220" cy="100921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C229AC84-8F25-4043-98ED-18A8EB3B188E}"/>
              </a:ext>
            </a:extLst>
          </p:cNvPr>
          <p:cNvPicPr>
            <a:picLocks noChangeAspect="1"/>
          </p:cNvPicPr>
          <p:nvPr/>
        </p:nvPicPr>
        <p:blipFill>
          <a:blip r:embed="rId7"/>
          <a:stretch>
            <a:fillRect/>
          </a:stretch>
        </p:blipFill>
        <p:spPr>
          <a:xfrm>
            <a:off x="10594847" y="2594324"/>
            <a:ext cx="1503031" cy="1006494"/>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8"/>
          <a:stretch>
            <a:fillRect/>
          </a:stretch>
        </p:blipFill>
        <p:spPr>
          <a:xfrm>
            <a:off x="2605992" y="2580133"/>
            <a:ext cx="1771329" cy="1143313"/>
          </a:xfrm>
          <a:prstGeom prst="rect">
            <a:avLst/>
          </a:prstGeom>
        </p:spPr>
      </p:pic>
    </p:spTree>
    <p:extLst>
      <p:ext uri="{BB962C8B-B14F-4D97-AF65-F5344CB8AC3E}">
        <p14:creationId xmlns:p14="http://schemas.microsoft.com/office/powerpoint/2010/main" val="289129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E19986B-6BF1-4ACF-B9CC-DBD1466DD33A}"/>
              </a:ext>
            </a:extLst>
          </p:cNvPr>
          <p:cNvSpPr>
            <a:spLocks noGrp="1"/>
          </p:cNvSpPr>
          <p:nvPr>
            <p:ph type="title"/>
          </p:nvPr>
        </p:nvSpPr>
        <p:spPr>
          <a:xfrm>
            <a:off x="476932" y="1393692"/>
            <a:ext cx="5890209" cy="1331842"/>
          </a:xfrm>
        </p:spPr>
        <p:txBody>
          <a:bodyPr>
            <a:normAutofit/>
          </a:bodyPr>
          <a:lstStyle/>
          <a:p>
            <a:r>
              <a:rPr lang="en-US" sz="2800" dirty="0">
                <a:solidFill>
                  <a:srgbClr val="C00000"/>
                </a:solidFill>
                <a:effectLst/>
              </a:rPr>
              <a:t>SÁCH GIÁO VIÊN</a:t>
            </a:r>
            <a:br>
              <a:rPr lang="en-US" sz="2800" dirty="0">
                <a:solidFill>
                  <a:srgbClr val="C00000"/>
                </a:solidFill>
                <a:effectLst/>
              </a:rPr>
            </a:br>
            <a:r>
              <a:rPr lang="en-US" sz="2800" dirty="0">
                <a:solidFill>
                  <a:srgbClr val="C00000"/>
                </a:solidFill>
                <a:effectLst/>
              </a:rPr>
              <a:t>HOẠT ĐỘNG TRẢI NGHIỆM LỚP 5 CHÂN TRỜI SÁNG TẠO</a:t>
            </a:r>
          </a:p>
        </p:txBody>
      </p:sp>
      <p:sp>
        <p:nvSpPr>
          <p:cNvPr id="7" name="Text Placeholder 6"/>
          <p:cNvSpPr>
            <a:spLocks noGrp="1"/>
          </p:cNvSpPr>
          <p:nvPr>
            <p:ph type="body" idx="1"/>
          </p:nvPr>
        </p:nvSpPr>
        <p:spPr>
          <a:xfrm>
            <a:off x="476932" y="2917218"/>
            <a:ext cx="6160521" cy="1532283"/>
          </a:xfrm>
        </p:spPr>
        <p:txBody>
          <a:bodyPr>
            <a:normAutofit lnSpcReduction="10000"/>
          </a:bodyPr>
          <a:lstStyle/>
          <a:p>
            <a:r>
              <a:rPr lang="vi-VN" sz="1800" dirty="0"/>
              <a:t>PHẦN 1: </a:t>
            </a:r>
            <a:r>
              <a:rPr lang="en-US" sz="1800" dirty="0"/>
              <a:t> </a:t>
            </a:r>
            <a:r>
              <a:rPr lang="vi-VN" sz="1800" dirty="0">
                <a:solidFill>
                  <a:schemeClr val="accent1">
                    <a:lumMod val="75000"/>
                  </a:schemeClr>
                </a:solidFill>
              </a:rPr>
              <a:t>NHỮNG VẤN ĐỀ CHUNG VỀ HOẠT</a:t>
            </a:r>
            <a:r>
              <a:rPr lang="en-US" sz="1800" dirty="0">
                <a:solidFill>
                  <a:schemeClr val="accent1">
                    <a:lumMod val="75000"/>
                  </a:schemeClr>
                </a:solidFill>
              </a:rPr>
              <a:t> </a:t>
            </a:r>
            <a:r>
              <a:rPr lang="vi-VN" sz="1800" dirty="0">
                <a:solidFill>
                  <a:schemeClr val="accent1">
                    <a:lumMod val="75000"/>
                  </a:schemeClr>
                </a:solidFill>
              </a:rPr>
              <a:t>ĐỘNG TRẢI NGHIỆM TRONG CHƯƠNG TRÌNH </a:t>
            </a:r>
            <a:r>
              <a:rPr lang="en-US" sz="1800" dirty="0">
                <a:solidFill>
                  <a:schemeClr val="accent1">
                    <a:lumMod val="75000"/>
                  </a:schemeClr>
                </a:solidFill>
              </a:rPr>
              <a:t>GDPT </a:t>
            </a:r>
          </a:p>
          <a:p>
            <a:r>
              <a:rPr lang="vi-VN" sz="1800" dirty="0"/>
              <a:t>PHẦN 2: </a:t>
            </a:r>
            <a:r>
              <a:rPr lang="en-US" sz="1800" dirty="0"/>
              <a:t> </a:t>
            </a:r>
            <a:r>
              <a:rPr lang="vi-VN" sz="1800" dirty="0">
                <a:solidFill>
                  <a:schemeClr val="accent1">
                    <a:lumMod val="75000"/>
                  </a:schemeClr>
                </a:solidFill>
              </a:rPr>
              <a:t>HƯỚNG DẪN THỰC HIỆN CÁC CHỦ ĐỀ HOẠT ĐỘNG TRẢI NGHIỆM LỚP </a:t>
            </a:r>
            <a:r>
              <a:rPr lang="en-US" sz="1800" dirty="0">
                <a:solidFill>
                  <a:schemeClr val="accent1">
                    <a:lumMod val="75000"/>
                  </a:schemeClr>
                </a:solidFill>
              </a:rPr>
              <a:t>5</a:t>
            </a:r>
            <a:endParaRPr lang="vi-VN" sz="1800"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A62B65A-A69B-4FA4-96FC-218CEC0FF659}"/>
              </a:ext>
            </a:extLst>
          </p:cNvPr>
          <p:cNvSpPr>
            <a:spLocks noGrp="1"/>
          </p:cNvSpPr>
          <p:nvPr>
            <p:ph type="sldNum" sz="quarter" idx="12"/>
          </p:nvPr>
        </p:nvSpPr>
        <p:spPr/>
        <p:txBody>
          <a:bodyPr/>
          <a:lstStyle/>
          <a:p>
            <a:fld id="{1DB82C78-C38B-45D0-A1D4-5C2339086241}" type="slidenum">
              <a:rPr lang="en-US" altLang="en-US" smtClean="0"/>
              <a:pPr/>
              <a:t>27</a:t>
            </a:fld>
            <a:endParaRPr lang="en-US" altLang="en-US"/>
          </a:p>
        </p:txBody>
      </p:sp>
      <p:sp>
        <p:nvSpPr>
          <p:cNvPr id="10"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27</a:t>
            </a:fld>
            <a:endParaRPr lang="en-US" sz="1000" dirty="0">
              <a:solidFill>
                <a:schemeClr val="bg1">
                  <a:alpha val="50000"/>
                </a:schemeClr>
              </a:solidFill>
            </a:endParaRPr>
          </a:p>
        </p:txBody>
      </p:sp>
      <p:sp>
        <p:nvSpPr>
          <p:cNvPr id="9" name="Date Placeholder 8"/>
          <p:cNvSpPr>
            <a:spLocks noGrp="1"/>
          </p:cNvSpPr>
          <p:nvPr>
            <p:ph type="dt" sz="half" idx="10"/>
          </p:nvPr>
        </p:nvSpPr>
        <p:spPr/>
        <p:txBody>
          <a:bodyPr/>
          <a:lstStyle/>
          <a:p>
            <a:fld id="{306325FC-D4AB-4E4A-8BAF-64AB1014916A}" type="datetime1">
              <a:rPr lang="en-US" smtClean="0"/>
              <a:t>20/2/2024</a:t>
            </a:fld>
            <a:endParaRPr lang="en-US" dirty="0"/>
          </a:p>
        </p:txBody>
      </p:sp>
      <p:pic>
        <p:nvPicPr>
          <p:cNvPr id="2" name="Picture 1">
            <a:extLst>
              <a:ext uri="{FF2B5EF4-FFF2-40B4-BE49-F238E27FC236}">
                <a16:creationId xmlns:a16="http://schemas.microsoft.com/office/drawing/2014/main" id="{29CBDED0-83B1-CCCB-F029-7F543A2DD4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3734" y="952499"/>
            <a:ext cx="3365622" cy="4694473"/>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p:spPr>
      </p:pic>
    </p:spTree>
    <p:extLst>
      <p:ext uri="{BB962C8B-B14F-4D97-AF65-F5344CB8AC3E}">
        <p14:creationId xmlns:p14="http://schemas.microsoft.com/office/powerpoint/2010/main" val="186611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C22A874-CC50-4A37-9BFD-D6EAD5342B58}"/>
              </a:ext>
            </a:extLst>
          </p:cNvPr>
          <p:cNvSpPr/>
          <p:nvPr/>
        </p:nvSpPr>
        <p:spPr>
          <a:xfrm>
            <a:off x="6394636" y="3989937"/>
            <a:ext cx="5434812" cy="1554272"/>
          </a:xfrm>
          <a:prstGeom prst="rect">
            <a:avLst/>
          </a:prstGeom>
          <a:ln>
            <a:noFill/>
          </a:ln>
        </p:spPr>
        <p:txBody>
          <a:bodyPr wrap="square">
            <a:spAutoFit/>
          </a:bodyPr>
          <a:lstStyle/>
          <a:p>
            <a:pPr marL="457200" lvl="0" indent="-457200" algn="just">
              <a:spcBef>
                <a:spcPts val="600"/>
              </a:spcBef>
              <a:buFont typeface="+mj-lt"/>
              <a:buAutoNum type="arabicPeriod"/>
              <a:tabLst>
                <a:tab pos="171450" algn="l"/>
              </a:tabLst>
            </a:pPr>
            <a:r>
              <a:rPr lang="en-US" dirty="0" err="1">
                <a:latin typeface="Myriad Pro" pitchFamily="34" charset="0"/>
              </a:rPr>
              <a:t>Phụ</a:t>
            </a:r>
            <a:r>
              <a:rPr lang="en-US" dirty="0">
                <a:latin typeface="Myriad Pro" pitchFamily="34" charset="0"/>
              </a:rPr>
              <a:t> </a:t>
            </a:r>
            <a:r>
              <a:rPr lang="en-US" dirty="0" err="1">
                <a:latin typeface="Myriad Pro" pitchFamily="34" charset="0"/>
              </a:rPr>
              <a:t>huynh</a:t>
            </a:r>
            <a:r>
              <a:rPr lang="en-US" dirty="0">
                <a:latin typeface="Myriad Pro" pitchFamily="34" charset="0"/>
              </a:rPr>
              <a:t> </a:t>
            </a:r>
            <a:r>
              <a:rPr lang="en-US" dirty="0" err="1">
                <a:latin typeface="Myriad Pro" pitchFamily="34" charset="0"/>
              </a:rPr>
              <a:t>quan</a:t>
            </a:r>
            <a:r>
              <a:rPr lang="en-US" dirty="0">
                <a:latin typeface="Myriad Pro" pitchFamily="34" charset="0"/>
              </a:rPr>
              <a:t> </a:t>
            </a:r>
            <a:r>
              <a:rPr lang="en-US" dirty="0" err="1">
                <a:latin typeface="Myriad Pro" pitchFamily="34" charset="0"/>
              </a:rPr>
              <a:t>sát</a:t>
            </a:r>
            <a:r>
              <a:rPr lang="en-US" dirty="0">
                <a:latin typeface="Myriad Pro" pitchFamily="34" charset="0"/>
              </a:rPr>
              <a:t>, </a:t>
            </a:r>
            <a:r>
              <a:rPr lang="en-US" dirty="0" err="1">
                <a:latin typeface="Myriad Pro" pitchFamily="34" charset="0"/>
              </a:rPr>
              <a:t>hỗ</a:t>
            </a:r>
            <a:r>
              <a:rPr lang="en-US" dirty="0">
                <a:latin typeface="Myriad Pro" pitchFamily="34" charset="0"/>
              </a:rPr>
              <a:t> </a:t>
            </a:r>
            <a:r>
              <a:rPr lang="en-US" dirty="0" err="1">
                <a:latin typeface="Myriad Pro" pitchFamily="34" charset="0"/>
              </a:rPr>
              <a:t>trợ</a:t>
            </a:r>
            <a:r>
              <a:rPr lang="en-US" dirty="0">
                <a:latin typeface="Myriad Pro" pitchFamily="34" charset="0"/>
              </a:rPr>
              <a:t> </a:t>
            </a:r>
            <a:r>
              <a:rPr lang="en-US" dirty="0" err="1">
                <a:latin typeface="Myriad Pro" pitchFamily="34" charset="0"/>
              </a:rPr>
              <a:t>những</a:t>
            </a:r>
            <a:r>
              <a:rPr lang="en-US" dirty="0">
                <a:latin typeface="Myriad Pro" pitchFamily="34" charset="0"/>
              </a:rPr>
              <a:t> </a:t>
            </a:r>
            <a:r>
              <a:rPr lang="en-US" dirty="0" err="1">
                <a:latin typeface="Myriad Pro" pitchFamily="34" charset="0"/>
              </a:rPr>
              <a:t>hoạt</a:t>
            </a:r>
            <a:r>
              <a:rPr lang="en-US" dirty="0">
                <a:latin typeface="Myriad Pro" pitchFamily="34" charset="0"/>
              </a:rPr>
              <a:t> </a:t>
            </a:r>
            <a:r>
              <a:rPr lang="en-US" dirty="0" err="1">
                <a:latin typeface="Myriad Pro" pitchFamily="34" charset="0"/>
              </a:rPr>
              <a:t>động</a:t>
            </a:r>
            <a:r>
              <a:rPr lang="en-US" dirty="0">
                <a:latin typeface="Myriad Pro" pitchFamily="34" charset="0"/>
              </a:rPr>
              <a:t> </a:t>
            </a:r>
            <a:r>
              <a:rPr lang="en-US" dirty="0" err="1">
                <a:latin typeface="Myriad Pro" pitchFamily="34" charset="0"/>
              </a:rPr>
              <a:t>rèn</a:t>
            </a:r>
            <a:r>
              <a:rPr lang="en-US" dirty="0">
                <a:latin typeface="Myriad Pro" pitchFamily="34" charset="0"/>
              </a:rPr>
              <a:t> </a:t>
            </a:r>
            <a:r>
              <a:rPr lang="en-US" dirty="0" err="1">
                <a:latin typeface="Myriad Pro" pitchFamily="34" charset="0"/>
              </a:rPr>
              <a:t>luyện</a:t>
            </a:r>
            <a:r>
              <a:rPr lang="en-US" dirty="0">
                <a:latin typeface="Myriad Pro" pitchFamily="34" charset="0"/>
              </a:rPr>
              <a:t> ở </a:t>
            </a:r>
            <a:r>
              <a:rPr lang="en-US" dirty="0" err="1">
                <a:latin typeface="Myriad Pro" pitchFamily="34" charset="0"/>
              </a:rPr>
              <a:t>nhà</a:t>
            </a:r>
            <a:r>
              <a:rPr lang="en-US" dirty="0">
                <a:latin typeface="Myriad Pro" pitchFamily="34" charset="0"/>
              </a:rPr>
              <a:t> </a:t>
            </a:r>
            <a:r>
              <a:rPr lang="en-US" dirty="0" err="1">
                <a:latin typeface="Myriad Pro" pitchFamily="34" charset="0"/>
              </a:rPr>
              <a:t>của</a:t>
            </a:r>
            <a:r>
              <a:rPr lang="en-US" dirty="0">
                <a:latin typeface="Myriad Pro" pitchFamily="34" charset="0"/>
              </a:rPr>
              <a:t> </a:t>
            </a:r>
            <a:r>
              <a:rPr lang="en-US" dirty="0" err="1">
                <a:latin typeface="Myriad Pro" pitchFamily="34" charset="0"/>
              </a:rPr>
              <a:t>học</a:t>
            </a:r>
            <a:r>
              <a:rPr lang="en-US" dirty="0">
                <a:latin typeface="Myriad Pro" pitchFamily="34" charset="0"/>
              </a:rPr>
              <a:t> </a:t>
            </a:r>
            <a:r>
              <a:rPr lang="en-US" dirty="0" err="1">
                <a:latin typeface="Myriad Pro" pitchFamily="34" charset="0"/>
              </a:rPr>
              <a:t>sinh</a:t>
            </a:r>
            <a:r>
              <a:rPr lang="en-US" dirty="0">
                <a:latin typeface="Myriad Pro" pitchFamily="34" charset="0"/>
              </a:rPr>
              <a:t>.</a:t>
            </a:r>
          </a:p>
          <a:p>
            <a:pPr marL="457200" lvl="0" indent="-457200" algn="just">
              <a:spcBef>
                <a:spcPts val="600"/>
              </a:spcBef>
              <a:buFont typeface="+mj-lt"/>
              <a:buAutoNum type="arabicPeriod"/>
              <a:tabLst>
                <a:tab pos="171450" algn="l"/>
              </a:tabLst>
            </a:pPr>
            <a:r>
              <a:rPr lang="en-US" dirty="0" err="1">
                <a:latin typeface="Myriad Pro" pitchFamily="34" charset="0"/>
              </a:rPr>
              <a:t>Phụ</a:t>
            </a:r>
            <a:r>
              <a:rPr lang="en-US" dirty="0">
                <a:latin typeface="Myriad Pro" pitchFamily="34" charset="0"/>
              </a:rPr>
              <a:t> </a:t>
            </a:r>
            <a:r>
              <a:rPr lang="en-US" dirty="0" err="1">
                <a:latin typeface="Myriad Pro" pitchFamily="34" charset="0"/>
              </a:rPr>
              <a:t>huynh</a:t>
            </a:r>
            <a:r>
              <a:rPr lang="en-US" dirty="0">
                <a:latin typeface="Myriad Pro" pitchFamily="34" charset="0"/>
              </a:rPr>
              <a:t> </a:t>
            </a:r>
            <a:r>
              <a:rPr lang="en-US" dirty="0" err="1">
                <a:latin typeface="Myriad Pro" pitchFamily="34" charset="0"/>
              </a:rPr>
              <a:t>nhận</a:t>
            </a:r>
            <a:r>
              <a:rPr lang="en-US" dirty="0">
                <a:latin typeface="Myriad Pro" pitchFamily="34" charset="0"/>
              </a:rPr>
              <a:t> </a:t>
            </a:r>
            <a:r>
              <a:rPr lang="en-US" dirty="0" err="1">
                <a:latin typeface="Myriad Pro" pitchFamily="34" charset="0"/>
              </a:rPr>
              <a:t>xét</a:t>
            </a:r>
            <a:r>
              <a:rPr lang="en-US" dirty="0">
                <a:latin typeface="Myriad Pro" pitchFamily="34" charset="0"/>
              </a:rPr>
              <a:t>, </a:t>
            </a:r>
            <a:r>
              <a:rPr lang="en-US" dirty="0" err="1">
                <a:latin typeface="Myriad Pro" pitchFamily="34" charset="0"/>
              </a:rPr>
              <a:t>đánh</a:t>
            </a:r>
            <a:r>
              <a:rPr lang="en-US" dirty="0">
                <a:latin typeface="Myriad Pro" pitchFamily="34" charset="0"/>
              </a:rPr>
              <a:t> </a:t>
            </a:r>
            <a:r>
              <a:rPr lang="en-US" dirty="0" err="1">
                <a:latin typeface="Myriad Pro" pitchFamily="34" charset="0"/>
              </a:rPr>
              <a:t>giá</a:t>
            </a:r>
            <a:r>
              <a:rPr lang="en-US" dirty="0">
                <a:latin typeface="Myriad Pro" pitchFamily="34" charset="0"/>
              </a:rPr>
              <a:t> </a:t>
            </a:r>
            <a:r>
              <a:rPr lang="en-US" dirty="0" err="1">
                <a:latin typeface="Myriad Pro" pitchFamily="34" charset="0"/>
              </a:rPr>
              <a:t>những</a:t>
            </a:r>
            <a:r>
              <a:rPr lang="en-US" dirty="0">
                <a:latin typeface="Myriad Pro" pitchFamily="34" charset="0"/>
              </a:rPr>
              <a:t> </a:t>
            </a:r>
            <a:r>
              <a:rPr lang="en-US" dirty="0" err="1">
                <a:latin typeface="Myriad Pro" pitchFamily="34" charset="0"/>
              </a:rPr>
              <a:t>hoạt</a:t>
            </a:r>
            <a:r>
              <a:rPr lang="en-US" dirty="0">
                <a:latin typeface="Myriad Pro" pitchFamily="34" charset="0"/>
              </a:rPr>
              <a:t> </a:t>
            </a:r>
            <a:r>
              <a:rPr lang="en-US" dirty="0" err="1">
                <a:latin typeface="Myriad Pro" pitchFamily="34" charset="0"/>
              </a:rPr>
              <a:t>động</a:t>
            </a:r>
            <a:r>
              <a:rPr lang="en-US" dirty="0">
                <a:latin typeface="Myriad Pro" pitchFamily="34" charset="0"/>
              </a:rPr>
              <a:t> </a:t>
            </a:r>
            <a:r>
              <a:rPr lang="en-US" dirty="0" err="1">
                <a:latin typeface="Myriad Pro" pitchFamily="34" charset="0"/>
              </a:rPr>
              <a:t>rèn</a:t>
            </a:r>
            <a:r>
              <a:rPr lang="en-US" dirty="0">
                <a:latin typeface="Myriad Pro" pitchFamily="34" charset="0"/>
              </a:rPr>
              <a:t> </a:t>
            </a:r>
            <a:r>
              <a:rPr lang="en-US" dirty="0" err="1">
                <a:latin typeface="Myriad Pro" pitchFamily="34" charset="0"/>
              </a:rPr>
              <a:t>luyện</a:t>
            </a:r>
            <a:r>
              <a:rPr lang="en-US" dirty="0">
                <a:latin typeface="Myriad Pro" pitchFamily="34" charset="0"/>
              </a:rPr>
              <a:t> ở </a:t>
            </a:r>
            <a:r>
              <a:rPr lang="en-US" dirty="0" err="1">
                <a:latin typeface="Myriad Pro" pitchFamily="34" charset="0"/>
              </a:rPr>
              <a:t>nhà</a:t>
            </a:r>
            <a:r>
              <a:rPr lang="en-US" dirty="0">
                <a:latin typeface="Myriad Pro" pitchFamily="34" charset="0"/>
              </a:rPr>
              <a:t> </a:t>
            </a:r>
            <a:r>
              <a:rPr lang="en-US" dirty="0" err="1">
                <a:latin typeface="Myriad Pro" pitchFamily="34" charset="0"/>
              </a:rPr>
              <a:t>của</a:t>
            </a:r>
            <a:r>
              <a:rPr lang="en-US" dirty="0">
                <a:latin typeface="Myriad Pro" pitchFamily="34" charset="0"/>
              </a:rPr>
              <a:t> </a:t>
            </a:r>
            <a:r>
              <a:rPr lang="en-US" dirty="0" err="1">
                <a:latin typeface="Myriad Pro" pitchFamily="34" charset="0"/>
              </a:rPr>
              <a:t>học</a:t>
            </a:r>
            <a:r>
              <a:rPr lang="en-US" dirty="0">
                <a:latin typeface="Myriad Pro" pitchFamily="34" charset="0"/>
              </a:rPr>
              <a:t> </a:t>
            </a:r>
            <a:r>
              <a:rPr lang="en-US" dirty="0" err="1">
                <a:latin typeface="Myriad Pro" pitchFamily="34" charset="0"/>
              </a:rPr>
              <a:t>sinh</a:t>
            </a:r>
            <a:r>
              <a:rPr lang="en-US" dirty="0">
                <a:latin typeface="Myriad Pro" pitchFamily="34" charset="0"/>
              </a:rPr>
              <a:t> </a:t>
            </a:r>
            <a:r>
              <a:rPr lang="en-US" dirty="0" err="1">
                <a:latin typeface="Myriad Pro" pitchFamily="34" charset="0"/>
              </a:rPr>
              <a:t>và</a:t>
            </a:r>
            <a:r>
              <a:rPr lang="en-US" dirty="0">
                <a:latin typeface="Myriad Pro" pitchFamily="34" charset="0"/>
              </a:rPr>
              <a:t> </a:t>
            </a:r>
            <a:r>
              <a:rPr lang="en-US" dirty="0" err="1">
                <a:latin typeface="Myriad Pro" pitchFamily="34" charset="0"/>
              </a:rPr>
              <a:t>gửi</a:t>
            </a:r>
            <a:r>
              <a:rPr lang="en-US" dirty="0">
                <a:latin typeface="Myriad Pro" pitchFamily="34" charset="0"/>
              </a:rPr>
              <a:t> </a:t>
            </a:r>
            <a:r>
              <a:rPr lang="en-US" dirty="0" err="1">
                <a:latin typeface="Myriad Pro" pitchFamily="34" charset="0"/>
              </a:rPr>
              <a:t>lại</a:t>
            </a:r>
            <a:r>
              <a:rPr lang="en-US" dirty="0">
                <a:latin typeface="Myriad Pro" pitchFamily="34" charset="0"/>
              </a:rPr>
              <a:t> </a:t>
            </a:r>
            <a:r>
              <a:rPr lang="en-US" dirty="0" err="1">
                <a:latin typeface="Myriad Pro" pitchFamily="34" charset="0"/>
              </a:rPr>
              <a:t>cho</a:t>
            </a:r>
            <a:r>
              <a:rPr lang="en-US" dirty="0">
                <a:latin typeface="Myriad Pro" pitchFamily="34" charset="0"/>
              </a:rPr>
              <a:t> </a:t>
            </a:r>
            <a:r>
              <a:rPr lang="en-US" dirty="0" err="1">
                <a:latin typeface="Myriad Pro" pitchFamily="34" charset="0"/>
              </a:rPr>
              <a:t>giáo</a:t>
            </a:r>
            <a:r>
              <a:rPr lang="en-US" dirty="0">
                <a:latin typeface="Myriad Pro" pitchFamily="34" charset="0"/>
              </a:rPr>
              <a:t> </a:t>
            </a:r>
            <a:r>
              <a:rPr lang="en-US" dirty="0" err="1">
                <a:latin typeface="Myriad Pro" pitchFamily="34" charset="0"/>
              </a:rPr>
              <a:t>viên</a:t>
            </a:r>
            <a:r>
              <a:rPr lang="en-US" dirty="0">
                <a:latin typeface="Myriad Pro" pitchFamily="34" charset="0"/>
              </a:rPr>
              <a:t> </a:t>
            </a:r>
            <a:r>
              <a:rPr lang="en-US" dirty="0" err="1">
                <a:latin typeface="Myriad Pro" pitchFamily="34" charset="0"/>
              </a:rPr>
              <a:t>chủ</a:t>
            </a:r>
            <a:r>
              <a:rPr lang="en-US" dirty="0">
                <a:latin typeface="Myriad Pro" pitchFamily="34" charset="0"/>
              </a:rPr>
              <a:t> </a:t>
            </a:r>
            <a:r>
              <a:rPr lang="en-US" dirty="0" err="1">
                <a:latin typeface="Myriad Pro" pitchFamily="34" charset="0"/>
              </a:rPr>
              <a:t>nhiệm</a:t>
            </a:r>
            <a:r>
              <a:rPr lang="en-US" dirty="0">
                <a:latin typeface="Myriad Pro" pitchFamily="34" charset="0"/>
              </a:rPr>
              <a:t>.</a:t>
            </a:r>
            <a:endParaRPr lang="en-US" dirty="0">
              <a:latin typeface="Myriad Pro" pitchFamily="34" charset="0"/>
              <a:ea typeface="Calibri" panose="020F0502020204030204" pitchFamily="34" charset="0"/>
              <a:cs typeface="Times New Roman" panose="02020603050405020304" pitchFamily="18" charset="0"/>
            </a:endParaRPr>
          </a:p>
        </p:txBody>
      </p:sp>
      <p:sp>
        <p:nvSpPr>
          <p:cNvPr id="7" name="Arrow: Down 6">
            <a:extLst>
              <a:ext uri="{FF2B5EF4-FFF2-40B4-BE49-F238E27FC236}">
                <a16:creationId xmlns:a16="http://schemas.microsoft.com/office/drawing/2014/main" id="{8C2DFF73-1A20-48E2-8E2C-CD938B842A19}"/>
              </a:ext>
            </a:extLst>
          </p:cNvPr>
          <p:cNvSpPr/>
          <p:nvPr/>
        </p:nvSpPr>
        <p:spPr>
          <a:xfrm>
            <a:off x="8980309" y="3340053"/>
            <a:ext cx="509286" cy="56768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yriad Pro" pitchFamily="34" charset="0"/>
            </a:endParaRPr>
          </a:p>
        </p:txBody>
      </p:sp>
      <p:sp>
        <p:nvSpPr>
          <p:cNvPr id="8" name="Title 1">
            <a:extLst>
              <a:ext uri="{FF2B5EF4-FFF2-40B4-BE49-F238E27FC236}">
                <a16:creationId xmlns:a16="http://schemas.microsoft.com/office/drawing/2014/main" id="{7952A56B-AA59-48FC-9723-5DFC731DEACD}"/>
              </a:ext>
            </a:extLst>
          </p:cNvPr>
          <p:cNvSpPr>
            <a:spLocks noGrp="1"/>
          </p:cNvSpPr>
          <p:nvPr>
            <p:ph type="title" idx="4294967295"/>
          </p:nvPr>
        </p:nvSpPr>
        <p:spPr>
          <a:xfrm>
            <a:off x="-10949" y="457199"/>
            <a:ext cx="12192000" cy="991567"/>
          </a:xfrm>
        </p:spPr>
        <p:txBody>
          <a:bodyPr>
            <a:normAutofit/>
          </a:bodyPr>
          <a:lstStyle/>
          <a:p>
            <a:pPr algn="ctr"/>
            <a:r>
              <a:rPr lang="en-US" sz="2800" b="1" dirty="0">
                <a:solidFill>
                  <a:srgbClr val="C00000"/>
                </a:solidFill>
                <a:effectLst/>
              </a:rPr>
              <a:t>CẤU TRÚC CHỦ ĐỀ TRONG SÁCH GIÁO VIÊN </a:t>
            </a:r>
          </a:p>
        </p:txBody>
      </p:sp>
      <p:sp>
        <p:nvSpPr>
          <p:cNvPr id="9" name="Slide Number Placeholder 8">
            <a:extLst>
              <a:ext uri="{FF2B5EF4-FFF2-40B4-BE49-F238E27FC236}">
                <a16:creationId xmlns:a16="http://schemas.microsoft.com/office/drawing/2014/main" id="{9F18143B-68E6-4F4A-B90B-ED543C2F013F}"/>
              </a:ext>
            </a:extLst>
          </p:cNvPr>
          <p:cNvSpPr>
            <a:spLocks noGrp="1"/>
          </p:cNvSpPr>
          <p:nvPr>
            <p:ph type="sldNum" sz="quarter" idx="4294967295"/>
          </p:nvPr>
        </p:nvSpPr>
        <p:spPr>
          <a:xfrm>
            <a:off x="9199563" y="6356350"/>
            <a:ext cx="2992437" cy="365125"/>
          </a:xfrm>
        </p:spPr>
        <p:txBody>
          <a:bodyPr/>
          <a:lstStyle/>
          <a:p>
            <a:fld id="{1DB82C78-C38B-45D0-A1D4-5C2339086241}" type="slidenum">
              <a:rPr lang="en-US" altLang="en-US" smtClean="0"/>
              <a:pPr/>
              <a:t>28</a:t>
            </a:fld>
            <a:endParaRPr lang="en-US" altLang="en-US"/>
          </a:p>
        </p:txBody>
      </p:sp>
      <p:sp>
        <p:nvSpPr>
          <p:cNvPr id="11" name="Rectangle 10">
            <a:extLst>
              <a:ext uri="{FF2B5EF4-FFF2-40B4-BE49-F238E27FC236}">
                <a16:creationId xmlns:a16="http://schemas.microsoft.com/office/drawing/2014/main" id="{7D311F9E-C9EA-4872-9A49-0780B99EE919}"/>
              </a:ext>
            </a:extLst>
          </p:cNvPr>
          <p:cNvSpPr/>
          <p:nvPr/>
        </p:nvSpPr>
        <p:spPr>
          <a:xfrm>
            <a:off x="966654" y="1360637"/>
            <a:ext cx="5224732" cy="4539704"/>
          </a:xfrm>
          <a:prstGeom prst="rect">
            <a:avLst/>
          </a:prstGeom>
          <a:ln>
            <a:solidFill>
              <a:schemeClr val="accent1">
                <a:lumMod val="75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lvl="1" algn="just">
              <a:spcBef>
                <a:spcPts val="600"/>
              </a:spcBef>
            </a:pPr>
            <a:r>
              <a:rPr lang="en-US" sz="1600" b="1" dirty="0">
                <a:latin typeface="Arial" panose="020B0604020202020204" pitchFamily="34" charset="0"/>
                <a:cs typeface="Arial" panose="020B0604020202020204" pitchFamily="34" charset="0"/>
              </a:rPr>
              <a:t>I. YÊU CẦU CẦN ĐẠT</a:t>
            </a:r>
          </a:p>
          <a:p>
            <a:pPr lvl="1" algn="just">
              <a:spcBef>
                <a:spcPts val="600"/>
              </a:spcBef>
            </a:pPr>
            <a:endParaRPr lang="en-US" sz="1600" b="1" dirty="0">
              <a:latin typeface="Arial" panose="020B0604020202020204" pitchFamily="34" charset="0"/>
              <a:cs typeface="Arial" panose="020B0604020202020204" pitchFamily="34" charset="0"/>
            </a:endParaRPr>
          </a:p>
          <a:p>
            <a:pPr lvl="1" algn="just">
              <a:spcBef>
                <a:spcPts val="600"/>
              </a:spcBef>
            </a:pPr>
            <a:r>
              <a:rPr lang="en-US" sz="1600" b="1" dirty="0">
                <a:latin typeface="Arial" panose="020B0604020202020204" pitchFamily="34" charset="0"/>
                <a:cs typeface="Arial" panose="020B0604020202020204" pitchFamily="34" charset="0"/>
              </a:rPr>
              <a:t>II. CHUẨN BỊ</a:t>
            </a:r>
          </a:p>
          <a:p>
            <a:pPr lvl="1" algn="just">
              <a:spcBef>
                <a:spcPts val="600"/>
              </a:spcBef>
            </a:pPr>
            <a:r>
              <a:rPr lang="pt-BR" sz="1600" dirty="0">
                <a:latin typeface="Arial" panose="020B0604020202020204" pitchFamily="34" charset="0"/>
                <a:cs typeface="Arial" panose="020B0604020202020204" pitchFamily="34" charset="0"/>
              </a:rPr>
              <a:t>	1. Giáo viên: </a:t>
            </a:r>
            <a:endParaRPr lang="en-US" sz="1600" dirty="0">
              <a:latin typeface="Arial" panose="020B0604020202020204" pitchFamily="34" charset="0"/>
              <a:cs typeface="Arial" panose="020B0604020202020204" pitchFamily="34" charset="0"/>
            </a:endParaRPr>
          </a:p>
          <a:p>
            <a:pPr lvl="1" algn="just">
              <a:spcBef>
                <a:spcPts val="600"/>
              </a:spcBef>
            </a:pPr>
            <a:r>
              <a:rPr lang="pt-BR" sz="1600" dirty="0">
                <a:latin typeface="Arial" panose="020B0604020202020204" pitchFamily="34" charset="0"/>
                <a:cs typeface="Arial" panose="020B0604020202020204" pitchFamily="34" charset="0"/>
              </a:rPr>
              <a:t>	2. Học sinh: </a:t>
            </a:r>
          </a:p>
          <a:p>
            <a:pPr lvl="1" algn="just">
              <a:spcBef>
                <a:spcPts val="600"/>
              </a:spcBef>
            </a:pPr>
            <a:endParaRPr lang="en-US" sz="1600" dirty="0">
              <a:latin typeface="Arial" panose="020B0604020202020204" pitchFamily="34" charset="0"/>
              <a:cs typeface="Arial" panose="020B0604020202020204" pitchFamily="34" charset="0"/>
            </a:endParaRPr>
          </a:p>
          <a:p>
            <a:pPr lvl="1" algn="just">
              <a:spcBef>
                <a:spcPts val="600"/>
              </a:spcBef>
            </a:pPr>
            <a:r>
              <a:rPr lang="en-US" sz="1600" b="1" dirty="0">
                <a:latin typeface="Arial" panose="020B0604020202020204" pitchFamily="34" charset="0"/>
                <a:cs typeface="Arial" panose="020B0604020202020204" pitchFamily="34" charset="0"/>
              </a:rPr>
              <a:t>III. </a:t>
            </a:r>
            <a:r>
              <a:rPr lang="en-US" sz="1600" b="1" dirty="0" err="1">
                <a:latin typeface="Arial" panose="020B0604020202020204" pitchFamily="34" charset="0"/>
                <a:cs typeface="Arial" panose="020B0604020202020204" pitchFamily="34" charset="0"/>
              </a:rPr>
              <a:t>GỢI</a:t>
            </a:r>
            <a:r>
              <a:rPr lang="en-US" sz="1600" b="1" dirty="0">
                <a:latin typeface="Arial" panose="020B0604020202020204" pitchFamily="34" charset="0"/>
                <a:cs typeface="Arial" panose="020B0604020202020204" pitchFamily="34" charset="0"/>
              </a:rPr>
              <a:t> Ý </a:t>
            </a:r>
            <a:r>
              <a:rPr lang="en-US" sz="1600" b="1" dirty="0" err="1">
                <a:latin typeface="Arial" panose="020B0604020202020204" pitchFamily="34" charset="0"/>
                <a:cs typeface="Arial" panose="020B0604020202020204" pitchFamily="34" charset="0"/>
              </a:rPr>
              <a:t>TỔ</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CHỨC</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HOẠT</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ĐỘNG</a:t>
            </a:r>
            <a:endParaRPr lang="en-US" sz="1600" b="1" dirty="0">
              <a:latin typeface="Arial" panose="020B0604020202020204" pitchFamily="34" charset="0"/>
              <a:cs typeface="Arial" panose="020B0604020202020204" pitchFamily="34" charset="0"/>
            </a:endParaRPr>
          </a:p>
          <a:p>
            <a:pPr lvl="1" algn="just">
              <a:spcBef>
                <a:spcPts val="600"/>
              </a:spcBef>
            </a:pPr>
            <a:r>
              <a:rPr lang="en-US" sz="1600" dirty="0" err="1">
                <a:latin typeface="Arial" panose="020B0604020202020204" pitchFamily="34" charset="0"/>
                <a:cs typeface="Arial" panose="020B0604020202020204" pitchFamily="34" charset="0"/>
              </a:rPr>
              <a:t>Mỗi</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tuần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đều</a:t>
            </a:r>
            <a:r>
              <a:rPr lang="en-US" sz="1600" dirty="0">
                <a:latin typeface="Arial" panose="020B0604020202020204" pitchFamily="34" charset="0"/>
                <a:cs typeface="Arial" panose="020B0604020202020204" pitchFamily="34" charset="0"/>
              </a:rPr>
              <a:t> h</a:t>
            </a:r>
            <a:r>
              <a:rPr lang="vi-VN" sz="1600" dirty="0">
                <a:latin typeface="Arial" panose="020B0604020202020204" pitchFamily="34" charset="0"/>
                <a:cs typeface="Arial" panose="020B0604020202020204" pitchFamily="34" charset="0"/>
              </a:rPr>
              <a:t>ư</a:t>
            </a:r>
            <a:r>
              <a:rPr lang="en-US" sz="1600" dirty="0" err="1">
                <a:latin typeface="Arial" panose="020B0604020202020204" pitchFamily="34" charset="0"/>
                <a:cs typeface="Arial" panose="020B0604020202020204" pitchFamily="34" charset="0"/>
              </a:rPr>
              <a:t>ớng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dẫn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tổ</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chức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hoạt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động</a:t>
            </a:r>
            <a:r>
              <a:rPr lang="en-US" sz="1600" dirty="0">
                <a:latin typeface="Arial" panose="020B0604020202020204" pitchFamily="34" charset="0"/>
                <a:cs typeface="Arial" panose="020B0604020202020204" pitchFamily="34" charset="0"/>
              </a:rPr>
              <a:t>:</a:t>
            </a:r>
          </a:p>
          <a:p>
            <a:pPr lvl="1" algn="just">
              <a:spcBef>
                <a:spcPts val="600"/>
              </a:spcBef>
            </a:pPr>
            <a:endParaRPr lang="en-US" sz="1600" b="1" dirty="0">
              <a:latin typeface="Arial" panose="020B0604020202020204" pitchFamily="34" charset="0"/>
              <a:cs typeface="Arial" panose="020B0604020202020204" pitchFamily="34" charset="0"/>
            </a:endParaRP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1</a:t>
            </a: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2</a:t>
            </a: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3</a:t>
            </a:r>
          </a:p>
          <a:p>
            <a:pPr lvl="1" algn="just">
              <a:spcBef>
                <a:spcPts val="600"/>
              </a:spcBef>
            </a:pP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4</a:t>
            </a:r>
            <a:endParaRPr lang="en-US" sz="1600" dirty="0">
              <a:latin typeface="Arial" panose="020B0604020202020204" pitchFamily="34" charset="0"/>
              <a:cs typeface="Arial" panose="020B0604020202020204" pitchFamily="34" charset="0"/>
            </a:endParaRPr>
          </a:p>
          <a:p>
            <a:pPr lvl="1" algn="just">
              <a:spcBef>
                <a:spcPts val="600"/>
              </a:spcBef>
            </a:pPr>
            <a:endParaRPr lang="en-US" sz="1600" b="1" dirty="0">
              <a:latin typeface="Arial" panose="020B0604020202020204" pitchFamily="34" charset="0"/>
              <a:cs typeface="Arial" panose="020B0604020202020204" pitchFamily="34" charset="0"/>
            </a:endParaRPr>
          </a:p>
        </p:txBody>
      </p:sp>
      <p:sp>
        <p:nvSpPr>
          <p:cNvPr id="3" name="Right Brace 2">
            <a:extLst>
              <a:ext uri="{FF2B5EF4-FFF2-40B4-BE49-F238E27FC236}">
                <a16:creationId xmlns:a16="http://schemas.microsoft.com/office/drawing/2014/main" id="{139BE95F-4CB5-4E3E-8B39-FA4337238D5B}"/>
              </a:ext>
            </a:extLst>
          </p:cNvPr>
          <p:cNvSpPr/>
          <p:nvPr/>
        </p:nvSpPr>
        <p:spPr>
          <a:xfrm>
            <a:off x="2306830" y="4169378"/>
            <a:ext cx="228600" cy="1487444"/>
          </a:xfrm>
          <a:prstGeom prst="rightBrace">
            <a:avLst>
              <a:gd name="adj1" fmla="val 40277"/>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Myriad Pro" pitchFamily="34" charset="0"/>
            </a:endParaRPr>
          </a:p>
        </p:txBody>
      </p:sp>
      <p:sp>
        <p:nvSpPr>
          <p:cNvPr id="4" name="Rectangle 3">
            <a:extLst>
              <a:ext uri="{FF2B5EF4-FFF2-40B4-BE49-F238E27FC236}">
                <a16:creationId xmlns:a16="http://schemas.microsoft.com/office/drawing/2014/main" id="{DCB6C710-353E-47D6-A4CA-4CAF403AB9B9}"/>
              </a:ext>
            </a:extLst>
          </p:cNvPr>
          <p:cNvSpPr/>
          <p:nvPr/>
        </p:nvSpPr>
        <p:spPr>
          <a:xfrm>
            <a:off x="7034233" y="2458884"/>
            <a:ext cx="4343400" cy="760161"/>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latin typeface="Myriad Pro" pitchFamily="34" charset="0"/>
              </a:rPr>
              <a:t>TH</a:t>
            </a:r>
            <a:r>
              <a:rPr lang="vi-VN" b="1" dirty="0">
                <a:solidFill>
                  <a:schemeClr val="tx2"/>
                </a:solidFill>
                <a:latin typeface="Myriad Pro" pitchFamily="34" charset="0"/>
              </a:rPr>
              <a:t>Ư</a:t>
            </a:r>
            <a:r>
              <a:rPr lang="en-US" b="1" dirty="0">
                <a:solidFill>
                  <a:schemeClr val="tx2"/>
                </a:solidFill>
                <a:latin typeface="Myriad Pro" pitchFamily="34" charset="0"/>
              </a:rPr>
              <a:t> GỬI PHỤ HUYNH</a:t>
            </a:r>
          </a:p>
        </p:txBody>
      </p:sp>
      <p:sp>
        <p:nvSpPr>
          <p:cNvPr id="19" name="Rectangle 18"/>
          <p:cNvSpPr/>
          <p:nvPr/>
        </p:nvSpPr>
        <p:spPr>
          <a:xfrm>
            <a:off x="7034232" y="1599575"/>
            <a:ext cx="4343400" cy="685800"/>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2"/>
                </a:solidFill>
                <a:latin typeface="Myriad Pro" pitchFamily="34" charset="0"/>
              </a:rPr>
              <a:t>ĐÁNH</a:t>
            </a:r>
            <a:r>
              <a:rPr lang="en-US" b="1" dirty="0">
                <a:solidFill>
                  <a:schemeClr val="tx2"/>
                </a:solidFill>
                <a:latin typeface="Myriad Pro" pitchFamily="34" charset="0"/>
              </a:rPr>
              <a:t> </a:t>
            </a:r>
            <a:r>
              <a:rPr lang="en-US" b="1" dirty="0" err="1">
                <a:solidFill>
                  <a:schemeClr val="tx2"/>
                </a:solidFill>
                <a:latin typeface="Myriad Pro" pitchFamily="34" charset="0"/>
              </a:rPr>
              <a:t>GIÁ</a:t>
            </a:r>
            <a:r>
              <a:rPr lang="en-US" b="1" dirty="0">
                <a:solidFill>
                  <a:schemeClr val="tx2"/>
                </a:solidFill>
                <a:latin typeface="Myriad Pro" pitchFamily="34" charset="0"/>
              </a:rPr>
              <a:t> </a:t>
            </a:r>
            <a:r>
              <a:rPr lang="en-US" b="1" dirty="0" err="1">
                <a:solidFill>
                  <a:schemeClr val="tx2"/>
                </a:solidFill>
                <a:latin typeface="Myriad Pro" pitchFamily="34" charset="0"/>
              </a:rPr>
              <a:t>HOẠT</a:t>
            </a:r>
            <a:r>
              <a:rPr lang="en-US" b="1" dirty="0">
                <a:solidFill>
                  <a:schemeClr val="tx2"/>
                </a:solidFill>
                <a:latin typeface="Myriad Pro" pitchFamily="34" charset="0"/>
              </a:rPr>
              <a:t> </a:t>
            </a:r>
            <a:r>
              <a:rPr lang="en-US" b="1" dirty="0" err="1">
                <a:solidFill>
                  <a:schemeClr val="tx2"/>
                </a:solidFill>
                <a:latin typeface="Myriad Pro" pitchFamily="34" charset="0"/>
              </a:rPr>
              <a:t>ĐỘNG</a:t>
            </a:r>
            <a:endParaRPr lang="en-US" b="1" dirty="0">
              <a:solidFill>
                <a:schemeClr val="tx2"/>
              </a:solidFill>
              <a:latin typeface="Myriad Pro" pitchFamily="34" charset="0"/>
            </a:endParaRPr>
          </a:p>
        </p:txBody>
      </p:sp>
      <p:sp>
        <p:nvSpPr>
          <p:cNvPr id="24" name="Slide Number 04">
            <a:extLst>
              <a:ext uri="{FF2B5EF4-FFF2-40B4-BE49-F238E27FC236}">
                <a16:creationId xmlns:a16="http://schemas.microsoft.com/office/drawing/2014/main" id="{979C3E78-CF44-41DC-A57F-A9DFA28E5F1F}"/>
              </a:ext>
            </a:extLst>
          </p:cNvPr>
          <p:cNvSpPr txBox="1">
            <a:spLocks/>
          </p:cNvSpPr>
          <p:nvPr/>
        </p:nvSpPr>
        <p:spPr>
          <a:xfrm>
            <a:off x="10674157" y="1050715"/>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latin typeface="Myriad Pro" pitchFamily="34" charset="0"/>
              </a:rPr>
              <a:pPr/>
              <a:t>28</a:t>
            </a:fld>
            <a:endParaRPr lang="en-US" sz="1000" dirty="0">
              <a:solidFill>
                <a:schemeClr val="bg1">
                  <a:alpha val="50000"/>
                </a:schemeClr>
              </a:solidFill>
              <a:latin typeface="Myriad Pro" pitchFamily="34" charset="0"/>
            </a:endParaRPr>
          </a:p>
        </p:txBody>
      </p:sp>
      <p:grpSp>
        <p:nvGrpSpPr>
          <p:cNvPr id="10" name="Group 9">
            <a:extLst>
              <a:ext uri="{FF2B5EF4-FFF2-40B4-BE49-F238E27FC236}">
                <a16:creationId xmlns:a16="http://schemas.microsoft.com/office/drawing/2014/main" id="{9C7B7C03-1648-47AC-BF3E-1530569219FB}"/>
              </a:ext>
            </a:extLst>
          </p:cNvPr>
          <p:cNvGrpSpPr/>
          <p:nvPr/>
        </p:nvGrpSpPr>
        <p:grpSpPr>
          <a:xfrm>
            <a:off x="2885800" y="4169378"/>
            <a:ext cx="2761874" cy="1487444"/>
            <a:chOff x="2826907" y="4564515"/>
            <a:chExt cx="2761874" cy="1487444"/>
          </a:xfrm>
        </p:grpSpPr>
        <p:pic>
          <p:nvPicPr>
            <p:cNvPr id="12" name="Picture 1">
              <a:extLst>
                <a:ext uri="{FF2B5EF4-FFF2-40B4-BE49-F238E27FC236}">
                  <a16:creationId xmlns:a16="http://schemas.microsoft.com/office/drawing/2014/main" id="{5DB67ACD-2841-4816-A15C-9613E7FA5D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248" t="30557" r="30260" b="39273"/>
            <a:stretch/>
          </p:blipFill>
          <p:spPr bwMode="auto">
            <a:xfrm>
              <a:off x="2826907" y="4564515"/>
              <a:ext cx="2704040" cy="148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2FA51FC-3DC4-4C64-8F74-354A64004495}"/>
                </a:ext>
              </a:extLst>
            </p:cNvPr>
            <p:cNvSpPr txBox="1"/>
            <p:nvPr/>
          </p:nvSpPr>
          <p:spPr>
            <a:xfrm>
              <a:off x="3425027" y="5208813"/>
              <a:ext cx="2163754" cy="261610"/>
            </a:xfrm>
            <a:prstGeom prst="rect">
              <a:avLst/>
            </a:prstGeom>
            <a:solidFill>
              <a:schemeClr val="bg1"/>
            </a:solidFill>
          </p:spPr>
          <p:txBody>
            <a:bodyPr wrap="square" rtlCol="0">
              <a:spAutoFit/>
            </a:bodyPr>
            <a:lstStyle/>
            <a:p>
              <a:r>
                <a:rPr lang="vi-VN" sz="1100" dirty="0">
                  <a:latin typeface="Myriad Pro" pitchFamily="34" charset="0"/>
                </a:rPr>
                <a:t>Hoạt động giáo dục theo chủ đề</a:t>
              </a:r>
            </a:p>
          </p:txBody>
        </p:sp>
      </p:grpSp>
    </p:spTree>
    <p:extLst>
      <p:ext uri="{BB962C8B-B14F-4D97-AF65-F5344CB8AC3E}">
        <p14:creationId xmlns:p14="http://schemas.microsoft.com/office/powerpoint/2010/main" val="344780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7C7B9A1-C26D-4136-924F-E538863288C8}"/>
              </a:ext>
            </a:extLst>
          </p:cNvPr>
          <p:cNvSpPr txBox="1">
            <a:spLocks/>
          </p:cNvSpPr>
          <p:nvPr/>
        </p:nvSpPr>
        <p:spPr>
          <a:xfrm>
            <a:off x="4596838" y="1393413"/>
            <a:ext cx="7144588" cy="1204011"/>
          </a:xfrm>
          <a:prstGeom prst="rect">
            <a:avLst/>
          </a:prstGeom>
        </p:spPr>
        <p:txBody>
          <a:bodyPr/>
          <a:lstStyle>
            <a:lvl1pPr algn="l" rtl="0" eaLnBrk="1" fontAlgn="base" hangingPunct="1">
              <a:spcBef>
                <a:spcPct val="0"/>
              </a:spcBef>
              <a:spcAft>
                <a:spcPct val="0"/>
              </a:spcAft>
              <a:defRPr sz="3800" b="1">
                <a:solidFill>
                  <a:schemeClr val="tx2"/>
                </a:solidFill>
                <a:latin typeface="+mj-lt"/>
                <a:ea typeface="+mj-ea"/>
                <a:cs typeface="+mj-cs"/>
              </a:defRPr>
            </a:lvl1pPr>
            <a:lvl2pPr algn="l" rtl="0" eaLnBrk="1" fontAlgn="base" hangingPunct="1">
              <a:spcBef>
                <a:spcPct val="0"/>
              </a:spcBef>
              <a:spcAft>
                <a:spcPct val="0"/>
              </a:spcAft>
              <a:defRPr sz="3800" b="1">
                <a:solidFill>
                  <a:schemeClr val="tx2"/>
                </a:solidFill>
                <a:latin typeface="Arial" charset="0"/>
              </a:defRPr>
            </a:lvl2pPr>
            <a:lvl3pPr algn="l" rtl="0" eaLnBrk="1" fontAlgn="base" hangingPunct="1">
              <a:spcBef>
                <a:spcPct val="0"/>
              </a:spcBef>
              <a:spcAft>
                <a:spcPct val="0"/>
              </a:spcAft>
              <a:defRPr sz="3800" b="1">
                <a:solidFill>
                  <a:schemeClr val="tx2"/>
                </a:solidFill>
                <a:latin typeface="Arial" charset="0"/>
              </a:defRPr>
            </a:lvl3pPr>
            <a:lvl4pPr algn="l" rtl="0" eaLnBrk="1" fontAlgn="base" hangingPunct="1">
              <a:spcBef>
                <a:spcPct val="0"/>
              </a:spcBef>
              <a:spcAft>
                <a:spcPct val="0"/>
              </a:spcAft>
              <a:defRPr sz="3800" b="1">
                <a:solidFill>
                  <a:schemeClr val="tx2"/>
                </a:solidFill>
                <a:latin typeface="Arial" charset="0"/>
              </a:defRPr>
            </a:lvl4pPr>
            <a:lvl5pPr algn="l" rtl="0" eaLnBrk="1" fontAlgn="base" hangingPunct="1">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a:lstStyle>
          <a:p>
            <a:pPr algn="just"/>
            <a:endParaRPr lang="en-US" sz="1600" b="0" i="1" kern="0" dirty="0">
              <a:latin typeface="Myriad Pro" pitchFamily="34" charset="0"/>
            </a:endParaRPr>
          </a:p>
        </p:txBody>
      </p:sp>
      <p:sp>
        <p:nvSpPr>
          <p:cNvPr id="31" name="Google Shape;1355;p55">
            <a:extLst>
              <a:ext uri="{FF2B5EF4-FFF2-40B4-BE49-F238E27FC236}">
                <a16:creationId xmlns:a16="http://schemas.microsoft.com/office/drawing/2014/main" id="{7977DC95-2ACF-4678-BA90-C08BABC90F44}"/>
              </a:ext>
            </a:extLst>
          </p:cNvPr>
          <p:cNvSpPr/>
          <p:nvPr/>
        </p:nvSpPr>
        <p:spPr>
          <a:xfrm rot="2718566">
            <a:off x="4603536" y="2754047"/>
            <a:ext cx="368428" cy="559958"/>
          </a:xfrm>
          <a:custGeom>
            <a:avLst/>
            <a:gdLst/>
            <a:ahLst/>
            <a:cxnLst/>
            <a:rect l="l" t="t" r="r" b="b"/>
            <a:pathLst>
              <a:path w="120000" h="120000" extrusionOk="0">
                <a:moveTo>
                  <a:pt x="60041" y="0"/>
                </a:moveTo>
                <a:cubicBezTo>
                  <a:pt x="68312" y="142"/>
                  <a:pt x="77049" y="3617"/>
                  <a:pt x="77802" y="9249"/>
                </a:cubicBezTo>
                <a:cubicBezTo>
                  <a:pt x="79731" y="16341"/>
                  <a:pt x="68983" y="18083"/>
                  <a:pt x="72034" y="26607"/>
                </a:cubicBezTo>
                <a:lnTo>
                  <a:pt x="120000" y="26607"/>
                </a:lnTo>
                <a:lnTo>
                  <a:pt x="120000" y="53320"/>
                </a:lnTo>
                <a:cubicBezTo>
                  <a:pt x="105180" y="54850"/>
                  <a:pt x="101982" y="49006"/>
                  <a:pt x="89415" y="50069"/>
                </a:cubicBezTo>
                <a:cubicBezTo>
                  <a:pt x="79319" y="50489"/>
                  <a:pt x="73089" y="55363"/>
                  <a:pt x="72833" y="59977"/>
                </a:cubicBezTo>
                <a:cubicBezTo>
                  <a:pt x="73004" y="64029"/>
                  <a:pt x="79442" y="70012"/>
                  <a:pt x="91464" y="70060"/>
                </a:cubicBezTo>
                <a:cubicBezTo>
                  <a:pt x="106013" y="69226"/>
                  <a:pt x="103877" y="65247"/>
                  <a:pt x="120000" y="65606"/>
                </a:cubicBezTo>
                <a:lnTo>
                  <a:pt x="120000" y="93541"/>
                </a:lnTo>
                <a:lnTo>
                  <a:pt x="70059" y="93541"/>
                </a:lnTo>
                <a:cubicBezTo>
                  <a:pt x="69329" y="102697"/>
                  <a:pt x="76533" y="101447"/>
                  <a:pt x="78036" y="109608"/>
                </a:cubicBezTo>
                <a:cubicBezTo>
                  <a:pt x="77950" y="116314"/>
                  <a:pt x="67224" y="119904"/>
                  <a:pt x="59959" y="120000"/>
                </a:cubicBezTo>
                <a:cubicBezTo>
                  <a:pt x="51687" y="119857"/>
                  <a:pt x="42950" y="116382"/>
                  <a:pt x="42197" y="110750"/>
                </a:cubicBezTo>
                <a:cubicBezTo>
                  <a:pt x="40279" y="103699"/>
                  <a:pt x="50892" y="101936"/>
                  <a:pt x="47995" y="93541"/>
                </a:cubicBezTo>
                <a:lnTo>
                  <a:pt x="0" y="93541"/>
                </a:lnTo>
                <a:lnTo>
                  <a:pt x="0" y="66075"/>
                </a:lnTo>
                <a:cubicBezTo>
                  <a:pt x="15368" y="64341"/>
                  <a:pt x="18478" y="70364"/>
                  <a:pt x="31219" y="69286"/>
                </a:cubicBezTo>
                <a:cubicBezTo>
                  <a:pt x="41315" y="68866"/>
                  <a:pt x="47545" y="63992"/>
                  <a:pt x="47801" y="59379"/>
                </a:cubicBezTo>
                <a:cubicBezTo>
                  <a:pt x="47631" y="55326"/>
                  <a:pt x="41193" y="49343"/>
                  <a:pt x="29171" y="49296"/>
                </a:cubicBezTo>
                <a:cubicBezTo>
                  <a:pt x="14433" y="50140"/>
                  <a:pt x="16816" y="54212"/>
                  <a:pt x="0" y="53739"/>
                </a:cubicBezTo>
                <a:lnTo>
                  <a:pt x="0" y="26607"/>
                </a:lnTo>
                <a:lnTo>
                  <a:pt x="49932" y="26607"/>
                </a:lnTo>
                <a:cubicBezTo>
                  <a:pt x="50748" y="17288"/>
                  <a:pt x="43474" y="18596"/>
                  <a:pt x="41963" y="10391"/>
                </a:cubicBezTo>
                <a:cubicBezTo>
                  <a:pt x="42049" y="3685"/>
                  <a:pt x="52775" y="95"/>
                  <a:pt x="60041" y="0"/>
                </a:cubicBezTo>
                <a:close/>
              </a:path>
            </a:pathLst>
          </a:custGeom>
          <a:solidFill>
            <a:schemeClr val="accent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Myriad Pro" pitchFamily="34" charset="0"/>
              <a:sym typeface="Arial"/>
            </a:endParaRPr>
          </a:p>
        </p:txBody>
      </p:sp>
      <p:sp>
        <p:nvSpPr>
          <p:cNvPr id="4" name="Rectangle 3">
            <a:extLst>
              <a:ext uri="{FF2B5EF4-FFF2-40B4-BE49-F238E27FC236}">
                <a16:creationId xmlns:a16="http://schemas.microsoft.com/office/drawing/2014/main" id="{57A0912D-926C-4F20-ACA9-7DABB42D5117}"/>
              </a:ext>
            </a:extLst>
          </p:cNvPr>
          <p:cNvSpPr/>
          <p:nvPr/>
        </p:nvSpPr>
        <p:spPr>
          <a:xfrm>
            <a:off x="5116345" y="2824878"/>
            <a:ext cx="5054589" cy="338554"/>
          </a:xfrm>
          <a:prstGeom prst="rect">
            <a:avLst/>
          </a:prstGeom>
        </p:spPr>
        <p:txBody>
          <a:bodyPr wrap="none">
            <a:spAutoFit/>
          </a:bodyPr>
          <a:lstStyle/>
          <a:p>
            <a:pPr>
              <a:lnSpc>
                <a:spcPct val="100000"/>
              </a:lnSpc>
              <a:spcBef>
                <a:spcPts val="0"/>
              </a:spcBef>
            </a:pPr>
            <a:r>
              <a:rPr lang="en-US" sz="1600" dirty="0" err="1">
                <a:latin typeface="Myriad Pro" pitchFamily="34" charset="0"/>
              </a:rPr>
              <a:t>Hỗ</a:t>
            </a:r>
            <a:r>
              <a:rPr lang="en-US" sz="1600" dirty="0">
                <a:latin typeface="Myriad Pro" pitchFamily="34" charset="0"/>
              </a:rPr>
              <a:t> </a:t>
            </a:r>
            <a:r>
              <a:rPr lang="en-US" sz="1600" dirty="0" err="1">
                <a:latin typeface="Myriad Pro" pitchFamily="34" charset="0"/>
              </a:rPr>
              <a:t>trợ</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chuẩn</a:t>
            </a:r>
            <a:r>
              <a:rPr lang="en-US" sz="1600" dirty="0">
                <a:latin typeface="Myriad Pro" pitchFamily="34" charset="0"/>
              </a:rPr>
              <a:t> </a:t>
            </a:r>
            <a:r>
              <a:rPr lang="en-US" sz="1600" dirty="0" err="1">
                <a:latin typeface="Myriad Pro" pitchFamily="34" charset="0"/>
              </a:rPr>
              <a:t>bị</a:t>
            </a:r>
            <a:r>
              <a:rPr lang="en-US" sz="1600" dirty="0">
                <a:latin typeface="Myriad Pro" pitchFamily="34" charset="0"/>
              </a:rPr>
              <a:t> </a:t>
            </a:r>
            <a:r>
              <a:rPr lang="en-US" sz="1600" dirty="0" err="1">
                <a:latin typeface="Myriad Pro" pitchFamily="34" charset="0"/>
              </a:rPr>
              <a:t>tham</a:t>
            </a:r>
            <a:r>
              <a:rPr lang="en-US" sz="1600" dirty="0">
                <a:latin typeface="Myriad Pro" pitchFamily="34" charset="0"/>
              </a:rPr>
              <a:t> </a:t>
            </a:r>
            <a:r>
              <a:rPr lang="en-US" sz="1600" dirty="0" err="1">
                <a:latin typeface="Myriad Pro" pitchFamily="34" charset="0"/>
              </a:rPr>
              <a:t>gia</a:t>
            </a:r>
            <a:r>
              <a:rPr lang="en-US" sz="1600" dirty="0">
                <a:latin typeface="Myriad Pro" pitchFamily="34" charset="0"/>
              </a:rPr>
              <a:t> </a:t>
            </a:r>
            <a:r>
              <a:rPr lang="en-US" sz="1600" dirty="0" err="1">
                <a:latin typeface="Myriad Pro" pitchFamily="34" charset="0"/>
              </a:rPr>
              <a:t>vào</a:t>
            </a:r>
            <a:r>
              <a:rPr lang="en-US" sz="1600" dirty="0">
                <a:latin typeface="Myriad Pro" pitchFamily="34" charset="0"/>
              </a:rPr>
              <a:t> </a:t>
            </a:r>
            <a:r>
              <a:rPr lang="en-US" sz="1600" dirty="0" err="1">
                <a:latin typeface="Myriad Pro" pitchFamily="34" charset="0"/>
              </a:rPr>
              <a:t>các</a:t>
            </a:r>
            <a:r>
              <a:rPr lang="en-US" sz="1600" dirty="0">
                <a:latin typeface="Myriad Pro" pitchFamily="34" charset="0"/>
              </a:rPr>
              <a:t> </a:t>
            </a:r>
            <a:r>
              <a:rPr lang="en-US" sz="1600" dirty="0" err="1">
                <a:latin typeface="Myriad Pro" pitchFamily="34" charset="0"/>
              </a:rPr>
              <a:t>hoạt</a:t>
            </a:r>
            <a:r>
              <a:rPr lang="en-US" sz="1600" dirty="0">
                <a:latin typeface="Myriad Pro" pitchFamily="34" charset="0"/>
              </a:rPr>
              <a:t> </a:t>
            </a:r>
            <a:r>
              <a:rPr lang="en-US" sz="1600" dirty="0" err="1">
                <a:latin typeface="Myriad Pro" pitchFamily="34" charset="0"/>
              </a:rPr>
              <a:t>động</a:t>
            </a:r>
            <a:r>
              <a:rPr lang="en-US" sz="1600" dirty="0">
                <a:latin typeface="Myriad Pro" pitchFamily="34" charset="0"/>
              </a:rPr>
              <a:t>.</a:t>
            </a:r>
          </a:p>
        </p:txBody>
      </p:sp>
      <p:grpSp>
        <p:nvGrpSpPr>
          <p:cNvPr id="8" name="Group 7"/>
          <p:cNvGrpSpPr/>
          <p:nvPr/>
        </p:nvGrpSpPr>
        <p:grpSpPr>
          <a:xfrm>
            <a:off x="4607040" y="3443386"/>
            <a:ext cx="7057505" cy="412308"/>
            <a:chOff x="4620292" y="3295997"/>
            <a:chExt cx="7057505" cy="412308"/>
          </a:xfrm>
        </p:grpSpPr>
        <p:sp>
          <p:nvSpPr>
            <p:cNvPr id="29" name="Google Shape;1408;p56">
              <a:extLst>
                <a:ext uri="{FF2B5EF4-FFF2-40B4-BE49-F238E27FC236}">
                  <a16:creationId xmlns:a16="http://schemas.microsoft.com/office/drawing/2014/main" id="{60F093C0-B2CD-4661-85FE-815211E685DD}"/>
                </a:ext>
              </a:extLst>
            </p:cNvPr>
            <p:cNvSpPr/>
            <p:nvPr/>
          </p:nvSpPr>
          <p:spPr>
            <a:xfrm>
              <a:off x="4620292" y="3325871"/>
              <a:ext cx="426973" cy="382434"/>
            </a:xfrm>
            <a:custGeom>
              <a:avLst/>
              <a:gdLst/>
              <a:ahLst/>
              <a:cxnLst/>
              <a:rect l="l" t="t" r="r" b="b"/>
              <a:pathLst>
                <a:path w="120000" h="120000" extrusionOk="0">
                  <a:moveTo>
                    <a:pt x="65686" y="48276"/>
                  </a:moveTo>
                  <a:lnTo>
                    <a:pt x="10198" y="104351"/>
                  </a:lnTo>
                  <a:cubicBezTo>
                    <a:pt x="9432" y="105125"/>
                    <a:pt x="9432" y="106380"/>
                    <a:pt x="10198" y="107154"/>
                  </a:cubicBezTo>
                  <a:cubicBezTo>
                    <a:pt x="10964" y="107928"/>
                    <a:pt x="12206" y="107928"/>
                    <a:pt x="12971" y="107154"/>
                  </a:cubicBezTo>
                  <a:lnTo>
                    <a:pt x="68193" y="51347"/>
                  </a:lnTo>
                  <a:close/>
                  <a:moveTo>
                    <a:pt x="100726" y="8937"/>
                  </a:moveTo>
                  <a:cubicBezTo>
                    <a:pt x="97762" y="8937"/>
                    <a:pt x="95360" y="11365"/>
                    <a:pt x="95360" y="14360"/>
                  </a:cubicBezTo>
                  <a:cubicBezTo>
                    <a:pt x="95360" y="17355"/>
                    <a:pt x="97762" y="19783"/>
                    <a:pt x="100726" y="19783"/>
                  </a:cubicBezTo>
                  <a:cubicBezTo>
                    <a:pt x="103690" y="19783"/>
                    <a:pt x="106092" y="17355"/>
                    <a:pt x="106092" y="14360"/>
                  </a:cubicBezTo>
                  <a:cubicBezTo>
                    <a:pt x="106092" y="11365"/>
                    <a:pt x="103690" y="8937"/>
                    <a:pt x="100726" y="8937"/>
                  </a:cubicBezTo>
                  <a:close/>
                  <a:moveTo>
                    <a:pt x="89916" y="0"/>
                  </a:moveTo>
                  <a:cubicBezTo>
                    <a:pt x="106531" y="0"/>
                    <a:pt x="120000" y="13611"/>
                    <a:pt x="120000" y="30401"/>
                  </a:cubicBezTo>
                  <a:cubicBezTo>
                    <a:pt x="120000" y="47192"/>
                    <a:pt x="106531" y="60803"/>
                    <a:pt x="89916" y="60803"/>
                  </a:cubicBezTo>
                  <a:cubicBezTo>
                    <a:pt x="85908" y="60803"/>
                    <a:pt x="82083" y="60011"/>
                    <a:pt x="78593" y="58557"/>
                  </a:cubicBezTo>
                  <a:lnTo>
                    <a:pt x="81675" y="61672"/>
                  </a:lnTo>
                  <a:cubicBezTo>
                    <a:pt x="82976" y="62987"/>
                    <a:pt x="82976" y="65118"/>
                    <a:pt x="81675" y="66433"/>
                  </a:cubicBezTo>
                  <a:lnTo>
                    <a:pt x="76202" y="71964"/>
                  </a:lnTo>
                  <a:cubicBezTo>
                    <a:pt x="74902" y="73278"/>
                    <a:pt x="72792" y="73278"/>
                    <a:pt x="71492" y="71964"/>
                  </a:cubicBezTo>
                  <a:lnTo>
                    <a:pt x="67038" y="67463"/>
                  </a:lnTo>
                  <a:lnTo>
                    <a:pt x="65189" y="69332"/>
                  </a:lnTo>
                  <a:lnTo>
                    <a:pt x="68300" y="72475"/>
                  </a:lnTo>
                  <a:lnTo>
                    <a:pt x="65651" y="75152"/>
                  </a:lnTo>
                  <a:lnTo>
                    <a:pt x="62540" y="72008"/>
                  </a:lnTo>
                  <a:lnTo>
                    <a:pt x="61491" y="73069"/>
                  </a:lnTo>
                  <a:lnTo>
                    <a:pt x="64671" y="76284"/>
                  </a:lnTo>
                  <a:lnTo>
                    <a:pt x="58625" y="82394"/>
                  </a:lnTo>
                  <a:lnTo>
                    <a:pt x="55444" y="79180"/>
                  </a:lnTo>
                  <a:lnTo>
                    <a:pt x="54094" y="80544"/>
                  </a:lnTo>
                  <a:lnTo>
                    <a:pt x="57275" y="83758"/>
                  </a:lnTo>
                  <a:lnTo>
                    <a:pt x="51228" y="89869"/>
                  </a:lnTo>
                  <a:lnTo>
                    <a:pt x="48047" y="86655"/>
                  </a:lnTo>
                  <a:lnTo>
                    <a:pt x="45648" y="89079"/>
                  </a:lnTo>
                  <a:lnTo>
                    <a:pt x="48829" y="92294"/>
                  </a:lnTo>
                  <a:lnTo>
                    <a:pt x="46180" y="94971"/>
                  </a:lnTo>
                  <a:lnTo>
                    <a:pt x="42999" y="91756"/>
                  </a:lnTo>
                  <a:lnTo>
                    <a:pt x="41150" y="93625"/>
                  </a:lnTo>
                  <a:lnTo>
                    <a:pt x="44331" y="96839"/>
                  </a:lnTo>
                  <a:lnTo>
                    <a:pt x="38534" y="102698"/>
                  </a:lnTo>
                  <a:lnTo>
                    <a:pt x="35353" y="99483"/>
                  </a:lnTo>
                  <a:lnTo>
                    <a:pt x="33754" y="101100"/>
                  </a:lnTo>
                  <a:lnTo>
                    <a:pt x="36934" y="104314"/>
                  </a:lnTo>
                  <a:lnTo>
                    <a:pt x="31387" y="109920"/>
                  </a:lnTo>
                  <a:lnTo>
                    <a:pt x="28206" y="106706"/>
                  </a:lnTo>
                  <a:lnTo>
                    <a:pt x="25789" y="109148"/>
                  </a:lnTo>
                  <a:lnTo>
                    <a:pt x="28970" y="112363"/>
                  </a:lnTo>
                  <a:lnTo>
                    <a:pt x="23423" y="117969"/>
                  </a:lnTo>
                  <a:lnTo>
                    <a:pt x="23048" y="117590"/>
                  </a:lnTo>
                  <a:lnTo>
                    <a:pt x="23207" y="118045"/>
                  </a:lnTo>
                  <a:lnTo>
                    <a:pt x="12913" y="118648"/>
                  </a:lnTo>
                  <a:lnTo>
                    <a:pt x="0" y="120000"/>
                  </a:lnTo>
                  <a:lnTo>
                    <a:pt x="1928" y="103575"/>
                  </a:lnTo>
                  <a:lnTo>
                    <a:pt x="1825" y="103471"/>
                  </a:lnTo>
                  <a:lnTo>
                    <a:pt x="1956" y="103338"/>
                  </a:lnTo>
                  <a:lnTo>
                    <a:pt x="1972" y="103197"/>
                  </a:lnTo>
                  <a:lnTo>
                    <a:pt x="2033" y="103260"/>
                  </a:lnTo>
                  <a:lnTo>
                    <a:pt x="62275" y="42381"/>
                  </a:lnTo>
                  <a:cubicBezTo>
                    <a:pt x="60698" y="38709"/>
                    <a:pt x="59832" y="34657"/>
                    <a:pt x="59832" y="30401"/>
                  </a:cubicBezTo>
                  <a:cubicBezTo>
                    <a:pt x="59832" y="13611"/>
                    <a:pt x="73301" y="0"/>
                    <a:pt x="89916" y="0"/>
                  </a:cubicBezTo>
                  <a:close/>
                </a:path>
              </a:pathLst>
            </a:custGeom>
            <a:ln/>
          </p:spPr>
          <p:style>
            <a:lnRef idx="2">
              <a:schemeClr val="accent5"/>
            </a:lnRef>
            <a:fillRef idx="1">
              <a:schemeClr val="lt1"/>
            </a:fillRef>
            <a:effectRef idx="0">
              <a:schemeClr val="accent5"/>
            </a:effectRef>
            <a:fontRef idx="minor">
              <a:schemeClr val="dk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dirty="0">
                <a:solidFill>
                  <a:schemeClr val="lt1"/>
                </a:solidFill>
                <a:latin typeface="Myriad Pro" pitchFamily="34" charset="0"/>
                <a:sym typeface="Arial"/>
              </a:endParaRPr>
            </a:p>
          </p:txBody>
        </p:sp>
        <p:sp>
          <p:nvSpPr>
            <p:cNvPr id="9" name="Rectangle 8">
              <a:extLst>
                <a:ext uri="{FF2B5EF4-FFF2-40B4-BE49-F238E27FC236}">
                  <a16:creationId xmlns:a16="http://schemas.microsoft.com/office/drawing/2014/main" id="{2FA3284F-5676-4466-8A72-C577217C735E}"/>
                </a:ext>
              </a:extLst>
            </p:cNvPr>
            <p:cNvSpPr/>
            <p:nvPr/>
          </p:nvSpPr>
          <p:spPr>
            <a:xfrm>
              <a:off x="5129597" y="3295997"/>
              <a:ext cx="6548200" cy="338554"/>
            </a:xfrm>
            <a:prstGeom prst="rect">
              <a:avLst/>
            </a:prstGeom>
          </p:spPr>
          <p:txBody>
            <a:bodyPr wrap="square">
              <a:spAutoFit/>
            </a:bodyPr>
            <a:lstStyle/>
            <a:p>
              <a:pPr>
                <a:lnSpc>
                  <a:spcPct val="100000"/>
                </a:lnSpc>
                <a:spcBef>
                  <a:spcPts val="0"/>
                </a:spcBef>
              </a:pPr>
              <a:r>
                <a:rPr lang="en-US" sz="1600" dirty="0" err="1">
                  <a:latin typeface="Myriad Pro" pitchFamily="34" charset="0"/>
                </a:rPr>
                <a:t>Giúp</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rèn</a:t>
              </a:r>
              <a:r>
                <a:rPr lang="en-US" sz="1600" dirty="0">
                  <a:latin typeface="Myriad Pro" pitchFamily="34" charset="0"/>
                </a:rPr>
                <a:t> </a:t>
              </a:r>
              <a:r>
                <a:rPr lang="en-US" sz="1600" dirty="0" err="1">
                  <a:latin typeface="Myriad Pro" pitchFamily="34" charset="0"/>
                </a:rPr>
                <a:t>kĩ</a:t>
              </a:r>
              <a:r>
                <a:rPr lang="en-US" sz="1600" dirty="0">
                  <a:latin typeface="Myriad Pro" pitchFamily="34" charset="0"/>
                </a:rPr>
                <a:t> </a:t>
              </a:r>
              <a:r>
                <a:rPr lang="en-US" sz="1600" dirty="0" err="1">
                  <a:latin typeface="Myriad Pro" pitchFamily="34" charset="0"/>
                </a:rPr>
                <a:t>năng</a:t>
              </a:r>
              <a:r>
                <a:rPr lang="en-US" sz="1600" dirty="0">
                  <a:latin typeface="Myriad Pro" pitchFamily="34" charset="0"/>
                </a:rPr>
                <a:t> </a:t>
              </a:r>
              <a:r>
                <a:rPr lang="en-US" sz="1600" dirty="0" err="1">
                  <a:latin typeface="Myriad Pro" pitchFamily="34" charset="0"/>
                </a:rPr>
                <a:t>cho</a:t>
              </a:r>
              <a:r>
                <a:rPr lang="en-US" sz="1600" dirty="0">
                  <a:latin typeface="Myriad Pro" pitchFamily="34" charset="0"/>
                </a:rPr>
                <a:t> </a:t>
              </a:r>
              <a:r>
                <a:rPr lang="en-US" sz="1600" dirty="0" err="1">
                  <a:latin typeface="Myriad Pro" pitchFamily="34" charset="0"/>
                </a:rPr>
                <a:t>bản</a:t>
              </a:r>
              <a:r>
                <a:rPr lang="en-US" sz="1600" dirty="0">
                  <a:latin typeface="Myriad Pro" pitchFamily="34" charset="0"/>
                </a:rPr>
                <a:t> </a:t>
              </a:r>
              <a:r>
                <a:rPr lang="en-US" sz="1600" dirty="0" err="1">
                  <a:latin typeface="Myriad Pro" pitchFamily="34" charset="0"/>
                </a:rPr>
                <a:t>thân</a:t>
              </a:r>
              <a:r>
                <a:rPr lang="en-US" sz="1600" dirty="0">
                  <a:latin typeface="Myriad Pro" pitchFamily="34" charset="0"/>
                </a:rPr>
                <a:t> </a:t>
              </a:r>
              <a:r>
                <a:rPr lang="en-US" sz="1600" dirty="0" err="1">
                  <a:latin typeface="Myriad Pro" pitchFamily="34" charset="0"/>
                </a:rPr>
                <a:t>sau</a:t>
              </a:r>
              <a:r>
                <a:rPr lang="en-US" sz="1600" dirty="0">
                  <a:latin typeface="Myriad Pro" pitchFamily="34" charset="0"/>
                </a:rPr>
                <a:t> </a:t>
              </a:r>
              <a:r>
                <a:rPr lang="en-US" sz="1600" dirty="0" err="1">
                  <a:latin typeface="Myriad Pro" pitchFamily="34" charset="0"/>
                </a:rPr>
                <a:t>khi</a:t>
              </a:r>
              <a:r>
                <a:rPr lang="en-US" sz="1600" dirty="0">
                  <a:latin typeface="Myriad Pro" pitchFamily="34" charset="0"/>
                </a:rPr>
                <a:t> </a:t>
              </a:r>
              <a:r>
                <a:rPr lang="en-US" sz="1600" dirty="0" err="1">
                  <a:latin typeface="Myriad Pro" pitchFamily="34" charset="0"/>
                </a:rPr>
                <a:t>thực</a:t>
              </a:r>
              <a:r>
                <a:rPr lang="en-US" sz="1600" dirty="0">
                  <a:latin typeface="Myriad Pro" pitchFamily="34" charset="0"/>
                </a:rPr>
                <a:t> </a:t>
              </a:r>
              <a:r>
                <a:rPr lang="en-US" sz="1600" dirty="0" err="1">
                  <a:latin typeface="Myriad Pro" pitchFamily="34" charset="0"/>
                </a:rPr>
                <a:t>hiện</a:t>
              </a:r>
              <a:r>
                <a:rPr lang="en-US" sz="1600" dirty="0">
                  <a:latin typeface="Myriad Pro" pitchFamily="34" charset="0"/>
                </a:rPr>
                <a:t> </a:t>
              </a:r>
              <a:r>
                <a:rPr lang="en-US" sz="1600" dirty="0" err="1">
                  <a:latin typeface="Myriad Pro" pitchFamily="34" charset="0"/>
                </a:rPr>
                <a:t>các</a:t>
              </a:r>
              <a:r>
                <a:rPr lang="en-US" sz="1600" dirty="0">
                  <a:latin typeface="Myriad Pro" pitchFamily="34" charset="0"/>
                </a:rPr>
                <a:t> </a:t>
              </a:r>
              <a:r>
                <a:rPr lang="en-US" sz="1600" dirty="0" err="1">
                  <a:latin typeface="Myriad Pro" pitchFamily="34" charset="0"/>
                </a:rPr>
                <a:t>chủ</a:t>
              </a:r>
              <a:r>
                <a:rPr lang="en-US" sz="1600" dirty="0">
                  <a:latin typeface="Myriad Pro" pitchFamily="34" charset="0"/>
                </a:rPr>
                <a:t> </a:t>
              </a:r>
              <a:r>
                <a:rPr lang="en-US" sz="1600" dirty="0" err="1">
                  <a:latin typeface="Myriad Pro" pitchFamily="34" charset="0"/>
                </a:rPr>
                <a:t>đề</a:t>
              </a:r>
              <a:r>
                <a:rPr lang="en-US" sz="1600" dirty="0">
                  <a:latin typeface="Myriad Pro" pitchFamily="34" charset="0"/>
                </a:rPr>
                <a:t>.</a:t>
              </a:r>
            </a:p>
          </p:txBody>
        </p:sp>
      </p:grpSp>
      <p:grpSp>
        <p:nvGrpSpPr>
          <p:cNvPr id="10" name="Group 9"/>
          <p:cNvGrpSpPr/>
          <p:nvPr/>
        </p:nvGrpSpPr>
        <p:grpSpPr>
          <a:xfrm>
            <a:off x="4504791" y="4970581"/>
            <a:ext cx="7329685" cy="379441"/>
            <a:chOff x="4620292" y="5263811"/>
            <a:chExt cx="7329685" cy="379441"/>
          </a:xfrm>
        </p:grpSpPr>
        <p:sp>
          <p:nvSpPr>
            <p:cNvPr id="12" name="Rectangle 11">
              <a:extLst>
                <a:ext uri="{FF2B5EF4-FFF2-40B4-BE49-F238E27FC236}">
                  <a16:creationId xmlns:a16="http://schemas.microsoft.com/office/drawing/2014/main" id="{F82B2875-5AAD-4FA9-B3BF-F8C686B9BCCF}"/>
                </a:ext>
              </a:extLst>
            </p:cNvPr>
            <p:cNvSpPr/>
            <p:nvPr/>
          </p:nvSpPr>
          <p:spPr>
            <a:xfrm>
              <a:off x="5242452" y="5285000"/>
              <a:ext cx="6707525" cy="338554"/>
            </a:xfrm>
            <a:prstGeom prst="rect">
              <a:avLst/>
            </a:prstGeom>
          </p:spPr>
          <p:txBody>
            <a:bodyPr wrap="square">
              <a:spAutoFit/>
            </a:bodyPr>
            <a:lstStyle/>
            <a:p>
              <a:pPr algn="just">
                <a:lnSpc>
                  <a:spcPct val="100000"/>
                </a:lnSpc>
                <a:spcBef>
                  <a:spcPts val="0"/>
                </a:spcBef>
              </a:pPr>
              <a:r>
                <a:rPr lang="en-US" sz="1600" dirty="0" err="1">
                  <a:latin typeface="Myriad Pro" pitchFamily="34" charset="0"/>
                </a:rPr>
                <a:t>Là</a:t>
              </a:r>
              <a:r>
                <a:rPr lang="en-US" sz="1600" dirty="0">
                  <a:latin typeface="Myriad Pro" pitchFamily="34" charset="0"/>
                </a:rPr>
                <a:t> </a:t>
              </a:r>
              <a:r>
                <a:rPr lang="en-US" sz="1600" dirty="0" err="1">
                  <a:latin typeface="Myriad Pro" pitchFamily="34" charset="0"/>
                </a:rPr>
                <a:t>sản</a:t>
              </a:r>
              <a:r>
                <a:rPr lang="en-US" sz="1600" dirty="0">
                  <a:latin typeface="Myriad Pro" pitchFamily="34" charset="0"/>
                </a:rPr>
                <a:t> </a:t>
              </a:r>
              <a:r>
                <a:rPr lang="en-US" sz="1600" dirty="0" err="1">
                  <a:latin typeface="Myriad Pro" pitchFamily="34" charset="0"/>
                </a:rPr>
                <a:t>phẩm</a:t>
              </a:r>
              <a:r>
                <a:rPr lang="en-US" sz="1600" dirty="0">
                  <a:latin typeface="Myriad Pro" pitchFamily="34" charset="0"/>
                </a:rPr>
                <a:t> </a:t>
              </a:r>
              <a:r>
                <a:rPr lang="en-US" sz="1600" dirty="0" err="1">
                  <a:latin typeface="Myriad Pro" pitchFamily="34" charset="0"/>
                </a:rPr>
                <a:t>để</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lưu</a:t>
              </a:r>
              <a:r>
                <a:rPr lang="en-US" sz="1600" dirty="0">
                  <a:latin typeface="Myriad Pro" pitchFamily="34" charset="0"/>
                </a:rPr>
                <a:t> </a:t>
              </a:r>
              <a:r>
                <a:rPr lang="en-US" sz="1600" dirty="0" err="1">
                  <a:latin typeface="Myriad Pro" pitchFamily="34" charset="0"/>
                </a:rPr>
                <a:t>giữ</a:t>
              </a:r>
              <a:r>
                <a:rPr lang="en-US" sz="1600" dirty="0">
                  <a:latin typeface="Myriad Pro" pitchFamily="34" charset="0"/>
                </a:rPr>
                <a:t> </a:t>
              </a:r>
              <a:r>
                <a:rPr lang="en-US" sz="1600" dirty="0" err="1">
                  <a:latin typeface="Myriad Pro" pitchFamily="34" charset="0"/>
                </a:rPr>
                <a:t>trong</a:t>
              </a:r>
              <a:r>
                <a:rPr lang="en-US" sz="1600" dirty="0">
                  <a:latin typeface="Myriad Pro" pitchFamily="34" charset="0"/>
                </a:rPr>
                <a:t> </a:t>
              </a:r>
              <a:r>
                <a:rPr lang="en-US" sz="1600" dirty="0" err="1">
                  <a:latin typeface="Myriad Pro" pitchFamily="34" charset="0"/>
                </a:rPr>
                <a:t>hồ</a:t>
              </a:r>
              <a:r>
                <a:rPr lang="en-US" sz="1600" dirty="0">
                  <a:latin typeface="Myriad Pro" pitchFamily="34" charset="0"/>
                </a:rPr>
                <a:t> </a:t>
              </a:r>
              <a:r>
                <a:rPr lang="en-US" sz="1600" dirty="0" err="1">
                  <a:latin typeface="Myriad Pro" pitchFamily="34" charset="0"/>
                </a:rPr>
                <a:t>sơ</a:t>
              </a:r>
              <a:r>
                <a:rPr lang="en-US" sz="1600" dirty="0">
                  <a:latin typeface="Myriad Pro" pitchFamily="34" charset="0"/>
                </a:rPr>
                <a:t> </a:t>
              </a:r>
              <a:r>
                <a:rPr lang="en-US" sz="1600" dirty="0" err="1">
                  <a:latin typeface="Myriad Pro" pitchFamily="34" charset="0"/>
                </a:rPr>
                <a:t>hoạt</a:t>
              </a:r>
              <a:r>
                <a:rPr lang="en-US" sz="1600" dirty="0">
                  <a:latin typeface="Myriad Pro" pitchFamily="34" charset="0"/>
                </a:rPr>
                <a:t> </a:t>
              </a:r>
              <a:r>
                <a:rPr lang="en-US" sz="1600" dirty="0" err="1">
                  <a:latin typeface="Myriad Pro" pitchFamily="34" charset="0"/>
                </a:rPr>
                <a:t>động</a:t>
              </a:r>
              <a:r>
                <a:rPr lang="en-US" sz="1600" dirty="0">
                  <a:latin typeface="Myriad Pro" pitchFamily="34" charset="0"/>
                </a:rPr>
                <a:t> </a:t>
              </a:r>
              <a:r>
                <a:rPr lang="en-US" sz="1600" dirty="0" err="1">
                  <a:latin typeface="Myriad Pro" pitchFamily="34" charset="0"/>
                </a:rPr>
                <a:t>cá</a:t>
              </a:r>
              <a:r>
                <a:rPr lang="en-US" sz="1600" dirty="0">
                  <a:latin typeface="Myriad Pro" pitchFamily="34" charset="0"/>
                </a:rPr>
                <a:t> </a:t>
              </a:r>
              <a:r>
                <a:rPr lang="en-US" sz="1600" dirty="0" err="1">
                  <a:latin typeface="Myriad Pro" pitchFamily="34" charset="0"/>
                </a:rPr>
                <a:t>nhân</a:t>
              </a:r>
              <a:endParaRPr lang="en-US" sz="1600" dirty="0">
                <a:latin typeface="Myriad Pro" pitchFamily="34" charset="0"/>
              </a:endParaRPr>
            </a:p>
          </p:txBody>
        </p:sp>
        <p:sp>
          <p:nvSpPr>
            <p:cNvPr id="41" name="Google Shape;1356;p55">
              <a:extLst>
                <a:ext uri="{FF2B5EF4-FFF2-40B4-BE49-F238E27FC236}">
                  <a16:creationId xmlns:a16="http://schemas.microsoft.com/office/drawing/2014/main" id="{3F6150F3-2E24-42B1-8F0A-20EDAEF9612C}"/>
                </a:ext>
              </a:extLst>
            </p:cNvPr>
            <p:cNvSpPr/>
            <p:nvPr/>
          </p:nvSpPr>
          <p:spPr>
            <a:xfrm>
              <a:off x="4620292" y="5263811"/>
              <a:ext cx="585602" cy="379441"/>
            </a:xfrm>
            <a:custGeom>
              <a:avLst/>
              <a:gdLst/>
              <a:ahLst/>
              <a:cxnLst/>
              <a:rect l="l" t="t" r="r" b="b"/>
              <a:pathLst>
                <a:path w="120000" h="120000" extrusionOk="0">
                  <a:moveTo>
                    <a:pt x="58392" y="109921"/>
                  </a:moveTo>
                  <a:cubicBezTo>
                    <a:pt x="58392" y="109945"/>
                    <a:pt x="61607" y="110494"/>
                    <a:pt x="61607" y="109921"/>
                  </a:cubicBezTo>
                  <a:lnTo>
                    <a:pt x="61607" y="109851"/>
                  </a:lnTo>
                  <a:cubicBezTo>
                    <a:pt x="80929" y="103093"/>
                    <a:pt x="90538" y="98937"/>
                    <a:pt x="110790" y="107213"/>
                  </a:cubicBezTo>
                  <a:lnTo>
                    <a:pt x="111142" y="20850"/>
                  </a:lnTo>
                  <a:lnTo>
                    <a:pt x="105743" y="20850"/>
                  </a:lnTo>
                  <a:cubicBezTo>
                    <a:pt x="105821" y="46504"/>
                    <a:pt x="105899" y="72157"/>
                    <a:pt x="105976" y="97811"/>
                  </a:cubicBezTo>
                  <a:cubicBezTo>
                    <a:pt x="91995" y="91718"/>
                    <a:pt x="76016" y="96522"/>
                    <a:pt x="61607" y="109411"/>
                  </a:cubicBezTo>
                  <a:lnTo>
                    <a:pt x="61607" y="20850"/>
                  </a:lnTo>
                  <a:lnTo>
                    <a:pt x="61607" y="17030"/>
                  </a:lnTo>
                  <a:lnTo>
                    <a:pt x="61607" y="15907"/>
                  </a:lnTo>
                  <a:cubicBezTo>
                    <a:pt x="70238" y="5918"/>
                    <a:pt x="78364" y="83"/>
                    <a:pt x="89113" y="0"/>
                  </a:cubicBezTo>
                  <a:cubicBezTo>
                    <a:pt x="93999" y="-36"/>
                    <a:pt x="99427" y="1114"/>
                    <a:pt x="105691" y="3604"/>
                  </a:cubicBezTo>
                  <a:cubicBezTo>
                    <a:pt x="105705" y="8079"/>
                    <a:pt x="105718" y="12555"/>
                    <a:pt x="105732" y="17030"/>
                  </a:cubicBezTo>
                  <a:lnTo>
                    <a:pt x="115580" y="16954"/>
                  </a:lnTo>
                  <a:lnTo>
                    <a:pt x="115580" y="29213"/>
                  </a:lnTo>
                  <a:lnTo>
                    <a:pt x="120000" y="29213"/>
                  </a:lnTo>
                  <a:lnTo>
                    <a:pt x="120000" y="120000"/>
                  </a:lnTo>
                  <a:lnTo>
                    <a:pt x="0" y="120000"/>
                  </a:lnTo>
                  <a:lnTo>
                    <a:pt x="0" y="29213"/>
                  </a:lnTo>
                  <a:lnTo>
                    <a:pt x="3795" y="29213"/>
                  </a:lnTo>
                  <a:lnTo>
                    <a:pt x="3795" y="16954"/>
                  </a:lnTo>
                  <a:lnTo>
                    <a:pt x="14267" y="17030"/>
                  </a:lnTo>
                  <a:cubicBezTo>
                    <a:pt x="14281" y="12555"/>
                    <a:pt x="14294" y="8079"/>
                    <a:pt x="14308" y="3604"/>
                  </a:cubicBezTo>
                  <a:cubicBezTo>
                    <a:pt x="20572" y="1114"/>
                    <a:pt x="26000" y="-36"/>
                    <a:pt x="30886" y="0"/>
                  </a:cubicBezTo>
                  <a:cubicBezTo>
                    <a:pt x="41635" y="83"/>
                    <a:pt x="49761" y="5918"/>
                    <a:pt x="58392" y="15907"/>
                  </a:cubicBezTo>
                  <a:lnTo>
                    <a:pt x="58392" y="17030"/>
                  </a:lnTo>
                  <a:lnTo>
                    <a:pt x="58392" y="20850"/>
                  </a:lnTo>
                  <a:lnTo>
                    <a:pt x="58392" y="109411"/>
                  </a:lnTo>
                  <a:cubicBezTo>
                    <a:pt x="43983" y="96522"/>
                    <a:pt x="28004" y="91718"/>
                    <a:pt x="14023" y="97811"/>
                  </a:cubicBezTo>
                  <a:lnTo>
                    <a:pt x="14256" y="20850"/>
                  </a:lnTo>
                  <a:lnTo>
                    <a:pt x="8857" y="20850"/>
                  </a:lnTo>
                  <a:lnTo>
                    <a:pt x="8504" y="106459"/>
                  </a:lnTo>
                  <a:cubicBezTo>
                    <a:pt x="28638" y="97578"/>
                    <a:pt x="40064" y="103903"/>
                    <a:pt x="58392" y="109851"/>
                  </a:cubicBezTo>
                </a:path>
              </a:pathLst>
            </a:custGeom>
            <a:solidFill>
              <a:schemeClr val="accent5"/>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dirty="0">
                <a:solidFill>
                  <a:schemeClr val="lt1"/>
                </a:solidFill>
                <a:latin typeface="Myriad Pro" pitchFamily="34" charset="0"/>
                <a:sym typeface="Arial"/>
              </a:endParaRPr>
            </a:p>
          </p:txBody>
        </p:sp>
      </p:grpSp>
      <p:grpSp>
        <p:nvGrpSpPr>
          <p:cNvPr id="7" name="Group 6"/>
          <p:cNvGrpSpPr/>
          <p:nvPr/>
        </p:nvGrpSpPr>
        <p:grpSpPr>
          <a:xfrm>
            <a:off x="4504791" y="4058077"/>
            <a:ext cx="6718160" cy="584775"/>
            <a:chOff x="4504791" y="4389377"/>
            <a:chExt cx="6718160" cy="584775"/>
          </a:xfrm>
        </p:grpSpPr>
        <p:sp>
          <p:nvSpPr>
            <p:cNvPr id="11" name="Rectangle 10">
              <a:extLst>
                <a:ext uri="{FF2B5EF4-FFF2-40B4-BE49-F238E27FC236}">
                  <a16:creationId xmlns:a16="http://schemas.microsoft.com/office/drawing/2014/main" id="{B0425797-84BA-4B4B-BD1E-96ABA5695FD6}"/>
                </a:ext>
              </a:extLst>
            </p:cNvPr>
            <p:cNvSpPr/>
            <p:nvPr/>
          </p:nvSpPr>
          <p:spPr>
            <a:xfrm>
              <a:off x="5126951" y="4389377"/>
              <a:ext cx="6096000" cy="584775"/>
            </a:xfrm>
            <a:prstGeom prst="rect">
              <a:avLst/>
            </a:prstGeom>
          </p:spPr>
          <p:txBody>
            <a:bodyPr>
              <a:spAutoFit/>
            </a:bodyPr>
            <a:lstStyle/>
            <a:p>
              <a:pPr algn="just">
                <a:lnSpc>
                  <a:spcPct val="100000"/>
                </a:lnSpc>
                <a:spcBef>
                  <a:spcPts val="0"/>
                </a:spcBef>
              </a:pPr>
              <a:r>
                <a:rPr lang="en-US" sz="1600" dirty="0" err="1">
                  <a:latin typeface="Myriad Pro" pitchFamily="34" charset="0"/>
                </a:rPr>
                <a:t>Giúp</a:t>
              </a:r>
              <a:r>
                <a:rPr lang="en-US" sz="1600" dirty="0">
                  <a:latin typeface="Myriad Pro" pitchFamily="34" charset="0"/>
                </a:rPr>
                <a:t> </a:t>
              </a:r>
              <a:r>
                <a:rPr lang="en-US" sz="1600" dirty="0" err="1">
                  <a:latin typeface="Myriad Pro" pitchFamily="34" charset="0"/>
                </a:rPr>
                <a:t>học</a:t>
              </a:r>
              <a:r>
                <a:rPr lang="en-US" sz="1600" dirty="0">
                  <a:latin typeface="Myriad Pro" pitchFamily="34" charset="0"/>
                </a:rPr>
                <a:t> </a:t>
              </a:r>
              <a:r>
                <a:rPr lang="en-US" sz="1600" dirty="0" err="1">
                  <a:latin typeface="Myriad Pro" pitchFamily="34" charset="0"/>
                </a:rPr>
                <a:t>sinh</a:t>
              </a:r>
              <a:r>
                <a:rPr lang="en-US" sz="1600" dirty="0">
                  <a:latin typeface="Myriad Pro" pitchFamily="34" charset="0"/>
                </a:rPr>
                <a:t> </a:t>
              </a:r>
              <a:r>
                <a:rPr lang="en-US" sz="1600" dirty="0" err="1">
                  <a:latin typeface="Myriad Pro" pitchFamily="34" charset="0"/>
                </a:rPr>
                <a:t>tự</a:t>
              </a:r>
              <a:r>
                <a:rPr lang="en-US" sz="1600" dirty="0">
                  <a:latin typeface="Myriad Pro" pitchFamily="34" charset="0"/>
                </a:rPr>
                <a:t> </a:t>
              </a:r>
              <a:r>
                <a:rPr lang="en-US" sz="1600" dirty="0" err="1">
                  <a:latin typeface="Myriad Pro" pitchFamily="34" charset="0"/>
                </a:rPr>
                <a:t>đánh</a:t>
              </a:r>
              <a:r>
                <a:rPr lang="en-US" sz="1600" dirty="0">
                  <a:latin typeface="Myriad Pro" pitchFamily="34" charset="0"/>
                </a:rPr>
                <a:t> </a:t>
              </a:r>
              <a:r>
                <a:rPr lang="en-US" sz="1600" dirty="0" err="1">
                  <a:latin typeface="Myriad Pro" pitchFamily="34" charset="0"/>
                </a:rPr>
                <a:t>giá</a:t>
              </a:r>
              <a:r>
                <a:rPr lang="en-US" sz="1600" dirty="0">
                  <a:latin typeface="Myriad Pro" pitchFamily="34" charset="0"/>
                </a:rPr>
                <a:t> </a:t>
              </a:r>
              <a:r>
                <a:rPr lang="en-US" sz="1600" dirty="0" err="1">
                  <a:latin typeface="Myriad Pro" pitchFamily="34" charset="0"/>
                </a:rPr>
                <a:t>và</a:t>
              </a:r>
              <a:r>
                <a:rPr lang="en-US" sz="1600" dirty="0">
                  <a:latin typeface="Myriad Pro" pitchFamily="34" charset="0"/>
                </a:rPr>
                <a:t> </a:t>
              </a:r>
              <a:r>
                <a:rPr lang="en-US" sz="1600" dirty="0" err="1">
                  <a:latin typeface="Myriad Pro" pitchFamily="34" charset="0"/>
                </a:rPr>
                <a:t>đánh</a:t>
              </a:r>
              <a:r>
                <a:rPr lang="en-US" sz="1600" dirty="0">
                  <a:latin typeface="Myriad Pro" pitchFamily="34" charset="0"/>
                </a:rPr>
                <a:t> </a:t>
              </a:r>
              <a:r>
                <a:rPr lang="en-US" sz="1600" dirty="0" err="1">
                  <a:latin typeface="Myriad Pro" pitchFamily="34" charset="0"/>
                </a:rPr>
                <a:t>giá</a:t>
              </a:r>
              <a:r>
                <a:rPr lang="en-US" sz="1600" dirty="0">
                  <a:latin typeface="Myriad Pro" pitchFamily="34" charset="0"/>
                </a:rPr>
                <a:t> </a:t>
              </a:r>
              <a:r>
                <a:rPr lang="en-US" sz="1600" dirty="0" err="1">
                  <a:latin typeface="Myriad Pro" pitchFamily="34" charset="0"/>
                </a:rPr>
                <a:t>đồng</a:t>
              </a:r>
              <a:r>
                <a:rPr lang="en-US" sz="1600" dirty="0">
                  <a:latin typeface="Myriad Pro" pitchFamily="34" charset="0"/>
                </a:rPr>
                <a:t> </a:t>
              </a:r>
              <a:r>
                <a:rPr lang="en-US" sz="1600" dirty="0" err="1">
                  <a:latin typeface="Myriad Pro" pitchFamily="34" charset="0"/>
                </a:rPr>
                <a:t>đẳng</a:t>
              </a:r>
              <a:r>
                <a:rPr lang="en-US" sz="1600" dirty="0">
                  <a:latin typeface="Myriad Pro" pitchFamily="34" charset="0"/>
                </a:rPr>
                <a:t>. </a:t>
              </a:r>
            </a:p>
            <a:p>
              <a:pPr>
                <a:lnSpc>
                  <a:spcPct val="100000"/>
                </a:lnSpc>
                <a:spcBef>
                  <a:spcPts val="0"/>
                </a:spcBef>
              </a:pPr>
              <a:r>
                <a:rPr lang="en-US" sz="1600" dirty="0" err="1">
                  <a:latin typeface="Myriad Pro" pitchFamily="34" charset="0"/>
                </a:rPr>
                <a:t>Giúp</a:t>
              </a:r>
              <a:r>
                <a:rPr lang="en-US" sz="1600" dirty="0">
                  <a:latin typeface="Myriad Pro" pitchFamily="34" charset="0"/>
                </a:rPr>
                <a:t> </a:t>
              </a:r>
              <a:r>
                <a:rPr lang="en-US" sz="1600" dirty="0" err="1">
                  <a:latin typeface="Myriad Pro" pitchFamily="34" charset="0"/>
                </a:rPr>
                <a:t>các</a:t>
              </a:r>
              <a:r>
                <a:rPr lang="en-US" sz="1600" dirty="0">
                  <a:latin typeface="Myriad Pro" pitchFamily="34" charset="0"/>
                </a:rPr>
                <a:t> </a:t>
              </a:r>
              <a:r>
                <a:rPr lang="en-US" sz="1600" dirty="0" err="1">
                  <a:latin typeface="Myriad Pro" pitchFamily="34" charset="0"/>
                </a:rPr>
                <a:t>lực</a:t>
              </a:r>
              <a:r>
                <a:rPr lang="en-US" sz="1600" dirty="0">
                  <a:latin typeface="Myriad Pro" pitchFamily="34" charset="0"/>
                </a:rPr>
                <a:t> </a:t>
              </a:r>
              <a:r>
                <a:rPr lang="en-US" sz="1600" dirty="0" err="1">
                  <a:latin typeface="Myriad Pro" pitchFamily="34" charset="0"/>
                </a:rPr>
                <a:t>lượng</a:t>
              </a:r>
              <a:r>
                <a:rPr lang="en-US" sz="1600" dirty="0">
                  <a:latin typeface="Myriad Pro" pitchFamily="34" charset="0"/>
                </a:rPr>
                <a:t> </a:t>
              </a:r>
              <a:r>
                <a:rPr lang="en-US" sz="1600" dirty="0" err="1">
                  <a:latin typeface="Myriad Pro" pitchFamily="34" charset="0"/>
                </a:rPr>
                <a:t>giáo</a:t>
              </a:r>
              <a:r>
                <a:rPr lang="en-US" sz="1600" dirty="0">
                  <a:latin typeface="Myriad Pro" pitchFamily="34" charset="0"/>
                </a:rPr>
                <a:t> </a:t>
              </a:r>
              <a:r>
                <a:rPr lang="en-US" sz="1600" dirty="0" err="1">
                  <a:latin typeface="Myriad Pro" pitchFamily="34" charset="0"/>
                </a:rPr>
                <a:t>dục</a:t>
              </a:r>
              <a:r>
                <a:rPr lang="en-US" sz="1600" dirty="0">
                  <a:latin typeface="Myriad Pro" pitchFamily="34" charset="0"/>
                </a:rPr>
                <a:t> </a:t>
              </a:r>
              <a:r>
                <a:rPr lang="en-US" sz="1600" dirty="0" err="1">
                  <a:latin typeface="Myriad Pro" pitchFamily="34" charset="0"/>
                </a:rPr>
                <a:t>khác</a:t>
              </a:r>
              <a:r>
                <a:rPr lang="en-US" sz="1600" dirty="0">
                  <a:latin typeface="Myriad Pro" pitchFamily="34" charset="0"/>
                </a:rPr>
                <a:t> </a:t>
              </a:r>
              <a:r>
                <a:rPr lang="en-US" sz="1600" dirty="0" err="1">
                  <a:latin typeface="Myriad Pro" pitchFamily="34" charset="0"/>
                </a:rPr>
                <a:t>tham</a:t>
              </a:r>
              <a:r>
                <a:rPr lang="en-US" sz="1600" dirty="0">
                  <a:latin typeface="Myriad Pro" pitchFamily="34" charset="0"/>
                </a:rPr>
                <a:t> </a:t>
              </a:r>
              <a:r>
                <a:rPr lang="en-US" sz="1600" dirty="0" err="1">
                  <a:latin typeface="Myriad Pro" pitchFamily="34" charset="0"/>
                </a:rPr>
                <a:t>gia</a:t>
              </a:r>
              <a:r>
                <a:rPr lang="en-US" sz="1600" dirty="0">
                  <a:latin typeface="Myriad Pro" pitchFamily="34" charset="0"/>
                </a:rPr>
                <a:t> </a:t>
              </a:r>
              <a:r>
                <a:rPr lang="en-US" sz="1600" dirty="0" err="1">
                  <a:latin typeface="Myriad Pro" pitchFamily="34" charset="0"/>
                </a:rPr>
                <a:t>vào</a:t>
              </a:r>
              <a:r>
                <a:rPr lang="en-US" sz="1600" dirty="0">
                  <a:latin typeface="Myriad Pro" pitchFamily="34" charset="0"/>
                </a:rPr>
                <a:t> </a:t>
              </a:r>
              <a:r>
                <a:rPr lang="en-US" sz="1600" dirty="0" err="1">
                  <a:latin typeface="Myriad Pro" pitchFamily="34" charset="0"/>
                </a:rPr>
                <a:t>đánh</a:t>
              </a:r>
              <a:r>
                <a:rPr lang="en-US" sz="1600" dirty="0">
                  <a:latin typeface="Myriad Pro" pitchFamily="34" charset="0"/>
                </a:rPr>
                <a:t> </a:t>
              </a:r>
              <a:r>
                <a:rPr lang="en-US" sz="1600" dirty="0" err="1">
                  <a:latin typeface="Myriad Pro" pitchFamily="34" charset="0"/>
                </a:rPr>
                <a:t>giá</a:t>
              </a:r>
              <a:r>
                <a:rPr lang="en-US" sz="1600" dirty="0">
                  <a:latin typeface="Myriad Pro" pitchFamily="34" charset="0"/>
                </a:rPr>
                <a:t>.</a:t>
              </a:r>
            </a:p>
          </p:txBody>
        </p:sp>
        <p:sp>
          <p:nvSpPr>
            <p:cNvPr id="42" name="Google Shape;1399;p56">
              <a:extLst>
                <a:ext uri="{FF2B5EF4-FFF2-40B4-BE49-F238E27FC236}">
                  <a16:creationId xmlns:a16="http://schemas.microsoft.com/office/drawing/2014/main" id="{BDABA164-0ADD-473B-A765-160D365EB8F0}"/>
                </a:ext>
              </a:extLst>
            </p:cNvPr>
            <p:cNvSpPr/>
            <p:nvPr/>
          </p:nvSpPr>
          <p:spPr>
            <a:xfrm>
              <a:off x="4504791" y="4407545"/>
              <a:ext cx="269341" cy="528107"/>
            </a:xfrm>
            <a:custGeom>
              <a:avLst/>
              <a:gdLst/>
              <a:ahLst/>
              <a:cxnLst/>
              <a:rect l="l" t="t" r="r" b="b"/>
              <a:pathLst>
                <a:path w="120000" h="120000" extrusionOk="0">
                  <a:moveTo>
                    <a:pt x="22570" y="22960"/>
                  </a:moveTo>
                  <a:lnTo>
                    <a:pt x="97429" y="22960"/>
                  </a:lnTo>
                  <a:cubicBezTo>
                    <a:pt x="109894" y="22960"/>
                    <a:pt x="119999" y="26797"/>
                    <a:pt x="119999" y="31530"/>
                  </a:cubicBezTo>
                  <a:lnTo>
                    <a:pt x="119999" y="39560"/>
                  </a:lnTo>
                  <a:lnTo>
                    <a:pt x="120000" y="39560"/>
                  </a:lnTo>
                  <a:lnTo>
                    <a:pt x="120000" y="63121"/>
                  </a:lnTo>
                  <a:cubicBezTo>
                    <a:pt x="120000" y="65553"/>
                    <a:pt x="114806" y="67525"/>
                    <a:pt x="108399" y="67525"/>
                  </a:cubicBezTo>
                  <a:cubicBezTo>
                    <a:pt x="101992" y="67525"/>
                    <a:pt x="96799" y="65553"/>
                    <a:pt x="96799" y="63121"/>
                  </a:cubicBezTo>
                  <a:lnTo>
                    <a:pt x="96799" y="42531"/>
                  </a:lnTo>
                  <a:lnTo>
                    <a:pt x="93347" y="42531"/>
                  </a:lnTo>
                  <a:cubicBezTo>
                    <a:pt x="93158" y="66519"/>
                    <a:pt x="92969" y="90507"/>
                    <a:pt x="92780" y="114494"/>
                  </a:cubicBezTo>
                  <a:cubicBezTo>
                    <a:pt x="92780" y="117535"/>
                    <a:pt x="86289" y="120000"/>
                    <a:pt x="78281" y="120000"/>
                  </a:cubicBezTo>
                  <a:cubicBezTo>
                    <a:pt x="70274" y="120000"/>
                    <a:pt x="63783" y="117535"/>
                    <a:pt x="63783" y="114494"/>
                  </a:cubicBezTo>
                  <a:lnTo>
                    <a:pt x="63783" y="70497"/>
                  </a:lnTo>
                  <a:lnTo>
                    <a:pt x="55083" y="70497"/>
                  </a:lnTo>
                  <a:lnTo>
                    <a:pt x="55083" y="114494"/>
                  </a:lnTo>
                  <a:cubicBezTo>
                    <a:pt x="55083" y="117535"/>
                    <a:pt x="48592" y="119999"/>
                    <a:pt x="40584" y="119999"/>
                  </a:cubicBezTo>
                  <a:cubicBezTo>
                    <a:pt x="32577" y="119999"/>
                    <a:pt x="26086" y="117535"/>
                    <a:pt x="26086" y="114494"/>
                  </a:cubicBezTo>
                  <a:cubicBezTo>
                    <a:pt x="26274" y="90507"/>
                    <a:pt x="26463" y="66519"/>
                    <a:pt x="26652" y="42531"/>
                  </a:cubicBezTo>
                  <a:lnTo>
                    <a:pt x="23200" y="42531"/>
                  </a:lnTo>
                  <a:lnTo>
                    <a:pt x="23200" y="63121"/>
                  </a:lnTo>
                  <a:cubicBezTo>
                    <a:pt x="23200" y="65553"/>
                    <a:pt x="18007" y="67525"/>
                    <a:pt x="11600" y="67525"/>
                  </a:cubicBezTo>
                  <a:cubicBezTo>
                    <a:pt x="5193" y="67525"/>
                    <a:pt x="0" y="65553"/>
                    <a:pt x="0" y="63121"/>
                  </a:cubicBezTo>
                  <a:lnTo>
                    <a:pt x="0" y="42531"/>
                  </a:lnTo>
                  <a:lnTo>
                    <a:pt x="0" y="42531"/>
                  </a:lnTo>
                  <a:lnTo>
                    <a:pt x="0" y="31530"/>
                  </a:lnTo>
                  <a:cubicBezTo>
                    <a:pt x="0" y="26797"/>
                    <a:pt x="10105" y="22960"/>
                    <a:pt x="22570" y="22960"/>
                  </a:cubicBezTo>
                  <a:close/>
                  <a:moveTo>
                    <a:pt x="60000" y="0"/>
                  </a:moveTo>
                  <a:cubicBezTo>
                    <a:pt x="75005" y="0"/>
                    <a:pt x="87170" y="4618"/>
                    <a:pt x="87170" y="10316"/>
                  </a:cubicBezTo>
                  <a:cubicBezTo>
                    <a:pt x="87170" y="16013"/>
                    <a:pt x="75005" y="20632"/>
                    <a:pt x="60000" y="20632"/>
                  </a:cubicBezTo>
                  <a:cubicBezTo>
                    <a:pt x="44994" y="20632"/>
                    <a:pt x="32829" y="16013"/>
                    <a:pt x="32829" y="10316"/>
                  </a:cubicBezTo>
                  <a:cubicBezTo>
                    <a:pt x="32829" y="4618"/>
                    <a:pt x="44994" y="0"/>
                    <a:pt x="60000" y="0"/>
                  </a:cubicBezTo>
                  <a:close/>
                </a:path>
              </a:pathLst>
            </a:cu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Myriad Pro" pitchFamily="34" charset="0"/>
                <a:sym typeface="Arial"/>
              </a:endParaRPr>
            </a:p>
          </p:txBody>
        </p:sp>
        <p:sp>
          <p:nvSpPr>
            <p:cNvPr id="43" name="Google Shape;1400;p56">
              <a:extLst>
                <a:ext uri="{FF2B5EF4-FFF2-40B4-BE49-F238E27FC236}">
                  <a16:creationId xmlns:a16="http://schemas.microsoft.com/office/drawing/2014/main" id="{EA67BD10-D491-496B-8218-27B21E5DDA6D}"/>
                </a:ext>
              </a:extLst>
            </p:cNvPr>
            <p:cNvSpPr/>
            <p:nvPr/>
          </p:nvSpPr>
          <p:spPr>
            <a:xfrm rot="10800000">
              <a:off x="4742111" y="4405398"/>
              <a:ext cx="335614" cy="532985"/>
            </a:xfrm>
            <a:custGeom>
              <a:avLst/>
              <a:gdLst/>
              <a:ahLst/>
              <a:cxnLst/>
              <a:rect l="l" t="t" r="r" b="b"/>
              <a:pathLst>
                <a:path w="120000" h="120000" extrusionOk="0">
                  <a:moveTo>
                    <a:pt x="79418" y="97416"/>
                  </a:moveTo>
                  <a:lnTo>
                    <a:pt x="40252" y="97416"/>
                  </a:lnTo>
                  <a:cubicBezTo>
                    <a:pt x="32044" y="97060"/>
                    <a:pt x="32390" y="97747"/>
                    <a:pt x="30168" y="95279"/>
                  </a:cubicBezTo>
                  <a:lnTo>
                    <a:pt x="536" y="58851"/>
                  </a:lnTo>
                  <a:cubicBezTo>
                    <a:pt x="-1066" y="56881"/>
                    <a:pt x="1041" y="54674"/>
                    <a:pt x="5245" y="53923"/>
                  </a:cubicBezTo>
                  <a:cubicBezTo>
                    <a:pt x="9448" y="53172"/>
                    <a:pt x="14155" y="54160"/>
                    <a:pt x="15757" y="56130"/>
                  </a:cubicBezTo>
                  <a:lnTo>
                    <a:pt x="32630" y="76872"/>
                  </a:lnTo>
                  <a:lnTo>
                    <a:pt x="35918" y="76872"/>
                  </a:lnTo>
                  <a:lnTo>
                    <a:pt x="14628" y="36680"/>
                  </a:lnTo>
                  <a:lnTo>
                    <a:pt x="35669" y="36680"/>
                  </a:lnTo>
                  <a:lnTo>
                    <a:pt x="35669" y="5101"/>
                  </a:lnTo>
                  <a:cubicBezTo>
                    <a:pt x="35669" y="2283"/>
                    <a:pt x="40541" y="0"/>
                    <a:pt x="46551" y="0"/>
                  </a:cubicBezTo>
                  <a:cubicBezTo>
                    <a:pt x="52560" y="0"/>
                    <a:pt x="57432" y="2283"/>
                    <a:pt x="57432" y="5101"/>
                  </a:cubicBezTo>
                  <a:lnTo>
                    <a:pt x="57432" y="36680"/>
                  </a:lnTo>
                  <a:lnTo>
                    <a:pt x="62577" y="36680"/>
                  </a:lnTo>
                  <a:lnTo>
                    <a:pt x="62577" y="5101"/>
                  </a:lnTo>
                  <a:cubicBezTo>
                    <a:pt x="62577" y="2283"/>
                    <a:pt x="67449" y="0"/>
                    <a:pt x="73459" y="0"/>
                  </a:cubicBezTo>
                  <a:cubicBezTo>
                    <a:pt x="79469" y="0"/>
                    <a:pt x="84341" y="2283"/>
                    <a:pt x="84341" y="5101"/>
                  </a:cubicBezTo>
                  <a:lnTo>
                    <a:pt x="84341" y="36680"/>
                  </a:lnTo>
                  <a:lnTo>
                    <a:pt x="105471" y="36680"/>
                  </a:lnTo>
                  <a:lnTo>
                    <a:pt x="84182" y="76872"/>
                  </a:lnTo>
                  <a:lnTo>
                    <a:pt x="87369" y="76872"/>
                  </a:lnTo>
                  <a:lnTo>
                    <a:pt x="104242" y="56130"/>
                  </a:lnTo>
                  <a:cubicBezTo>
                    <a:pt x="105844" y="54160"/>
                    <a:pt x="110551" y="53172"/>
                    <a:pt x="114754" y="53923"/>
                  </a:cubicBezTo>
                  <a:cubicBezTo>
                    <a:pt x="118958" y="54674"/>
                    <a:pt x="121066" y="56881"/>
                    <a:pt x="119463" y="58851"/>
                  </a:cubicBezTo>
                  <a:lnTo>
                    <a:pt x="89831" y="95279"/>
                  </a:lnTo>
                  <a:cubicBezTo>
                    <a:pt x="87203" y="97747"/>
                    <a:pt x="87682" y="97060"/>
                    <a:pt x="79418" y="97416"/>
                  </a:cubicBezTo>
                  <a:close/>
                  <a:moveTo>
                    <a:pt x="59835" y="120000"/>
                  </a:moveTo>
                  <a:cubicBezTo>
                    <a:pt x="48268" y="120000"/>
                    <a:pt x="38891" y="115604"/>
                    <a:pt x="38891" y="110181"/>
                  </a:cubicBezTo>
                  <a:cubicBezTo>
                    <a:pt x="38891" y="104759"/>
                    <a:pt x="48268" y="100363"/>
                    <a:pt x="59835" y="100363"/>
                  </a:cubicBezTo>
                  <a:cubicBezTo>
                    <a:pt x="71402" y="100363"/>
                    <a:pt x="80780" y="104759"/>
                    <a:pt x="80780" y="110181"/>
                  </a:cubicBezTo>
                  <a:cubicBezTo>
                    <a:pt x="80780" y="115604"/>
                    <a:pt x="71402" y="120000"/>
                    <a:pt x="59835" y="120000"/>
                  </a:cubicBezTo>
                  <a:close/>
                </a:path>
              </a:pathLst>
            </a:cu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Myriad Pro" pitchFamily="34" charset="0"/>
                <a:sym typeface="Arial"/>
              </a:endParaRPr>
            </a:p>
          </p:txBody>
        </p:sp>
      </p:grpSp>
      <p:sp>
        <p:nvSpPr>
          <p:cNvPr id="15" name="Slide Number 04">
            <a:extLst>
              <a:ext uri="{FF2B5EF4-FFF2-40B4-BE49-F238E27FC236}">
                <a16:creationId xmlns:a16="http://schemas.microsoft.com/office/drawing/2014/main" id="{979C3E78-CF44-41DC-A57F-A9DFA28E5F1F}"/>
              </a:ext>
            </a:extLst>
          </p:cNvPr>
          <p:cNvSpPr txBox="1">
            <a:spLocks/>
          </p:cNvSpPr>
          <p:nvPr/>
        </p:nvSpPr>
        <p:spPr>
          <a:xfrm>
            <a:off x="11210526" y="203745"/>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latin typeface="Myriad Pro" pitchFamily="34" charset="0"/>
              </a:rPr>
              <a:pPr/>
              <a:t>29</a:t>
            </a:fld>
            <a:endParaRPr lang="en-US" sz="1000" dirty="0">
              <a:solidFill>
                <a:schemeClr val="bg1">
                  <a:alpha val="50000"/>
                </a:schemeClr>
              </a:solidFill>
              <a:latin typeface="Myriad Pro" pitchFamily="34" charset="0"/>
            </a:endParaRPr>
          </a:p>
        </p:txBody>
      </p:sp>
      <p:sp>
        <p:nvSpPr>
          <p:cNvPr id="13" name="Date Placeholder 12"/>
          <p:cNvSpPr>
            <a:spLocks noGrp="1"/>
          </p:cNvSpPr>
          <p:nvPr>
            <p:ph type="dt" sz="half" idx="2"/>
          </p:nvPr>
        </p:nvSpPr>
        <p:spPr/>
        <p:txBody>
          <a:bodyPr/>
          <a:lstStyle/>
          <a:p>
            <a:fld id="{327C9C5C-92B5-4CCB-A4B6-7D5D6B80E38F}" type="datetime1">
              <a:rPr lang="en-US" smtClean="0"/>
              <a:t>20/2/2024</a:t>
            </a:fld>
            <a:endParaRPr lang="en-US"/>
          </a:p>
        </p:txBody>
      </p:sp>
      <p:sp>
        <p:nvSpPr>
          <p:cNvPr id="14" name="Slide Number Placeholder 13"/>
          <p:cNvSpPr>
            <a:spLocks noGrp="1"/>
          </p:cNvSpPr>
          <p:nvPr>
            <p:ph type="sldNum" sz="quarter" idx="4"/>
          </p:nvPr>
        </p:nvSpPr>
        <p:spPr/>
        <p:txBody>
          <a:bodyPr/>
          <a:lstStyle/>
          <a:p>
            <a:fld id="{74A3404E-108D-4C83-932E-0A353F71BD4D}" type="slidenum">
              <a:rPr lang="en-US" smtClean="0"/>
              <a:pPr/>
              <a:t>29</a:t>
            </a:fld>
            <a:endParaRPr lang="en-US"/>
          </a:p>
        </p:txBody>
      </p:sp>
      <p:sp>
        <p:nvSpPr>
          <p:cNvPr id="19" name="Title 10">
            <a:extLst>
              <a:ext uri="{FF2B5EF4-FFF2-40B4-BE49-F238E27FC236}">
                <a16:creationId xmlns:a16="http://schemas.microsoft.com/office/drawing/2014/main" id="{7E19986B-6BF1-4ACF-B9CC-DBD1466DD33A}"/>
              </a:ext>
            </a:extLst>
          </p:cNvPr>
          <p:cNvSpPr>
            <a:spLocks noGrp="1"/>
          </p:cNvSpPr>
          <p:nvPr>
            <p:ph type="title"/>
          </p:nvPr>
        </p:nvSpPr>
        <p:spPr>
          <a:xfrm>
            <a:off x="4494362" y="727783"/>
            <a:ext cx="6249838" cy="1556458"/>
          </a:xfrm>
        </p:spPr>
        <p:txBody>
          <a:bodyPr>
            <a:noAutofit/>
          </a:bodyPr>
          <a:lstStyle/>
          <a:p>
            <a:pPr>
              <a:lnSpc>
                <a:spcPct val="100000"/>
              </a:lnSpc>
              <a:spcBef>
                <a:spcPts val="1200"/>
              </a:spcBef>
              <a:spcAft>
                <a:spcPts val="1200"/>
              </a:spcAft>
            </a:pPr>
            <a:r>
              <a:rPr lang="en-US" sz="2800" dirty="0">
                <a:solidFill>
                  <a:srgbClr val="C00000"/>
                </a:solidFill>
                <a:effectLst/>
              </a:rPr>
              <a:t>VỞ BÀI TẬP</a:t>
            </a:r>
            <a:br>
              <a:rPr lang="en-US" sz="2800" dirty="0">
                <a:solidFill>
                  <a:srgbClr val="C00000"/>
                </a:solidFill>
                <a:effectLst/>
              </a:rPr>
            </a:br>
            <a:r>
              <a:rPr lang="en-US" sz="2800" dirty="0">
                <a:solidFill>
                  <a:srgbClr val="C00000"/>
                </a:solidFill>
                <a:effectLst/>
              </a:rPr>
              <a:t>HOẠT ĐỘNG TRẢI NGHIỆM LỚP 5</a:t>
            </a:r>
            <a:br>
              <a:rPr lang="en-US" sz="2800" dirty="0">
                <a:solidFill>
                  <a:srgbClr val="C00000"/>
                </a:solidFill>
                <a:effectLst/>
              </a:rPr>
            </a:br>
            <a:r>
              <a:rPr lang="en-US" sz="2800" dirty="0">
                <a:solidFill>
                  <a:srgbClr val="C00000"/>
                </a:solidFill>
                <a:effectLst/>
              </a:rPr>
              <a:t>CHÂN TRỜI SÁNG TẠO</a:t>
            </a:r>
          </a:p>
        </p:txBody>
      </p:sp>
      <p:pic>
        <p:nvPicPr>
          <p:cNvPr id="2" name="Picture 1">
            <a:extLst>
              <a:ext uri="{FF2B5EF4-FFF2-40B4-BE49-F238E27FC236}">
                <a16:creationId xmlns:a16="http://schemas.microsoft.com/office/drawing/2014/main" id="{DAF026C1-8A29-5A76-4156-823F4C198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105" y="1249255"/>
            <a:ext cx="3250767" cy="4589605"/>
          </a:xfrm>
          <a:prstGeom prst="rect">
            <a:avLst/>
          </a:prstGeom>
          <a:ln>
            <a:noFill/>
          </a:ln>
          <a:effectLst>
            <a:reflection blurRad="12700" stA="30000" endPos="30000" dist="5000" dir="5400000" sy="-100000" algn="bl" rotWithShape="0"/>
          </a:effectLst>
        </p:spPr>
      </p:pic>
    </p:spTree>
    <p:extLst>
      <p:ext uri="{BB962C8B-B14F-4D97-AF65-F5344CB8AC3E}">
        <p14:creationId xmlns:p14="http://schemas.microsoft.com/office/powerpoint/2010/main" val="368292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EFE4FB-069F-49E3-9087-92FC352941B1}"/>
              </a:ext>
            </a:extLst>
          </p:cNvPr>
          <p:cNvGrpSpPr/>
          <p:nvPr/>
        </p:nvGrpSpPr>
        <p:grpSpPr>
          <a:xfrm>
            <a:off x="1312873" y="2497373"/>
            <a:ext cx="8983396" cy="3726708"/>
            <a:chOff x="-961018" y="2676503"/>
            <a:chExt cx="10513532" cy="3726708"/>
          </a:xfrm>
        </p:grpSpPr>
        <p:pic>
          <p:nvPicPr>
            <p:cNvPr id="7" name="Picture 6" descr="A picture containing toy, doll&#10;&#10;Description generated with very high confidence">
              <a:extLst>
                <a:ext uri="{FF2B5EF4-FFF2-40B4-BE49-F238E27FC236}">
                  <a16:creationId xmlns:a16="http://schemas.microsoft.com/office/drawing/2014/main" id="{E16CDD26-4DC1-441A-BD0D-E74013AF4F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4361527"/>
              <a:ext cx="8458199" cy="2041684"/>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CE8C9E1B-CCA3-4ED2-B9BA-7A28A4C2B17F}"/>
                </a:ext>
              </a:extLst>
            </p:cNvPr>
            <p:cNvSpPr/>
            <p:nvPr/>
          </p:nvSpPr>
          <p:spPr>
            <a:xfrm rot="20959902">
              <a:off x="-961018" y="2676503"/>
              <a:ext cx="3758056" cy="707886"/>
            </a:xfrm>
            <a:prstGeom prst="rect">
              <a:avLst/>
            </a:prstGeom>
          </p:spPr>
          <p:txBody>
            <a:bodyPr wrap="square">
              <a:spAutoFit/>
            </a:bodyPr>
            <a:lstStyle/>
            <a:p>
              <a:pPr algn="ctr"/>
              <a:r>
                <a:rPr lang="en-US" sz="4000" b="1" dirty="0" err="1">
                  <a:solidFill>
                    <a:srgbClr val="0070C0"/>
                  </a:solidFill>
                </a:rPr>
                <a:t>Chuẩn</a:t>
              </a:r>
              <a:r>
                <a:rPr lang="en-US" sz="4000" b="1" dirty="0">
                  <a:solidFill>
                    <a:srgbClr val="0070C0"/>
                  </a:solidFill>
                </a:rPr>
                <a:t> </a:t>
              </a:r>
              <a:r>
                <a:rPr lang="en-US" sz="4000" b="1" dirty="0" err="1">
                  <a:solidFill>
                    <a:srgbClr val="0070C0"/>
                  </a:solidFill>
                </a:rPr>
                <a:t>mực</a:t>
              </a:r>
              <a:endParaRPr lang="en-US" sz="4000" b="1" dirty="0">
                <a:solidFill>
                  <a:srgbClr val="0070C0"/>
                </a:solidFill>
              </a:endParaRPr>
            </a:p>
          </p:txBody>
        </p:sp>
        <p:sp>
          <p:nvSpPr>
            <p:cNvPr id="21" name="Rectangle 20">
              <a:extLst>
                <a:ext uri="{FF2B5EF4-FFF2-40B4-BE49-F238E27FC236}">
                  <a16:creationId xmlns:a16="http://schemas.microsoft.com/office/drawing/2014/main" id="{CD5AC89B-82EA-4D85-B1AE-76C90A2FA4C9}"/>
                </a:ext>
              </a:extLst>
            </p:cNvPr>
            <p:cNvSpPr/>
            <p:nvPr/>
          </p:nvSpPr>
          <p:spPr>
            <a:xfrm rot="591749">
              <a:off x="7129110" y="2692474"/>
              <a:ext cx="2423404" cy="707886"/>
            </a:xfrm>
            <a:prstGeom prst="rect">
              <a:avLst/>
            </a:prstGeom>
          </p:spPr>
          <p:txBody>
            <a:bodyPr wrap="square">
              <a:spAutoFit/>
            </a:bodyPr>
            <a:lstStyle/>
            <a:p>
              <a:pPr algn="ctr"/>
              <a:r>
                <a:rPr lang="en-US" sz="4000" b="1" dirty="0" err="1">
                  <a:solidFill>
                    <a:srgbClr val="0070C0"/>
                  </a:solidFill>
                </a:rPr>
                <a:t>Hiện</a:t>
              </a:r>
              <a:r>
                <a:rPr lang="en-US" sz="4000" b="1" dirty="0">
                  <a:solidFill>
                    <a:srgbClr val="0070C0"/>
                  </a:solidFill>
                </a:rPr>
                <a:t> </a:t>
              </a:r>
              <a:r>
                <a:rPr lang="en-US" sz="4000" b="1" dirty="0" err="1">
                  <a:solidFill>
                    <a:srgbClr val="0070C0"/>
                  </a:solidFill>
                </a:rPr>
                <a:t>đại</a:t>
              </a:r>
              <a:endParaRPr lang="en-US" sz="4000" b="1" dirty="0">
                <a:solidFill>
                  <a:srgbClr val="0070C0"/>
                </a:solidFill>
              </a:endParaRPr>
            </a:p>
          </p:txBody>
        </p:sp>
      </p:grpSp>
      <p:sp>
        <p:nvSpPr>
          <p:cNvPr id="3" name="Rectangle 2">
            <a:extLst>
              <a:ext uri="{FF2B5EF4-FFF2-40B4-BE49-F238E27FC236}">
                <a16:creationId xmlns:a16="http://schemas.microsoft.com/office/drawing/2014/main" id="{40D4BD09-B308-4BAA-BDC4-D94D89A7BFF6}"/>
              </a:ext>
            </a:extLst>
          </p:cNvPr>
          <p:cNvSpPr/>
          <p:nvPr/>
        </p:nvSpPr>
        <p:spPr>
          <a:xfrm>
            <a:off x="4670566" y="1375674"/>
            <a:ext cx="2744330" cy="707886"/>
          </a:xfrm>
          <a:prstGeom prst="rect">
            <a:avLst/>
          </a:prstGeom>
        </p:spPr>
        <p:txBody>
          <a:bodyPr wrap="square">
            <a:spAutoFit/>
          </a:bodyPr>
          <a:lstStyle/>
          <a:p>
            <a:pPr algn="ctr"/>
            <a:r>
              <a:rPr lang="en-US" sz="4000" b="1" dirty="0" err="1">
                <a:solidFill>
                  <a:srgbClr val="0070C0"/>
                </a:solidFill>
              </a:rPr>
              <a:t>Khoa</a:t>
            </a:r>
            <a:r>
              <a:rPr lang="en-US" sz="4000" b="1" dirty="0">
                <a:solidFill>
                  <a:srgbClr val="0070C0"/>
                </a:solidFill>
              </a:rPr>
              <a:t> </a:t>
            </a:r>
            <a:r>
              <a:rPr lang="en-US" sz="4000" b="1" dirty="0" err="1">
                <a:solidFill>
                  <a:srgbClr val="0070C0"/>
                </a:solidFill>
              </a:rPr>
              <a:t>học</a:t>
            </a:r>
            <a:endParaRPr lang="en-US" sz="4000" b="1" dirty="0">
              <a:solidFill>
                <a:srgbClr val="0070C0"/>
              </a:solidFill>
            </a:endParaRPr>
          </a:p>
        </p:txBody>
      </p:sp>
      <p:pic>
        <p:nvPicPr>
          <p:cNvPr id="1026" name="Picture 2" descr="Effective Design &amp; Return on Marketing Investment | Elastic">
            <a:extLst>
              <a:ext uri="{FF2B5EF4-FFF2-40B4-BE49-F238E27FC236}">
                <a16:creationId xmlns:a16="http://schemas.microsoft.com/office/drawing/2014/main" id="{899E16EB-63F9-4B3A-983C-C6183AF311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58444" y="2242578"/>
            <a:ext cx="2656452" cy="189746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72E66ADA-C614-4203-A9FC-797FAE1BA762}"/>
              </a:ext>
            </a:extLst>
          </p:cNvPr>
          <p:cNvSpPr txBox="1">
            <a:spLocks/>
          </p:cNvSpPr>
          <p:nvPr/>
        </p:nvSpPr>
        <p:spPr>
          <a:xfrm>
            <a:off x="3444892" y="380905"/>
            <a:ext cx="5195677" cy="10415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spcBef>
                <a:spcPts val="600"/>
              </a:spcBef>
              <a:spcAft>
                <a:spcPts val="600"/>
              </a:spcAft>
            </a:pPr>
            <a:r>
              <a:rPr lang="en-US" sz="3000" b="1" dirty="0">
                <a:solidFill>
                  <a:srgbClr val="C00000"/>
                </a:solidFill>
                <a:effectLst/>
              </a:rPr>
              <a:t>QUAN ĐIỂM CỦA BỘ SÁCH</a:t>
            </a:r>
            <a:endParaRPr lang="en-US" sz="3000" b="1" dirty="0">
              <a:solidFill>
                <a:srgbClr val="C00000"/>
              </a:solidFill>
              <a:effectLst/>
              <a:latin typeface="+mn-lt"/>
            </a:endParaRPr>
          </a:p>
        </p:txBody>
      </p:sp>
    </p:spTree>
    <p:extLst>
      <p:ext uri="{BB962C8B-B14F-4D97-AF65-F5344CB8AC3E}">
        <p14:creationId xmlns:p14="http://schemas.microsoft.com/office/powerpoint/2010/main" val="313462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4FDDC09-310B-469A-80AB-C17EC0CEBA13}" type="datetime1">
              <a:rPr lang="en-US" smtClean="0"/>
              <a:t>20/2/2024</a:t>
            </a:fld>
            <a:endParaRPr lang="en-US"/>
          </a:p>
        </p:txBody>
      </p:sp>
      <p:sp>
        <p:nvSpPr>
          <p:cNvPr id="4" name="Slide Number Placeholder 3">
            <a:extLst>
              <a:ext uri="{FF2B5EF4-FFF2-40B4-BE49-F238E27FC236}">
                <a16:creationId xmlns:a16="http://schemas.microsoft.com/office/drawing/2014/main" id="{E2F0B7B0-6D98-4EA3-B123-D0436602DFB2}"/>
              </a:ext>
            </a:extLst>
          </p:cNvPr>
          <p:cNvSpPr>
            <a:spLocks noGrp="1"/>
          </p:cNvSpPr>
          <p:nvPr>
            <p:ph type="sldNum" sz="quarter" idx="12"/>
          </p:nvPr>
        </p:nvSpPr>
        <p:spPr/>
        <p:txBody>
          <a:bodyPr/>
          <a:lstStyle/>
          <a:p>
            <a:fld id="{3066D4FA-CC53-41DE-A117-BD7CF15AED49}" type="slidenum">
              <a:rPr lang="en-US" altLang="en-US" smtClean="0"/>
              <a:pPr/>
              <a:t>30</a:t>
            </a:fld>
            <a:endParaRPr lang="en-US" altLang="en-US"/>
          </a:p>
        </p:txBody>
      </p:sp>
      <p:sp>
        <p:nvSpPr>
          <p:cNvPr id="14" name="Slide Number 04">
            <a:extLst>
              <a:ext uri="{FF2B5EF4-FFF2-40B4-BE49-F238E27FC236}">
                <a16:creationId xmlns:a16="http://schemas.microsoft.com/office/drawing/2014/main" id="{979C3E78-CF44-41DC-A57F-A9DFA28E5F1F}"/>
              </a:ext>
            </a:extLst>
          </p:cNvPr>
          <p:cNvSpPr txBox="1">
            <a:spLocks/>
          </p:cNvSpPr>
          <p:nvPr/>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solidFill>
                  <a:schemeClr val="bg1">
                    <a:alpha val="50000"/>
                  </a:schemeClr>
                </a:solidFill>
              </a:rPr>
              <a:pPr/>
              <a:t>30</a:t>
            </a:fld>
            <a:endParaRPr lang="en-US" sz="1000" dirty="0">
              <a:solidFill>
                <a:schemeClr val="bg1">
                  <a:alpha val="50000"/>
                </a:schemeClr>
              </a:solidFill>
            </a:endParaRPr>
          </a:p>
        </p:txBody>
      </p:sp>
      <p:grpSp>
        <p:nvGrpSpPr>
          <p:cNvPr id="7" name="Group 6"/>
          <p:cNvGrpSpPr/>
          <p:nvPr/>
        </p:nvGrpSpPr>
        <p:grpSpPr>
          <a:xfrm>
            <a:off x="4659139" y="1665876"/>
            <a:ext cx="6195928" cy="4241107"/>
            <a:chOff x="1055277" y="1646741"/>
            <a:chExt cx="6195928" cy="4241107"/>
          </a:xfrm>
        </p:grpSpPr>
        <p:pic>
          <p:nvPicPr>
            <p:cNvPr id="1026" name="Picture 2" descr="C:\Users\phan ngoc mai\Pictures\Picture1.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9312" l="65564" r="84912">
                          <a14:backgroundMark x1="68772" y1="95872" x2="68872" y2="98394"/>
                        </a14:backgroundRemoval>
                      </a14:imgEffect>
                    </a14:imgLayer>
                  </a14:imgProps>
                </a:ext>
                <a:ext uri="{28A0092B-C50C-407E-A947-70E740481C1C}">
                  <a14:useLocalDpi xmlns:a14="http://schemas.microsoft.com/office/drawing/2010/main" val="0"/>
                </a:ext>
              </a:extLst>
            </a:blip>
            <a:srcRect l="63159" r="12605"/>
            <a:stretch/>
          </p:blipFill>
          <p:spPr bwMode="auto">
            <a:xfrm>
              <a:off x="2820382" y="3230373"/>
              <a:ext cx="2768722" cy="26574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9EF119E-42A6-4B43-9197-A7690844B4A4}"/>
                </a:ext>
              </a:extLst>
            </p:cNvPr>
            <p:cNvSpPr txBox="1"/>
            <p:nvPr/>
          </p:nvSpPr>
          <p:spPr>
            <a:xfrm>
              <a:off x="1055277" y="2964492"/>
              <a:ext cx="1672253"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DỄ HIỂU</a:t>
              </a:r>
            </a:p>
          </p:txBody>
        </p:sp>
        <p:sp>
          <p:nvSpPr>
            <p:cNvPr id="32" name="TextBox 31">
              <a:extLst>
                <a:ext uri="{FF2B5EF4-FFF2-40B4-BE49-F238E27FC236}">
                  <a16:creationId xmlns:a16="http://schemas.microsoft.com/office/drawing/2014/main" id="{D56C0CAB-FBF9-ED4E-B27F-29EB5EE23B02}"/>
                </a:ext>
              </a:extLst>
            </p:cNvPr>
            <p:cNvSpPr txBox="1"/>
            <p:nvPr/>
          </p:nvSpPr>
          <p:spPr>
            <a:xfrm>
              <a:off x="1884574" y="1649511"/>
              <a:ext cx="1685911"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DỄ LÀM </a:t>
              </a:r>
            </a:p>
          </p:txBody>
        </p:sp>
        <p:sp>
          <p:nvSpPr>
            <p:cNvPr id="35" name="TextBox 34">
              <a:extLst>
                <a:ext uri="{FF2B5EF4-FFF2-40B4-BE49-F238E27FC236}">
                  <a16:creationId xmlns:a16="http://schemas.microsoft.com/office/drawing/2014/main" id="{4FB4CFFD-178F-C74D-85C5-178B0A094C60}"/>
                </a:ext>
              </a:extLst>
            </p:cNvPr>
            <p:cNvSpPr txBox="1"/>
            <p:nvPr/>
          </p:nvSpPr>
          <p:spPr>
            <a:xfrm>
              <a:off x="4204743" y="1646741"/>
              <a:ext cx="2383986"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ĐẶC TR</a:t>
              </a:r>
              <a:r>
                <a:rPr lang="vi-VN" sz="3200" b="1" dirty="0">
                  <a:solidFill>
                    <a:schemeClr val="tx2"/>
                  </a:solidFill>
                  <a:latin typeface="Myriad Pro" pitchFamily="34" charset="0"/>
                  <a:ea typeface="Roboto" panose="02000000000000000000" pitchFamily="2" charset="0"/>
                  <a:cs typeface="Roboto Light" panose="02000000000000000000" pitchFamily="2" charset="0"/>
                </a:rPr>
                <a:t>Ư</a:t>
              </a:r>
              <a:r>
                <a:rPr lang="en-US" sz="3200" b="1" dirty="0">
                  <a:solidFill>
                    <a:schemeClr val="tx2"/>
                  </a:solidFill>
                  <a:latin typeface="Myriad Pro" pitchFamily="34" charset="0"/>
                  <a:ea typeface="Roboto" panose="02000000000000000000" pitchFamily="2" charset="0"/>
                  <a:cs typeface="Roboto Light" panose="02000000000000000000" pitchFamily="2" charset="0"/>
                </a:rPr>
                <a:t>NG</a:t>
              </a:r>
            </a:p>
          </p:txBody>
        </p:sp>
        <p:sp>
          <p:nvSpPr>
            <p:cNvPr id="38" name="TextBox 37">
              <a:extLst>
                <a:ext uri="{FF2B5EF4-FFF2-40B4-BE49-F238E27FC236}">
                  <a16:creationId xmlns:a16="http://schemas.microsoft.com/office/drawing/2014/main" id="{556A8A34-1628-5C43-B644-A00CA54FB6FA}"/>
                </a:ext>
              </a:extLst>
            </p:cNvPr>
            <p:cNvSpPr txBox="1"/>
            <p:nvPr/>
          </p:nvSpPr>
          <p:spPr>
            <a:xfrm>
              <a:off x="5239116" y="3036708"/>
              <a:ext cx="2012089" cy="584775"/>
            </a:xfrm>
            <a:prstGeom prst="rect">
              <a:avLst/>
            </a:prstGeom>
            <a:noFill/>
          </p:spPr>
          <p:txBody>
            <a:bodyPr wrap="none" rtlCol="0">
              <a:spAutoFit/>
            </a:bodyPr>
            <a:lstStyle/>
            <a:p>
              <a:r>
                <a:rPr lang="en-US" sz="3200" b="1" dirty="0">
                  <a:solidFill>
                    <a:schemeClr val="tx2"/>
                  </a:solidFill>
                  <a:latin typeface="Myriad Pro" pitchFamily="34" charset="0"/>
                  <a:ea typeface="Roboto" panose="02000000000000000000" pitchFamily="2" charset="0"/>
                  <a:cs typeface="Roboto Light" panose="02000000000000000000" pitchFamily="2" charset="0"/>
                </a:rPr>
                <a:t>HIỆU QUẢ</a:t>
              </a:r>
            </a:p>
          </p:txBody>
        </p:sp>
        <p:grpSp>
          <p:nvGrpSpPr>
            <p:cNvPr id="30" name="Group 29">
              <a:extLst>
                <a:ext uri="{FF2B5EF4-FFF2-40B4-BE49-F238E27FC236}">
                  <a16:creationId xmlns:a16="http://schemas.microsoft.com/office/drawing/2014/main" id="{1A2E2549-2C75-4949-8A51-D30E679FBF39}"/>
                </a:ext>
              </a:extLst>
            </p:cNvPr>
            <p:cNvGrpSpPr/>
            <p:nvPr/>
          </p:nvGrpSpPr>
          <p:grpSpPr>
            <a:xfrm>
              <a:off x="2820382" y="2270939"/>
              <a:ext cx="2275890" cy="1249541"/>
              <a:chOff x="5680238" y="2689833"/>
              <a:chExt cx="2068326" cy="1135581"/>
            </a:xfrm>
            <a:solidFill>
              <a:schemeClr val="accent2"/>
            </a:solidFill>
          </p:grpSpPr>
          <p:sp>
            <p:nvSpPr>
              <p:cNvPr id="31" name="Right Arrow 7">
                <a:extLst>
                  <a:ext uri="{FF2B5EF4-FFF2-40B4-BE49-F238E27FC236}">
                    <a16:creationId xmlns:a16="http://schemas.microsoft.com/office/drawing/2014/main" id="{8DFEFC4D-DCCD-4748-894A-0B56A7ADA934}"/>
                  </a:ext>
                </a:extLst>
              </p:cNvPr>
              <p:cNvSpPr/>
              <p:nvPr/>
            </p:nvSpPr>
            <p:spPr>
              <a:xfrm rot="18280285">
                <a:off x="6727460" y="2863355"/>
                <a:ext cx="687659" cy="340616"/>
              </a:xfrm>
              <a:prstGeom prst="rightArrow">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ko-KR" altLang="en-US" sz="2701" dirty="0"/>
              </a:p>
            </p:txBody>
          </p:sp>
          <p:sp>
            <p:nvSpPr>
              <p:cNvPr id="37" name="Right Arrow 17">
                <a:extLst>
                  <a:ext uri="{FF2B5EF4-FFF2-40B4-BE49-F238E27FC236}">
                    <a16:creationId xmlns:a16="http://schemas.microsoft.com/office/drawing/2014/main" id="{FE8AF548-2F69-4C99-BE6C-DCE0BB1CD00C}"/>
                  </a:ext>
                </a:extLst>
              </p:cNvPr>
              <p:cNvSpPr/>
              <p:nvPr/>
            </p:nvSpPr>
            <p:spPr>
              <a:xfrm>
                <a:off x="7060905" y="3484798"/>
                <a:ext cx="687659" cy="340616"/>
              </a:xfrm>
              <a:prstGeom prst="rightArrow">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0" name="Right Arrow 18">
                <a:extLst>
                  <a:ext uri="{FF2B5EF4-FFF2-40B4-BE49-F238E27FC236}">
                    <a16:creationId xmlns:a16="http://schemas.microsoft.com/office/drawing/2014/main" id="{93E4CBB5-3B5C-4E7F-9DAC-86194BDB3704}"/>
                  </a:ext>
                </a:extLst>
              </p:cNvPr>
              <p:cNvSpPr/>
              <p:nvPr/>
            </p:nvSpPr>
            <p:spPr>
              <a:xfrm rot="3153999" flipH="1">
                <a:off x="6025634" y="2889699"/>
                <a:ext cx="687659" cy="340616"/>
              </a:xfrm>
              <a:prstGeom prst="rightArrow">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1" name="Right Arrow 19">
                <a:extLst>
                  <a:ext uri="{FF2B5EF4-FFF2-40B4-BE49-F238E27FC236}">
                    <a16:creationId xmlns:a16="http://schemas.microsoft.com/office/drawing/2014/main" id="{18CCE5BF-7B25-4629-B9E6-0D8DCC660429}"/>
                  </a:ext>
                </a:extLst>
              </p:cNvPr>
              <p:cNvSpPr/>
              <p:nvPr/>
            </p:nvSpPr>
            <p:spPr>
              <a:xfrm flipH="1">
                <a:off x="5680238" y="3484798"/>
                <a:ext cx="687659" cy="340616"/>
              </a:xfrm>
              <a:prstGeom prst="rightArrow">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ko-KR" altLang="en-US" sz="2701" dirty="0"/>
              </a:p>
            </p:txBody>
          </p:sp>
        </p:grpSp>
      </p:grpSp>
      <p:pic>
        <p:nvPicPr>
          <p:cNvPr id="2" name="Picture 1">
            <a:extLst>
              <a:ext uri="{FF2B5EF4-FFF2-40B4-BE49-F238E27FC236}">
                <a16:creationId xmlns:a16="http://schemas.microsoft.com/office/drawing/2014/main" id="{4FE1F888-8FD0-C67F-65AE-BA392E21D1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8047" y="4256255"/>
            <a:ext cx="1694365" cy="2392195"/>
          </a:xfrm>
          <a:prstGeom prst="rect">
            <a:avLst/>
          </a:prstGeom>
          <a:ln>
            <a:noFill/>
          </a:ln>
          <a:effectLst>
            <a:reflection blurRad="12700" stA="30000" endPos="30000" dist="5000" dir="5400000" sy="-100000" algn="bl" rotWithShape="0"/>
          </a:effectLst>
        </p:spPr>
      </p:pic>
      <p:pic>
        <p:nvPicPr>
          <p:cNvPr id="3" name="Picture 2">
            <a:extLst>
              <a:ext uri="{FF2B5EF4-FFF2-40B4-BE49-F238E27FC236}">
                <a16:creationId xmlns:a16="http://schemas.microsoft.com/office/drawing/2014/main" id="{EFE335A4-61A9-8996-800A-073D4FFAB1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3257" y="3185405"/>
            <a:ext cx="2013040" cy="2807850"/>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p:spPr>
      </p:pic>
      <p:pic>
        <p:nvPicPr>
          <p:cNvPr id="6" name="Picture 5">
            <a:extLst>
              <a:ext uri="{FF2B5EF4-FFF2-40B4-BE49-F238E27FC236}">
                <a16:creationId xmlns:a16="http://schemas.microsoft.com/office/drawing/2014/main" id="{D8D49919-0628-B216-F791-C5E2D07661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1341" y="1767386"/>
            <a:ext cx="2355108" cy="3284976"/>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p:spPr>
      </p:pic>
    </p:spTree>
    <p:extLst>
      <p:ext uri="{BB962C8B-B14F-4D97-AF65-F5344CB8AC3E}">
        <p14:creationId xmlns:p14="http://schemas.microsoft.com/office/powerpoint/2010/main" val="24676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4294967295"/>
          </p:nvPr>
        </p:nvSpPr>
        <p:spPr>
          <a:xfrm>
            <a:off x="7239000" y="6362700"/>
            <a:ext cx="2895600" cy="228600"/>
          </a:xfrm>
          <a:noFill/>
          <a:ln>
            <a:miter lim="800000"/>
            <a:headEnd/>
            <a:tailEnd/>
          </a:ln>
        </p:spPr>
        <p:txBody>
          <a:bodyPr/>
          <a:lstStyle/>
          <a:p>
            <a:pPr algn="r"/>
            <a:fld id="{4E870AFB-B681-44A6-8A34-5D45375791A8}" type="slidenum">
              <a:rPr lang="en-US" altLang="en-US" sz="1200" b="1">
                <a:latin typeface="Times New Roman" pitchFamily="18" charset="0"/>
                <a:cs typeface="Times New Roman" pitchFamily="18" charset="0"/>
              </a:rPr>
              <a:pPr algn="r"/>
              <a:t>31</a:t>
            </a:fld>
            <a:endParaRPr lang="en-US" altLang="en-US" sz="1200" b="1">
              <a:latin typeface="Times New Roman" pitchFamily="18" charset="0"/>
              <a:cs typeface="Times New Roman" pitchFamily="18" charset="0"/>
            </a:endParaRPr>
          </a:p>
        </p:txBody>
      </p:sp>
      <p:sp>
        <p:nvSpPr>
          <p:cNvPr id="50180" name="Text Box 4"/>
          <p:cNvSpPr txBox="1">
            <a:spLocks noChangeArrowheads="1"/>
          </p:cNvSpPr>
          <p:nvPr/>
        </p:nvSpPr>
        <p:spPr bwMode="auto">
          <a:xfrm>
            <a:off x="1269002" y="1149188"/>
            <a:ext cx="8839200" cy="1538883"/>
          </a:xfrm>
          <a:prstGeom prst="rect">
            <a:avLst/>
          </a:prstGeom>
          <a:noFill/>
          <a:ln w="9525">
            <a:noFill/>
            <a:miter lim="800000"/>
            <a:headEnd/>
            <a:tailEnd/>
          </a:ln>
        </p:spPr>
        <p:txBody>
          <a:bodyPr wrap="square">
            <a:spAutoFit/>
          </a:bodyPr>
          <a:lstStyle/>
          <a:p>
            <a:pPr algn="ctr" eaLnBrk="1" hangingPunct="1"/>
            <a:r>
              <a:rPr lang="en-US" altLang="en-US" sz="2800" b="1" i="1" dirty="0" err="1"/>
              <a:t>Một</a:t>
            </a:r>
            <a:r>
              <a:rPr lang="en-US" altLang="en-US" sz="2800" b="1" i="1" dirty="0"/>
              <a:t> </a:t>
            </a:r>
            <a:r>
              <a:rPr lang="en-US" altLang="en-US" sz="2800" b="1" i="1" dirty="0" err="1"/>
              <a:t>cuộc</a:t>
            </a:r>
            <a:r>
              <a:rPr lang="en-US" altLang="en-US" sz="2800" b="1" i="1" dirty="0"/>
              <a:t> </a:t>
            </a:r>
            <a:r>
              <a:rPr lang="en-US" altLang="en-US" sz="2800" b="1" i="1" dirty="0" err="1"/>
              <a:t>khám</a:t>
            </a:r>
            <a:r>
              <a:rPr lang="en-US" altLang="en-US" sz="2800" b="1" i="1" dirty="0"/>
              <a:t> </a:t>
            </a:r>
            <a:r>
              <a:rPr lang="en-US" altLang="en-US" sz="2800" b="1" i="1" dirty="0" err="1"/>
              <a:t>phá</a:t>
            </a:r>
            <a:r>
              <a:rPr lang="en-US" altLang="en-US" sz="2800" b="1" i="1" dirty="0"/>
              <a:t> </a:t>
            </a:r>
            <a:r>
              <a:rPr lang="en-US" altLang="en-US" sz="2800" b="1" i="1" dirty="0" err="1"/>
              <a:t>mới</a:t>
            </a:r>
            <a:r>
              <a:rPr lang="en-US" altLang="en-US" sz="2800" b="1" i="1" dirty="0"/>
              <a:t> </a:t>
            </a:r>
            <a:r>
              <a:rPr lang="en-US" altLang="en-US" sz="2800" b="1" i="1" dirty="0" err="1"/>
              <a:t>không</a:t>
            </a:r>
            <a:r>
              <a:rPr lang="en-US" altLang="en-US" sz="2800" b="1" i="1" dirty="0"/>
              <a:t> </a:t>
            </a:r>
            <a:r>
              <a:rPr lang="en-US" altLang="en-US" sz="2800" b="1" i="1" dirty="0" err="1"/>
              <a:t>chỉ</a:t>
            </a:r>
            <a:r>
              <a:rPr lang="en-US" altLang="en-US" sz="2800" b="1" i="1" dirty="0"/>
              <a:t> </a:t>
            </a:r>
            <a:r>
              <a:rPr lang="en-US" altLang="en-US" sz="2800" b="1" i="1" dirty="0" err="1"/>
              <a:t>là</a:t>
            </a:r>
            <a:r>
              <a:rPr lang="en-US" altLang="en-US" sz="2800" b="1" i="1" dirty="0"/>
              <a:t> </a:t>
            </a:r>
            <a:r>
              <a:rPr lang="en-US" altLang="en-US" sz="2800" b="1" i="1" dirty="0" err="1"/>
              <a:t>tìm</a:t>
            </a:r>
            <a:r>
              <a:rPr lang="en-US" altLang="en-US" sz="2800" b="1" i="1" dirty="0"/>
              <a:t> </a:t>
            </a:r>
            <a:r>
              <a:rPr lang="en-US" altLang="en-US" sz="2800" b="1" i="1" dirty="0" err="1"/>
              <a:t>được</a:t>
            </a:r>
            <a:r>
              <a:rPr lang="en-US" altLang="en-US" sz="2800" b="1" i="1" dirty="0"/>
              <a:t> </a:t>
            </a:r>
            <a:r>
              <a:rPr lang="en-US" altLang="en-US" sz="2800" b="1" i="1" dirty="0" err="1"/>
              <a:t>vùng</a:t>
            </a:r>
            <a:r>
              <a:rPr lang="en-US" altLang="en-US" sz="2800" b="1" i="1" dirty="0"/>
              <a:t> </a:t>
            </a:r>
            <a:r>
              <a:rPr lang="en-US" altLang="en-US" sz="2800" b="1" i="1" dirty="0" err="1"/>
              <a:t>đất</a:t>
            </a:r>
            <a:r>
              <a:rPr lang="en-US" altLang="en-US" sz="2800" b="1" i="1" dirty="0"/>
              <a:t> </a:t>
            </a:r>
            <a:r>
              <a:rPr lang="en-US" altLang="en-US" sz="2800" b="1" i="1" dirty="0" err="1"/>
              <a:t>mới</a:t>
            </a:r>
            <a:r>
              <a:rPr lang="en-US" altLang="en-US" sz="2800" b="1" i="1" dirty="0"/>
              <a:t> </a:t>
            </a:r>
            <a:r>
              <a:rPr lang="en-US" altLang="en-US" sz="2800" b="1" i="1" dirty="0" err="1"/>
              <a:t>mà</a:t>
            </a:r>
            <a:r>
              <a:rPr lang="en-US" altLang="en-US" sz="2800" b="1" i="1" dirty="0"/>
              <a:t> </a:t>
            </a:r>
            <a:r>
              <a:rPr lang="en-US" altLang="en-US" sz="2800" b="1" i="1" dirty="0" err="1"/>
              <a:t>còn</a:t>
            </a:r>
            <a:r>
              <a:rPr lang="en-US" altLang="en-US" sz="2800" b="1" i="1" dirty="0"/>
              <a:t> </a:t>
            </a:r>
            <a:r>
              <a:rPr lang="en-US" altLang="en-US" sz="2800" b="1" i="1" dirty="0" err="1"/>
              <a:t>nhìn</a:t>
            </a:r>
            <a:r>
              <a:rPr lang="en-US" altLang="en-US" sz="2800" b="1" i="1" dirty="0"/>
              <a:t> </a:t>
            </a:r>
            <a:r>
              <a:rPr lang="en-US" altLang="en-US" sz="2800" b="1" i="1" dirty="0" err="1"/>
              <a:t>bằng</a:t>
            </a:r>
            <a:r>
              <a:rPr lang="en-US" altLang="en-US" sz="2800" b="1" i="1" dirty="0"/>
              <a:t> </a:t>
            </a:r>
            <a:r>
              <a:rPr lang="en-US" altLang="en-US" sz="2800" b="1" i="1" dirty="0" err="1"/>
              <a:t>cặp</a:t>
            </a:r>
            <a:r>
              <a:rPr lang="en-US" altLang="en-US" sz="2800" b="1" i="1" dirty="0"/>
              <a:t> </a:t>
            </a:r>
            <a:r>
              <a:rPr lang="en-US" altLang="en-US" sz="2800" b="1" i="1" dirty="0" err="1"/>
              <a:t>mắt</a:t>
            </a:r>
            <a:r>
              <a:rPr lang="en-US" altLang="en-US" sz="2800" b="1" i="1" dirty="0"/>
              <a:t> </a:t>
            </a:r>
            <a:r>
              <a:rPr lang="en-US" altLang="en-US" sz="2800" b="1" i="1" dirty="0" err="1"/>
              <a:t>mới</a:t>
            </a:r>
            <a:r>
              <a:rPr lang="en-US" altLang="en-US" sz="2800" b="1" i="1" dirty="0"/>
              <a:t>.</a:t>
            </a:r>
            <a:endParaRPr lang="en-US" altLang="en-US" sz="2800" b="1" dirty="0"/>
          </a:p>
          <a:p>
            <a:pPr eaLnBrk="1" hangingPunct="1"/>
            <a:r>
              <a:rPr lang="en-US" altLang="en-US" sz="200" b="1" i="1" dirty="0"/>
              <a:t>    </a:t>
            </a:r>
            <a:r>
              <a:rPr lang="en-US" altLang="en-US" sz="1000" b="1" i="1" dirty="0"/>
              <a:t>              </a:t>
            </a:r>
            <a:endParaRPr lang="en-US" altLang="en-US" sz="2800" b="1" i="1" dirty="0">
              <a:solidFill>
                <a:srgbClr val="FF0000"/>
              </a:solidFill>
            </a:endParaRPr>
          </a:p>
          <a:p>
            <a:pPr eaLnBrk="1" hangingPunct="1"/>
            <a:r>
              <a:rPr lang="en-US" altLang="en-US" sz="2800" b="1" i="1" dirty="0">
                <a:solidFill>
                  <a:srgbClr val="FF0000"/>
                </a:solidFill>
              </a:rPr>
              <a:t>                                            			Marcel Proust</a:t>
            </a:r>
            <a:endParaRPr lang="en-US" altLang="en-US" sz="2800" b="1" dirty="0">
              <a:solidFill>
                <a:srgbClr val="FF0000"/>
              </a:solidFill>
            </a:endParaRPr>
          </a:p>
        </p:txBody>
      </p:sp>
      <p:pic>
        <p:nvPicPr>
          <p:cNvPr id="19460" name="Picture 3"/>
          <p:cNvPicPr>
            <a:picLocks noChangeAspect="1" noChangeArrowheads="1"/>
          </p:cNvPicPr>
          <p:nvPr/>
        </p:nvPicPr>
        <p:blipFill>
          <a:blip r:embed="rId3"/>
          <a:srcRect/>
          <a:stretch>
            <a:fillRect/>
          </a:stretch>
        </p:blipFill>
        <p:spPr bwMode="auto">
          <a:xfrm rot="-324697">
            <a:off x="3038384" y="2084665"/>
            <a:ext cx="2762250" cy="3643313"/>
          </a:xfrm>
          <a:prstGeom prst="rect">
            <a:avLst/>
          </a:prstGeom>
          <a:noFill/>
          <a:ln w="9525">
            <a:noFill/>
            <a:miter lim="800000"/>
            <a:headEnd/>
            <a:tailEnd/>
          </a:ln>
        </p:spPr>
      </p:pic>
      <p:sp>
        <p:nvSpPr>
          <p:cNvPr id="19461" name="Text Box 4"/>
          <p:cNvSpPr txBox="1">
            <a:spLocks noChangeArrowheads="1"/>
          </p:cNvSpPr>
          <p:nvPr/>
        </p:nvSpPr>
        <p:spPr bwMode="auto">
          <a:xfrm>
            <a:off x="1944914" y="1997840"/>
            <a:ext cx="609600" cy="2862322"/>
          </a:xfrm>
          <a:prstGeom prst="rect">
            <a:avLst/>
          </a:prstGeom>
          <a:noFill/>
          <a:ln w="9525">
            <a:noFill/>
            <a:miter lim="800000"/>
            <a:headEnd/>
            <a:tailEnd/>
          </a:ln>
        </p:spPr>
        <p:txBody>
          <a:bodyPr>
            <a:spAutoFit/>
          </a:bodyPr>
          <a:lstStyle/>
          <a:p>
            <a:pPr eaLnBrk="1" hangingPunct="1"/>
            <a:r>
              <a:rPr lang="en-US" altLang="en-US" sz="3600" b="1" dirty="0">
                <a:solidFill>
                  <a:srgbClr val="C00000"/>
                </a:solidFill>
                <a:latin typeface="Arial" panose="020B0604020202020204" pitchFamily="34" charset="0"/>
                <a:cs typeface="Arial" panose="020B0604020202020204" pitchFamily="34" charset="0"/>
              </a:rPr>
              <a:t>P</a:t>
            </a:r>
          </a:p>
          <a:p>
            <a:pPr eaLnBrk="1" hangingPunct="1"/>
            <a:r>
              <a:rPr lang="en-US" altLang="en-US" sz="3600" b="1" dirty="0">
                <a:solidFill>
                  <a:srgbClr val="C00000"/>
                </a:solidFill>
                <a:latin typeface="Arial" panose="020B0604020202020204" pitchFamily="34" charset="0"/>
                <a:cs typeface="Arial" panose="020B0604020202020204" pitchFamily="34" charset="0"/>
              </a:rPr>
              <a:t>E</a:t>
            </a:r>
          </a:p>
          <a:p>
            <a:pPr eaLnBrk="1" hangingPunct="1"/>
            <a:r>
              <a:rPr lang="en-US" altLang="en-US" sz="3600" b="1" dirty="0">
                <a:solidFill>
                  <a:srgbClr val="C00000"/>
                </a:solidFill>
                <a:latin typeface="Arial" panose="020B0604020202020204" pitchFamily="34" charset="0"/>
                <a:cs typeface="Arial" panose="020B0604020202020204" pitchFamily="34" charset="0"/>
              </a:rPr>
              <a:t>A</a:t>
            </a:r>
          </a:p>
          <a:p>
            <a:pPr eaLnBrk="1" hangingPunct="1"/>
            <a:r>
              <a:rPr lang="en-US" altLang="en-US" sz="3600" b="1" dirty="0">
                <a:solidFill>
                  <a:srgbClr val="C00000"/>
                </a:solidFill>
                <a:latin typeface="Arial" panose="020B0604020202020204" pitchFamily="34" charset="0"/>
                <a:cs typeface="Arial" panose="020B0604020202020204" pitchFamily="34" charset="0"/>
              </a:rPr>
              <a:t>C</a:t>
            </a:r>
          </a:p>
          <a:p>
            <a:pPr eaLnBrk="1" hangingPunct="1"/>
            <a:r>
              <a:rPr lang="en-US" altLang="en-US" sz="3600" b="1" dirty="0">
                <a:solidFill>
                  <a:srgbClr val="C00000"/>
                </a:solidFill>
                <a:latin typeface="Arial" panose="020B0604020202020204" pitchFamily="34" charset="0"/>
                <a:cs typeface="Arial" panose="020B0604020202020204" pitchFamily="34" charset="0"/>
              </a:rPr>
              <a:t>E</a:t>
            </a:r>
          </a:p>
        </p:txBody>
      </p:sp>
      <p:sp>
        <p:nvSpPr>
          <p:cNvPr id="19462" name="Rectangle 6"/>
          <p:cNvSpPr>
            <a:spLocks noChangeArrowheads="1"/>
          </p:cNvSpPr>
          <p:nvPr/>
        </p:nvSpPr>
        <p:spPr bwMode="auto">
          <a:xfrm>
            <a:off x="5688602" y="4444663"/>
            <a:ext cx="5996396" cy="830997"/>
          </a:xfrm>
          <a:prstGeom prst="rect">
            <a:avLst/>
          </a:prstGeom>
          <a:noFill/>
          <a:ln w="9525">
            <a:noFill/>
            <a:miter lim="800000"/>
            <a:headEnd/>
            <a:tailEnd/>
          </a:ln>
        </p:spPr>
        <p:txBody>
          <a:bodyPr wrap="square">
            <a:spAutoFit/>
          </a:bodyPr>
          <a:lstStyle/>
          <a:p>
            <a:pPr algn="ctr" eaLnBrk="1" hangingPunct="1"/>
            <a:r>
              <a:rPr lang="en-US" altLang="en-US" sz="2400" b="1" i="1" dirty="0">
                <a:solidFill>
                  <a:srgbClr val="0070C0"/>
                </a:solidFill>
              </a:rPr>
              <a:t>A new discovery is not only finding new land but also looking with new eyes</a:t>
            </a:r>
            <a:r>
              <a:rPr lang="en-US" altLang="en-US" sz="2400" b="1" i="1" dirty="0"/>
              <a:t>.</a:t>
            </a:r>
            <a:endParaRPr lang="en-US" altLang="en-US" sz="2000" b="1" i="1" dirty="0">
              <a:solidFill>
                <a:srgbClr val="FF0000"/>
              </a:solidFill>
            </a:endParaRPr>
          </a:p>
        </p:txBody>
      </p:sp>
    </p:spTree>
    <p:extLst>
      <p:ext uri="{BB962C8B-B14F-4D97-AF65-F5344CB8AC3E}">
        <p14:creationId xmlns:p14="http://schemas.microsoft.com/office/powerpoint/2010/main" val="211350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8D85A2-872F-4E71-AA13-2CE27E98C2F1}" type="datetime1">
              <a:rPr lang="en-US" smtClean="0"/>
              <a:t>20/2/2024</a:t>
            </a:fld>
            <a:endParaRPr lang="en-US"/>
          </a:p>
        </p:txBody>
      </p:sp>
      <p:sp>
        <p:nvSpPr>
          <p:cNvPr id="3" name="Slide Number Placeholder 2"/>
          <p:cNvSpPr>
            <a:spLocks noGrp="1"/>
          </p:cNvSpPr>
          <p:nvPr>
            <p:ph type="sldNum" sz="quarter" idx="12"/>
          </p:nvPr>
        </p:nvSpPr>
        <p:spPr/>
        <p:txBody>
          <a:bodyPr/>
          <a:lstStyle/>
          <a:p>
            <a:fld id="{74A3404E-108D-4C83-932E-0A353F71BD4D}" type="slidenum">
              <a:rPr lang="en-US" smtClean="0"/>
              <a:t>32</a:t>
            </a:fld>
            <a:endParaRPr lang="en-US"/>
          </a:p>
        </p:txBody>
      </p:sp>
    </p:spTree>
    <p:extLst>
      <p:ext uri="{BB962C8B-B14F-4D97-AF65-F5344CB8AC3E}">
        <p14:creationId xmlns:p14="http://schemas.microsoft.com/office/powerpoint/2010/main" val="377657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4898" y="2082827"/>
            <a:ext cx="9059220" cy="866926"/>
          </a:xfrm>
        </p:spPr>
        <p:txBody>
          <a:bodyPr>
            <a:noAutofit/>
          </a:bodyPr>
          <a:lstStyle/>
          <a:p>
            <a:pPr algn="ctr">
              <a:lnSpc>
                <a:spcPct val="100000"/>
              </a:lnSpc>
            </a:pPr>
            <a:r>
              <a:rPr lang="en-US" sz="3600" dirty="0">
                <a:solidFill>
                  <a:srgbClr val="C00000"/>
                </a:solidFill>
                <a:effectLst/>
              </a:rPr>
              <a:t>GIỚI THIỆU BỘ SÁCH GIÁO KHOA</a:t>
            </a:r>
            <a:br>
              <a:rPr lang="en-US" sz="3600" dirty="0">
                <a:solidFill>
                  <a:srgbClr val="C00000"/>
                </a:solidFill>
                <a:effectLst/>
              </a:rPr>
            </a:br>
            <a:r>
              <a:rPr lang="en-US" sz="3600" dirty="0">
                <a:solidFill>
                  <a:srgbClr val="C00000"/>
                </a:solidFill>
                <a:effectLst/>
              </a:rPr>
              <a:t>HOẠT ĐỘNG TRẢI NGHIỆM LỚP 5</a:t>
            </a:r>
            <a:br>
              <a:rPr lang="en-US" sz="3600" dirty="0">
                <a:solidFill>
                  <a:srgbClr val="C00000"/>
                </a:solidFill>
                <a:effectLst/>
              </a:rPr>
            </a:br>
            <a:r>
              <a:rPr lang="en-US" sz="3600" dirty="0">
                <a:solidFill>
                  <a:srgbClr val="C00000"/>
                </a:solidFill>
                <a:effectLst/>
              </a:rPr>
              <a:t>CHÂN TRỜI </a:t>
            </a:r>
            <a:r>
              <a:rPr lang="en-US" sz="3600" dirty="0" err="1">
                <a:solidFill>
                  <a:srgbClr val="C00000"/>
                </a:solidFill>
                <a:effectLst/>
              </a:rPr>
              <a:t>SÁNG</a:t>
            </a:r>
            <a:r>
              <a:rPr lang="en-US" sz="3600" dirty="0">
                <a:solidFill>
                  <a:srgbClr val="C00000"/>
                </a:solidFill>
                <a:effectLst/>
              </a:rPr>
              <a:t> </a:t>
            </a:r>
            <a:r>
              <a:rPr lang="en-US" sz="3600" dirty="0" err="1">
                <a:solidFill>
                  <a:srgbClr val="C00000"/>
                </a:solidFill>
                <a:effectLst/>
              </a:rPr>
              <a:t>TẠO</a:t>
            </a:r>
            <a:r>
              <a:rPr lang="en-US" sz="3600" dirty="0">
                <a:solidFill>
                  <a:srgbClr val="C00000"/>
                </a:solidFill>
                <a:effectLst/>
              </a:rPr>
              <a:t> (</a:t>
            </a:r>
            <a:r>
              <a:rPr lang="en-US" sz="3600" dirty="0" err="1">
                <a:solidFill>
                  <a:srgbClr val="C00000"/>
                </a:solidFill>
                <a:effectLst/>
              </a:rPr>
              <a:t>Bản</a:t>
            </a:r>
            <a:r>
              <a:rPr lang="en-US" sz="3600" dirty="0">
                <a:solidFill>
                  <a:srgbClr val="C00000"/>
                </a:solidFill>
                <a:effectLst/>
              </a:rPr>
              <a:t> 1)</a:t>
            </a:r>
          </a:p>
        </p:txBody>
      </p:sp>
      <p:sp>
        <p:nvSpPr>
          <p:cNvPr id="3" name="Date Placeholder 2"/>
          <p:cNvSpPr>
            <a:spLocks noGrp="1"/>
          </p:cNvSpPr>
          <p:nvPr>
            <p:ph type="dt" sz="half" idx="10"/>
          </p:nvPr>
        </p:nvSpPr>
        <p:spPr/>
        <p:txBody>
          <a:bodyPr/>
          <a:lstStyle/>
          <a:p>
            <a:fld id="{83A9B9A7-C4AA-467E-A90E-D7B2E4CB7A48}" type="datetime1">
              <a:rPr lang="en-US" smtClean="0"/>
              <a:t>20/2/2024</a:t>
            </a:fld>
            <a:endParaRPr lang="en-US"/>
          </a:p>
        </p:txBody>
      </p:sp>
      <p:sp>
        <p:nvSpPr>
          <p:cNvPr id="2" name="Slide Number Placeholder 1"/>
          <p:cNvSpPr>
            <a:spLocks noGrp="1"/>
          </p:cNvSpPr>
          <p:nvPr>
            <p:ph type="sldNum" sz="quarter" idx="12"/>
          </p:nvPr>
        </p:nvSpPr>
        <p:spPr/>
        <p:txBody>
          <a:bodyPr/>
          <a:lstStyle/>
          <a:p>
            <a:fld id="{74A3404E-108D-4C83-932E-0A353F71BD4D}" type="slidenum">
              <a:rPr lang="en-US" smtClean="0"/>
              <a:t>4</a:t>
            </a:fld>
            <a:endParaRPr lang="en-US"/>
          </a:p>
        </p:txBody>
      </p:sp>
      <p:sp>
        <p:nvSpPr>
          <p:cNvPr id="8" name="Text Placeholder 6">
            <a:extLst>
              <a:ext uri="{FF2B5EF4-FFF2-40B4-BE49-F238E27FC236}">
                <a16:creationId xmlns:a16="http://schemas.microsoft.com/office/drawing/2014/main" id="{5E813AA1-7BC1-98CA-0568-C731F0B643EA}"/>
              </a:ext>
            </a:extLst>
          </p:cNvPr>
          <p:cNvSpPr>
            <a:spLocks noGrp="1"/>
          </p:cNvSpPr>
          <p:nvPr>
            <p:ph type="body" idx="1"/>
          </p:nvPr>
        </p:nvSpPr>
        <p:spPr>
          <a:xfrm>
            <a:off x="398928" y="3405605"/>
            <a:ext cx="7156891" cy="1247446"/>
          </a:xfrm>
        </p:spPr>
        <p:txBody>
          <a:bodyPr>
            <a:noAutofit/>
          </a:bodyPr>
          <a:lstStyle/>
          <a:p>
            <a:pPr>
              <a:spcBef>
                <a:spcPts val="0"/>
              </a:spcBef>
            </a:pPr>
            <a:r>
              <a:rPr lang="en-US" altLang="ko-KR" sz="1800" dirty="0">
                <a:solidFill>
                  <a:srgbClr val="0070C0"/>
                </a:solidFill>
                <a:latin typeface="Arial" pitchFamily="34" charset="0"/>
                <a:cs typeface="Arial" pitchFamily="34" charset="0"/>
              </a:rPr>
              <a:t>PHÓ ĐỨC HOÀ (</a:t>
            </a:r>
            <a:r>
              <a:rPr lang="en-US" altLang="ko-KR" sz="1800" dirty="0" err="1">
                <a:solidFill>
                  <a:srgbClr val="0070C0"/>
                </a:solidFill>
                <a:latin typeface="Arial" pitchFamily="34" charset="0"/>
                <a:cs typeface="Arial" pitchFamily="34" charset="0"/>
              </a:rPr>
              <a:t>Tổng</a:t>
            </a:r>
            <a:r>
              <a:rPr lang="en-US" altLang="ko-KR" sz="1800" dirty="0">
                <a:solidFill>
                  <a:srgbClr val="0070C0"/>
                </a:solidFill>
                <a:latin typeface="Arial" pitchFamily="34" charset="0"/>
                <a:cs typeface="Arial" pitchFamily="34" charset="0"/>
              </a:rPr>
              <a:t> </a:t>
            </a:r>
            <a:r>
              <a:rPr lang="en-US" altLang="ko-KR" sz="1800" dirty="0" err="1">
                <a:solidFill>
                  <a:srgbClr val="0070C0"/>
                </a:solidFill>
                <a:latin typeface="Arial" pitchFamily="34" charset="0"/>
                <a:cs typeface="Arial" pitchFamily="34" charset="0"/>
              </a:rPr>
              <a:t>Chủ</a:t>
            </a:r>
            <a:r>
              <a:rPr lang="en-US" altLang="ko-KR" sz="1800" dirty="0">
                <a:solidFill>
                  <a:srgbClr val="0070C0"/>
                </a:solidFill>
                <a:latin typeface="Arial" pitchFamily="34" charset="0"/>
                <a:cs typeface="Arial" pitchFamily="34" charset="0"/>
              </a:rPr>
              <a:t> </a:t>
            </a:r>
            <a:r>
              <a:rPr lang="en-US" altLang="ko-KR" sz="1800" dirty="0" err="1">
                <a:solidFill>
                  <a:srgbClr val="0070C0"/>
                </a:solidFill>
                <a:latin typeface="Arial" pitchFamily="34" charset="0"/>
                <a:cs typeface="Arial" pitchFamily="34" charset="0"/>
              </a:rPr>
              <a:t>biên</a:t>
            </a:r>
            <a:r>
              <a:rPr lang="en-US" altLang="ko-KR" sz="1800" dirty="0">
                <a:solidFill>
                  <a:srgbClr val="0070C0"/>
                </a:solidFill>
                <a:latin typeface="Arial" pitchFamily="34" charset="0"/>
                <a:cs typeface="Arial" pitchFamily="34" charset="0"/>
              </a:rPr>
              <a:t>) - </a:t>
            </a:r>
            <a:r>
              <a:rPr lang="en-US" sz="1800" dirty="0">
                <a:solidFill>
                  <a:srgbClr val="0070C0"/>
                </a:solidFill>
                <a:latin typeface="Arial" pitchFamily="34" charset="0"/>
                <a:cs typeface="Arial" pitchFamily="34" charset="0"/>
              </a:rPr>
              <a:t>BÙI NGỌC DIỆP (</a:t>
            </a:r>
            <a:r>
              <a:rPr lang="en-US" sz="1800" dirty="0" err="1">
                <a:solidFill>
                  <a:srgbClr val="0070C0"/>
                </a:solidFill>
                <a:latin typeface="Arial" pitchFamily="34" charset="0"/>
                <a:cs typeface="Arial" pitchFamily="34" charset="0"/>
              </a:rPr>
              <a:t>Chủ</a:t>
            </a:r>
            <a:r>
              <a:rPr lang="en-US" sz="1800" dirty="0">
                <a:solidFill>
                  <a:srgbClr val="0070C0"/>
                </a:solidFill>
                <a:latin typeface="Arial" pitchFamily="34" charset="0"/>
                <a:cs typeface="Arial" pitchFamily="34" charset="0"/>
              </a:rPr>
              <a:t> </a:t>
            </a:r>
            <a:r>
              <a:rPr lang="en-US" sz="1800" dirty="0" err="1">
                <a:solidFill>
                  <a:srgbClr val="0070C0"/>
                </a:solidFill>
                <a:latin typeface="Arial" pitchFamily="34" charset="0"/>
                <a:cs typeface="Arial" pitchFamily="34" charset="0"/>
              </a:rPr>
              <a:t>biên</a:t>
            </a:r>
            <a:r>
              <a:rPr lang="en-US" sz="1800" dirty="0">
                <a:solidFill>
                  <a:srgbClr val="0070C0"/>
                </a:solidFill>
                <a:latin typeface="Arial" pitchFamily="34" charset="0"/>
                <a:cs typeface="Arial" pitchFamily="34" charset="0"/>
              </a:rPr>
              <a:t>)</a:t>
            </a:r>
          </a:p>
          <a:p>
            <a:pPr>
              <a:spcBef>
                <a:spcPts val="0"/>
              </a:spcBef>
            </a:pPr>
            <a:r>
              <a:rPr lang="en-US" sz="1800" b="1" dirty="0">
                <a:solidFill>
                  <a:schemeClr val="tx1"/>
                </a:solidFill>
                <a:latin typeface="Arial" pitchFamily="34" charset="0"/>
                <a:cs typeface="Arial" pitchFamily="34" charset="0"/>
              </a:rPr>
              <a:t>LÊ THỊ THU HUYỀN, NGUYỄN HÀ MY, ĐẶNG THỊ THANH NHÀN, </a:t>
            </a:r>
          </a:p>
          <a:p>
            <a:pPr>
              <a:spcBef>
                <a:spcPts val="0"/>
              </a:spcBef>
            </a:pPr>
            <a:r>
              <a:rPr lang="en-US" sz="1800" b="1" dirty="0">
                <a:solidFill>
                  <a:schemeClr val="tx1"/>
                </a:solidFill>
                <a:latin typeface="Arial" pitchFamily="34" charset="0"/>
                <a:cs typeface="Arial" pitchFamily="34" charset="0"/>
              </a:rPr>
              <a:t>NGUYỄN HỮU TÂM, NGUYỄN HUYỀN TRANG</a:t>
            </a:r>
            <a:br>
              <a:rPr lang="en-US" sz="1800" b="1" dirty="0">
                <a:solidFill>
                  <a:schemeClr val="tx1"/>
                </a:solidFill>
                <a:latin typeface="Arial" pitchFamily="34" charset="0"/>
                <a:cs typeface="Arial" pitchFamily="34" charset="0"/>
              </a:rPr>
            </a:br>
            <a:endParaRPr lang="vi-VN" sz="1800" b="1" dirty="0">
              <a:solidFill>
                <a:schemeClr val="tx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602B5F9C-5715-2668-744A-17EE70D4B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6056" y="2444084"/>
            <a:ext cx="2927227" cy="4082987"/>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a:extLst>
              <a:ext uri="{FF2B5EF4-FFF2-40B4-BE49-F238E27FC236}">
                <a16:creationId xmlns:a16="http://schemas.microsoft.com/office/drawing/2014/main" id="{CAE2C173-09A6-9C23-1E11-B03AB41F8E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9706" y="3676315"/>
            <a:ext cx="2043800" cy="2850756"/>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 name="Picture 6">
            <a:extLst>
              <a:ext uri="{FF2B5EF4-FFF2-40B4-BE49-F238E27FC236}">
                <a16:creationId xmlns:a16="http://schemas.microsoft.com/office/drawing/2014/main" id="{883AA9CD-18A5-B5FC-01E6-D4E37D0E5C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4943" y="4347983"/>
            <a:ext cx="1591166" cy="2246492"/>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75635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A0FD1890-BEE0-4F83-B159-64EE98BAD4EC}"/>
              </a:ext>
            </a:extLst>
          </p:cNvPr>
          <p:cNvSpPr>
            <a:spLocks noGrp="1"/>
          </p:cNvSpPr>
          <p:nvPr>
            <p:ph type="title"/>
          </p:nvPr>
        </p:nvSpPr>
        <p:spPr>
          <a:xfrm>
            <a:off x="717550" y="815414"/>
            <a:ext cx="11474450" cy="670753"/>
          </a:xfrm>
        </p:spPr>
        <p:txBody>
          <a:bodyPr>
            <a:normAutofit/>
          </a:bodyPr>
          <a:lstStyle/>
          <a:p>
            <a:r>
              <a:rPr lang="en-US" dirty="0">
                <a:solidFill>
                  <a:srgbClr val="C00000"/>
                </a:solidFill>
              </a:rPr>
              <a:t>ĐẶC ĐIỂM CỦA SGK HOẠT ĐỘNG TRẢI NGHIỆM 5</a:t>
            </a:r>
          </a:p>
        </p:txBody>
      </p:sp>
      <p:sp>
        <p:nvSpPr>
          <p:cNvPr id="5" name="Slide Number Placeholder 4">
            <a:extLst>
              <a:ext uri="{FF2B5EF4-FFF2-40B4-BE49-F238E27FC236}">
                <a16:creationId xmlns:a16="http://schemas.microsoft.com/office/drawing/2014/main" id="{544460ED-C5ED-4B43-9D59-CD124B9001CC}"/>
              </a:ext>
            </a:extLst>
          </p:cNvPr>
          <p:cNvSpPr>
            <a:spLocks noGrp="1"/>
          </p:cNvSpPr>
          <p:nvPr>
            <p:ph type="sldNum" sz="quarter" idx="4"/>
          </p:nvPr>
        </p:nvSpPr>
        <p:spPr/>
        <p:txBody>
          <a:bodyPr/>
          <a:lstStyle/>
          <a:p>
            <a:fld id="{74A3404E-108D-4C83-932E-0A353F71BD4D}" type="slidenum">
              <a:rPr lang="en-US" smtClean="0"/>
              <a:pPr/>
              <a:t>5</a:t>
            </a:fld>
            <a:endParaRPr lang="en-US"/>
          </a:p>
        </p:txBody>
      </p:sp>
      <p:grpSp>
        <p:nvGrpSpPr>
          <p:cNvPr id="25" name="Group 24"/>
          <p:cNvGrpSpPr/>
          <p:nvPr/>
        </p:nvGrpSpPr>
        <p:grpSpPr>
          <a:xfrm>
            <a:off x="611572" y="1708486"/>
            <a:ext cx="7123757" cy="830997"/>
            <a:chOff x="611572" y="1708486"/>
            <a:chExt cx="7123757" cy="830997"/>
          </a:xfrm>
        </p:grpSpPr>
        <p:sp>
          <p:nvSpPr>
            <p:cNvPr id="7" name="Rectangle 6">
              <a:extLst>
                <a:ext uri="{FF2B5EF4-FFF2-40B4-BE49-F238E27FC236}">
                  <a16:creationId xmlns:a16="http://schemas.microsoft.com/office/drawing/2014/main" id="{7CBEC89C-3968-45B3-8F2F-D2CD6EE0084F}"/>
                </a:ext>
              </a:extLst>
            </p:cNvPr>
            <p:cNvSpPr/>
            <p:nvPr/>
          </p:nvSpPr>
          <p:spPr>
            <a:xfrm>
              <a:off x="611572" y="1908543"/>
              <a:ext cx="430886" cy="430886"/>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450" b="1" dirty="0">
                  <a:latin typeface="Myriad Pro" pitchFamily="34" charset="0"/>
                </a:rPr>
                <a:t>1</a:t>
              </a:r>
              <a:endParaRPr lang="ko-KR" altLang="en-US" sz="1450" b="1" dirty="0">
                <a:latin typeface="Myriad Pro" pitchFamily="34" charset="0"/>
              </a:endParaRPr>
            </a:p>
          </p:txBody>
        </p:sp>
        <p:sp>
          <p:nvSpPr>
            <p:cNvPr id="8" name="TextBox 7">
              <a:extLst>
                <a:ext uri="{FF2B5EF4-FFF2-40B4-BE49-F238E27FC236}">
                  <a16:creationId xmlns:a16="http://schemas.microsoft.com/office/drawing/2014/main" id="{058983DE-0C97-421F-ACD9-F45FB3270617}"/>
                </a:ext>
              </a:extLst>
            </p:cNvPr>
            <p:cNvSpPr txBox="1"/>
            <p:nvPr/>
          </p:nvSpPr>
          <p:spPr>
            <a:xfrm>
              <a:off x="1314197" y="1708486"/>
              <a:ext cx="6421132" cy="830997"/>
            </a:xfrm>
            <a:prstGeom prst="rect">
              <a:avLst/>
            </a:prstGeom>
            <a:noFill/>
          </p:spPr>
          <p:txBody>
            <a:bodyPr wrap="square" rtlCol="0" anchor="ctr">
              <a:spAutoFit/>
            </a:bodyPr>
            <a:lstStyle/>
            <a:p>
              <a:pPr algn="just"/>
              <a:r>
                <a:rPr lang="vi-VN" sz="1600" b="1" dirty="0">
                  <a:latin typeface="Times New Roman" panose="02020603050405020304" pitchFamily="18" charset="0"/>
                  <a:ea typeface="Cambria" panose="02040503050406030204" pitchFamily="18" charset="0"/>
                  <a:cs typeface="Times New Roman" panose="02020603050405020304" pitchFamily="18" charset="0"/>
                </a:rPr>
                <a:t>Biên soạn theo hướng phát triển năng lực dựa trên 4 mạch nội dung và yêu cầu cần đạt của chương trình</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Cấu</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trúc</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sách</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cấu</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trúc</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mỗi</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1600" b="1" dirty="0">
                  <a:latin typeface="Times New Roman" panose="02020603050405020304" pitchFamily="18" charset="0"/>
                  <a:ea typeface="Cambria" panose="02040503050406030204" pitchFamily="18" charset="0"/>
                  <a:cs typeface="Times New Roman" panose="02020603050405020304" pitchFamily="18" charset="0"/>
                </a:rPr>
                <a:t> đ</a:t>
              </a:r>
              <a:r>
                <a:rPr lang="vi-VN" sz="1600" b="1" dirty="0">
                  <a:latin typeface="Times New Roman" panose="02020603050405020304" pitchFamily="18" charset="0"/>
                  <a:ea typeface="Cambria" panose="02040503050406030204" pitchFamily="18" charset="0"/>
                  <a:cs typeface="Times New Roman" panose="02020603050405020304" pitchFamily="18" charset="0"/>
                </a:rPr>
                <a:t>ảm bảo tính </a:t>
              </a:r>
              <a:r>
                <a:rPr lang="en-US" sz="1600" b="1" dirty="0">
                  <a:latin typeface="Times New Roman" panose="02020603050405020304" pitchFamily="18" charset="0"/>
                  <a:ea typeface="Cambria" panose="02040503050406030204" pitchFamily="18" charset="0"/>
                  <a:cs typeface="Times New Roman" panose="02020603050405020304" pitchFamily="18" charset="0"/>
                </a:rPr>
                <a:t>logic</a:t>
              </a:r>
              <a:endParaRPr lang="vi-VN" sz="1600" b="1"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24" name="Group 23"/>
          <p:cNvGrpSpPr/>
          <p:nvPr/>
        </p:nvGrpSpPr>
        <p:grpSpPr>
          <a:xfrm>
            <a:off x="611573" y="2655804"/>
            <a:ext cx="7123756" cy="601511"/>
            <a:chOff x="611572" y="2420100"/>
            <a:chExt cx="7123756" cy="601511"/>
          </a:xfrm>
        </p:grpSpPr>
        <p:sp>
          <p:nvSpPr>
            <p:cNvPr id="9" name="Rectangle 8">
              <a:extLst>
                <a:ext uri="{FF2B5EF4-FFF2-40B4-BE49-F238E27FC236}">
                  <a16:creationId xmlns:a16="http://schemas.microsoft.com/office/drawing/2014/main" id="{C21D6D58-48DB-44D0-A1F4-97315B8FFB3D}"/>
                </a:ext>
              </a:extLst>
            </p:cNvPr>
            <p:cNvSpPr/>
            <p:nvPr/>
          </p:nvSpPr>
          <p:spPr>
            <a:xfrm>
              <a:off x="611572" y="2517997"/>
              <a:ext cx="430886" cy="430886"/>
            </a:xfrm>
            <a:prstGeom prst="rect">
              <a:avLst/>
            </a:prstGeom>
            <a:solidFill>
              <a:srgbClr val="FFD689"/>
            </a:solidFill>
            <a:ln>
              <a:solidFill>
                <a:schemeClr val="accent4">
                  <a:lumMod val="60000"/>
                  <a:lumOff val="40000"/>
                </a:schemeClr>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450" b="1" dirty="0">
                  <a:latin typeface="Myriad Pro" pitchFamily="34" charset="0"/>
                </a:rPr>
                <a:t>2</a:t>
              </a:r>
              <a:endParaRPr lang="ko-KR" altLang="en-US" sz="1450" b="1" dirty="0">
                <a:latin typeface="Myriad Pro" pitchFamily="34" charset="0"/>
              </a:endParaRPr>
            </a:p>
          </p:txBody>
        </p:sp>
        <p:sp>
          <p:nvSpPr>
            <p:cNvPr id="10" name="TextBox 9">
              <a:extLst>
                <a:ext uri="{FF2B5EF4-FFF2-40B4-BE49-F238E27FC236}">
                  <a16:creationId xmlns:a16="http://schemas.microsoft.com/office/drawing/2014/main" id="{238CDC4C-6065-48C5-9E0A-69B91DC33465}"/>
                </a:ext>
              </a:extLst>
            </p:cNvPr>
            <p:cNvSpPr txBox="1"/>
            <p:nvPr/>
          </p:nvSpPr>
          <p:spPr>
            <a:xfrm>
              <a:off x="1314196" y="2420100"/>
              <a:ext cx="6421132" cy="601511"/>
            </a:xfrm>
            <a:prstGeom prst="rect">
              <a:avLst/>
            </a:prstGeom>
            <a:noFill/>
          </p:spPr>
          <p:txBody>
            <a:bodyPr wrap="square" rtlCol="0" anchor="ctr">
              <a:spAutoFit/>
            </a:bodyPr>
            <a:lstStyle/>
            <a:p>
              <a:pPr marL="0" marR="0" algn="just">
                <a:lnSpc>
                  <a:spcPct val="107000"/>
                </a:lnSpc>
                <a:spcBef>
                  <a:spcPts val="0"/>
                </a:spcBef>
                <a:spcAft>
                  <a:spcPts val="800"/>
                </a:spcAft>
              </a:pPr>
              <a:r>
                <a:rPr lang="vi-VN" sz="1600" b="1" dirty="0">
                  <a:effectLst/>
                  <a:latin typeface="+mj-lt"/>
                  <a:ea typeface="DengXian" panose="020B0503020204020204" pitchFamily="2" charset="-122"/>
                  <a:cs typeface="Times New Roman" panose="02020603050405020304" pitchFamily="18" charset="0"/>
                </a:rPr>
                <a:t>Đảm bảo tính kết nối, xuyên suốt trong mỗi chủ đề, giữa các loại hình (SHDC – HĐGDTCĐ – SHL)</a:t>
              </a:r>
              <a:r>
                <a:rPr lang="en-US" sz="1600" b="1" dirty="0">
                  <a:effectLst/>
                  <a:latin typeface="+mj-lt"/>
                  <a:ea typeface="DengXian" panose="020B0503020204020204" pitchFamily="2" charset="-122"/>
                  <a:cs typeface="Times New Roman" panose="02020603050405020304" pitchFamily="18" charset="0"/>
                </a:rPr>
                <a:t> </a:t>
              </a:r>
              <a:r>
                <a:rPr lang="en-US" sz="1600" b="1" dirty="0" err="1">
                  <a:effectLst/>
                  <a:latin typeface="+mj-lt"/>
                  <a:ea typeface="DengXian" panose="020B0503020204020204" pitchFamily="2" charset="-122"/>
                  <a:cs typeface="Times New Roman" panose="02020603050405020304" pitchFamily="18" charset="0"/>
                </a:rPr>
                <a:t>và</a:t>
              </a:r>
              <a:r>
                <a:rPr lang="vi-VN" sz="1600" b="1" dirty="0">
                  <a:effectLst/>
                  <a:latin typeface="+mj-lt"/>
                  <a:ea typeface="DengXian" panose="020B0503020204020204" pitchFamily="2" charset="-122"/>
                  <a:cs typeface="Times New Roman" panose="02020603050405020304" pitchFamily="18" charset="0"/>
                </a:rPr>
                <a:t> giữa các lớp </a:t>
              </a:r>
              <a:endParaRPr lang="en-US" sz="1600" b="1" dirty="0">
                <a:effectLst/>
                <a:latin typeface="+mj-lt"/>
                <a:ea typeface="DengXian" panose="020B0503020204020204" pitchFamily="2" charset="-122"/>
                <a:cs typeface="Times New Roman" panose="02020603050405020304" pitchFamily="18" charset="0"/>
              </a:endParaRPr>
            </a:p>
          </p:txBody>
        </p:sp>
      </p:grpSp>
      <p:grpSp>
        <p:nvGrpSpPr>
          <p:cNvPr id="21" name="Group 20"/>
          <p:cNvGrpSpPr/>
          <p:nvPr/>
        </p:nvGrpSpPr>
        <p:grpSpPr>
          <a:xfrm>
            <a:off x="631758" y="3422374"/>
            <a:ext cx="7080507" cy="1077218"/>
            <a:chOff x="611572" y="3060005"/>
            <a:chExt cx="7080507" cy="1077218"/>
          </a:xfrm>
        </p:grpSpPr>
        <p:sp>
          <p:nvSpPr>
            <p:cNvPr id="11" name="Rectangle 10">
              <a:extLst>
                <a:ext uri="{FF2B5EF4-FFF2-40B4-BE49-F238E27FC236}">
                  <a16:creationId xmlns:a16="http://schemas.microsoft.com/office/drawing/2014/main" id="{2DE43413-ACD5-44FF-912C-8BD434CF4DBF}"/>
                </a:ext>
              </a:extLst>
            </p:cNvPr>
            <p:cNvSpPr/>
            <p:nvPr/>
          </p:nvSpPr>
          <p:spPr>
            <a:xfrm>
              <a:off x="611572" y="3354287"/>
              <a:ext cx="430886" cy="430886"/>
            </a:xfrm>
            <a:prstGeom prst="rect">
              <a:avLst/>
            </a:prstGeom>
            <a:solidFill>
              <a:srgbClr val="FFD78D"/>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450" b="1" dirty="0">
                  <a:latin typeface="Myriad Pro" pitchFamily="34" charset="0"/>
                </a:rPr>
                <a:t>3</a:t>
              </a:r>
              <a:endParaRPr lang="ko-KR" altLang="en-US" sz="1450" b="1" dirty="0">
                <a:latin typeface="Myriad Pro" pitchFamily="34" charset="0"/>
              </a:endParaRPr>
            </a:p>
          </p:txBody>
        </p:sp>
        <p:sp>
          <p:nvSpPr>
            <p:cNvPr id="12" name="TextBox 11">
              <a:extLst>
                <a:ext uri="{FF2B5EF4-FFF2-40B4-BE49-F238E27FC236}">
                  <a16:creationId xmlns:a16="http://schemas.microsoft.com/office/drawing/2014/main" id="{A71ABEC8-6058-4D86-8DA2-3E470CF9ABEE}"/>
                </a:ext>
              </a:extLst>
            </p:cNvPr>
            <p:cNvSpPr txBox="1"/>
            <p:nvPr/>
          </p:nvSpPr>
          <p:spPr>
            <a:xfrm>
              <a:off x="1270947" y="3060005"/>
              <a:ext cx="6421132" cy="1077218"/>
            </a:xfrm>
            <a:prstGeom prst="rect">
              <a:avLst/>
            </a:prstGeom>
            <a:noFill/>
          </p:spPr>
          <p:txBody>
            <a:bodyPr wrap="square" rtlCol="0" anchor="ctr">
              <a:spAutoFit/>
            </a:bodyPr>
            <a:lstStyle/>
            <a:p>
              <a:pPr algn="just"/>
              <a:r>
                <a:rPr lang="vi-VN" sz="1600" b="1" dirty="0">
                  <a:latin typeface="Times New Roman" panose="02020603050405020304" pitchFamily="18" charset="0"/>
                  <a:ea typeface="Cambria" panose="02040503050406030204" pitchFamily="18" charset="0"/>
                  <a:cs typeface="Times New Roman" panose="02020603050405020304" pitchFamily="18" charset="0"/>
                </a:rPr>
                <a:t>Tiến trình tổ chức hoạt động của các chủ đề dựa theo các lí thuyết học tập trải nghiệm</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đảm</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bảo</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tính</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liên</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tục</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quá</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trình</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rèn</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luyện</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phát</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triển</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phẩm</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chất</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năng</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lực</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của</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học</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sinh</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với</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sự</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nối</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chặt</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chẽ</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trước</a:t>
              </a:r>
              <a:r>
                <a:rPr lang="en-US" sz="1600" b="1" dirty="0">
                  <a:latin typeface="Times New Roman" panose="02020603050405020304" pitchFamily="18" charset="0"/>
                  <a:ea typeface="Cambria" panose="02040503050406030204" pitchFamily="18" charset="0"/>
                  <a:cs typeface="Times New Roman" panose="02020603050405020304" pitchFamily="18" charset="0"/>
                </a:rPr>
                <a:t> –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sau</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giờ</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hoạt</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en-US" sz="1600" b="1" dirty="0" err="1">
                  <a:latin typeface="Times New Roman" panose="02020603050405020304" pitchFamily="18" charset="0"/>
                  <a:ea typeface="Cambria" panose="02040503050406030204" pitchFamily="18" charset="0"/>
                  <a:cs typeface="Times New Roman" panose="02020603050405020304" pitchFamily="18" charset="0"/>
                </a:rPr>
                <a:t>động</a:t>
              </a:r>
              <a:endParaRPr lang="vi-VN" sz="1600" b="1" dirty="0">
                <a:latin typeface="Times New Roman" panose="02020603050405020304" pitchFamily="18" charset="0"/>
                <a:ea typeface="Cambria" panose="02040503050406030204" pitchFamily="18" charset="0"/>
                <a:cs typeface="Times New Roman" panose="02020603050405020304" pitchFamily="18" charset="0"/>
              </a:endParaRPr>
            </a:p>
          </p:txBody>
        </p:sp>
      </p:grpSp>
      <p:grpSp>
        <p:nvGrpSpPr>
          <p:cNvPr id="3" name="Group 2"/>
          <p:cNvGrpSpPr/>
          <p:nvPr/>
        </p:nvGrpSpPr>
        <p:grpSpPr>
          <a:xfrm>
            <a:off x="611572" y="4558746"/>
            <a:ext cx="7100693" cy="584775"/>
            <a:chOff x="611572" y="3929253"/>
            <a:chExt cx="7100693" cy="584775"/>
          </a:xfrm>
        </p:grpSpPr>
        <p:sp>
          <p:nvSpPr>
            <p:cNvPr id="13" name="Rectangle 12">
              <a:extLst>
                <a:ext uri="{FF2B5EF4-FFF2-40B4-BE49-F238E27FC236}">
                  <a16:creationId xmlns:a16="http://schemas.microsoft.com/office/drawing/2014/main" id="{852DFB84-364A-4F9A-AE4F-2E5C11AEF762}"/>
                </a:ext>
              </a:extLst>
            </p:cNvPr>
            <p:cNvSpPr/>
            <p:nvPr/>
          </p:nvSpPr>
          <p:spPr>
            <a:xfrm>
              <a:off x="611572" y="4000295"/>
              <a:ext cx="430886" cy="430886"/>
            </a:xfrm>
            <a:prstGeom prst="rect">
              <a:avLst/>
            </a:prstGeom>
            <a:solidFill>
              <a:srgbClr val="FFD78D"/>
            </a:solidFill>
            <a:ln>
              <a:solidFill>
                <a:schemeClr val="accent4"/>
              </a:solidFill>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450" b="1" dirty="0">
                  <a:latin typeface="Cambria" panose="02040503050406030204" pitchFamily="18" charset="0"/>
                  <a:ea typeface="Cambria" panose="02040503050406030204" pitchFamily="18" charset="0"/>
                </a:rPr>
                <a:t>4</a:t>
              </a:r>
              <a:endParaRPr lang="ko-KR" altLang="en-US" sz="1450" b="1" dirty="0">
                <a:latin typeface="Cambria" panose="02040503050406030204" pitchFamily="18" charset="0"/>
              </a:endParaRPr>
            </a:p>
          </p:txBody>
        </p:sp>
        <p:sp>
          <p:nvSpPr>
            <p:cNvPr id="14" name="TextBox 13">
              <a:extLst>
                <a:ext uri="{FF2B5EF4-FFF2-40B4-BE49-F238E27FC236}">
                  <a16:creationId xmlns:a16="http://schemas.microsoft.com/office/drawing/2014/main" id="{C8A56F1F-9963-4308-B337-10C3DA31B109}"/>
                </a:ext>
              </a:extLst>
            </p:cNvPr>
            <p:cNvSpPr txBox="1"/>
            <p:nvPr/>
          </p:nvSpPr>
          <p:spPr>
            <a:xfrm>
              <a:off x="1258591" y="3929253"/>
              <a:ext cx="6453674" cy="584775"/>
            </a:xfrm>
            <a:prstGeom prst="rect">
              <a:avLst/>
            </a:prstGeom>
            <a:noFill/>
          </p:spPr>
          <p:txBody>
            <a:bodyPr wrap="square" rtlCol="0" anchor="ctr">
              <a:spAutoFit/>
            </a:bodyPr>
            <a:lstStyle/>
            <a:p>
              <a:pPr algn="just"/>
              <a:r>
                <a:rPr lang="vi-VN" sz="1600" b="1" dirty="0">
                  <a:latin typeface="Times New Roman" panose="02020603050405020304" pitchFamily="18" charset="0"/>
                  <a:ea typeface="Cambria" panose="02040503050406030204" pitchFamily="18" charset="0"/>
                  <a:cs typeface="Times New Roman" panose="02020603050405020304" pitchFamily="18" charset="0"/>
                </a:rPr>
                <a:t>Sách được thiết kế theo hướng mở, tích hợp nội dung giáo dục</a:t>
              </a:r>
              <a:r>
                <a:rPr lang="en-US" sz="1600" b="1" dirty="0">
                  <a:latin typeface="Times New Roman" panose="02020603050405020304" pitchFamily="18" charset="0"/>
                  <a:ea typeface="Cambria" panose="02040503050406030204" pitchFamily="18" charset="0"/>
                  <a:cs typeface="Times New Roman" panose="02020603050405020304" pitchFamily="18" charset="0"/>
                </a:rPr>
                <a:t> </a:t>
              </a:r>
              <a:r>
                <a:rPr lang="vi-VN" sz="1600" b="1" dirty="0">
                  <a:latin typeface="Times New Roman" panose="02020603050405020304" pitchFamily="18" charset="0"/>
                  <a:ea typeface="Cambria" panose="02040503050406030204" pitchFamily="18" charset="0"/>
                  <a:cs typeface="Times New Roman" panose="02020603050405020304" pitchFamily="18" charset="0"/>
                </a:rPr>
                <a:t>địa phương</a:t>
              </a:r>
              <a:endParaRPr lang="vi-VN" sz="1600" b="1" dirty="0">
                <a:latin typeface="Cambria" panose="02040503050406030204" pitchFamily="18" charset="0"/>
                <a:ea typeface="Cambria" panose="02040503050406030204" pitchFamily="18" charset="0"/>
              </a:endParaRPr>
            </a:p>
          </p:txBody>
        </p:sp>
      </p:grpSp>
      <p:grpSp>
        <p:nvGrpSpPr>
          <p:cNvPr id="2" name="Group 1"/>
          <p:cNvGrpSpPr/>
          <p:nvPr/>
        </p:nvGrpSpPr>
        <p:grpSpPr>
          <a:xfrm>
            <a:off x="611572" y="5343781"/>
            <a:ext cx="7068151" cy="584775"/>
            <a:chOff x="611572" y="4759007"/>
            <a:chExt cx="7068151" cy="584775"/>
          </a:xfrm>
        </p:grpSpPr>
        <p:sp>
          <p:nvSpPr>
            <p:cNvPr id="15" name="Rectangle 14">
              <a:extLst>
                <a:ext uri="{FF2B5EF4-FFF2-40B4-BE49-F238E27FC236}">
                  <a16:creationId xmlns:a16="http://schemas.microsoft.com/office/drawing/2014/main" id="{81031423-1C65-4943-91F8-042303C1A974}"/>
                </a:ext>
              </a:extLst>
            </p:cNvPr>
            <p:cNvSpPr/>
            <p:nvPr/>
          </p:nvSpPr>
          <p:spPr>
            <a:xfrm>
              <a:off x="611572" y="4836067"/>
              <a:ext cx="430886" cy="430886"/>
            </a:xfrm>
            <a:prstGeom prst="rect">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450" b="1" dirty="0">
                  <a:latin typeface="Cambria" panose="02040503050406030204" pitchFamily="18" charset="0"/>
                  <a:ea typeface="Cambria" panose="02040503050406030204" pitchFamily="18" charset="0"/>
                </a:rPr>
                <a:t>5</a:t>
              </a:r>
              <a:endParaRPr lang="ko-KR" altLang="en-US" sz="1450" b="1" dirty="0">
                <a:latin typeface="Cambria" panose="02040503050406030204" pitchFamily="18" charset="0"/>
              </a:endParaRPr>
            </a:p>
          </p:txBody>
        </p:sp>
        <p:sp>
          <p:nvSpPr>
            <p:cNvPr id="16" name="TextBox 15">
              <a:extLst>
                <a:ext uri="{FF2B5EF4-FFF2-40B4-BE49-F238E27FC236}">
                  <a16:creationId xmlns:a16="http://schemas.microsoft.com/office/drawing/2014/main" id="{915E7610-D67E-48C4-B1C3-A9456EC817AF}"/>
                </a:ext>
              </a:extLst>
            </p:cNvPr>
            <p:cNvSpPr txBox="1"/>
            <p:nvPr/>
          </p:nvSpPr>
          <p:spPr>
            <a:xfrm>
              <a:off x="1258591" y="4759007"/>
              <a:ext cx="6421132" cy="584775"/>
            </a:xfrm>
            <a:prstGeom prst="rect">
              <a:avLst/>
            </a:prstGeom>
            <a:noFill/>
          </p:spPr>
          <p:txBody>
            <a:bodyPr wrap="square" rtlCol="0" anchor="ctr">
              <a:spAutoFit/>
            </a:bodyPr>
            <a:lstStyle/>
            <a:p>
              <a:pPr algn="just"/>
              <a:r>
                <a:rPr lang="vi-VN" sz="1600" b="1" dirty="0">
                  <a:latin typeface="Times New Roman" panose="02020603050405020304" pitchFamily="18" charset="0"/>
                  <a:ea typeface="Cambria" panose="02040503050406030204" pitchFamily="18" charset="0"/>
                  <a:cs typeface="Times New Roman" panose="02020603050405020304" pitchFamily="18" charset="0"/>
                </a:rPr>
                <a:t>Sách tạo được sự tương tác với HS, tương tác với gia đình, cộng đồng trong việc tổ chức Hoạt động trải nghiệm và đánh giá học sinh</a:t>
              </a:r>
            </a:p>
          </p:txBody>
        </p:sp>
      </p:grpSp>
      <p:pic>
        <p:nvPicPr>
          <p:cNvPr id="18" name="Picture 17">
            <a:extLst>
              <a:ext uri="{FF2B5EF4-FFF2-40B4-BE49-F238E27FC236}">
                <a16:creationId xmlns:a16="http://schemas.microsoft.com/office/drawing/2014/main" id="{ED2520F4-590E-4A42-A75A-03250FBE6574}"/>
              </a:ext>
            </a:extLst>
          </p:cNvPr>
          <p:cNvPicPr>
            <a:picLocks noChangeAspect="1"/>
          </p:cNvPicPr>
          <p:nvPr/>
        </p:nvPicPr>
        <p:blipFill rotWithShape="1">
          <a:blip r:embed="rId3"/>
          <a:srcRect l="15227"/>
          <a:stretch/>
        </p:blipFill>
        <p:spPr>
          <a:xfrm>
            <a:off x="8214735" y="3820406"/>
            <a:ext cx="3699924" cy="2527008"/>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AFC723A4-5F8E-461A-8DA5-AFDA87905BA8}"/>
              </a:ext>
            </a:extLst>
          </p:cNvPr>
          <p:cNvPicPr>
            <a:picLocks noChangeAspect="1"/>
          </p:cNvPicPr>
          <p:nvPr/>
        </p:nvPicPr>
        <p:blipFill>
          <a:blip r:embed="rId4"/>
          <a:stretch>
            <a:fillRect/>
          </a:stretch>
        </p:blipFill>
        <p:spPr>
          <a:xfrm>
            <a:off x="8214735" y="1224454"/>
            <a:ext cx="3699923" cy="24047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821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4ED822AE-70DF-4F10-9F2A-DD221C813126}"/>
              </a:ext>
            </a:extLst>
          </p:cNvPr>
          <p:cNvSpPr/>
          <p:nvPr/>
        </p:nvSpPr>
        <p:spPr>
          <a:xfrm>
            <a:off x="629090" y="1868627"/>
            <a:ext cx="430886" cy="430886"/>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ko-KR" sz="1500" b="1" dirty="0"/>
              <a:t>1</a:t>
            </a:r>
            <a:endParaRPr lang="ko-KR" altLang="en-US" sz="1500" b="1" dirty="0"/>
          </a:p>
        </p:txBody>
      </p:sp>
      <p:sp>
        <p:nvSpPr>
          <p:cNvPr id="89" name="TextBox 88">
            <a:extLst>
              <a:ext uri="{FF2B5EF4-FFF2-40B4-BE49-F238E27FC236}">
                <a16:creationId xmlns:a16="http://schemas.microsoft.com/office/drawing/2014/main" id="{4E6FE36A-81B0-4503-AF51-CC2707E8161B}"/>
              </a:ext>
            </a:extLst>
          </p:cNvPr>
          <p:cNvSpPr txBox="1"/>
          <p:nvPr/>
        </p:nvSpPr>
        <p:spPr>
          <a:xfrm>
            <a:off x="1339643" y="1730127"/>
            <a:ext cx="9792381" cy="707886"/>
          </a:xfrm>
          <a:prstGeom prst="rect">
            <a:avLst/>
          </a:prstGeom>
          <a:noFill/>
        </p:spPr>
        <p:txBody>
          <a:bodyPr wrap="square" rtlCol="0" anchor="ctr">
            <a:spAutoFit/>
          </a:bodyPr>
          <a:lstStyle/>
          <a:p>
            <a:pPr algn="just"/>
            <a:r>
              <a:rPr lang="vi-VN" sz="2000" b="1" dirty="0">
                <a:latin typeface="Times New Roman" panose="02020603050405020304" pitchFamily="18" charset="0"/>
                <a:ea typeface="Cambria" panose="02040503050406030204" pitchFamily="18" charset="0"/>
                <a:cs typeface="Times New Roman" panose="02020603050405020304" pitchFamily="18" charset="0"/>
              </a:rPr>
              <a:t>Biên soạn theo hướng phát triển năng lực dựa trên 4 mạch nội dung và yêu cầu cần đạt của chương trình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Cấu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trúc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sách</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cấu</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trúc</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mỗi</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chủ</a:t>
            </a:r>
            <a:r>
              <a:rPr lang="en-US" sz="2000" b="1" dirty="0">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2000" b="1" dirty="0">
                <a:latin typeface="Times New Roman" panose="02020603050405020304" pitchFamily="18" charset="0"/>
                <a:ea typeface="Cambria" panose="02040503050406030204" pitchFamily="18" charset="0"/>
                <a:cs typeface="Times New Roman" panose="02020603050405020304" pitchFamily="18" charset="0"/>
              </a:rPr>
              <a:t> đ</a:t>
            </a:r>
            <a:r>
              <a:rPr lang="vi-VN" sz="2000" b="1" dirty="0">
                <a:latin typeface="Times New Roman" panose="02020603050405020304" pitchFamily="18" charset="0"/>
                <a:ea typeface="Cambria" panose="02040503050406030204" pitchFamily="18" charset="0"/>
                <a:cs typeface="Times New Roman" panose="02020603050405020304" pitchFamily="18" charset="0"/>
              </a:rPr>
              <a:t>ảm bảo tính </a:t>
            </a:r>
            <a:r>
              <a:rPr lang="en-US" sz="2000" b="1" dirty="0">
                <a:latin typeface="Times New Roman" panose="02020603050405020304" pitchFamily="18" charset="0"/>
                <a:ea typeface="Cambria" panose="02040503050406030204" pitchFamily="18" charset="0"/>
                <a:cs typeface="Times New Roman" panose="02020603050405020304" pitchFamily="18" charset="0"/>
              </a:rPr>
              <a:t>logic.</a:t>
            </a:r>
            <a:endParaRPr lang="vi-VN" sz="2000" b="1"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18AB3F0-B9B2-4D81-8A75-E1B30B54F754}"/>
              </a:ext>
            </a:extLst>
          </p:cNvPr>
          <p:cNvPicPr>
            <a:picLocks noChangeAspect="1"/>
          </p:cNvPicPr>
          <p:nvPr/>
        </p:nvPicPr>
        <p:blipFill rotWithShape="1">
          <a:blip r:embed="rId3"/>
          <a:srcRect l="2366" t="19784" r="2717" b="4849"/>
          <a:stretch/>
        </p:blipFill>
        <p:spPr>
          <a:xfrm>
            <a:off x="6726505" y="2740447"/>
            <a:ext cx="5275091" cy="3377651"/>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14E56FF0-820F-C62D-F253-2139AFE02B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823" y="2740448"/>
            <a:ext cx="5354731" cy="3377650"/>
          </a:xfrm>
          <a:prstGeom prst="rect">
            <a:avLst/>
          </a:prstGeom>
          <a:ln>
            <a:noFill/>
          </a:ln>
          <a:effectLst>
            <a:outerShdw blurRad="292100" dist="139700" dir="2700000" algn="tl" rotWithShape="0">
              <a:srgbClr val="333333">
                <a:alpha val="65000"/>
              </a:srgbClr>
            </a:outerShdw>
          </a:effectLst>
        </p:spPr>
      </p:pic>
      <p:sp>
        <p:nvSpPr>
          <p:cNvPr id="3" name="Title 4">
            <a:extLst>
              <a:ext uri="{FF2B5EF4-FFF2-40B4-BE49-F238E27FC236}">
                <a16:creationId xmlns:a16="http://schemas.microsoft.com/office/drawing/2014/main" id="{76080706-8678-FD9C-D053-3795803C99BB}"/>
              </a:ext>
            </a:extLst>
          </p:cNvPr>
          <p:cNvSpPr txBox="1">
            <a:spLocks/>
          </p:cNvSpPr>
          <p:nvPr/>
        </p:nvSpPr>
        <p:spPr>
          <a:xfrm>
            <a:off x="1059976" y="845713"/>
            <a:ext cx="10072048" cy="1006429"/>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600" b="1" dirty="0">
                <a:solidFill>
                  <a:srgbClr val="C00000"/>
                </a:solidFill>
              </a:rPr>
              <a:t>ĐẶC ĐIỂM CỦA SGK HOẠT ĐỘNG TRẢI NGHIỆM 5</a:t>
            </a:r>
          </a:p>
        </p:txBody>
      </p:sp>
    </p:spTree>
    <p:extLst>
      <p:ext uri="{BB962C8B-B14F-4D97-AF65-F5344CB8AC3E}">
        <p14:creationId xmlns:p14="http://schemas.microsoft.com/office/powerpoint/2010/main" val="145730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28174B3A-7A96-3F44-AE47-2A7E15ABFBE6}"/>
              </a:ext>
            </a:extLst>
          </p:cNvPr>
          <p:cNvGraphicFramePr/>
          <p:nvPr>
            <p:extLst>
              <p:ext uri="{D42A27DB-BD31-4B8C-83A1-F6EECF244321}">
                <p14:modId xmlns:p14="http://schemas.microsoft.com/office/powerpoint/2010/main" val="941718884"/>
              </p:ext>
            </p:extLst>
          </p:nvPr>
        </p:nvGraphicFramePr>
        <p:xfrm>
          <a:off x="1177611" y="1451905"/>
          <a:ext cx="6811358" cy="50870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7825274-035F-3545-A33E-BC2EEE3455AB}"/>
              </a:ext>
            </a:extLst>
          </p:cNvPr>
          <p:cNvSpPr>
            <a:spLocks noGrp="1"/>
          </p:cNvSpPr>
          <p:nvPr>
            <p:ph type="title"/>
          </p:nvPr>
        </p:nvSpPr>
        <p:spPr>
          <a:xfrm>
            <a:off x="0" y="733112"/>
            <a:ext cx="12192000" cy="756410"/>
          </a:xfrm>
        </p:spPr>
        <p:txBody>
          <a:bodyPr/>
          <a:lstStyle/>
          <a:p>
            <a:pPr algn="ctr"/>
            <a:r>
              <a:rPr lang="x-none" dirty="0">
                <a:solidFill>
                  <a:schemeClr val="accent6">
                    <a:lumMod val="50000"/>
                  </a:schemeClr>
                </a:solidFill>
                <a:effectLst/>
                <a:latin typeface="Cambria" panose="02040503050406030204" pitchFamily="18" charset="0"/>
                <a:ea typeface="Cambria" panose="02040503050406030204" pitchFamily="18" charset="0"/>
              </a:rPr>
              <a:t>Các chủ đề sgk HĐTN </a:t>
            </a:r>
            <a:r>
              <a:rPr lang="en-US" dirty="0">
                <a:solidFill>
                  <a:schemeClr val="accent6">
                    <a:lumMod val="50000"/>
                  </a:schemeClr>
                </a:solidFill>
                <a:effectLst/>
                <a:latin typeface="Cambria" panose="02040503050406030204" pitchFamily="18" charset="0"/>
                <a:ea typeface="Cambria" panose="02040503050406030204" pitchFamily="18" charset="0"/>
              </a:rPr>
              <a:t>5</a:t>
            </a:r>
            <a:r>
              <a:rPr lang="x-none" dirty="0">
                <a:solidFill>
                  <a:schemeClr val="accent6">
                    <a:lumMod val="50000"/>
                  </a:schemeClr>
                </a:solidFill>
                <a:effectLst/>
                <a:latin typeface="Cambria" panose="02040503050406030204" pitchFamily="18" charset="0"/>
                <a:ea typeface="Cambria" panose="02040503050406030204" pitchFamily="18" charset="0"/>
              </a:rPr>
              <a:t> và mạch nội dung của chương trình</a:t>
            </a:r>
          </a:p>
        </p:txBody>
      </p:sp>
      <p:sp>
        <p:nvSpPr>
          <p:cNvPr id="4" name="Date Placeholder 3">
            <a:extLst>
              <a:ext uri="{FF2B5EF4-FFF2-40B4-BE49-F238E27FC236}">
                <a16:creationId xmlns:a16="http://schemas.microsoft.com/office/drawing/2014/main" id="{8A29B069-2B29-5F45-A007-AB2ABD0692B2}"/>
              </a:ext>
            </a:extLst>
          </p:cNvPr>
          <p:cNvSpPr>
            <a:spLocks noGrp="1"/>
          </p:cNvSpPr>
          <p:nvPr>
            <p:ph type="dt" sz="half" idx="2"/>
          </p:nvPr>
        </p:nvSpPr>
        <p:spPr/>
        <p:txBody>
          <a:bodyPr/>
          <a:lstStyle/>
          <a:p>
            <a:fld id="{029B6D15-5ECA-428F-B7D0-A8FAF5B3A2DC}" type="datetime1">
              <a:rPr lang="en-US" smtClean="0"/>
              <a:t>20/2/2024</a:t>
            </a:fld>
            <a:endParaRPr lang="en-US"/>
          </a:p>
        </p:txBody>
      </p:sp>
      <p:sp>
        <p:nvSpPr>
          <p:cNvPr id="5" name="Slide Number Placeholder 4">
            <a:extLst>
              <a:ext uri="{FF2B5EF4-FFF2-40B4-BE49-F238E27FC236}">
                <a16:creationId xmlns:a16="http://schemas.microsoft.com/office/drawing/2014/main" id="{6DD0BA86-BF1C-994A-A50D-8E1D59172B16}"/>
              </a:ext>
            </a:extLst>
          </p:cNvPr>
          <p:cNvSpPr>
            <a:spLocks noGrp="1"/>
          </p:cNvSpPr>
          <p:nvPr>
            <p:ph type="sldNum" sz="quarter" idx="4"/>
          </p:nvPr>
        </p:nvSpPr>
        <p:spPr/>
        <p:txBody>
          <a:bodyPr/>
          <a:lstStyle/>
          <a:p>
            <a:fld id="{74A3404E-108D-4C83-932E-0A353F71BD4D}" type="slidenum">
              <a:rPr lang="en-US" smtClean="0"/>
              <a:pPr/>
              <a:t>7</a:t>
            </a:fld>
            <a:endParaRPr lang="en-US"/>
          </a:p>
        </p:txBody>
      </p:sp>
      <p:sp>
        <p:nvSpPr>
          <p:cNvPr id="7" name="Title 1">
            <a:extLst>
              <a:ext uri="{FF2B5EF4-FFF2-40B4-BE49-F238E27FC236}">
                <a16:creationId xmlns:a16="http://schemas.microsoft.com/office/drawing/2014/main" id="{CF6AF2BA-500A-F461-C100-2CD438428D30}"/>
              </a:ext>
            </a:extLst>
          </p:cNvPr>
          <p:cNvSpPr txBox="1">
            <a:spLocks/>
          </p:cNvSpPr>
          <p:nvPr/>
        </p:nvSpPr>
        <p:spPr>
          <a:xfrm>
            <a:off x="8492941" y="1879055"/>
            <a:ext cx="3227369" cy="36155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cap="all" baseline="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lnSpc>
                <a:spcPct val="120000"/>
              </a:lnSpc>
            </a:pPr>
            <a:r>
              <a:rPr lang="x-none" sz="1800" dirty="0">
                <a:solidFill>
                  <a:srgbClr val="C00000"/>
                </a:solidFill>
                <a:effectLst/>
              </a:rPr>
              <a:t>Hệ thống chủ đề </a:t>
            </a:r>
            <a:endParaRPr lang="en-US" sz="1800" dirty="0">
              <a:solidFill>
                <a:srgbClr val="C00000"/>
              </a:solidFill>
              <a:effectLst/>
            </a:endParaRPr>
          </a:p>
          <a:p>
            <a:pPr algn="ctr">
              <a:lnSpc>
                <a:spcPct val="120000"/>
              </a:lnSpc>
            </a:pPr>
            <a:r>
              <a:rPr lang="x-none" sz="1800" dirty="0">
                <a:solidFill>
                  <a:srgbClr val="C00000"/>
                </a:solidFill>
                <a:effectLst/>
              </a:rPr>
              <a:t>được xây dựng hỗ trợ và liên kết NHAU để đạt mục tiêu chương trình</a:t>
            </a:r>
          </a:p>
        </p:txBody>
      </p:sp>
    </p:spTree>
    <p:extLst>
      <p:ext uri="{BB962C8B-B14F-4D97-AF65-F5344CB8AC3E}">
        <p14:creationId xmlns:p14="http://schemas.microsoft.com/office/powerpoint/2010/main" val="236923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4" name="Table Placeholder 3"/>
          <p:cNvGraphicFramePr>
            <a:graphicFrameLocks noGrp="1"/>
          </p:cNvGraphicFramePr>
          <p:nvPr>
            <p:ph idx="4294967295"/>
            <p:extLst>
              <p:ext uri="{D42A27DB-BD31-4B8C-83A1-F6EECF244321}">
                <p14:modId xmlns:p14="http://schemas.microsoft.com/office/powerpoint/2010/main" val="1913585002"/>
              </p:ext>
            </p:extLst>
          </p:nvPr>
        </p:nvGraphicFramePr>
        <p:xfrm>
          <a:off x="5987924" y="1249041"/>
          <a:ext cx="5882128" cy="4835507"/>
        </p:xfrm>
        <a:graphic>
          <a:graphicData uri="http://schemas.openxmlformats.org/drawingml/2006/table">
            <a:tbl>
              <a:tblPr firstRow="1" bandRow="1">
                <a:tableStyleId>{10A1B5D5-9B99-4C35-A422-299274C87663}</a:tableStyleId>
              </a:tblPr>
              <a:tblGrid>
                <a:gridCol w="5882128">
                  <a:extLst>
                    <a:ext uri="{9D8B030D-6E8A-4147-A177-3AD203B41FA5}">
                      <a16:colId xmlns:a16="http://schemas.microsoft.com/office/drawing/2014/main" val="20000"/>
                    </a:ext>
                  </a:extLst>
                </a:gridCol>
              </a:tblGrid>
              <a:tr h="350436">
                <a:tc>
                  <a:txBody>
                    <a:bodyPr/>
                    <a:lstStyle/>
                    <a:p>
                      <a:pPr algn="ctr"/>
                      <a:r>
                        <a:rPr lang="en-US" sz="2400" b="1" dirty="0">
                          <a:solidFill>
                            <a:schemeClr val="bg1"/>
                          </a:solidFill>
                        </a:rPr>
                        <a:t>CÁC CHỦ ĐỀ HOẠT ĐỘNG TRẢI NGHIỆM</a:t>
                      </a:r>
                      <a:endParaRPr lang="en-US" sz="2400" b="1" dirty="0">
                        <a:solidFill>
                          <a:schemeClr val="bg1"/>
                        </a:solidFill>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b="0" dirty="0"/>
                        <a:t>Chủ đề 1: </a:t>
                      </a:r>
                      <a:r>
                        <a:rPr lang="en-US" sz="2000" b="0" dirty="0" err="1"/>
                        <a:t>Em</a:t>
                      </a:r>
                      <a:r>
                        <a:rPr lang="en-US" sz="2000" b="0" dirty="0"/>
                        <a:t> </a:t>
                      </a:r>
                      <a:r>
                        <a:rPr lang="en-US" sz="2000" b="0" dirty="0" err="1"/>
                        <a:t>và</a:t>
                      </a:r>
                      <a:r>
                        <a:rPr lang="en-US" sz="2000" b="0" dirty="0"/>
                        <a:t> </a:t>
                      </a:r>
                      <a:r>
                        <a:rPr lang="en-US" sz="2000" b="0" dirty="0" err="1"/>
                        <a:t>trường</a:t>
                      </a:r>
                      <a:r>
                        <a:rPr lang="en-US" sz="2000" b="0" dirty="0"/>
                        <a:t> </a:t>
                      </a:r>
                      <a:r>
                        <a:rPr lang="en-US" sz="2000" b="0" dirty="0" err="1"/>
                        <a:t>tiểu</a:t>
                      </a:r>
                      <a:r>
                        <a:rPr lang="en-US" sz="2000" b="0" dirty="0"/>
                        <a:t> </a:t>
                      </a:r>
                      <a:r>
                        <a:rPr lang="en-US" sz="2000" b="0" dirty="0" err="1"/>
                        <a:t>học</a:t>
                      </a:r>
                      <a:r>
                        <a:rPr lang="en-US" sz="2000" b="0" dirty="0"/>
                        <a:t> </a:t>
                      </a:r>
                      <a:r>
                        <a:rPr lang="en-US" sz="2000" b="0" dirty="0" err="1"/>
                        <a:t>thân</a:t>
                      </a:r>
                      <a:r>
                        <a:rPr lang="en-US" sz="2000" b="0" dirty="0"/>
                        <a:t> </a:t>
                      </a:r>
                      <a:r>
                        <a:rPr lang="en-US" sz="2000" b="0" dirty="0" err="1"/>
                        <a:t>yêu</a:t>
                      </a:r>
                      <a:endParaRPr lang="en-US" sz="2000" b="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2: An </a:t>
                      </a:r>
                      <a:r>
                        <a:rPr lang="en-US" sz="2000" dirty="0" err="1"/>
                        <a:t>toàn</a:t>
                      </a:r>
                      <a:r>
                        <a:rPr lang="en-US" sz="2000" dirty="0"/>
                        <a:t> </a:t>
                      </a:r>
                      <a:r>
                        <a:rPr lang="en-US" sz="2000" dirty="0" err="1"/>
                        <a:t>cho</a:t>
                      </a:r>
                      <a:r>
                        <a:rPr lang="en-US" sz="2000" dirty="0"/>
                        <a:t> </a:t>
                      </a:r>
                      <a:r>
                        <a:rPr lang="en-US" sz="2000" dirty="0" err="1"/>
                        <a:t>em</a:t>
                      </a:r>
                      <a:r>
                        <a:rPr lang="en-US" sz="2000" dirty="0"/>
                        <a:t> – An </a:t>
                      </a:r>
                      <a:r>
                        <a:rPr lang="en-US" sz="2000" dirty="0" err="1"/>
                        <a:t>toàn</a:t>
                      </a:r>
                      <a:r>
                        <a:rPr lang="en-US" sz="2000" dirty="0"/>
                        <a:t> </a:t>
                      </a:r>
                      <a:r>
                        <a:rPr lang="en-US" sz="2000" dirty="0" err="1"/>
                        <a:t>cho</a:t>
                      </a:r>
                      <a:r>
                        <a:rPr lang="en-US" sz="2000" dirty="0"/>
                        <a:t> </a:t>
                      </a:r>
                      <a:r>
                        <a:rPr lang="en-US" sz="2000" dirty="0" err="1"/>
                        <a:t>mọi</a:t>
                      </a:r>
                      <a:r>
                        <a:rPr lang="en-US" sz="2000" dirty="0"/>
                        <a:t> </a:t>
                      </a:r>
                      <a:r>
                        <a:rPr lang="en-US" sz="2000" dirty="0" err="1"/>
                        <a:t>người</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3: Tri </a:t>
                      </a:r>
                      <a:r>
                        <a:rPr lang="en-US" sz="2000" dirty="0" err="1"/>
                        <a:t>ân</a:t>
                      </a:r>
                      <a:r>
                        <a:rPr lang="en-US" sz="2000" dirty="0"/>
                        <a:t> </a:t>
                      </a:r>
                      <a:r>
                        <a:rPr lang="en-US" sz="2000" dirty="0" err="1"/>
                        <a:t>thầy</a:t>
                      </a:r>
                      <a:r>
                        <a:rPr lang="en-US" sz="2000" dirty="0"/>
                        <a:t> </a:t>
                      </a:r>
                      <a:r>
                        <a:rPr lang="en-US" sz="2000" dirty="0" err="1"/>
                        <a:t>cô</a:t>
                      </a:r>
                      <a:r>
                        <a:rPr lang="en-US" sz="2000" dirty="0"/>
                        <a:t> – </a:t>
                      </a:r>
                      <a:r>
                        <a:rPr lang="en-US" sz="2000" dirty="0" err="1"/>
                        <a:t>Kết</a:t>
                      </a:r>
                      <a:r>
                        <a:rPr lang="en-US" sz="2000" dirty="0"/>
                        <a:t> </a:t>
                      </a:r>
                      <a:r>
                        <a:rPr lang="en-US" sz="2000" dirty="0" err="1"/>
                        <a:t>nối</a:t>
                      </a:r>
                      <a:r>
                        <a:rPr lang="en-US" sz="2000" dirty="0"/>
                        <a:t> </a:t>
                      </a:r>
                      <a:r>
                        <a:rPr lang="en-US" sz="2000" dirty="0" err="1"/>
                        <a:t>bạn</a:t>
                      </a:r>
                      <a:r>
                        <a:rPr lang="en-US" sz="2000" dirty="0"/>
                        <a:t> </a:t>
                      </a:r>
                      <a:r>
                        <a:rPr lang="en-US" sz="2000" dirty="0" err="1"/>
                        <a:t>bè</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000" dirty="0"/>
                        <a:t>Chủ đề 4: </a:t>
                      </a:r>
                      <a:r>
                        <a:rPr lang="en-US" sz="2000" dirty="0" err="1"/>
                        <a:t>Hành</a:t>
                      </a:r>
                      <a:r>
                        <a:rPr lang="en-US" sz="2000" dirty="0"/>
                        <a:t> </a:t>
                      </a:r>
                      <a:r>
                        <a:rPr lang="en-US" sz="2000" dirty="0" err="1"/>
                        <a:t>động</a:t>
                      </a:r>
                      <a:r>
                        <a:rPr lang="en-US" sz="2000" dirty="0"/>
                        <a:t> </a:t>
                      </a:r>
                      <a:r>
                        <a:rPr lang="en-US" sz="2000" dirty="0" err="1"/>
                        <a:t>vì</a:t>
                      </a:r>
                      <a:r>
                        <a:rPr lang="en-US" sz="2000" dirty="0"/>
                        <a:t> </a:t>
                      </a:r>
                      <a:r>
                        <a:rPr lang="en-US" sz="2000" dirty="0" err="1"/>
                        <a:t>cộng</a:t>
                      </a:r>
                      <a:r>
                        <a:rPr lang="en-US" sz="2000" dirty="0"/>
                        <a:t> </a:t>
                      </a:r>
                      <a:r>
                        <a:rPr lang="en-US" sz="2000" dirty="0" err="1"/>
                        <a:t>đồng</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5: </a:t>
                      </a:r>
                      <a:r>
                        <a:rPr lang="en-US" sz="2000" dirty="0" err="1"/>
                        <a:t>Hội</a:t>
                      </a:r>
                      <a:r>
                        <a:rPr lang="en-US" sz="2000" dirty="0"/>
                        <a:t> </a:t>
                      </a:r>
                      <a:r>
                        <a:rPr lang="en-US" sz="2000" dirty="0" err="1"/>
                        <a:t>chợ</a:t>
                      </a:r>
                      <a:r>
                        <a:rPr lang="en-US" sz="2000" dirty="0"/>
                        <a:t> </a:t>
                      </a:r>
                      <a:r>
                        <a:rPr lang="en-US" sz="2000" dirty="0" err="1"/>
                        <a:t>xuân</a:t>
                      </a:r>
                      <a:r>
                        <a:rPr lang="en-US" sz="2000" dirty="0"/>
                        <a:t> </a:t>
                      </a:r>
                      <a:r>
                        <a:rPr lang="en-US" sz="2000" dirty="0" err="1"/>
                        <a:t>và</a:t>
                      </a:r>
                      <a:r>
                        <a:rPr lang="en-US" sz="2000" dirty="0"/>
                        <a:t> </a:t>
                      </a:r>
                      <a:r>
                        <a:rPr lang="en-US" sz="2000" dirty="0" err="1"/>
                        <a:t>quản</a:t>
                      </a:r>
                      <a:r>
                        <a:rPr lang="en-US" sz="2000" dirty="0"/>
                        <a:t> </a:t>
                      </a:r>
                      <a:r>
                        <a:rPr lang="en-US" sz="2000" dirty="0" err="1"/>
                        <a:t>lí</a:t>
                      </a:r>
                      <a:r>
                        <a:rPr lang="en-US" sz="2000" dirty="0"/>
                        <a:t> chi </a:t>
                      </a:r>
                      <a:r>
                        <a:rPr lang="en-US" sz="2000" dirty="0" err="1"/>
                        <a:t>tiêu</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6: </a:t>
                      </a:r>
                      <a:r>
                        <a:rPr lang="en-US" sz="2000" kern="1200" dirty="0" err="1">
                          <a:solidFill>
                            <a:schemeClr val="tx1"/>
                          </a:solidFill>
                        </a:rPr>
                        <a:t>Phát</a:t>
                      </a:r>
                      <a:r>
                        <a:rPr lang="en-US" sz="2000" kern="1200" baseline="0" dirty="0">
                          <a:solidFill>
                            <a:schemeClr val="tx1"/>
                          </a:solidFill>
                        </a:rPr>
                        <a:t> </a:t>
                      </a:r>
                      <a:r>
                        <a:rPr lang="en-US" sz="2000" kern="1200" baseline="0" dirty="0" err="1">
                          <a:solidFill>
                            <a:schemeClr val="tx1"/>
                          </a:solidFill>
                        </a:rPr>
                        <a:t>triển</a:t>
                      </a:r>
                      <a:r>
                        <a:rPr lang="en-US" sz="2000" kern="1200" baseline="0" dirty="0">
                          <a:solidFill>
                            <a:schemeClr val="tx1"/>
                          </a:solidFill>
                        </a:rPr>
                        <a:t> </a:t>
                      </a:r>
                      <a:r>
                        <a:rPr lang="vi-VN" sz="2000" kern="1200" dirty="0">
                          <a:solidFill>
                            <a:schemeClr val="tx1"/>
                          </a:solidFill>
                          <a:latin typeface="Calibri (Body)"/>
                          <a:ea typeface="+mn-ea"/>
                          <a:cs typeface="Calibri" panose="020F0502020204030204" pitchFamily="34" charset="0"/>
                        </a:rPr>
                        <a:t>bản thân</a:t>
                      </a:r>
                      <a:r>
                        <a:rPr lang="en-US" sz="2000" kern="1200" dirty="0">
                          <a:solidFill>
                            <a:schemeClr val="tx1"/>
                          </a:solidFill>
                        </a:rPr>
                        <a:t>, </a:t>
                      </a:r>
                      <a:r>
                        <a:rPr lang="en-US" sz="2000" kern="1200" dirty="0" err="1">
                          <a:solidFill>
                            <a:schemeClr val="tx1"/>
                          </a:solidFill>
                        </a:rPr>
                        <a:t>thích</a:t>
                      </a:r>
                      <a:r>
                        <a:rPr lang="en-US" sz="2000" kern="1200" dirty="0">
                          <a:solidFill>
                            <a:schemeClr val="tx1"/>
                          </a:solidFill>
                        </a:rPr>
                        <a:t> </a:t>
                      </a:r>
                      <a:r>
                        <a:rPr lang="en-US" sz="2000" kern="1200" dirty="0" err="1">
                          <a:solidFill>
                            <a:schemeClr val="tx1"/>
                          </a:solidFill>
                        </a:rPr>
                        <a:t>ứng</a:t>
                      </a:r>
                      <a:r>
                        <a:rPr lang="en-US" sz="2000" kern="1200" dirty="0">
                          <a:solidFill>
                            <a:schemeClr val="tx1"/>
                          </a:solidFill>
                        </a:rPr>
                        <a:t> </a:t>
                      </a:r>
                      <a:r>
                        <a:rPr lang="en-US" sz="2000" kern="1200" dirty="0" err="1">
                          <a:solidFill>
                            <a:schemeClr val="tx1"/>
                          </a:solidFill>
                        </a:rPr>
                        <a:t>với</a:t>
                      </a:r>
                      <a:r>
                        <a:rPr lang="en-US" sz="2000" kern="1200" dirty="0">
                          <a:solidFill>
                            <a:schemeClr val="tx1"/>
                          </a:solidFill>
                        </a:rPr>
                        <a:t> </a:t>
                      </a:r>
                      <a:r>
                        <a:rPr lang="en-US" sz="2000" kern="1200" dirty="0" err="1">
                          <a:solidFill>
                            <a:schemeClr val="tx1"/>
                          </a:solidFill>
                        </a:rPr>
                        <a:t>môi</a:t>
                      </a:r>
                      <a:r>
                        <a:rPr lang="en-US" sz="2000" kern="1200" dirty="0">
                          <a:solidFill>
                            <a:schemeClr val="tx1"/>
                          </a:solidFill>
                        </a:rPr>
                        <a:t> </a:t>
                      </a:r>
                      <a:r>
                        <a:rPr lang="en-US" sz="2000" kern="1200" dirty="0" err="1">
                          <a:solidFill>
                            <a:schemeClr val="tx1"/>
                          </a:solidFill>
                        </a:rPr>
                        <a:t>trường</a:t>
                      </a:r>
                      <a:r>
                        <a:rPr lang="en-US" sz="2000" kern="1200" dirty="0">
                          <a:solidFill>
                            <a:schemeClr val="tx1"/>
                          </a:solidFill>
                        </a:rPr>
                        <a:t> </a:t>
                      </a:r>
                      <a:r>
                        <a:rPr lang="en-US" sz="2000" kern="1200" dirty="0" err="1">
                          <a:solidFill>
                            <a:schemeClr val="tx1"/>
                          </a:solidFill>
                        </a:rPr>
                        <a:t>mới</a:t>
                      </a:r>
                      <a:endParaRPr lang="en-US" sz="2000" kern="1200" dirty="0">
                        <a:solidFill>
                          <a:schemeClr val="tx1"/>
                        </a:solidFill>
                        <a:latin typeface="Arial" panose="020B0604020202020204" pitchFamily="34" charset="0"/>
                        <a:ea typeface="+mn-ea"/>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7</a:t>
                      </a:r>
                      <a:r>
                        <a:rPr lang="vi-VN" sz="2000" dirty="0"/>
                        <a:t>: </a:t>
                      </a:r>
                      <a:r>
                        <a:rPr lang="en-US" sz="2000" dirty="0" err="1"/>
                        <a:t>Yêu</a:t>
                      </a:r>
                      <a:r>
                        <a:rPr lang="en-US" sz="2000" dirty="0"/>
                        <a:t> </a:t>
                      </a:r>
                      <a:r>
                        <a:rPr lang="en-US" sz="2000" dirty="0" err="1"/>
                        <a:t>thương</a:t>
                      </a:r>
                      <a:r>
                        <a:rPr lang="en-US" sz="2000" dirty="0"/>
                        <a:t> </a:t>
                      </a:r>
                      <a:r>
                        <a:rPr lang="en-US" sz="2000" dirty="0" err="1"/>
                        <a:t>gia</a:t>
                      </a:r>
                      <a:r>
                        <a:rPr lang="en-US" sz="2000" dirty="0"/>
                        <a:t> </a:t>
                      </a:r>
                      <a:r>
                        <a:rPr lang="en-US" sz="2000" dirty="0" err="1"/>
                        <a:t>đình</a:t>
                      </a:r>
                      <a:r>
                        <a:rPr lang="en-US" sz="2000" dirty="0"/>
                        <a:t> – </a:t>
                      </a:r>
                      <a:r>
                        <a:rPr lang="en-US" sz="2000" dirty="0" err="1"/>
                        <a:t>Tôn</a:t>
                      </a:r>
                      <a:r>
                        <a:rPr lang="en-US" sz="2000" dirty="0"/>
                        <a:t> </a:t>
                      </a:r>
                      <a:r>
                        <a:rPr lang="en-US" sz="2000" dirty="0" err="1"/>
                        <a:t>trọng</a:t>
                      </a:r>
                      <a:r>
                        <a:rPr lang="en-US" sz="2000" dirty="0"/>
                        <a:t> </a:t>
                      </a:r>
                      <a:r>
                        <a:rPr lang="en-US" sz="2000" dirty="0" err="1"/>
                        <a:t>phụ</a:t>
                      </a:r>
                      <a:r>
                        <a:rPr lang="en-US" sz="2000" dirty="0"/>
                        <a:t> </a:t>
                      </a:r>
                      <a:r>
                        <a:rPr lang="en-US" sz="2000" dirty="0" err="1"/>
                        <a:t>nữ</a:t>
                      </a:r>
                      <a:endParaRPr lang="en-US" sz="2000" dirty="0"/>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23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8</a:t>
                      </a:r>
                      <a:r>
                        <a:rPr lang="vi-VN" sz="2000" dirty="0"/>
                        <a:t>: </a:t>
                      </a:r>
                      <a:r>
                        <a:rPr lang="en-US" sz="2000" dirty="0" err="1"/>
                        <a:t>Em</a:t>
                      </a:r>
                      <a:r>
                        <a:rPr lang="en-US" sz="2000" dirty="0"/>
                        <a:t> </a:t>
                      </a:r>
                      <a:r>
                        <a:rPr lang="en-US" sz="2000" dirty="0" err="1"/>
                        <a:t>và</a:t>
                      </a:r>
                      <a:r>
                        <a:rPr lang="en-US" sz="2000" dirty="0"/>
                        <a:t> </a:t>
                      </a:r>
                      <a:r>
                        <a:rPr lang="en-US" sz="2000" dirty="0" err="1"/>
                        <a:t>môi</a:t>
                      </a:r>
                      <a:r>
                        <a:rPr lang="en-US" sz="2000" dirty="0"/>
                        <a:t> </a:t>
                      </a:r>
                      <a:r>
                        <a:rPr lang="en-US" sz="2000" dirty="0" err="1"/>
                        <a:t>trường</a:t>
                      </a:r>
                      <a:r>
                        <a:rPr lang="en-US" sz="2000" dirty="0"/>
                        <a:t> </a:t>
                      </a:r>
                      <a:r>
                        <a:rPr lang="en-US" sz="2000" dirty="0" err="1"/>
                        <a:t>xanh</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4933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t>Chủ</a:t>
                      </a:r>
                      <a:r>
                        <a:rPr lang="en-US" sz="2000" dirty="0"/>
                        <a:t> </a:t>
                      </a:r>
                      <a:r>
                        <a:rPr lang="en-US" sz="2000" dirty="0" err="1"/>
                        <a:t>đề</a:t>
                      </a:r>
                      <a:r>
                        <a:rPr lang="en-US" sz="2000" dirty="0"/>
                        <a:t> 9</a:t>
                      </a:r>
                      <a:r>
                        <a:rPr lang="vi-VN" sz="2000" dirty="0"/>
                        <a:t>: </a:t>
                      </a:r>
                      <a:r>
                        <a:rPr lang="en-US" sz="2000" dirty="0" err="1"/>
                        <a:t>Nghề</a:t>
                      </a:r>
                      <a:r>
                        <a:rPr lang="en-US" sz="2000" dirty="0"/>
                        <a:t> </a:t>
                      </a:r>
                      <a:r>
                        <a:rPr lang="en-US" sz="2000" dirty="0" err="1"/>
                        <a:t>em</a:t>
                      </a:r>
                      <a:r>
                        <a:rPr lang="en-US" sz="2000" dirty="0"/>
                        <a:t> </a:t>
                      </a:r>
                      <a:r>
                        <a:rPr lang="en-US" sz="2000" dirty="0" err="1"/>
                        <a:t>mơ</a:t>
                      </a:r>
                      <a:r>
                        <a:rPr lang="en-US" sz="2000" dirty="0"/>
                        <a:t> </a:t>
                      </a:r>
                      <a:r>
                        <a:rPr lang="en-US" sz="2000" dirty="0" err="1"/>
                        <a:t>ước</a:t>
                      </a:r>
                      <a:endParaRPr lang="en-US" sz="200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410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err="1"/>
                        <a:t>Tuần</a:t>
                      </a:r>
                      <a:r>
                        <a:rPr lang="en-US" sz="2000" b="0" dirty="0"/>
                        <a:t> </a:t>
                      </a:r>
                      <a:r>
                        <a:rPr lang="en-US" sz="2000" b="0" dirty="0" err="1"/>
                        <a:t>tổng</a:t>
                      </a:r>
                      <a:r>
                        <a:rPr lang="en-US" sz="2000" b="0" dirty="0"/>
                        <a:t> </a:t>
                      </a:r>
                      <a:r>
                        <a:rPr lang="en-US" sz="2000" b="0" dirty="0" err="1"/>
                        <a:t>kết</a:t>
                      </a:r>
                      <a:r>
                        <a:rPr lang="en-US" sz="2000" b="0" dirty="0"/>
                        <a:t> – </a:t>
                      </a:r>
                      <a:r>
                        <a:rPr lang="en-US" sz="2000" b="0" dirty="0" err="1"/>
                        <a:t>Vào</a:t>
                      </a:r>
                      <a:r>
                        <a:rPr lang="en-US" sz="2000" b="0" baseline="0" dirty="0"/>
                        <a:t> </a:t>
                      </a:r>
                      <a:r>
                        <a:rPr lang="en-US" sz="2000" b="0" baseline="0" dirty="0" err="1"/>
                        <a:t>hè</a:t>
                      </a:r>
                      <a:endParaRPr lang="en-US" sz="2000" b="0" dirty="0">
                        <a:latin typeface="Arial" panose="020B0604020202020204" pitchFamily="34" charset="0"/>
                        <a:cs typeface="Arial" panose="020B0604020202020204" pitchFamily="34" charset="0"/>
                      </a:endParaRPr>
                    </a:p>
                  </a:txBody>
                  <a:tcPr marL="163921" marR="16392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0696659"/>
                  </a:ext>
                </a:extLst>
              </a:tr>
            </a:tbl>
          </a:graphicData>
        </a:graphic>
      </p:graphicFrame>
      <p:sp>
        <p:nvSpPr>
          <p:cNvPr id="3" name="Slide Number Placeholder 2">
            <a:extLst>
              <a:ext uri="{FF2B5EF4-FFF2-40B4-BE49-F238E27FC236}">
                <a16:creationId xmlns:a16="http://schemas.microsoft.com/office/drawing/2014/main" id="{D5615747-8AB0-4E14-8E57-78783F1637F4}"/>
              </a:ext>
            </a:extLst>
          </p:cNvPr>
          <p:cNvSpPr>
            <a:spLocks noGrp="1"/>
          </p:cNvSpPr>
          <p:nvPr>
            <p:ph type="sldNum" sz="quarter" idx="4294967295"/>
          </p:nvPr>
        </p:nvSpPr>
        <p:spPr>
          <a:xfrm>
            <a:off x="9199563" y="6356350"/>
            <a:ext cx="2992437" cy="365125"/>
          </a:xfrm>
        </p:spPr>
        <p:txBody>
          <a:bodyPr/>
          <a:lstStyle/>
          <a:p>
            <a:fld id="{A332A896-B7F9-4742-A573-A9A4C106AC7B}" type="slidenum">
              <a:rPr lang="en-US" altLang="en-US" smtClean="0"/>
              <a:pPr/>
              <a:t>8</a:t>
            </a:fld>
            <a:endParaRPr lang="en-US" altLang="en-US"/>
          </a:p>
        </p:txBody>
      </p:sp>
      <p:sp>
        <p:nvSpPr>
          <p:cNvPr id="8" name="Arrow: Pentagon 7">
            <a:extLst>
              <a:ext uri="{FF2B5EF4-FFF2-40B4-BE49-F238E27FC236}">
                <a16:creationId xmlns:a16="http://schemas.microsoft.com/office/drawing/2014/main" id="{06ABF7C3-634D-2732-97E1-11B2A9456AC0}"/>
              </a:ext>
            </a:extLst>
          </p:cNvPr>
          <p:cNvSpPr/>
          <p:nvPr/>
        </p:nvSpPr>
        <p:spPr>
          <a:xfrm>
            <a:off x="723111" y="2388458"/>
            <a:ext cx="4801986" cy="414385"/>
          </a:xfrm>
          <a:prstGeom prst="homePlat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b="1" dirty="0">
                <a:latin typeface="Myriad Pro" pitchFamily="34" charset="0"/>
              </a:rPr>
              <a:t>TRANG </a:t>
            </a:r>
            <a:r>
              <a:rPr lang="en-US" b="1" dirty="0" err="1">
                <a:latin typeface="Myriad Pro" pitchFamily="34" charset="0"/>
              </a:rPr>
              <a:t>BÌA</a:t>
            </a:r>
            <a:endParaRPr lang="en-US" b="1" dirty="0">
              <a:latin typeface="Myriad Pro" pitchFamily="34" charset="0"/>
            </a:endParaRPr>
          </a:p>
        </p:txBody>
      </p:sp>
      <p:sp>
        <p:nvSpPr>
          <p:cNvPr id="9" name="Arrow: Pentagon 8">
            <a:extLst>
              <a:ext uri="{FF2B5EF4-FFF2-40B4-BE49-F238E27FC236}">
                <a16:creationId xmlns:a16="http://schemas.microsoft.com/office/drawing/2014/main" id="{C29BA93D-71A7-861A-A373-23F0739189E7}"/>
              </a:ext>
            </a:extLst>
          </p:cNvPr>
          <p:cNvSpPr/>
          <p:nvPr/>
        </p:nvSpPr>
        <p:spPr>
          <a:xfrm>
            <a:off x="739660" y="3459603"/>
            <a:ext cx="4801986" cy="414385"/>
          </a:xfrm>
          <a:prstGeom prst="homePlat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err="1">
                <a:latin typeface="Myriad Pro" pitchFamily="34" charset="0"/>
              </a:rPr>
              <a:t>LỜI</a:t>
            </a:r>
            <a:r>
              <a:rPr lang="en-US" b="1" dirty="0">
                <a:latin typeface="Myriad Pro" pitchFamily="34" charset="0"/>
              </a:rPr>
              <a:t> </a:t>
            </a:r>
            <a:r>
              <a:rPr lang="en-US" b="1" dirty="0" err="1">
                <a:latin typeface="Myriad Pro" pitchFamily="34" charset="0"/>
              </a:rPr>
              <a:t>NÓI</a:t>
            </a:r>
            <a:r>
              <a:rPr lang="en-US" b="1" dirty="0">
                <a:latin typeface="Myriad Pro" pitchFamily="34" charset="0"/>
              </a:rPr>
              <a:t> </a:t>
            </a:r>
            <a:r>
              <a:rPr lang="en-US" b="1" dirty="0" err="1">
                <a:latin typeface="Myriad Pro" pitchFamily="34" charset="0"/>
              </a:rPr>
              <a:t>ĐẦU</a:t>
            </a:r>
            <a:endParaRPr lang="en-US" b="1" dirty="0">
              <a:latin typeface="Myriad Pro" pitchFamily="34" charset="0"/>
            </a:endParaRPr>
          </a:p>
        </p:txBody>
      </p:sp>
      <p:sp>
        <p:nvSpPr>
          <p:cNvPr id="11" name="Arrow: Pentagon 10">
            <a:extLst>
              <a:ext uri="{FF2B5EF4-FFF2-40B4-BE49-F238E27FC236}">
                <a16:creationId xmlns:a16="http://schemas.microsoft.com/office/drawing/2014/main" id="{5C40D6FD-9E11-553D-2748-80FFDB3D9283}"/>
              </a:ext>
            </a:extLst>
          </p:cNvPr>
          <p:cNvSpPr/>
          <p:nvPr/>
        </p:nvSpPr>
        <p:spPr>
          <a:xfrm>
            <a:off x="739660" y="2915762"/>
            <a:ext cx="4768888" cy="414385"/>
          </a:xfrm>
          <a:prstGeom prst="homePlat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a:latin typeface="Myriad Pro" pitchFamily="34" charset="0"/>
              </a:rPr>
              <a:t>CÁC KÍ HIỆU DÙNG TRONG SÁCH</a:t>
            </a:r>
          </a:p>
        </p:txBody>
      </p:sp>
      <p:sp>
        <p:nvSpPr>
          <p:cNvPr id="12" name="Arrow: Pentagon 11">
            <a:extLst>
              <a:ext uri="{FF2B5EF4-FFF2-40B4-BE49-F238E27FC236}">
                <a16:creationId xmlns:a16="http://schemas.microsoft.com/office/drawing/2014/main" id="{2E39EB6D-D067-CD59-37C8-C00D618B1BB3}"/>
              </a:ext>
            </a:extLst>
          </p:cNvPr>
          <p:cNvSpPr/>
          <p:nvPr/>
        </p:nvSpPr>
        <p:spPr>
          <a:xfrm>
            <a:off x="723111" y="4038610"/>
            <a:ext cx="4801986" cy="414385"/>
          </a:xfrm>
          <a:prstGeom prst="homePlat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b="1" dirty="0" err="1">
                <a:latin typeface="Myriad Pro" pitchFamily="34" charset="0"/>
              </a:rPr>
              <a:t>MỤC</a:t>
            </a:r>
            <a:r>
              <a:rPr lang="en-US" b="1" dirty="0">
                <a:latin typeface="Myriad Pro" pitchFamily="34" charset="0"/>
              </a:rPr>
              <a:t> </a:t>
            </a:r>
            <a:r>
              <a:rPr lang="en-US" b="1" dirty="0" err="1">
                <a:latin typeface="Myriad Pro" pitchFamily="34" charset="0"/>
              </a:rPr>
              <a:t>LỤC</a:t>
            </a:r>
            <a:endParaRPr lang="en-US" b="1" dirty="0">
              <a:latin typeface="Myriad Pro" pitchFamily="34" charset="0"/>
            </a:endParaRPr>
          </a:p>
        </p:txBody>
      </p:sp>
      <p:sp>
        <p:nvSpPr>
          <p:cNvPr id="13" name="Arrow: Pentagon 12">
            <a:extLst>
              <a:ext uri="{FF2B5EF4-FFF2-40B4-BE49-F238E27FC236}">
                <a16:creationId xmlns:a16="http://schemas.microsoft.com/office/drawing/2014/main" id="{6183A651-09F1-0FA2-2A3F-AE375DEF53B5}"/>
              </a:ext>
            </a:extLst>
          </p:cNvPr>
          <p:cNvSpPr/>
          <p:nvPr/>
        </p:nvSpPr>
        <p:spPr>
          <a:xfrm>
            <a:off x="739660" y="4610390"/>
            <a:ext cx="4801986" cy="414385"/>
          </a:xfrm>
          <a:prstGeom prst="homePlat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a:latin typeface="Myriad Pro" pitchFamily="34" charset="0"/>
              </a:rPr>
              <a:t>CÁC CHỦ ĐỀ HOẠT ĐỘNG TRẢI NGHIỆM </a:t>
            </a:r>
          </a:p>
        </p:txBody>
      </p:sp>
      <p:sp>
        <p:nvSpPr>
          <p:cNvPr id="14" name="Arrow: Pentagon 13">
            <a:extLst>
              <a:ext uri="{FF2B5EF4-FFF2-40B4-BE49-F238E27FC236}">
                <a16:creationId xmlns:a16="http://schemas.microsoft.com/office/drawing/2014/main" id="{B9D4D417-005B-5EFB-762B-845B9D7C6A17}"/>
              </a:ext>
            </a:extLst>
          </p:cNvPr>
          <p:cNvSpPr/>
          <p:nvPr/>
        </p:nvSpPr>
        <p:spPr>
          <a:xfrm>
            <a:off x="706562" y="5206397"/>
            <a:ext cx="4801986" cy="414385"/>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latin typeface="Myriad Pro" pitchFamily="34" charset="0"/>
              </a:rPr>
              <a:t>GIẢI</a:t>
            </a:r>
            <a:r>
              <a:rPr lang="en-US" b="1" dirty="0">
                <a:latin typeface="Myriad Pro" pitchFamily="34" charset="0"/>
              </a:rPr>
              <a:t> </a:t>
            </a:r>
            <a:r>
              <a:rPr lang="en-US" b="1" dirty="0" err="1">
                <a:latin typeface="Myriad Pro" pitchFamily="34" charset="0"/>
              </a:rPr>
              <a:t>THÍCH</a:t>
            </a:r>
            <a:r>
              <a:rPr lang="en-US" b="1" dirty="0">
                <a:latin typeface="Myriad Pro" pitchFamily="34" charset="0"/>
              </a:rPr>
              <a:t> </a:t>
            </a:r>
            <a:r>
              <a:rPr lang="en-US" b="1" dirty="0" err="1">
                <a:latin typeface="Myriad Pro" pitchFamily="34" charset="0"/>
              </a:rPr>
              <a:t>THUẬT</a:t>
            </a:r>
            <a:r>
              <a:rPr lang="en-US" b="1" dirty="0">
                <a:latin typeface="Myriad Pro" pitchFamily="34" charset="0"/>
              </a:rPr>
              <a:t> </a:t>
            </a:r>
            <a:r>
              <a:rPr lang="en-US" b="1" dirty="0" err="1">
                <a:latin typeface="Myriad Pro" pitchFamily="34" charset="0"/>
              </a:rPr>
              <a:t>NGỮ</a:t>
            </a:r>
            <a:endParaRPr lang="en-US" b="1" dirty="0">
              <a:latin typeface="Myriad Pro" pitchFamily="34" charset="0"/>
            </a:endParaRPr>
          </a:p>
        </p:txBody>
      </p:sp>
      <p:sp>
        <p:nvSpPr>
          <p:cNvPr id="15" name="Title 1">
            <a:extLst>
              <a:ext uri="{FF2B5EF4-FFF2-40B4-BE49-F238E27FC236}">
                <a16:creationId xmlns:a16="http://schemas.microsoft.com/office/drawing/2014/main" id="{1640C9C5-588C-0232-F28E-444DF26F1FE5}"/>
              </a:ext>
            </a:extLst>
          </p:cNvPr>
          <p:cNvSpPr txBox="1">
            <a:spLocks/>
          </p:cNvSpPr>
          <p:nvPr/>
        </p:nvSpPr>
        <p:spPr bwMode="auto">
          <a:xfrm>
            <a:off x="497706" y="1043197"/>
            <a:ext cx="5219698" cy="96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800" b="1">
                <a:solidFill>
                  <a:schemeClr val="tx2"/>
                </a:solidFill>
                <a:latin typeface="+mj-lt"/>
                <a:ea typeface="+mj-ea"/>
                <a:cs typeface="+mj-cs"/>
              </a:defRPr>
            </a:lvl1pPr>
            <a:lvl2pPr algn="l" rtl="0" eaLnBrk="1" fontAlgn="base" hangingPunct="1">
              <a:spcBef>
                <a:spcPct val="0"/>
              </a:spcBef>
              <a:spcAft>
                <a:spcPct val="0"/>
              </a:spcAft>
              <a:defRPr sz="3800" b="1">
                <a:solidFill>
                  <a:schemeClr val="tx2"/>
                </a:solidFill>
                <a:latin typeface="Arial" charset="0"/>
              </a:defRPr>
            </a:lvl2pPr>
            <a:lvl3pPr algn="l" rtl="0" eaLnBrk="1" fontAlgn="base" hangingPunct="1">
              <a:spcBef>
                <a:spcPct val="0"/>
              </a:spcBef>
              <a:spcAft>
                <a:spcPct val="0"/>
              </a:spcAft>
              <a:defRPr sz="3800" b="1">
                <a:solidFill>
                  <a:schemeClr val="tx2"/>
                </a:solidFill>
                <a:latin typeface="Arial" charset="0"/>
              </a:defRPr>
            </a:lvl3pPr>
            <a:lvl4pPr algn="l" rtl="0" eaLnBrk="1" fontAlgn="base" hangingPunct="1">
              <a:spcBef>
                <a:spcPct val="0"/>
              </a:spcBef>
              <a:spcAft>
                <a:spcPct val="0"/>
              </a:spcAft>
              <a:defRPr sz="3800" b="1">
                <a:solidFill>
                  <a:schemeClr val="tx2"/>
                </a:solidFill>
                <a:latin typeface="Arial" charset="0"/>
              </a:defRPr>
            </a:lvl4pPr>
            <a:lvl5pPr algn="l" rtl="0" eaLnBrk="1" fontAlgn="base" hangingPunct="1">
              <a:spcBef>
                <a:spcPct val="0"/>
              </a:spcBef>
              <a:spcAft>
                <a:spcPct val="0"/>
              </a:spcAft>
              <a:defRPr sz="3800" b="1">
                <a:solidFill>
                  <a:schemeClr val="tx2"/>
                </a:solidFill>
                <a:latin typeface="Arial" charset="0"/>
              </a:defRPr>
            </a:lvl5pPr>
            <a:lvl6pPr marL="457200" algn="l" rtl="0" eaLnBrk="1" fontAlgn="base" hangingPunct="1">
              <a:spcBef>
                <a:spcPct val="0"/>
              </a:spcBef>
              <a:spcAft>
                <a:spcPct val="0"/>
              </a:spcAft>
              <a:defRPr sz="3800" b="1">
                <a:solidFill>
                  <a:schemeClr val="tx2"/>
                </a:solidFill>
                <a:latin typeface="Arial" charset="0"/>
              </a:defRPr>
            </a:lvl6pPr>
            <a:lvl7pPr marL="914400" algn="l" rtl="0" eaLnBrk="1" fontAlgn="base" hangingPunct="1">
              <a:spcBef>
                <a:spcPct val="0"/>
              </a:spcBef>
              <a:spcAft>
                <a:spcPct val="0"/>
              </a:spcAft>
              <a:defRPr sz="3800" b="1">
                <a:solidFill>
                  <a:schemeClr val="tx2"/>
                </a:solidFill>
                <a:latin typeface="Arial" charset="0"/>
              </a:defRPr>
            </a:lvl7pPr>
            <a:lvl8pPr marL="1371600" algn="l" rtl="0" eaLnBrk="1" fontAlgn="base" hangingPunct="1">
              <a:spcBef>
                <a:spcPct val="0"/>
              </a:spcBef>
              <a:spcAft>
                <a:spcPct val="0"/>
              </a:spcAft>
              <a:defRPr sz="3800" b="1">
                <a:solidFill>
                  <a:schemeClr val="tx2"/>
                </a:solidFill>
                <a:latin typeface="Arial" charset="0"/>
              </a:defRPr>
            </a:lvl8pPr>
            <a:lvl9pPr marL="1828800" algn="l" rtl="0" eaLnBrk="1" fontAlgn="base" hangingPunct="1">
              <a:spcBef>
                <a:spcPct val="0"/>
              </a:spcBef>
              <a:spcAft>
                <a:spcPct val="0"/>
              </a:spcAft>
              <a:defRPr sz="3800" b="1">
                <a:solidFill>
                  <a:schemeClr val="tx2"/>
                </a:solidFill>
                <a:latin typeface="Arial" charset="0"/>
              </a:defRPr>
            </a:lvl9pPr>
          </a:lstStyle>
          <a:p>
            <a:pPr algn="ctr"/>
            <a:r>
              <a:rPr lang="en-US" sz="2400" kern="0" dirty="0">
                <a:solidFill>
                  <a:schemeClr val="accent6">
                    <a:lumMod val="50000"/>
                  </a:schemeClr>
                </a:solidFill>
                <a:latin typeface="Cambria" panose="02040503050406030204" pitchFamily="18" charset="0"/>
                <a:ea typeface="Cambria" panose="02040503050406030204" pitchFamily="18" charset="0"/>
              </a:rPr>
              <a:t>CẤU TRÚC SÁCH GIÁO KHOA </a:t>
            </a:r>
            <a:br>
              <a:rPr lang="en-US" sz="2400" kern="0" dirty="0">
                <a:solidFill>
                  <a:schemeClr val="accent6">
                    <a:lumMod val="50000"/>
                  </a:schemeClr>
                </a:solidFill>
                <a:latin typeface="Cambria" panose="02040503050406030204" pitchFamily="18" charset="0"/>
                <a:ea typeface="Cambria" panose="02040503050406030204" pitchFamily="18" charset="0"/>
              </a:rPr>
            </a:br>
            <a:r>
              <a:rPr lang="en-US" sz="2400" kern="0" dirty="0">
                <a:solidFill>
                  <a:schemeClr val="accent6">
                    <a:lumMod val="50000"/>
                  </a:schemeClr>
                </a:solidFill>
                <a:latin typeface="Cambria" panose="02040503050406030204" pitchFamily="18" charset="0"/>
                <a:ea typeface="Cambria" panose="02040503050406030204" pitchFamily="18" charset="0"/>
              </a:rPr>
              <a:t>HOẠT ĐỘNG TRẢI NGHIỆM LỚP 5</a:t>
            </a:r>
          </a:p>
          <a:p>
            <a:pPr algn="ctr"/>
            <a:r>
              <a:rPr lang="en-US" sz="2400" kern="0" dirty="0">
                <a:solidFill>
                  <a:schemeClr val="accent6">
                    <a:lumMod val="50000"/>
                  </a:schemeClr>
                </a:solidFill>
                <a:latin typeface="Cambria" panose="02040503050406030204" pitchFamily="18" charset="0"/>
                <a:ea typeface="Cambria" panose="02040503050406030204" pitchFamily="18" charset="0"/>
              </a:rPr>
              <a:t>CHÂN TRỜI SÁNG TẠO</a:t>
            </a:r>
          </a:p>
        </p:txBody>
      </p:sp>
      <p:sp>
        <p:nvSpPr>
          <p:cNvPr id="16" name="Arrow: Pentagon 15">
            <a:extLst>
              <a:ext uri="{FF2B5EF4-FFF2-40B4-BE49-F238E27FC236}">
                <a16:creationId xmlns:a16="http://schemas.microsoft.com/office/drawing/2014/main" id="{9A8056D5-4CEF-69C3-1767-9241F6247EDC}"/>
              </a:ext>
            </a:extLst>
          </p:cNvPr>
          <p:cNvSpPr/>
          <p:nvPr/>
        </p:nvSpPr>
        <p:spPr>
          <a:xfrm>
            <a:off x="706562" y="5761177"/>
            <a:ext cx="4801986" cy="414385"/>
          </a:xfrm>
          <a:prstGeom prst="homePlate">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a:latin typeface="Myriad Pro" pitchFamily="34" charset="0"/>
              </a:rPr>
              <a:t>DANH</a:t>
            </a:r>
            <a:r>
              <a:rPr lang="en-US" b="1" dirty="0">
                <a:latin typeface="Myriad Pro" pitchFamily="34" charset="0"/>
              </a:rPr>
              <a:t> </a:t>
            </a:r>
            <a:r>
              <a:rPr lang="en-US" b="1" dirty="0" err="1">
                <a:latin typeface="Myriad Pro" pitchFamily="34" charset="0"/>
              </a:rPr>
              <a:t>SÁCH</a:t>
            </a:r>
            <a:r>
              <a:rPr lang="en-US" b="1" dirty="0">
                <a:latin typeface="Myriad Pro" pitchFamily="34" charset="0"/>
              </a:rPr>
              <a:t> </a:t>
            </a:r>
            <a:r>
              <a:rPr lang="en-US" b="1" dirty="0" err="1">
                <a:latin typeface="Myriad Pro" pitchFamily="34" charset="0"/>
              </a:rPr>
              <a:t>TRANH</a:t>
            </a:r>
            <a:r>
              <a:rPr lang="en-US" b="1" dirty="0">
                <a:latin typeface="Myriad Pro" pitchFamily="34" charset="0"/>
              </a:rPr>
              <a:t>, </a:t>
            </a:r>
            <a:r>
              <a:rPr lang="en-US" b="1" dirty="0" err="1">
                <a:latin typeface="Myriad Pro" pitchFamily="34" charset="0"/>
              </a:rPr>
              <a:t>ẢNH</a:t>
            </a:r>
            <a:r>
              <a:rPr lang="en-US" b="1" dirty="0">
                <a:latin typeface="Myriad Pro" pitchFamily="34" charset="0"/>
              </a:rPr>
              <a:t> </a:t>
            </a:r>
            <a:r>
              <a:rPr lang="en-US" b="1" dirty="0" err="1">
                <a:latin typeface="Myriad Pro" pitchFamily="34" charset="0"/>
              </a:rPr>
              <a:t>SỬ</a:t>
            </a:r>
            <a:r>
              <a:rPr lang="en-US" b="1" dirty="0">
                <a:latin typeface="Myriad Pro" pitchFamily="34" charset="0"/>
              </a:rPr>
              <a:t> </a:t>
            </a:r>
            <a:r>
              <a:rPr lang="en-US" b="1" dirty="0" err="1">
                <a:latin typeface="Myriad Pro" pitchFamily="34" charset="0"/>
              </a:rPr>
              <a:t>DỤNG</a:t>
            </a:r>
            <a:endParaRPr lang="en-US" b="1" dirty="0">
              <a:latin typeface="Myriad Pro" pitchFamily="34" charset="0"/>
            </a:endParaRPr>
          </a:p>
        </p:txBody>
      </p:sp>
    </p:spTree>
    <p:extLst>
      <p:ext uri="{BB962C8B-B14F-4D97-AF65-F5344CB8AC3E}">
        <p14:creationId xmlns:p14="http://schemas.microsoft.com/office/powerpoint/2010/main" val="116733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E6D403-5374-A673-F5B8-F93B871B1927}"/>
              </a:ext>
            </a:extLst>
          </p:cNvPr>
          <p:cNvPicPr>
            <a:picLocks noChangeAspect="1"/>
          </p:cNvPicPr>
          <p:nvPr/>
        </p:nvPicPr>
        <p:blipFill>
          <a:blip r:embed="rId3"/>
          <a:stretch>
            <a:fillRect/>
          </a:stretch>
        </p:blipFill>
        <p:spPr>
          <a:xfrm>
            <a:off x="6371166" y="3086604"/>
            <a:ext cx="3688116" cy="1987984"/>
          </a:xfrm>
          <a:prstGeom prst="rect">
            <a:avLst/>
          </a:prstGeom>
        </p:spPr>
      </p:pic>
      <p:sp>
        <p:nvSpPr>
          <p:cNvPr id="2" name="Title 4">
            <a:extLst>
              <a:ext uri="{FF2B5EF4-FFF2-40B4-BE49-F238E27FC236}">
                <a16:creationId xmlns:a16="http://schemas.microsoft.com/office/drawing/2014/main" id="{62F36174-AC7B-3762-DE59-865E58B3057D}"/>
              </a:ext>
            </a:extLst>
          </p:cNvPr>
          <p:cNvSpPr txBox="1">
            <a:spLocks/>
          </p:cNvSpPr>
          <p:nvPr/>
        </p:nvSpPr>
        <p:spPr>
          <a:xfrm>
            <a:off x="306299" y="948271"/>
            <a:ext cx="5090218" cy="13319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Myriad Pro" panose="020B0503030403020204" pitchFamily="34" charset="0"/>
                <a:ea typeface="+mj-ea"/>
                <a:cs typeface="+mj-cs"/>
              </a:defRPr>
            </a:lvl1pPr>
          </a:lstStyle>
          <a:p>
            <a:pPr algn="ctr"/>
            <a:r>
              <a:rPr lang="en-US" sz="2400" b="1" dirty="0">
                <a:solidFill>
                  <a:schemeClr val="accent6">
                    <a:lumMod val="50000"/>
                  </a:schemeClr>
                </a:solidFill>
                <a:effectLst/>
                <a:latin typeface="Cambria" panose="02040503050406030204" pitchFamily="18" charset="0"/>
                <a:ea typeface="Cambria" panose="02040503050406030204" pitchFamily="18" charset="0"/>
              </a:rPr>
              <a:t>CẤU TRÚC MỘT CHỦ ĐỀ </a:t>
            </a:r>
            <a:br>
              <a:rPr lang="en-US" sz="2400" b="1" dirty="0">
                <a:solidFill>
                  <a:schemeClr val="accent6">
                    <a:lumMod val="50000"/>
                  </a:schemeClr>
                </a:solidFill>
                <a:effectLst/>
                <a:latin typeface="Cambria" panose="02040503050406030204" pitchFamily="18" charset="0"/>
                <a:ea typeface="Cambria" panose="02040503050406030204" pitchFamily="18" charset="0"/>
              </a:rPr>
            </a:br>
            <a:r>
              <a:rPr lang="en-US" sz="2400" b="1" dirty="0">
                <a:solidFill>
                  <a:schemeClr val="accent6">
                    <a:lumMod val="50000"/>
                  </a:schemeClr>
                </a:solidFill>
                <a:effectLst/>
                <a:latin typeface="Cambria" panose="02040503050406030204" pitchFamily="18" charset="0"/>
                <a:ea typeface="Cambria" panose="02040503050406030204" pitchFamily="18" charset="0"/>
              </a:rPr>
              <a:t>SÁCH HOẠT ĐỘNG TRẢI NGHIỆM 5</a:t>
            </a:r>
            <a:br>
              <a:rPr lang="en-US" sz="2400" b="1" dirty="0">
                <a:solidFill>
                  <a:schemeClr val="accent6">
                    <a:lumMod val="50000"/>
                  </a:schemeClr>
                </a:solidFill>
                <a:effectLst/>
                <a:latin typeface="Cambria" panose="02040503050406030204" pitchFamily="18" charset="0"/>
                <a:ea typeface="Cambria" panose="02040503050406030204" pitchFamily="18" charset="0"/>
              </a:rPr>
            </a:br>
            <a:r>
              <a:rPr lang="en-US" sz="2400" b="1" dirty="0">
                <a:solidFill>
                  <a:schemeClr val="accent6">
                    <a:lumMod val="50000"/>
                  </a:schemeClr>
                </a:solidFill>
                <a:effectLst/>
                <a:latin typeface="Cambria" panose="02040503050406030204" pitchFamily="18" charset="0"/>
                <a:ea typeface="Cambria" panose="02040503050406030204" pitchFamily="18" charset="0"/>
              </a:rPr>
              <a:t>CHÂN TRỜI </a:t>
            </a:r>
            <a:r>
              <a:rPr lang="en-US" sz="2400" b="1" dirty="0" err="1">
                <a:solidFill>
                  <a:schemeClr val="accent6">
                    <a:lumMod val="50000"/>
                  </a:schemeClr>
                </a:solidFill>
                <a:effectLst/>
                <a:latin typeface="Cambria" panose="02040503050406030204" pitchFamily="18" charset="0"/>
                <a:ea typeface="Cambria" panose="02040503050406030204" pitchFamily="18" charset="0"/>
              </a:rPr>
              <a:t>SÁNG</a:t>
            </a:r>
            <a:r>
              <a:rPr lang="en-US" sz="2400" b="1" dirty="0">
                <a:solidFill>
                  <a:schemeClr val="accent6">
                    <a:lumMod val="50000"/>
                  </a:schemeClr>
                </a:solidFill>
                <a:effectLst/>
                <a:latin typeface="Cambria" panose="02040503050406030204" pitchFamily="18" charset="0"/>
                <a:ea typeface="Cambria" panose="02040503050406030204" pitchFamily="18" charset="0"/>
              </a:rPr>
              <a:t> </a:t>
            </a:r>
            <a:r>
              <a:rPr lang="en-US" sz="2400" b="1" dirty="0" err="1">
                <a:solidFill>
                  <a:schemeClr val="accent6">
                    <a:lumMod val="50000"/>
                  </a:schemeClr>
                </a:solidFill>
                <a:effectLst/>
                <a:latin typeface="Cambria" panose="02040503050406030204" pitchFamily="18" charset="0"/>
                <a:ea typeface="Cambria" panose="02040503050406030204" pitchFamily="18" charset="0"/>
              </a:rPr>
              <a:t>TẠO</a:t>
            </a:r>
            <a:r>
              <a:rPr lang="en-US" sz="2400" b="1" dirty="0">
                <a:solidFill>
                  <a:schemeClr val="accent6">
                    <a:lumMod val="50000"/>
                  </a:schemeClr>
                </a:solidFill>
                <a:effectLst/>
                <a:latin typeface="Cambria" panose="02040503050406030204" pitchFamily="18" charset="0"/>
                <a:ea typeface="Cambria" panose="02040503050406030204" pitchFamily="18" charset="0"/>
              </a:rPr>
              <a:t> (</a:t>
            </a:r>
            <a:r>
              <a:rPr lang="en-US" sz="2400" b="1" dirty="0" err="1">
                <a:solidFill>
                  <a:schemeClr val="accent6">
                    <a:lumMod val="50000"/>
                  </a:schemeClr>
                </a:solidFill>
                <a:effectLst/>
                <a:latin typeface="Cambria" panose="02040503050406030204" pitchFamily="18" charset="0"/>
                <a:ea typeface="Cambria" panose="02040503050406030204" pitchFamily="18" charset="0"/>
              </a:rPr>
              <a:t>Bản</a:t>
            </a:r>
            <a:r>
              <a:rPr lang="en-US" sz="2400" b="1" dirty="0">
                <a:solidFill>
                  <a:schemeClr val="accent6">
                    <a:lumMod val="50000"/>
                  </a:schemeClr>
                </a:solidFill>
                <a:effectLst/>
                <a:latin typeface="Cambria" panose="02040503050406030204" pitchFamily="18" charset="0"/>
                <a:ea typeface="Cambria" panose="02040503050406030204" pitchFamily="18" charset="0"/>
              </a:rPr>
              <a:t> 1)</a:t>
            </a:r>
          </a:p>
        </p:txBody>
      </p:sp>
      <p:grpSp>
        <p:nvGrpSpPr>
          <p:cNvPr id="3" name="Group 2">
            <a:extLst>
              <a:ext uri="{FF2B5EF4-FFF2-40B4-BE49-F238E27FC236}">
                <a16:creationId xmlns:a16="http://schemas.microsoft.com/office/drawing/2014/main" id="{6CD8F200-A09F-B223-0F15-E4E60FAFC8B0}"/>
              </a:ext>
            </a:extLst>
          </p:cNvPr>
          <p:cNvGrpSpPr/>
          <p:nvPr/>
        </p:nvGrpSpPr>
        <p:grpSpPr>
          <a:xfrm>
            <a:off x="903695" y="2280183"/>
            <a:ext cx="4156767" cy="3154879"/>
            <a:chOff x="497783" y="2136856"/>
            <a:chExt cx="4156767" cy="3154879"/>
          </a:xfrm>
        </p:grpSpPr>
        <p:grpSp>
          <p:nvGrpSpPr>
            <p:cNvPr id="4" name="Group 3">
              <a:extLst>
                <a:ext uri="{FF2B5EF4-FFF2-40B4-BE49-F238E27FC236}">
                  <a16:creationId xmlns:a16="http://schemas.microsoft.com/office/drawing/2014/main" id="{36972386-CC81-FBCE-49F6-FDC89859A668}"/>
                </a:ext>
              </a:extLst>
            </p:cNvPr>
            <p:cNvGrpSpPr/>
            <p:nvPr/>
          </p:nvGrpSpPr>
          <p:grpSpPr>
            <a:xfrm>
              <a:off x="677536" y="2136856"/>
              <a:ext cx="2819400" cy="3154879"/>
              <a:chOff x="7406054" y="1967467"/>
              <a:chExt cx="2819400" cy="3154879"/>
            </a:xfrm>
          </p:grpSpPr>
          <p:sp>
            <p:nvSpPr>
              <p:cNvPr id="6" name="TextBox 5">
                <a:extLst>
                  <a:ext uri="{FF2B5EF4-FFF2-40B4-BE49-F238E27FC236}">
                    <a16:creationId xmlns:a16="http://schemas.microsoft.com/office/drawing/2014/main" id="{7693A9FE-D9A1-E0DF-DCDF-0FC15AA80558}"/>
                  </a:ext>
                </a:extLst>
              </p:cNvPr>
              <p:cNvSpPr txBox="1"/>
              <p:nvPr/>
            </p:nvSpPr>
            <p:spPr>
              <a:xfrm>
                <a:off x="7406054" y="1967467"/>
                <a:ext cx="2819400" cy="369332"/>
              </a:xfrm>
              <a:prstGeom prst="rect">
                <a:avLst/>
              </a:prstGeom>
              <a:noFill/>
            </p:spPr>
            <p:txBody>
              <a:bodyPr wrap="square" rtlCol="0">
                <a:spAutoFit/>
              </a:bodyPr>
              <a:lstStyle/>
              <a:p>
                <a:r>
                  <a:rPr lang="en-US" b="1" dirty="0" err="1">
                    <a:solidFill>
                      <a:schemeClr val="accent1">
                        <a:lumMod val="50000"/>
                      </a:schemeClr>
                    </a:solidFill>
                    <a:latin typeface="Myriad Pro" pitchFamily="34" charset="0"/>
                  </a:rPr>
                  <a:t>Mục</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tiêu</a:t>
                </a:r>
                <a:endParaRPr lang="en-US" b="1" dirty="0">
                  <a:solidFill>
                    <a:schemeClr val="accent1">
                      <a:lumMod val="50000"/>
                    </a:schemeClr>
                  </a:solidFill>
                  <a:latin typeface="Myriad Pro" pitchFamily="34" charset="0"/>
                </a:endParaRPr>
              </a:p>
            </p:txBody>
          </p:sp>
          <p:sp>
            <p:nvSpPr>
              <p:cNvPr id="7" name="TextBox 6">
                <a:extLst>
                  <a:ext uri="{FF2B5EF4-FFF2-40B4-BE49-F238E27FC236}">
                    <a16:creationId xmlns:a16="http://schemas.microsoft.com/office/drawing/2014/main" id="{48B17259-FF92-D97D-66AA-A1BF62D42E3A}"/>
                  </a:ext>
                </a:extLst>
              </p:cNvPr>
              <p:cNvSpPr txBox="1"/>
              <p:nvPr/>
            </p:nvSpPr>
            <p:spPr>
              <a:xfrm>
                <a:off x="7406054" y="4753014"/>
                <a:ext cx="2819400" cy="369332"/>
              </a:xfrm>
              <a:prstGeom prst="rect">
                <a:avLst/>
              </a:prstGeom>
              <a:noFill/>
            </p:spPr>
            <p:txBody>
              <a:bodyPr wrap="square" rtlCol="0">
                <a:spAutoFit/>
              </a:bodyPr>
              <a:lstStyle/>
              <a:p>
                <a:r>
                  <a:rPr lang="en-US" b="1" dirty="0" err="1">
                    <a:solidFill>
                      <a:schemeClr val="accent1">
                        <a:lumMod val="50000"/>
                      </a:schemeClr>
                    </a:solidFill>
                    <a:latin typeface="Myriad Pro" pitchFamily="34" charset="0"/>
                  </a:rPr>
                  <a:t>Đánh</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giá</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hoạt</a:t>
                </a:r>
                <a:r>
                  <a:rPr lang="en-US" b="1" dirty="0">
                    <a:solidFill>
                      <a:schemeClr val="accent1">
                        <a:lumMod val="50000"/>
                      </a:schemeClr>
                    </a:solidFill>
                    <a:latin typeface="Myriad Pro" pitchFamily="34" charset="0"/>
                  </a:rPr>
                  <a:t> </a:t>
                </a:r>
                <a:r>
                  <a:rPr lang="en-US" b="1" dirty="0" err="1">
                    <a:solidFill>
                      <a:schemeClr val="accent1">
                        <a:lumMod val="50000"/>
                      </a:schemeClr>
                    </a:solidFill>
                    <a:latin typeface="Myriad Pro" pitchFamily="34" charset="0"/>
                  </a:rPr>
                  <a:t>động</a:t>
                </a:r>
                <a:endParaRPr lang="en-US" b="1" dirty="0">
                  <a:solidFill>
                    <a:schemeClr val="accent1">
                      <a:lumMod val="50000"/>
                    </a:schemeClr>
                  </a:solidFill>
                  <a:latin typeface="Myriad Pro" pitchFamily="34" charset="0"/>
                </a:endParaRPr>
              </a:p>
            </p:txBody>
          </p:sp>
        </p:grpSp>
        <p:pic>
          <p:nvPicPr>
            <p:cNvPr id="5" name="Picture 4">
              <a:extLst>
                <a:ext uri="{FF2B5EF4-FFF2-40B4-BE49-F238E27FC236}">
                  <a16:creationId xmlns:a16="http://schemas.microsoft.com/office/drawing/2014/main" id="{8F4191AC-5571-48F6-6977-6AFCCAFD9B47}"/>
                </a:ext>
              </a:extLst>
            </p:cNvPr>
            <p:cNvPicPr>
              <a:picLocks noChangeAspect="1"/>
            </p:cNvPicPr>
            <p:nvPr/>
          </p:nvPicPr>
          <p:blipFill>
            <a:blip r:embed="rId3"/>
            <a:stretch>
              <a:fillRect/>
            </a:stretch>
          </p:blipFill>
          <p:spPr>
            <a:xfrm>
              <a:off x="497783" y="2569688"/>
              <a:ext cx="4156767" cy="2240599"/>
            </a:xfrm>
            <a:prstGeom prst="rect">
              <a:avLst/>
            </a:prstGeom>
          </p:spPr>
        </p:pic>
      </p:grpSp>
      <p:sp>
        <p:nvSpPr>
          <p:cNvPr id="11" name="TextBox 10">
            <a:extLst>
              <a:ext uri="{FF2B5EF4-FFF2-40B4-BE49-F238E27FC236}">
                <a16:creationId xmlns:a16="http://schemas.microsoft.com/office/drawing/2014/main" id="{2EAB675C-04F4-346D-658D-2F004813EC57}"/>
              </a:ext>
            </a:extLst>
          </p:cNvPr>
          <p:cNvSpPr txBox="1"/>
          <p:nvPr/>
        </p:nvSpPr>
        <p:spPr>
          <a:xfrm>
            <a:off x="5417064" y="2739870"/>
            <a:ext cx="5891788" cy="400110"/>
          </a:xfrm>
          <a:prstGeom prst="rect">
            <a:avLst/>
          </a:prstGeom>
          <a:noFill/>
        </p:spPr>
        <p:txBody>
          <a:bodyPr wrap="square" rtlCol="0">
            <a:spAutoFit/>
          </a:bodyPr>
          <a:lstStyle/>
          <a:p>
            <a:r>
              <a:rPr lang="en-US" sz="2000" b="1" dirty="0" err="1"/>
              <a:t>Tuần</a:t>
            </a:r>
            <a:r>
              <a:rPr lang="en-US" sz="2000" b="1" dirty="0"/>
              <a:t> 9, 10, 11, 12: </a:t>
            </a:r>
            <a:r>
              <a:rPr lang="en-US" sz="2000" b="1" dirty="0" err="1"/>
              <a:t>Mỗi</a:t>
            </a:r>
            <a:r>
              <a:rPr lang="en-US" sz="2000" b="1" dirty="0"/>
              <a:t> </a:t>
            </a:r>
            <a:r>
              <a:rPr lang="en-US" sz="2000" b="1" dirty="0" err="1"/>
              <a:t>tuần</a:t>
            </a:r>
            <a:r>
              <a:rPr lang="en-US" sz="2000" b="1" dirty="0"/>
              <a:t> </a:t>
            </a:r>
            <a:r>
              <a:rPr lang="en-US" sz="2000" b="1" dirty="0" err="1"/>
              <a:t>có</a:t>
            </a:r>
            <a:r>
              <a:rPr lang="en-US" sz="2000" b="1" dirty="0"/>
              <a:t> 3 </a:t>
            </a:r>
            <a:r>
              <a:rPr lang="en-US" sz="2000" b="1" dirty="0" err="1"/>
              <a:t>loại</a:t>
            </a:r>
            <a:r>
              <a:rPr lang="en-US" sz="2000" b="1" dirty="0"/>
              <a:t> </a:t>
            </a:r>
            <a:r>
              <a:rPr lang="en-US" sz="2000" b="1" dirty="0" err="1"/>
              <a:t>hình</a:t>
            </a:r>
            <a:r>
              <a:rPr lang="en-US" sz="2000" b="1" dirty="0"/>
              <a:t> </a:t>
            </a:r>
            <a:r>
              <a:rPr lang="en-US" sz="2000" b="1" dirty="0" err="1"/>
              <a:t>hoạt</a:t>
            </a:r>
            <a:r>
              <a:rPr lang="en-US" sz="2000" b="1" dirty="0"/>
              <a:t> </a:t>
            </a:r>
            <a:r>
              <a:rPr lang="en-US" sz="2000" b="1" dirty="0" err="1"/>
              <a:t>động</a:t>
            </a:r>
            <a:r>
              <a:rPr lang="en-US" sz="2000" b="1" dirty="0"/>
              <a:t>:</a:t>
            </a:r>
          </a:p>
        </p:txBody>
      </p:sp>
      <p:pic>
        <p:nvPicPr>
          <p:cNvPr id="14" name="Picture 13">
            <a:extLst>
              <a:ext uri="{FF2B5EF4-FFF2-40B4-BE49-F238E27FC236}">
                <a16:creationId xmlns:a16="http://schemas.microsoft.com/office/drawing/2014/main" id="{D7176D97-777E-4812-80C1-68A183BD2923}"/>
              </a:ext>
            </a:extLst>
          </p:cNvPr>
          <p:cNvPicPr>
            <a:picLocks noChangeAspect="1"/>
          </p:cNvPicPr>
          <p:nvPr/>
        </p:nvPicPr>
        <p:blipFill rotWithShape="1">
          <a:blip r:embed="rId4"/>
          <a:srcRect l="440"/>
          <a:stretch/>
        </p:blipFill>
        <p:spPr>
          <a:xfrm>
            <a:off x="5744044" y="0"/>
            <a:ext cx="5169149" cy="2739870"/>
          </a:xfrm>
          <a:prstGeom prst="rect">
            <a:avLst/>
          </a:prstGeom>
        </p:spPr>
      </p:pic>
      <p:pic>
        <p:nvPicPr>
          <p:cNvPr id="17" name="Picture 16">
            <a:extLst>
              <a:ext uri="{FF2B5EF4-FFF2-40B4-BE49-F238E27FC236}">
                <a16:creationId xmlns:a16="http://schemas.microsoft.com/office/drawing/2014/main" id="{5AC57BE4-B838-4C75-ADA5-4E8DBFF17435}"/>
              </a:ext>
            </a:extLst>
          </p:cNvPr>
          <p:cNvPicPr>
            <a:picLocks noChangeAspect="1"/>
          </p:cNvPicPr>
          <p:nvPr/>
        </p:nvPicPr>
        <p:blipFill rotWithShape="1">
          <a:blip r:embed="rId5"/>
          <a:srcRect l="8288" r="4937" b="5573"/>
          <a:stretch/>
        </p:blipFill>
        <p:spPr>
          <a:xfrm>
            <a:off x="5665114" y="4953614"/>
            <a:ext cx="5248080" cy="1904386"/>
          </a:xfrm>
          <a:prstGeom prst="rect">
            <a:avLst/>
          </a:prstGeom>
        </p:spPr>
      </p:pic>
    </p:spTree>
    <p:extLst>
      <p:ext uri="{BB962C8B-B14F-4D97-AF65-F5344CB8AC3E}">
        <p14:creationId xmlns:p14="http://schemas.microsoft.com/office/powerpoint/2010/main" val="220099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4417</TotalTime>
  <Words>4272</Words>
  <Application>Microsoft Office PowerPoint</Application>
  <PresentationFormat>Widescreen</PresentationFormat>
  <Paragraphs>433</Paragraphs>
  <Slides>32</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Calibri</vt:lpstr>
      <vt:lpstr>Calibri (Body)</vt:lpstr>
      <vt:lpstr>Cambria</vt:lpstr>
      <vt:lpstr>Myriad Pro</vt:lpstr>
      <vt:lpstr>Times New Roman</vt:lpstr>
      <vt:lpstr>Wingdings</vt:lpstr>
      <vt:lpstr>Office Theme</vt:lpstr>
      <vt:lpstr>GIỚI THIỆU BỘ SÁCH GIÁO KHOA HOẠT ĐỘNG TRẢI NGHIỆM LỚP 5 CHÂN TRỜI SÁNG TẠO (Bản 1)</vt:lpstr>
      <vt:lpstr>NỘI DUNG CHƯƠNG TRÌNH VÀ YÊU CẦU CẦN ĐẠT CỦA HOẠT ĐỘNG TRẢI NGHIỆM 5</vt:lpstr>
      <vt:lpstr>PowerPoint Presentation</vt:lpstr>
      <vt:lpstr>GIỚI THIỆU BỘ SÁCH GIÁO KHOA HOẠT ĐỘNG TRẢI NGHIỆM LỚP 5 CHÂN TRỜI SÁNG TẠO (Bản 1)</vt:lpstr>
      <vt:lpstr>ĐẶC ĐIỂM CỦA SGK HOẠT ĐỘNG TRẢI NGHIỆM 5</vt:lpstr>
      <vt:lpstr>PowerPoint Presentation</vt:lpstr>
      <vt:lpstr>Các chủ đề sgk HĐTN 5 và mạch nội dung của chương trình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Tính kết nối, XUYÊN SUỐT GIỮA CÁC LOẠI HÌNH TRONG CHỦ ĐỀ Chủ đề 2:  AN TOÀN CHO EM – AN TOÀN CHO MỌI NGƯỜI</vt:lpstr>
      <vt:lpstr>TÍNH xuyên suốt, KẾT NỐI GIỮA CÁC LỚP</vt:lpstr>
      <vt:lpstr>TÍNH KẾT NỐI GIỮA CÁC LỚP TRONG HOẠT ĐỘNG SINH HOẠT DƯỚI CỜ ĐẢM BẢO BẢN CHẤT CỦA HOẠT ĐỘNG NHÓM LỚn  Chủ đề 3: TRI ÂN THẦY CÔ – KẾT NỐI BẠN BÈ</vt:lpstr>
      <vt:lpstr>PowerPoint Presentation</vt:lpstr>
      <vt:lpstr>QUY TRÌNH Thiết kế và tổ chức HOẠT ĐỘNG giáo dục theo chủ đề</vt:lpstr>
      <vt:lpstr>PowerPoint Presentation</vt:lpstr>
      <vt:lpstr>QUY TRÌNH Thiết kế và tổ chức HOẠT ĐỘNG giáo dục theo chủ đề Chủ đề 9: Nghề em mơ ước</vt:lpstr>
      <vt:lpstr>PowerPoint Presentation</vt:lpstr>
      <vt:lpstr>Chủ đề 4 : HÀNH  ĐỘNG VÌ CỘNG ĐỒNG</vt:lpstr>
      <vt:lpstr>PowerPoint Presentation</vt:lpstr>
      <vt:lpstr>PowerPoint Presentation</vt:lpstr>
      <vt:lpstr>PowerPoint Presentation</vt:lpstr>
      <vt:lpstr>SÁCH GIÁO VIÊN HOẠT ĐỘNG TRẢI NGHIỆM LỚP 5 CHÂN TRỜI SÁNG TẠO</vt:lpstr>
      <vt:lpstr>CẤU TRÚC CHỦ ĐỀ TRONG SÁCH GIÁO VIÊN </vt:lpstr>
      <vt:lpstr>VỞ BÀI TẬP HOẠT ĐỘNG TRẢI NGHIỆM LỚP 5 CHÂN TRỜI SÁNG TẠO</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hao luc</dc:creator>
  <cp:lastModifiedBy>Administrator</cp:lastModifiedBy>
  <cp:revision>237</cp:revision>
  <dcterms:created xsi:type="dcterms:W3CDTF">2021-01-29T09:40:42Z</dcterms:created>
  <dcterms:modified xsi:type="dcterms:W3CDTF">2024-02-20T07:44:38Z</dcterms:modified>
</cp:coreProperties>
</file>