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9"/>
  </p:notesMasterIdLst>
  <p:sldIdLst>
    <p:sldId id="301" r:id="rId3"/>
    <p:sldId id="302" r:id="rId4"/>
    <p:sldId id="306" r:id="rId5"/>
    <p:sldId id="314" r:id="rId6"/>
    <p:sldId id="256" r:id="rId7"/>
    <p:sldId id="328" r:id="rId8"/>
    <p:sldId id="258" r:id="rId9"/>
    <p:sldId id="329" r:id="rId10"/>
    <p:sldId id="260" r:id="rId11"/>
    <p:sldId id="261" r:id="rId12"/>
    <p:sldId id="263" r:id="rId13"/>
    <p:sldId id="264" r:id="rId14"/>
    <p:sldId id="265" r:id="rId15"/>
    <p:sldId id="266" r:id="rId16"/>
    <p:sldId id="267" r:id="rId17"/>
    <p:sldId id="268" r:id="rId18"/>
    <p:sldId id="269" r:id="rId19"/>
    <p:sldId id="270" r:id="rId20"/>
    <p:sldId id="271" r:id="rId21"/>
    <p:sldId id="333" r:id="rId22"/>
    <p:sldId id="334" r:id="rId23"/>
    <p:sldId id="274" r:id="rId24"/>
    <p:sldId id="316" r:id="rId25"/>
    <p:sldId id="317" r:id="rId26"/>
    <p:sldId id="318" r:id="rId27"/>
    <p:sldId id="336" r:id="rId28"/>
    <p:sldId id="337" r:id="rId29"/>
    <p:sldId id="277" r:id="rId30"/>
    <p:sldId id="338" r:id="rId31"/>
    <p:sldId id="339" r:id="rId32"/>
    <p:sldId id="280" r:id="rId33"/>
    <p:sldId id="281" r:id="rId34"/>
    <p:sldId id="282" r:id="rId35"/>
    <p:sldId id="283" r:id="rId36"/>
    <p:sldId id="284" r:id="rId37"/>
    <p:sldId id="332" r:id="rId38"/>
    <p:sldId id="331" r:id="rId39"/>
    <p:sldId id="285" r:id="rId40"/>
    <p:sldId id="295" r:id="rId41"/>
    <p:sldId id="296" r:id="rId42"/>
    <p:sldId id="297" r:id="rId43"/>
    <p:sldId id="298" r:id="rId44"/>
    <p:sldId id="272" r:id="rId45"/>
    <p:sldId id="299" r:id="rId46"/>
    <p:sldId id="330" r:id="rId47"/>
    <p:sldId id="300"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Bodoni"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iYmkhVBjaUXi84lhf5/YZvN8j1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24230-C8CE-409B-B269-5BFEF0C9A2B9}" v="3" dt="2023-04-12T12:53:35.321"/>
  </p1510:revLst>
</p1510:revInfo>
</file>

<file path=ppt/tableStyles.xml><?xml version="1.0" encoding="utf-8"?>
<a:tblStyleLst xmlns:a="http://schemas.openxmlformats.org/drawingml/2006/main" def="{CA3C958A-E288-4D7A-8434-85F75C4B2071}">
  <a:tblStyle styleId="{CA3C958A-E288-4D7A-8434-85F75C4B2071}"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9" autoAdjust="0"/>
  </p:normalViewPr>
  <p:slideViewPr>
    <p:cSldViewPr snapToGrid="0">
      <p:cViewPr varScale="1">
        <p:scale>
          <a:sx n="122" d="100"/>
          <a:sy n="122" d="100"/>
        </p:scale>
        <p:origin x="114"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a Dinh Thi Kim" userId="a09ed41936519a14" providerId="LiveId" clId="{07424230-C8CE-409B-B269-5BFEF0C9A2B9}"/>
    <pc:docChg chg="custSel addSld delSld modSld">
      <pc:chgData name="Thoa Dinh Thi Kim" userId="a09ed41936519a14" providerId="LiveId" clId="{07424230-C8CE-409B-B269-5BFEF0C9A2B9}" dt="2023-04-12T13:04:42.121" v="24" actId="14100"/>
      <pc:docMkLst>
        <pc:docMk/>
      </pc:docMkLst>
      <pc:sldChg chg="add">
        <pc:chgData name="Thoa Dinh Thi Kim" userId="a09ed41936519a14" providerId="LiveId" clId="{07424230-C8CE-409B-B269-5BFEF0C9A2B9}" dt="2023-04-12T12:53:35.312" v="21"/>
        <pc:sldMkLst>
          <pc:docMk/>
          <pc:sldMk cId="1591046089" sldId="272"/>
        </pc:sldMkLst>
      </pc:sldChg>
      <pc:sldChg chg="delSp add setBg delDesignElem">
        <pc:chgData name="Thoa Dinh Thi Kim" userId="a09ed41936519a14" providerId="LiveId" clId="{07424230-C8CE-409B-B269-5BFEF0C9A2B9}" dt="2023-04-12T12:43:14.847" v="6"/>
        <pc:sldMkLst>
          <pc:docMk/>
          <pc:sldMk cId="0" sldId="274"/>
        </pc:sldMkLst>
        <pc:spChg chg="del">
          <ac:chgData name="Thoa Dinh Thi Kim" userId="a09ed41936519a14" providerId="LiveId" clId="{07424230-C8CE-409B-B269-5BFEF0C9A2B9}" dt="2023-04-12T12:43:14.847" v="6"/>
          <ac:spMkLst>
            <pc:docMk/>
            <pc:sldMk cId="0" sldId="274"/>
            <ac:spMk id="599" creationId="{C89ECBDA-51E6-4484-8F25-E777102F7D0D}"/>
          </ac:spMkLst>
        </pc:spChg>
        <pc:spChg chg="del">
          <ac:chgData name="Thoa Dinh Thi Kim" userId="a09ed41936519a14" providerId="LiveId" clId="{07424230-C8CE-409B-B269-5BFEF0C9A2B9}" dt="2023-04-12T12:43:14.847" v="6"/>
          <ac:spMkLst>
            <pc:docMk/>
            <pc:sldMk cId="0" sldId="274"/>
            <ac:spMk id="601" creationId="{EA2AEA56-4902-4CC1-A43B-1AC27C88CB90}"/>
          </ac:spMkLst>
        </pc:spChg>
      </pc:sldChg>
      <pc:sldChg chg="delSp add setBg delDesignElem">
        <pc:chgData name="Thoa Dinh Thi Kim" userId="a09ed41936519a14" providerId="LiveId" clId="{07424230-C8CE-409B-B269-5BFEF0C9A2B9}" dt="2023-04-12T12:48:22.816" v="16"/>
        <pc:sldMkLst>
          <pc:docMk/>
          <pc:sldMk cId="0" sldId="280"/>
        </pc:sldMkLst>
        <pc:spChg chg="del">
          <ac:chgData name="Thoa Dinh Thi Kim" userId="a09ed41936519a14" providerId="LiveId" clId="{07424230-C8CE-409B-B269-5BFEF0C9A2B9}" dt="2023-04-12T12:48:22.816" v="16"/>
          <ac:spMkLst>
            <pc:docMk/>
            <pc:sldMk cId="0" sldId="280"/>
            <ac:spMk id="672" creationId="{E2CFBC99-FB8F-41F7-A81D-A5288D688D79}"/>
          </ac:spMkLst>
        </pc:spChg>
        <pc:spChg chg="del">
          <ac:chgData name="Thoa Dinh Thi Kim" userId="a09ed41936519a14" providerId="LiveId" clId="{07424230-C8CE-409B-B269-5BFEF0C9A2B9}" dt="2023-04-12T12:48:22.816" v="16"/>
          <ac:spMkLst>
            <pc:docMk/>
            <pc:sldMk cId="0" sldId="280"/>
            <ac:spMk id="673" creationId="{A435A76B-D478-4F38-9D76-040E49ADC674}"/>
          </ac:spMkLst>
        </pc:spChg>
      </pc:sldChg>
      <pc:sldChg chg="delSp add setBg delDesignElem">
        <pc:chgData name="Thoa Dinh Thi Kim" userId="a09ed41936519a14" providerId="LiveId" clId="{07424230-C8CE-409B-B269-5BFEF0C9A2B9}" dt="2023-04-12T12:48:22.816" v="16"/>
        <pc:sldMkLst>
          <pc:docMk/>
          <pc:sldMk cId="0" sldId="281"/>
        </pc:sldMkLst>
        <pc:spChg chg="del">
          <ac:chgData name="Thoa Dinh Thi Kim" userId="a09ed41936519a14" providerId="LiveId" clId="{07424230-C8CE-409B-B269-5BFEF0C9A2B9}" dt="2023-04-12T12:48:22.816" v="16"/>
          <ac:spMkLst>
            <pc:docMk/>
            <pc:sldMk cId="0" sldId="281"/>
            <ac:spMk id="670" creationId="{0E3596DD-156A-473E-9BB3-C6A29F7574E9}"/>
          </ac:spMkLst>
        </pc:spChg>
        <pc:spChg chg="del">
          <ac:chgData name="Thoa Dinh Thi Kim" userId="a09ed41936519a14" providerId="LiveId" clId="{07424230-C8CE-409B-B269-5BFEF0C9A2B9}" dt="2023-04-12T12:48:22.816" v="16"/>
          <ac:spMkLst>
            <pc:docMk/>
            <pc:sldMk cId="0" sldId="281"/>
            <ac:spMk id="672" creationId="{2C46C4D6-C474-4E92-B52E-944C1118F7B6}"/>
          </ac:spMkLst>
        </pc:spChg>
      </pc:sldChg>
      <pc:sldChg chg="delSp add setBg delDesignElem">
        <pc:chgData name="Thoa Dinh Thi Kim" userId="a09ed41936519a14" providerId="LiveId" clId="{07424230-C8CE-409B-B269-5BFEF0C9A2B9}" dt="2023-04-12T12:48:22.816" v="16"/>
        <pc:sldMkLst>
          <pc:docMk/>
          <pc:sldMk cId="0" sldId="282"/>
        </pc:sldMkLst>
        <pc:spChg chg="del">
          <ac:chgData name="Thoa Dinh Thi Kim" userId="a09ed41936519a14" providerId="LiveId" clId="{07424230-C8CE-409B-B269-5BFEF0C9A2B9}" dt="2023-04-12T12:48:22.816" v="16"/>
          <ac:spMkLst>
            <pc:docMk/>
            <pc:sldMk cId="0" sldId="282"/>
            <ac:spMk id="678" creationId="{F541DB91-0B10-46D9-B34B-7BFF9602606D}"/>
          </ac:spMkLst>
        </pc:spChg>
        <pc:spChg chg="del">
          <ac:chgData name="Thoa Dinh Thi Kim" userId="a09ed41936519a14" providerId="LiveId" clId="{07424230-C8CE-409B-B269-5BFEF0C9A2B9}" dt="2023-04-12T12:48:22.816" v="16"/>
          <ac:spMkLst>
            <pc:docMk/>
            <pc:sldMk cId="0" sldId="282"/>
            <ac:spMk id="680" creationId="{9CF7FE1C-8BC5-4B0C-A2BC-93AB72C90FDD}"/>
          </ac:spMkLst>
        </pc:spChg>
      </pc:sldChg>
      <pc:sldChg chg="delSp add setBg delDesignElem">
        <pc:chgData name="Thoa Dinh Thi Kim" userId="a09ed41936519a14" providerId="LiveId" clId="{07424230-C8CE-409B-B269-5BFEF0C9A2B9}" dt="2023-04-12T12:48:22.816" v="16"/>
        <pc:sldMkLst>
          <pc:docMk/>
          <pc:sldMk cId="0" sldId="283"/>
        </pc:sldMkLst>
        <pc:spChg chg="del">
          <ac:chgData name="Thoa Dinh Thi Kim" userId="a09ed41936519a14" providerId="LiveId" clId="{07424230-C8CE-409B-B269-5BFEF0C9A2B9}" dt="2023-04-12T12:48:22.816" v="16"/>
          <ac:spMkLst>
            <pc:docMk/>
            <pc:sldMk cId="0" sldId="283"/>
            <ac:spMk id="686" creationId="{0E3596DD-156A-473E-9BB3-C6A29F7574E9}"/>
          </ac:spMkLst>
        </pc:spChg>
        <pc:spChg chg="del">
          <ac:chgData name="Thoa Dinh Thi Kim" userId="a09ed41936519a14" providerId="LiveId" clId="{07424230-C8CE-409B-B269-5BFEF0C9A2B9}" dt="2023-04-12T12:48:22.816" v="16"/>
          <ac:spMkLst>
            <pc:docMk/>
            <pc:sldMk cId="0" sldId="283"/>
            <ac:spMk id="688" creationId="{2C46C4D6-C474-4E92-B52E-944C1118F7B6}"/>
          </ac:spMkLst>
        </pc:spChg>
      </pc:sldChg>
      <pc:sldChg chg="modSp mod">
        <pc:chgData name="Thoa Dinh Thi Kim" userId="a09ed41936519a14" providerId="LiveId" clId="{07424230-C8CE-409B-B269-5BFEF0C9A2B9}" dt="2023-04-12T12:52:41.398" v="20" actId="20577"/>
        <pc:sldMkLst>
          <pc:docMk/>
          <pc:sldMk cId="0" sldId="284"/>
        </pc:sldMkLst>
        <pc:spChg chg="mod">
          <ac:chgData name="Thoa Dinh Thi Kim" userId="a09ed41936519a14" providerId="LiveId" clId="{07424230-C8CE-409B-B269-5BFEF0C9A2B9}" dt="2023-04-12T12:52:41.398" v="20" actId="20577"/>
          <ac:spMkLst>
            <pc:docMk/>
            <pc:sldMk cId="0" sldId="284"/>
            <ac:spMk id="691" creationId="{00000000-0000-0000-0000-000000000000}"/>
          </ac:spMkLst>
        </pc:spChg>
      </pc:sldChg>
      <pc:sldChg chg="modSp mod">
        <pc:chgData name="Thoa Dinh Thi Kim" userId="a09ed41936519a14" providerId="LiveId" clId="{07424230-C8CE-409B-B269-5BFEF0C9A2B9}" dt="2023-04-12T12:47:01.470" v="11" actId="14100"/>
        <pc:sldMkLst>
          <pc:docMk/>
          <pc:sldMk cId="0" sldId="285"/>
        </pc:sldMkLst>
        <pc:spChg chg="mod">
          <ac:chgData name="Thoa Dinh Thi Kim" userId="a09ed41936519a14" providerId="LiveId" clId="{07424230-C8CE-409B-B269-5BFEF0C9A2B9}" dt="2023-04-12T12:47:01.470" v="11" actId="14100"/>
          <ac:spMkLst>
            <pc:docMk/>
            <pc:sldMk cId="0" sldId="285"/>
            <ac:spMk id="708" creationId="{00000000-0000-0000-0000-000000000000}"/>
          </ac:spMkLst>
        </pc:spChg>
      </pc:sldChg>
      <pc:sldChg chg="modSp mod">
        <pc:chgData name="Thoa Dinh Thi Kim" userId="a09ed41936519a14" providerId="LiveId" clId="{07424230-C8CE-409B-B269-5BFEF0C9A2B9}" dt="2023-04-12T12:49:22.086" v="18" actId="20577"/>
        <pc:sldMkLst>
          <pc:docMk/>
          <pc:sldMk cId="0" sldId="298"/>
        </pc:sldMkLst>
        <pc:spChg chg="mod">
          <ac:chgData name="Thoa Dinh Thi Kim" userId="a09ed41936519a14" providerId="LiveId" clId="{07424230-C8CE-409B-B269-5BFEF0C9A2B9}" dt="2023-04-12T12:49:22.086" v="18" actId="20577"/>
          <ac:spMkLst>
            <pc:docMk/>
            <pc:sldMk cId="0" sldId="298"/>
            <ac:spMk id="791" creationId="{00000000-0000-0000-0000-000000000000}"/>
          </ac:spMkLst>
        </pc:spChg>
      </pc:sldChg>
      <pc:sldChg chg="modSp mod">
        <pc:chgData name="Thoa Dinh Thi Kim" userId="a09ed41936519a14" providerId="LiveId" clId="{07424230-C8CE-409B-B269-5BFEF0C9A2B9}" dt="2023-04-12T13:04:42.121" v="24" actId="14100"/>
        <pc:sldMkLst>
          <pc:docMk/>
          <pc:sldMk cId="607550013" sldId="302"/>
        </pc:sldMkLst>
        <pc:spChg chg="mod">
          <ac:chgData name="Thoa Dinh Thi Kim" userId="a09ed41936519a14" providerId="LiveId" clId="{07424230-C8CE-409B-B269-5BFEF0C9A2B9}" dt="2023-04-12T13:04:42.121" v="24" actId="14100"/>
          <ac:spMkLst>
            <pc:docMk/>
            <pc:sldMk cId="607550013" sldId="302"/>
            <ac:spMk id="2" creationId="{D121E24A-B45F-4E84-817F-A0D105887FBE}"/>
          </ac:spMkLst>
        </pc:spChg>
      </pc:sldChg>
      <pc:sldChg chg="add">
        <pc:chgData name="Thoa Dinh Thi Kim" userId="a09ed41936519a14" providerId="LiveId" clId="{07424230-C8CE-409B-B269-5BFEF0C9A2B9}" dt="2023-04-12T12:43:14.847" v="6"/>
        <pc:sldMkLst>
          <pc:docMk/>
          <pc:sldMk cId="36288477" sldId="316"/>
        </pc:sldMkLst>
      </pc:sldChg>
      <pc:sldChg chg="add">
        <pc:chgData name="Thoa Dinh Thi Kim" userId="a09ed41936519a14" providerId="LiveId" clId="{07424230-C8CE-409B-B269-5BFEF0C9A2B9}" dt="2023-04-12T12:43:14.847" v="6"/>
        <pc:sldMkLst>
          <pc:docMk/>
          <pc:sldMk cId="230948507" sldId="317"/>
        </pc:sldMkLst>
      </pc:sldChg>
      <pc:sldChg chg="add">
        <pc:chgData name="Thoa Dinh Thi Kim" userId="a09ed41936519a14" providerId="LiveId" clId="{07424230-C8CE-409B-B269-5BFEF0C9A2B9}" dt="2023-04-12T12:43:14.847" v="6"/>
        <pc:sldMkLst>
          <pc:docMk/>
          <pc:sldMk cId="2057985006" sldId="318"/>
        </pc:sldMkLst>
      </pc:sldChg>
      <pc:sldChg chg="del">
        <pc:chgData name="Thoa Dinh Thi Kim" userId="a09ed41936519a14" providerId="LiveId" clId="{07424230-C8CE-409B-B269-5BFEF0C9A2B9}" dt="2023-04-12T12:43:22.388" v="7" actId="47"/>
        <pc:sldMkLst>
          <pc:docMk/>
          <pc:sldMk cId="0" sldId="335"/>
        </pc:sldMkLst>
      </pc:sldChg>
      <pc:sldChg chg="modSp mod">
        <pc:chgData name="Thoa Dinh Thi Kim" userId="a09ed41936519a14" providerId="LiveId" clId="{07424230-C8CE-409B-B269-5BFEF0C9A2B9}" dt="2023-04-12T12:31:49.615" v="4" actId="1076"/>
        <pc:sldMkLst>
          <pc:docMk/>
          <pc:sldMk cId="0" sldId="336"/>
        </pc:sldMkLst>
        <pc:spChg chg="mod">
          <ac:chgData name="Thoa Dinh Thi Kim" userId="a09ed41936519a14" providerId="LiveId" clId="{07424230-C8CE-409B-B269-5BFEF0C9A2B9}" dt="2023-04-12T12:31:31.923" v="2" actId="14100"/>
          <ac:spMkLst>
            <pc:docMk/>
            <pc:sldMk cId="0" sldId="336"/>
            <ac:spMk id="601" creationId="{00000000-0000-0000-0000-000000000000}"/>
          </ac:spMkLst>
        </pc:spChg>
        <pc:spChg chg="mod">
          <ac:chgData name="Thoa Dinh Thi Kim" userId="a09ed41936519a14" providerId="LiveId" clId="{07424230-C8CE-409B-B269-5BFEF0C9A2B9}" dt="2023-04-12T12:31:37.122" v="3" actId="1076"/>
          <ac:spMkLst>
            <pc:docMk/>
            <pc:sldMk cId="0" sldId="336"/>
            <ac:spMk id="602" creationId="{00000000-0000-0000-0000-000000000000}"/>
          </ac:spMkLst>
        </pc:spChg>
        <pc:picChg chg="mod">
          <ac:chgData name="Thoa Dinh Thi Kim" userId="a09ed41936519a14" providerId="LiveId" clId="{07424230-C8CE-409B-B269-5BFEF0C9A2B9}" dt="2023-04-12T12:31:49.615" v="4" actId="1076"/>
          <ac:picMkLst>
            <pc:docMk/>
            <pc:sldMk cId="0" sldId="336"/>
            <ac:picMk id="3" creationId="{D33656D6-345A-9F28-6A18-5DF3907CA8B3}"/>
          </ac:picMkLst>
        </pc:picChg>
      </pc:sldChg>
    </pc:docChg>
  </pc:docChgLst>
  <pc:docChgLst>
    <pc:chgData name="Thoa Dinh Thi Kim" userId="a09ed41936519a14" providerId="LiveId" clId="{D6E68E9E-5458-4F6D-BC62-3ECB69242B2E}"/>
    <pc:docChg chg="custSel addSld delSld modSld">
      <pc:chgData name="Thoa Dinh Thi Kim" userId="a09ed41936519a14" providerId="LiveId" clId="{D6E68E9E-5458-4F6D-BC62-3ECB69242B2E}" dt="2022-12-01T02:57:27.258" v="42"/>
      <pc:docMkLst>
        <pc:docMk/>
      </pc:docMkLst>
      <pc:sldChg chg="del">
        <pc:chgData name="Thoa Dinh Thi Kim" userId="a09ed41936519a14" providerId="LiveId" clId="{D6E68E9E-5458-4F6D-BC62-3ECB69242B2E}" dt="2022-12-01T02:55:32.424" v="17" actId="47"/>
        <pc:sldMkLst>
          <pc:docMk/>
          <pc:sldMk cId="2449273501" sldId="257"/>
        </pc:sldMkLst>
      </pc:sldChg>
      <pc:sldChg chg="del">
        <pc:chgData name="Thoa Dinh Thi Kim" userId="a09ed41936519a14" providerId="LiveId" clId="{D6E68E9E-5458-4F6D-BC62-3ECB69242B2E}" dt="2022-12-01T02:55:34.297" v="19" actId="47"/>
        <pc:sldMkLst>
          <pc:docMk/>
          <pc:sldMk cId="0" sldId="272"/>
        </pc:sldMkLst>
      </pc:sldChg>
      <pc:sldChg chg="del">
        <pc:chgData name="Thoa Dinh Thi Kim" userId="a09ed41936519a14" providerId="LiveId" clId="{D6E68E9E-5458-4F6D-BC62-3ECB69242B2E}" dt="2022-12-01T02:55:33.107" v="18" actId="47"/>
        <pc:sldMkLst>
          <pc:docMk/>
          <pc:sldMk cId="910297153" sldId="273"/>
        </pc:sldMkLst>
      </pc:sldChg>
      <pc:sldChg chg="del">
        <pc:chgData name="Thoa Dinh Thi Kim" userId="a09ed41936519a14" providerId="LiveId" clId="{D6E68E9E-5458-4F6D-BC62-3ECB69242B2E}" dt="2022-12-01T02:55:37.079" v="20" actId="47"/>
        <pc:sldMkLst>
          <pc:docMk/>
          <pc:sldMk cId="0" sldId="274"/>
        </pc:sldMkLst>
      </pc:sldChg>
      <pc:sldChg chg="del">
        <pc:chgData name="Thoa Dinh Thi Kim" userId="a09ed41936519a14" providerId="LiveId" clId="{D6E68E9E-5458-4F6D-BC62-3ECB69242B2E}" dt="2022-12-01T02:55:41.619" v="21" actId="47"/>
        <pc:sldMkLst>
          <pc:docMk/>
          <pc:sldMk cId="0" sldId="275"/>
        </pc:sldMkLst>
      </pc:sldChg>
      <pc:sldChg chg="del">
        <pc:chgData name="Thoa Dinh Thi Kim" userId="a09ed41936519a14" providerId="LiveId" clId="{D6E68E9E-5458-4F6D-BC62-3ECB69242B2E}" dt="2022-12-01T02:55:48.552" v="22" actId="47"/>
        <pc:sldMkLst>
          <pc:docMk/>
          <pc:sldMk cId="0" sldId="276"/>
        </pc:sldMkLst>
      </pc:sldChg>
      <pc:sldChg chg="del">
        <pc:chgData name="Thoa Dinh Thi Kim" userId="a09ed41936519a14" providerId="LiveId" clId="{D6E68E9E-5458-4F6D-BC62-3ECB69242B2E}" dt="2022-12-01T02:56:13.237" v="24" actId="47"/>
        <pc:sldMkLst>
          <pc:docMk/>
          <pc:sldMk cId="0" sldId="278"/>
        </pc:sldMkLst>
      </pc:sldChg>
      <pc:sldChg chg="del">
        <pc:chgData name="Thoa Dinh Thi Kim" userId="a09ed41936519a14" providerId="LiveId" clId="{D6E68E9E-5458-4F6D-BC62-3ECB69242B2E}" dt="2022-12-01T02:56:17.194" v="25" actId="47"/>
        <pc:sldMkLst>
          <pc:docMk/>
          <pc:sldMk cId="0" sldId="279"/>
        </pc:sldMkLst>
      </pc:sldChg>
      <pc:sldChg chg="modSp mod">
        <pc:chgData name="Thoa Dinh Thi Kim" userId="a09ed41936519a14" providerId="LiveId" clId="{D6E68E9E-5458-4F6D-BC62-3ECB69242B2E}" dt="2022-12-01T02:56:40.622" v="27" actId="20577"/>
        <pc:sldMkLst>
          <pc:docMk/>
          <pc:sldMk cId="0" sldId="285"/>
        </pc:sldMkLst>
        <pc:spChg chg="mod">
          <ac:chgData name="Thoa Dinh Thi Kim" userId="a09ed41936519a14" providerId="LiveId" clId="{D6E68E9E-5458-4F6D-BC62-3ECB69242B2E}" dt="2022-12-01T02:56:40.622" v="27" actId="20577"/>
          <ac:spMkLst>
            <pc:docMk/>
            <pc:sldMk cId="0" sldId="285"/>
            <ac:spMk id="708" creationId="{00000000-0000-0000-0000-000000000000}"/>
          </ac:spMkLst>
        </pc:spChg>
      </pc:sldChg>
      <pc:sldChg chg="del">
        <pc:chgData name="Thoa Dinh Thi Kim" userId="a09ed41936519a14" providerId="LiveId" clId="{D6E68E9E-5458-4F6D-BC62-3ECB69242B2E}" dt="2022-12-01T02:56:44.160" v="28" actId="47"/>
        <pc:sldMkLst>
          <pc:docMk/>
          <pc:sldMk cId="0" sldId="286"/>
        </pc:sldMkLst>
      </pc:sldChg>
      <pc:sldChg chg="del">
        <pc:chgData name="Thoa Dinh Thi Kim" userId="a09ed41936519a14" providerId="LiveId" clId="{D6E68E9E-5458-4F6D-BC62-3ECB69242B2E}" dt="2022-12-01T02:56:45.613" v="29" actId="47"/>
        <pc:sldMkLst>
          <pc:docMk/>
          <pc:sldMk cId="0" sldId="287"/>
        </pc:sldMkLst>
      </pc:sldChg>
      <pc:sldChg chg="del">
        <pc:chgData name="Thoa Dinh Thi Kim" userId="a09ed41936519a14" providerId="LiveId" clId="{D6E68E9E-5458-4F6D-BC62-3ECB69242B2E}" dt="2022-12-01T02:56:46.710" v="30" actId="47"/>
        <pc:sldMkLst>
          <pc:docMk/>
          <pc:sldMk cId="0" sldId="288"/>
        </pc:sldMkLst>
      </pc:sldChg>
      <pc:sldChg chg="del">
        <pc:chgData name="Thoa Dinh Thi Kim" userId="a09ed41936519a14" providerId="LiveId" clId="{D6E68E9E-5458-4F6D-BC62-3ECB69242B2E}" dt="2022-12-01T02:56:48.091" v="31" actId="47"/>
        <pc:sldMkLst>
          <pc:docMk/>
          <pc:sldMk cId="0" sldId="289"/>
        </pc:sldMkLst>
      </pc:sldChg>
      <pc:sldChg chg="del">
        <pc:chgData name="Thoa Dinh Thi Kim" userId="a09ed41936519a14" providerId="LiveId" clId="{D6E68E9E-5458-4F6D-BC62-3ECB69242B2E}" dt="2022-12-01T02:56:48.993" v="32" actId="47"/>
        <pc:sldMkLst>
          <pc:docMk/>
          <pc:sldMk cId="0" sldId="290"/>
        </pc:sldMkLst>
      </pc:sldChg>
      <pc:sldChg chg="del">
        <pc:chgData name="Thoa Dinh Thi Kim" userId="a09ed41936519a14" providerId="LiveId" clId="{D6E68E9E-5458-4F6D-BC62-3ECB69242B2E}" dt="2022-12-01T02:56:49.601" v="33" actId="47"/>
        <pc:sldMkLst>
          <pc:docMk/>
          <pc:sldMk cId="0" sldId="291"/>
        </pc:sldMkLst>
      </pc:sldChg>
      <pc:sldChg chg="del">
        <pc:chgData name="Thoa Dinh Thi Kim" userId="a09ed41936519a14" providerId="LiveId" clId="{D6E68E9E-5458-4F6D-BC62-3ECB69242B2E}" dt="2022-12-01T02:56:50.136" v="34" actId="47"/>
        <pc:sldMkLst>
          <pc:docMk/>
          <pc:sldMk cId="0" sldId="292"/>
        </pc:sldMkLst>
      </pc:sldChg>
      <pc:sldChg chg="del">
        <pc:chgData name="Thoa Dinh Thi Kim" userId="a09ed41936519a14" providerId="LiveId" clId="{D6E68E9E-5458-4F6D-BC62-3ECB69242B2E}" dt="2022-12-01T02:56:50.719" v="35" actId="47"/>
        <pc:sldMkLst>
          <pc:docMk/>
          <pc:sldMk cId="0" sldId="293"/>
        </pc:sldMkLst>
      </pc:sldChg>
      <pc:sldChg chg="del">
        <pc:chgData name="Thoa Dinh Thi Kim" userId="a09ed41936519a14" providerId="LiveId" clId="{D6E68E9E-5458-4F6D-BC62-3ECB69242B2E}" dt="2022-12-01T02:56:51.533" v="36" actId="47"/>
        <pc:sldMkLst>
          <pc:docMk/>
          <pc:sldMk cId="0" sldId="294"/>
        </pc:sldMkLst>
      </pc:sldChg>
      <pc:sldChg chg="addSp delSp modSp mod setBg addAnim setClrOvrMap">
        <pc:chgData name="Thoa Dinh Thi Kim" userId="a09ed41936519a14" providerId="LiveId" clId="{D6E68E9E-5458-4F6D-BC62-3ECB69242B2E}" dt="2022-12-01T02:57:27.258" v="42"/>
        <pc:sldMkLst>
          <pc:docMk/>
          <pc:sldMk cId="0" sldId="295"/>
        </pc:sldMkLst>
        <pc:spChg chg="add del mod">
          <ac:chgData name="Thoa Dinh Thi Kim" userId="a09ed41936519a14" providerId="LiveId" clId="{D6E68E9E-5458-4F6D-BC62-3ECB69242B2E}" dt="2022-12-01T02:57:27.258" v="41" actId="26606"/>
          <ac:spMkLst>
            <pc:docMk/>
            <pc:sldMk cId="0" sldId="295"/>
            <ac:spMk id="3" creationId="{7FDE3CCB-7D30-131A-C857-8E5D8FD6DD16}"/>
          </ac:spMkLst>
        </pc:spChg>
        <pc:spChg chg="mod">
          <ac:chgData name="Thoa Dinh Thi Kim" userId="a09ed41936519a14" providerId="LiveId" clId="{D6E68E9E-5458-4F6D-BC62-3ECB69242B2E}" dt="2022-12-01T02:57:27.258" v="41" actId="26606"/>
          <ac:spMkLst>
            <pc:docMk/>
            <pc:sldMk cId="0" sldId="295"/>
            <ac:spMk id="767" creationId="{00000000-0000-0000-0000-000000000000}"/>
          </ac:spMkLst>
        </pc:spChg>
        <pc:spChg chg="add">
          <ac:chgData name="Thoa Dinh Thi Kim" userId="a09ed41936519a14" providerId="LiveId" clId="{D6E68E9E-5458-4F6D-BC62-3ECB69242B2E}" dt="2022-12-01T02:57:27.258" v="41" actId="26606"/>
          <ac:spMkLst>
            <pc:docMk/>
            <pc:sldMk cId="0" sldId="295"/>
            <ac:spMk id="772" creationId="{E49CC64F-7275-4E33-961B-0C5CDC439875}"/>
          </ac:spMkLst>
        </pc:spChg>
        <pc:picChg chg="add mod">
          <ac:chgData name="Thoa Dinh Thi Kim" userId="a09ed41936519a14" providerId="LiveId" clId="{D6E68E9E-5458-4F6D-BC62-3ECB69242B2E}" dt="2022-12-01T02:57:27.258" v="41" actId="26606"/>
          <ac:picMkLst>
            <pc:docMk/>
            <pc:sldMk cId="0" sldId="295"/>
            <ac:picMk id="4" creationId="{AA7E96BD-D03B-A0F4-098D-65CEF4FB6306}"/>
          </ac:picMkLst>
        </pc:picChg>
        <pc:picChg chg="del">
          <ac:chgData name="Thoa Dinh Thi Kim" userId="a09ed41936519a14" providerId="LiveId" clId="{D6E68E9E-5458-4F6D-BC62-3ECB69242B2E}" dt="2022-12-01T02:57:20.338" v="39" actId="478"/>
          <ac:picMkLst>
            <pc:docMk/>
            <pc:sldMk cId="0" sldId="295"/>
            <ac:picMk id="768" creationId="{00000000-0000-0000-0000-000000000000}"/>
          </ac:picMkLst>
        </pc:picChg>
      </pc:sldChg>
      <pc:sldChg chg="modSp mod">
        <pc:chgData name="Thoa Dinh Thi Kim" userId="a09ed41936519a14" providerId="LiveId" clId="{D6E68E9E-5458-4F6D-BC62-3ECB69242B2E}" dt="2022-12-01T02:52:50.219" v="1" actId="20577"/>
        <pc:sldMkLst>
          <pc:docMk/>
          <pc:sldMk cId="1040047380" sldId="301"/>
        </pc:sldMkLst>
        <pc:spChg chg="mod">
          <ac:chgData name="Thoa Dinh Thi Kim" userId="a09ed41936519a14" providerId="LiveId" clId="{D6E68E9E-5458-4F6D-BC62-3ECB69242B2E}" dt="2022-12-01T02:52:50.219" v="1" actId="20577"/>
          <ac:spMkLst>
            <pc:docMk/>
            <pc:sldMk cId="1040047380" sldId="301"/>
            <ac:spMk id="4" creationId="{00000000-0000-0000-0000-000000000000}"/>
          </ac:spMkLst>
        </pc:spChg>
      </pc:sldChg>
      <pc:sldChg chg="addSp delSp modSp mod">
        <pc:chgData name="Thoa Dinh Thi Kim" userId="a09ed41936519a14" providerId="LiveId" clId="{D6E68E9E-5458-4F6D-BC62-3ECB69242B2E}" dt="2022-12-01T02:53:20.592" v="7" actId="20577"/>
        <pc:sldMkLst>
          <pc:docMk/>
          <pc:sldMk cId="607550013" sldId="302"/>
        </pc:sldMkLst>
        <pc:spChg chg="mod">
          <ac:chgData name="Thoa Dinh Thi Kim" userId="a09ed41936519a14" providerId="LiveId" clId="{D6E68E9E-5458-4F6D-BC62-3ECB69242B2E}" dt="2022-12-01T02:53:20.592" v="7" actId="20577"/>
          <ac:spMkLst>
            <pc:docMk/>
            <pc:sldMk cId="607550013" sldId="302"/>
            <ac:spMk id="2" creationId="{D121E24A-B45F-4E84-817F-A0D105887FBE}"/>
          </ac:spMkLst>
        </pc:spChg>
        <pc:picChg chg="add mod">
          <ac:chgData name="Thoa Dinh Thi Kim" userId="a09ed41936519a14" providerId="LiveId" clId="{D6E68E9E-5458-4F6D-BC62-3ECB69242B2E}" dt="2022-12-01T02:53:15.131" v="5" actId="1076"/>
          <ac:picMkLst>
            <pc:docMk/>
            <pc:sldMk cId="607550013" sldId="302"/>
            <ac:picMk id="3" creationId="{AC492096-049E-CD4D-D03D-79DAF6F06B41}"/>
          </ac:picMkLst>
        </pc:picChg>
        <pc:picChg chg="del">
          <ac:chgData name="Thoa Dinh Thi Kim" userId="a09ed41936519a14" providerId="LiveId" clId="{D6E68E9E-5458-4F6D-BC62-3ECB69242B2E}" dt="2022-12-01T02:53:04.896" v="2" actId="478"/>
          <ac:picMkLst>
            <pc:docMk/>
            <pc:sldMk cId="607550013" sldId="302"/>
            <ac:picMk id="7" creationId="{BDBFD9DD-1D36-BF31-B0ED-DF097CCD0EB2}"/>
          </ac:picMkLst>
        </pc:picChg>
      </pc:sldChg>
      <pc:sldChg chg="addSp delSp modSp mod">
        <pc:chgData name="Thoa Dinh Thi Kim" userId="a09ed41936519a14" providerId="LiveId" clId="{D6E68E9E-5458-4F6D-BC62-3ECB69242B2E}" dt="2022-12-01T02:53:51.757" v="13" actId="478"/>
        <pc:sldMkLst>
          <pc:docMk/>
          <pc:sldMk cId="1256840329" sldId="306"/>
        </pc:sldMkLst>
        <pc:spChg chg="del">
          <ac:chgData name="Thoa Dinh Thi Kim" userId="a09ed41936519a14" providerId="LiveId" clId="{D6E68E9E-5458-4F6D-BC62-3ECB69242B2E}" dt="2022-12-01T02:53:51.757" v="13" actId="478"/>
          <ac:spMkLst>
            <pc:docMk/>
            <pc:sldMk cId="1256840329" sldId="306"/>
            <ac:spMk id="177" creationId="{00000000-0000-0000-0000-000000000000}"/>
          </ac:spMkLst>
        </pc:spChg>
        <pc:picChg chg="add mod">
          <ac:chgData name="Thoa Dinh Thi Kim" userId="a09ed41936519a14" providerId="LiveId" clId="{D6E68E9E-5458-4F6D-BC62-3ECB69242B2E}" dt="2022-12-01T02:53:47.357" v="11" actId="1076"/>
          <ac:picMkLst>
            <pc:docMk/>
            <pc:sldMk cId="1256840329" sldId="306"/>
            <ac:picMk id="2" creationId="{9CCA25B1-C802-5BA7-C55C-3080FC209E5E}"/>
          </ac:picMkLst>
        </pc:picChg>
        <pc:picChg chg="del">
          <ac:chgData name="Thoa Dinh Thi Kim" userId="a09ed41936519a14" providerId="LiveId" clId="{D6E68E9E-5458-4F6D-BC62-3ECB69242B2E}" dt="2022-12-01T02:53:49.573" v="12" actId="478"/>
          <ac:picMkLst>
            <pc:docMk/>
            <pc:sldMk cId="1256840329" sldId="306"/>
            <ac:picMk id="3" creationId="{FE20F5D5-0402-9469-C4DE-7FE61F98BA1C}"/>
          </ac:picMkLst>
        </pc:picChg>
        <pc:picChg chg="del">
          <ac:chgData name="Thoa Dinh Thi Kim" userId="a09ed41936519a14" providerId="LiveId" clId="{D6E68E9E-5458-4F6D-BC62-3ECB69242B2E}" dt="2022-12-01T02:53:41.243" v="8" actId="478"/>
          <ac:picMkLst>
            <pc:docMk/>
            <pc:sldMk cId="1256840329" sldId="306"/>
            <ac:picMk id="176" creationId="{00000000-0000-0000-0000-000000000000}"/>
          </ac:picMkLst>
        </pc:picChg>
      </pc:sldChg>
      <pc:sldChg chg="add">
        <pc:chgData name="Thoa Dinh Thi Kim" userId="a09ed41936519a14" providerId="LiveId" clId="{D6E68E9E-5458-4F6D-BC62-3ECB69242B2E}" dt="2022-12-01T02:55:26.989" v="16"/>
        <pc:sldMkLst>
          <pc:docMk/>
          <pc:sldMk cId="0" sldId="333"/>
        </pc:sldMkLst>
      </pc:sldChg>
      <pc:sldChg chg="add">
        <pc:chgData name="Thoa Dinh Thi Kim" userId="a09ed41936519a14" providerId="LiveId" clId="{D6E68E9E-5458-4F6D-BC62-3ECB69242B2E}" dt="2022-12-01T02:55:26.989" v="16"/>
        <pc:sldMkLst>
          <pc:docMk/>
          <pc:sldMk cId="0" sldId="334"/>
        </pc:sldMkLst>
      </pc:sldChg>
      <pc:sldChg chg="delSp add setBg delDesignElem">
        <pc:chgData name="Thoa Dinh Thi Kim" userId="a09ed41936519a14" providerId="LiveId" clId="{D6E68E9E-5458-4F6D-BC62-3ECB69242B2E}" dt="2022-12-01T02:55:26.989" v="16"/>
        <pc:sldMkLst>
          <pc:docMk/>
          <pc:sldMk cId="0" sldId="335"/>
        </pc:sldMkLst>
        <pc:spChg chg="del">
          <ac:chgData name="Thoa Dinh Thi Kim" userId="a09ed41936519a14" providerId="LiveId" clId="{D6E68E9E-5458-4F6D-BC62-3ECB69242B2E}" dt="2022-12-01T02:55:26.989" v="16"/>
          <ac:spMkLst>
            <pc:docMk/>
            <pc:sldMk cId="0" sldId="335"/>
            <ac:spMk id="599" creationId="{C89ECBDA-51E6-4484-8F25-E777102F7D0D}"/>
          </ac:spMkLst>
        </pc:spChg>
        <pc:spChg chg="del">
          <ac:chgData name="Thoa Dinh Thi Kim" userId="a09ed41936519a14" providerId="LiveId" clId="{D6E68E9E-5458-4F6D-BC62-3ECB69242B2E}" dt="2022-12-01T02:55:26.989" v="16"/>
          <ac:spMkLst>
            <pc:docMk/>
            <pc:sldMk cId="0" sldId="335"/>
            <ac:spMk id="601" creationId="{EA2AEA56-4902-4CC1-A43B-1AC27C88CB90}"/>
          </ac:spMkLst>
        </pc:spChg>
      </pc:sldChg>
      <pc:sldChg chg="delSp add setBg delDesignElem">
        <pc:chgData name="Thoa Dinh Thi Kim" userId="a09ed41936519a14" providerId="LiveId" clId="{D6E68E9E-5458-4F6D-BC62-3ECB69242B2E}" dt="2022-12-01T02:55:26.989" v="16"/>
        <pc:sldMkLst>
          <pc:docMk/>
          <pc:sldMk cId="0" sldId="336"/>
        </pc:sldMkLst>
        <pc:spChg chg="del">
          <ac:chgData name="Thoa Dinh Thi Kim" userId="a09ed41936519a14" providerId="LiveId" clId="{D6E68E9E-5458-4F6D-BC62-3ECB69242B2E}" dt="2022-12-01T02:55:26.989" v="16"/>
          <ac:spMkLst>
            <pc:docMk/>
            <pc:sldMk cId="0" sldId="336"/>
            <ac:spMk id="607" creationId="{0E3596DD-156A-473E-9BB3-C6A29F7574E9}"/>
          </ac:spMkLst>
        </pc:spChg>
        <pc:spChg chg="del">
          <ac:chgData name="Thoa Dinh Thi Kim" userId="a09ed41936519a14" providerId="LiveId" clId="{D6E68E9E-5458-4F6D-BC62-3ECB69242B2E}" dt="2022-12-01T02:55:26.989" v="16"/>
          <ac:spMkLst>
            <pc:docMk/>
            <pc:sldMk cId="0" sldId="336"/>
            <ac:spMk id="609" creationId="{2C46C4D6-C474-4E92-B52E-944C1118F7B6}"/>
          </ac:spMkLst>
        </pc:spChg>
      </pc:sldChg>
      <pc:sldChg chg="add">
        <pc:chgData name="Thoa Dinh Thi Kim" userId="a09ed41936519a14" providerId="LiveId" clId="{D6E68E9E-5458-4F6D-BC62-3ECB69242B2E}" dt="2022-12-01T02:55:26.989" v="16"/>
        <pc:sldMkLst>
          <pc:docMk/>
          <pc:sldMk cId="0" sldId="337"/>
        </pc:sldMkLst>
      </pc:sldChg>
      <pc:sldChg chg="add">
        <pc:chgData name="Thoa Dinh Thi Kim" userId="a09ed41936519a14" providerId="LiveId" clId="{D6E68E9E-5458-4F6D-BC62-3ECB69242B2E}" dt="2022-12-01T02:56:10.921" v="23"/>
        <pc:sldMkLst>
          <pc:docMk/>
          <pc:sldMk cId="0" sldId="338"/>
        </pc:sldMkLst>
      </pc:sldChg>
      <pc:sldChg chg="add">
        <pc:chgData name="Thoa Dinh Thi Kim" userId="a09ed41936519a14" providerId="LiveId" clId="{D6E68E9E-5458-4F6D-BC62-3ECB69242B2E}" dt="2022-12-01T02:56:10.921" v="23"/>
        <pc:sldMkLst>
          <pc:docMk/>
          <pc:sldMk cId="0" sldId="33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F95F2-5DEC-404F-8763-4610E7E30356}"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US"/>
        </a:p>
      </dgm:t>
    </dgm:pt>
    <dgm:pt modelId="{9265CE9B-87AB-4F65-A7B5-E8F9D057E413}">
      <dgm:prSet custT="1"/>
      <dgm:spPr/>
      <dgm:t>
        <a:bodyPr/>
        <a:lstStyle/>
        <a:p>
          <a:pPr rtl="0"/>
          <a:r>
            <a:rPr lang="en-US" sz="2800" dirty="0" err="1"/>
            <a:t>Tập</a:t>
          </a:r>
          <a:r>
            <a:rPr lang="en-US" sz="2800" dirty="0"/>
            <a:t> </a:t>
          </a:r>
          <a:r>
            <a:rPr lang="en-US" sz="2800" dirty="0" err="1"/>
            <a:t>trung</a:t>
          </a:r>
          <a:r>
            <a:rPr lang="en-US" sz="2800" dirty="0"/>
            <a:t> </a:t>
          </a:r>
          <a:r>
            <a:rPr lang="en-US" sz="2800" dirty="0" err="1"/>
            <a:t>chú</a:t>
          </a:r>
          <a:r>
            <a:rPr lang="en-US" sz="2800" dirty="0"/>
            <a:t> ý </a:t>
          </a:r>
          <a:r>
            <a:rPr lang="en-US" sz="2800" dirty="0" err="1"/>
            <a:t>lắng</a:t>
          </a:r>
          <a:r>
            <a:rPr lang="en-US" sz="2800" dirty="0"/>
            <a:t> </a:t>
          </a:r>
          <a:r>
            <a:rPr lang="en-US" sz="2800" dirty="0" err="1"/>
            <a:t>nghe</a:t>
          </a:r>
          <a:r>
            <a:rPr lang="en-US" sz="2800" dirty="0"/>
            <a:t>, </a:t>
          </a:r>
          <a:r>
            <a:rPr lang="en-US" sz="2800" dirty="0" err="1"/>
            <a:t>tích</a:t>
          </a:r>
          <a:r>
            <a:rPr lang="en-US" sz="2800" dirty="0"/>
            <a:t> </a:t>
          </a:r>
          <a:r>
            <a:rPr lang="en-US" sz="2800" dirty="0" err="1"/>
            <a:t>cực</a:t>
          </a:r>
          <a:r>
            <a:rPr lang="en-US" sz="2800" dirty="0"/>
            <a:t> </a:t>
          </a:r>
          <a:r>
            <a:rPr lang="en-US" sz="2800" dirty="0" err="1"/>
            <a:t>tương</a:t>
          </a:r>
          <a:r>
            <a:rPr lang="en-US" sz="2800" dirty="0"/>
            <a:t> </a:t>
          </a:r>
          <a:r>
            <a:rPr lang="en-US" sz="2800" dirty="0" err="1"/>
            <a:t>tác</a:t>
          </a:r>
          <a:r>
            <a:rPr lang="en-US" sz="2800" dirty="0"/>
            <a:t> </a:t>
          </a:r>
          <a:r>
            <a:rPr lang="en-US" sz="2800" dirty="0" err="1"/>
            <a:t>trao</a:t>
          </a:r>
          <a:r>
            <a:rPr lang="en-US" sz="2800" dirty="0"/>
            <a:t> </a:t>
          </a:r>
          <a:r>
            <a:rPr lang="en-US" sz="2800" dirty="0" err="1"/>
            <a:t>đổi</a:t>
          </a:r>
          <a:r>
            <a:rPr lang="en-US" sz="2800" dirty="0"/>
            <a:t>, </a:t>
          </a:r>
          <a:r>
            <a:rPr lang="en-US" sz="2800" dirty="0" err="1"/>
            <a:t>thảo</a:t>
          </a:r>
          <a:r>
            <a:rPr lang="en-US" sz="2800" dirty="0"/>
            <a:t> </a:t>
          </a:r>
          <a:r>
            <a:rPr lang="en-US" sz="2800" dirty="0" err="1" smtClean="0"/>
            <a:t>luận</a:t>
          </a:r>
          <a:r>
            <a:rPr lang="en-US" sz="2800" dirty="0" smtClean="0"/>
            <a:t>.</a:t>
          </a:r>
          <a:endParaRPr lang="en-US" sz="2800" dirty="0"/>
        </a:p>
      </dgm:t>
    </dgm:pt>
    <dgm:pt modelId="{44D2D5EA-CA03-4F84-AF50-BB89E2278346}" type="parTrans" cxnId="{25AC21C0-0758-405E-8B73-ADF8F12B32C2}">
      <dgm:prSet/>
      <dgm:spPr/>
      <dgm:t>
        <a:bodyPr/>
        <a:lstStyle/>
        <a:p>
          <a:endParaRPr lang="en-US" sz="2800"/>
        </a:p>
      </dgm:t>
    </dgm:pt>
    <dgm:pt modelId="{D2B97B79-B701-45BA-8074-5DB2B0D951F0}" type="sibTrans" cxnId="{25AC21C0-0758-405E-8B73-ADF8F12B32C2}">
      <dgm:prSet/>
      <dgm:spPr/>
      <dgm:t>
        <a:bodyPr/>
        <a:lstStyle/>
        <a:p>
          <a:endParaRPr lang="en-US" sz="2800"/>
        </a:p>
      </dgm:t>
    </dgm:pt>
    <dgm:pt modelId="{023DFA48-3DE2-4FBF-A63A-14A24A8C0075}">
      <dgm:prSet custT="1"/>
      <dgm:spPr/>
      <dgm:t>
        <a:bodyPr/>
        <a:lstStyle/>
        <a:p>
          <a:pPr rtl="0"/>
          <a:r>
            <a:rPr lang="en-US" sz="2800" dirty="0" err="1"/>
            <a:t>Giữ</a:t>
          </a:r>
          <a:r>
            <a:rPr lang="en-US" sz="2800" dirty="0"/>
            <a:t> </a:t>
          </a:r>
          <a:r>
            <a:rPr lang="en-US" sz="2800" dirty="0" err="1"/>
            <a:t>trật</a:t>
          </a:r>
          <a:r>
            <a:rPr lang="en-US" sz="2800" dirty="0"/>
            <a:t> </a:t>
          </a:r>
          <a:r>
            <a:rPr lang="en-US" sz="2800" dirty="0" err="1"/>
            <a:t>tự</a:t>
          </a:r>
          <a:r>
            <a:rPr lang="en-US" sz="2800" dirty="0"/>
            <a:t> </a:t>
          </a:r>
          <a:r>
            <a:rPr lang="en-US" sz="2800" dirty="0" err="1"/>
            <a:t>khi</a:t>
          </a:r>
          <a:r>
            <a:rPr lang="en-US" sz="2800" dirty="0"/>
            <a:t> </a:t>
          </a:r>
          <a:r>
            <a:rPr lang="en-US" sz="2800" dirty="0" err="1"/>
            <a:t>tham</a:t>
          </a:r>
          <a:r>
            <a:rPr lang="en-US" sz="2800" dirty="0"/>
            <a:t> </a:t>
          </a:r>
          <a:r>
            <a:rPr lang="en-US" sz="2800" dirty="0" err="1"/>
            <a:t>gia</a:t>
          </a:r>
          <a:r>
            <a:rPr lang="en-US" sz="2800" dirty="0"/>
            <a:t> </a:t>
          </a:r>
          <a:r>
            <a:rPr lang="en-US" sz="2800" dirty="0" err="1"/>
            <a:t>tập</a:t>
          </a:r>
          <a:r>
            <a:rPr lang="en-US" sz="2800" dirty="0"/>
            <a:t> </a:t>
          </a:r>
          <a:r>
            <a:rPr lang="en-US" sz="2800" dirty="0" err="1"/>
            <a:t>huấn</a:t>
          </a:r>
          <a:r>
            <a:rPr lang="en-US" sz="2800" dirty="0"/>
            <a:t>, </a:t>
          </a:r>
          <a:r>
            <a:rPr lang="en-US" sz="2800" dirty="0" err="1"/>
            <a:t>bật</a:t>
          </a:r>
          <a:r>
            <a:rPr lang="en-US" sz="2800" dirty="0"/>
            <a:t> </a:t>
          </a:r>
          <a:r>
            <a:rPr lang="en-US" sz="2800" dirty="0" err="1"/>
            <a:t>tắt</a:t>
          </a:r>
          <a:r>
            <a:rPr lang="en-US" sz="2800" dirty="0"/>
            <a:t> </a:t>
          </a:r>
          <a:r>
            <a:rPr lang="en-US" sz="2800" dirty="0" err="1"/>
            <a:t>chế</a:t>
          </a:r>
          <a:r>
            <a:rPr lang="en-US" sz="2800" dirty="0"/>
            <a:t> </a:t>
          </a:r>
          <a:r>
            <a:rPr lang="en-US" sz="2800" dirty="0" err="1"/>
            <a:t>độ</a:t>
          </a:r>
          <a:r>
            <a:rPr lang="en-US" sz="2800" dirty="0"/>
            <a:t> </a:t>
          </a:r>
          <a:r>
            <a:rPr lang="en-US" sz="2800" dirty="0" err="1"/>
            <a:t>trao</a:t>
          </a:r>
          <a:r>
            <a:rPr lang="en-US" sz="2800" dirty="0"/>
            <a:t> </a:t>
          </a:r>
          <a:r>
            <a:rPr lang="en-US" sz="2800" dirty="0" err="1"/>
            <a:t>đổi</a:t>
          </a:r>
          <a:r>
            <a:rPr lang="en-US" sz="2800" dirty="0"/>
            <a:t> (mic, chat) </a:t>
          </a:r>
          <a:r>
            <a:rPr lang="en-US" sz="2800" dirty="0" err="1"/>
            <a:t>đúng</a:t>
          </a:r>
          <a:r>
            <a:rPr lang="en-US" sz="2800" dirty="0"/>
            <a:t> </a:t>
          </a:r>
          <a:r>
            <a:rPr lang="en-US" sz="2800" dirty="0" err="1" smtClean="0"/>
            <a:t>lúc</a:t>
          </a:r>
          <a:r>
            <a:rPr lang="en-US" sz="2800" dirty="0" smtClean="0"/>
            <a:t>.</a:t>
          </a:r>
          <a:endParaRPr lang="en-US" sz="2800" dirty="0"/>
        </a:p>
      </dgm:t>
    </dgm:pt>
    <dgm:pt modelId="{8F35394C-9FDB-4115-BC8A-C3F9D6F8392E}" type="parTrans" cxnId="{EF9D1379-FCF2-430F-A868-83A6F9CFD6DF}">
      <dgm:prSet/>
      <dgm:spPr/>
      <dgm:t>
        <a:bodyPr/>
        <a:lstStyle/>
        <a:p>
          <a:endParaRPr lang="en-US" sz="2800"/>
        </a:p>
      </dgm:t>
    </dgm:pt>
    <dgm:pt modelId="{C638BC79-E922-447B-AF02-4409541705F7}" type="sibTrans" cxnId="{EF9D1379-FCF2-430F-A868-83A6F9CFD6DF}">
      <dgm:prSet/>
      <dgm:spPr/>
      <dgm:t>
        <a:bodyPr/>
        <a:lstStyle/>
        <a:p>
          <a:endParaRPr lang="en-US" sz="2800"/>
        </a:p>
      </dgm:t>
    </dgm:pt>
    <dgm:pt modelId="{A8355C49-8E4F-42E4-937C-1FA2E14654EF}">
      <dgm:prSet custT="1"/>
      <dgm:spPr/>
      <dgm:t>
        <a:bodyPr/>
        <a:lstStyle/>
        <a:p>
          <a:pPr rtl="0"/>
          <a:r>
            <a:rPr lang="en-US" sz="2800" dirty="0" err="1"/>
            <a:t>Thực</a:t>
          </a:r>
          <a:r>
            <a:rPr lang="en-US" sz="2800" dirty="0"/>
            <a:t> </a:t>
          </a:r>
          <a:r>
            <a:rPr lang="en-US" sz="2800" dirty="0" err="1"/>
            <a:t>hiện</a:t>
          </a:r>
          <a:r>
            <a:rPr lang="en-US" sz="2800" dirty="0"/>
            <a:t> </a:t>
          </a:r>
          <a:r>
            <a:rPr lang="en-US" sz="2800" dirty="0" err="1"/>
            <a:t>theo</a:t>
          </a:r>
          <a:r>
            <a:rPr lang="en-US" sz="2800" dirty="0"/>
            <a:t> </a:t>
          </a:r>
          <a:r>
            <a:rPr lang="en-US" sz="2800" dirty="0" err="1"/>
            <a:t>hướng</a:t>
          </a:r>
          <a:r>
            <a:rPr lang="en-US" sz="2800" dirty="0"/>
            <a:t> </a:t>
          </a:r>
          <a:r>
            <a:rPr lang="en-US" sz="2800" dirty="0" err="1"/>
            <a:t>dẫn</a:t>
          </a:r>
          <a:r>
            <a:rPr lang="en-US" sz="2800" dirty="0"/>
            <a:t> </a:t>
          </a:r>
          <a:r>
            <a:rPr lang="en-US" sz="2800" dirty="0" err="1"/>
            <a:t>của</a:t>
          </a:r>
          <a:r>
            <a:rPr lang="en-US" sz="2800" dirty="0"/>
            <a:t> </a:t>
          </a:r>
          <a:r>
            <a:rPr lang="en-US" sz="2800" dirty="0" err="1" smtClean="0"/>
            <a:t>GV</a:t>
          </a:r>
          <a:r>
            <a:rPr lang="en-US" sz="2800" dirty="0" smtClean="0"/>
            <a:t>.</a:t>
          </a:r>
          <a:endParaRPr lang="en-US" sz="2800" dirty="0"/>
        </a:p>
      </dgm:t>
    </dgm:pt>
    <dgm:pt modelId="{1E69271F-20D3-4984-9A68-1E716CB98470}" type="parTrans" cxnId="{D24403AA-0235-495D-8B2E-C02202D9C2C0}">
      <dgm:prSet/>
      <dgm:spPr/>
      <dgm:t>
        <a:bodyPr/>
        <a:lstStyle/>
        <a:p>
          <a:endParaRPr lang="en-US" sz="2800"/>
        </a:p>
      </dgm:t>
    </dgm:pt>
    <dgm:pt modelId="{7BDC3DCE-34E0-4E3F-8111-C383FE9011AF}" type="sibTrans" cxnId="{D24403AA-0235-495D-8B2E-C02202D9C2C0}">
      <dgm:prSet/>
      <dgm:spPr/>
      <dgm:t>
        <a:bodyPr/>
        <a:lstStyle/>
        <a:p>
          <a:endParaRPr lang="en-US" sz="2800"/>
        </a:p>
      </dgm:t>
    </dgm:pt>
    <dgm:pt modelId="{4A1E9F3F-70DF-4099-91FB-14EAB0DED751}" type="pres">
      <dgm:prSet presAssocID="{D10F95F2-5DEC-404F-8763-4610E7E30356}" presName="linearFlow" presStyleCnt="0">
        <dgm:presLayoutVars>
          <dgm:dir/>
          <dgm:resizeHandles val="exact"/>
        </dgm:presLayoutVars>
      </dgm:prSet>
      <dgm:spPr/>
      <dgm:t>
        <a:bodyPr/>
        <a:lstStyle/>
        <a:p>
          <a:endParaRPr lang="en-US"/>
        </a:p>
      </dgm:t>
    </dgm:pt>
    <dgm:pt modelId="{135F0B82-5472-4BEE-94CF-091FECC1540E}" type="pres">
      <dgm:prSet presAssocID="{9265CE9B-87AB-4F65-A7B5-E8F9D057E413}" presName="composite" presStyleCnt="0"/>
      <dgm:spPr/>
    </dgm:pt>
    <dgm:pt modelId="{94A96FA6-E6DA-4CDE-A5E4-491216FFD7F7}" type="pres">
      <dgm:prSet presAssocID="{9265CE9B-87AB-4F65-A7B5-E8F9D057E413}" presName="imgShp"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70A05E1D-0F29-438C-BE36-7842884933FD}" type="pres">
      <dgm:prSet presAssocID="{9265CE9B-87AB-4F65-A7B5-E8F9D057E413}" presName="txShp" presStyleLbl="node1" presStyleIdx="0" presStyleCnt="3" custScaleX="102377">
        <dgm:presLayoutVars>
          <dgm:bulletEnabled val="1"/>
        </dgm:presLayoutVars>
      </dgm:prSet>
      <dgm:spPr/>
      <dgm:t>
        <a:bodyPr/>
        <a:lstStyle/>
        <a:p>
          <a:endParaRPr lang="en-US"/>
        </a:p>
      </dgm:t>
    </dgm:pt>
    <dgm:pt modelId="{B3A794D9-3C71-468A-AD20-9F8F4476B1FA}" type="pres">
      <dgm:prSet presAssocID="{D2B97B79-B701-45BA-8074-5DB2B0D951F0}" presName="spacing" presStyleCnt="0"/>
      <dgm:spPr/>
    </dgm:pt>
    <dgm:pt modelId="{BE500FBF-A02E-4766-B084-0A715D84AB8C}" type="pres">
      <dgm:prSet presAssocID="{023DFA48-3DE2-4FBF-A63A-14A24A8C0075}" presName="composite" presStyleCnt="0"/>
      <dgm:spPr/>
    </dgm:pt>
    <dgm:pt modelId="{14DE947D-07A7-486E-9848-FA066343EEC6}" type="pres">
      <dgm:prSet presAssocID="{023DFA48-3DE2-4FBF-A63A-14A24A8C0075}" presName="imgShp"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C2F02FBC-44E2-4D7C-89FC-3B5714B41C41}" type="pres">
      <dgm:prSet presAssocID="{023DFA48-3DE2-4FBF-A63A-14A24A8C0075}" presName="txShp" presStyleLbl="node1" presStyleIdx="1" presStyleCnt="3" custScaleX="104707">
        <dgm:presLayoutVars>
          <dgm:bulletEnabled val="1"/>
        </dgm:presLayoutVars>
      </dgm:prSet>
      <dgm:spPr/>
      <dgm:t>
        <a:bodyPr/>
        <a:lstStyle/>
        <a:p>
          <a:endParaRPr lang="en-US"/>
        </a:p>
      </dgm:t>
    </dgm:pt>
    <dgm:pt modelId="{AD9C8997-C8B6-4F36-9D23-C63BF9C6A8E3}" type="pres">
      <dgm:prSet presAssocID="{C638BC79-E922-447B-AF02-4409541705F7}" presName="spacing" presStyleCnt="0"/>
      <dgm:spPr/>
    </dgm:pt>
    <dgm:pt modelId="{CAEC205E-738F-4BE8-A54E-A503F93D931C}" type="pres">
      <dgm:prSet presAssocID="{A8355C49-8E4F-42E4-937C-1FA2E14654EF}" presName="composite" presStyleCnt="0"/>
      <dgm:spPr/>
    </dgm:pt>
    <dgm:pt modelId="{A6F30C50-903C-436C-8A96-4F038C792990}" type="pres">
      <dgm:prSet presAssocID="{A8355C49-8E4F-42E4-937C-1FA2E14654EF}" presName="imgShp"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pt>
    <dgm:pt modelId="{A4BE3246-B0D1-400E-810E-47A5250A7D9A}" type="pres">
      <dgm:prSet presAssocID="{A8355C49-8E4F-42E4-937C-1FA2E14654EF}" presName="txShp" presStyleLbl="node1" presStyleIdx="2" presStyleCnt="3" custScaleX="101795">
        <dgm:presLayoutVars>
          <dgm:bulletEnabled val="1"/>
        </dgm:presLayoutVars>
      </dgm:prSet>
      <dgm:spPr/>
      <dgm:t>
        <a:bodyPr/>
        <a:lstStyle/>
        <a:p>
          <a:endParaRPr lang="en-US"/>
        </a:p>
      </dgm:t>
    </dgm:pt>
  </dgm:ptLst>
  <dgm:cxnLst>
    <dgm:cxn modelId="{25AC21C0-0758-405E-8B73-ADF8F12B32C2}" srcId="{D10F95F2-5DEC-404F-8763-4610E7E30356}" destId="{9265CE9B-87AB-4F65-A7B5-E8F9D057E413}" srcOrd="0" destOrd="0" parTransId="{44D2D5EA-CA03-4F84-AF50-BB89E2278346}" sibTransId="{D2B97B79-B701-45BA-8074-5DB2B0D951F0}"/>
    <dgm:cxn modelId="{EF9D1379-FCF2-430F-A868-83A6F9CFD6DF}" srcId="{D10F95F2-5DEC-404F-8763-4610E7E30356}" destId="{023DFA48-3DE2-4FBF-A63A-14A24A8C0075}" srcOrd="1" destOrd="0" parTransId="{8F35394C-9FDB-4115-BC8A-C3F9D6F8392E}" sibTransId="{C638BC79-E922-447B-AF02-4409541705F7}"/>
    <dgm:cxn modelId="{D24403AA-0235-495D-8B2E-C02202D9C2C0}" srcId="{D10F95F2-5DEC-404F-8763-4610E7E30356}" destId="{A8355C49-8E4F-42E4-937C-1FA2E14654EF}" srcOrd="2" destOrd="0" parTransId="{1E69271F-20D3-4984-9A68-1E716CB98470}" sibTransId="{7BDC3DCE-34E0-4E3F-8111-C383FE9011AF}"/>
    <dgm:cxn modelId="{DB7A0249-0D12-4362-8926-834772B62DBE}" type="presOf" srcId="{D10F95F2-5DEC-404F-8763-4610E7E30356}" destId="{4A1E9F3F-70DF-4099-91FB-14EAB0DED751}" srcOrd="0" destOrd="0" presId="urn:microsoft.com/office/officeart/2005/8/layout/vList3"/>
    <dgm:cxn modelId="{DAAE7361-8368-4F40-8A4E-A471DF10DCD3}" type="presOf" srcId="{9265CE9B-87AB-4F65-A7B5-E8F9D057E413}" destId="{70A05E1D-0F29-438C-BE36-7842884933FD}" srcOrd="0" destOrd="0" presId="urn:microsoft.com/office/officeart/2005/8/layout/vList3"/>
    <dgm:cxn modelId="{AB6DABBB-149E-4492-83C9-347FFF6C8308}" type="presOf" srcId="{023DFA48-3DE2-4FBF-A63A-14A24A8C0075}" destId="{C2F02FBC-44E2-4D7C-89FC-3B5714B41C41}" srcOrd="0" destOrd="0" presId="urn:microsoft.com/office/officeart/2005/8/layout/vList3"/>
    <dgm:cxn modelId="{F609BE9A-10AF-45A0-BF93-23CEE182996F}" type="presOf" srcId="{A8355C49-8E4F-42E4-937C-1FA2E14654EF}" destId="{A4BE3246-B0D1-400E-810E-47A5250A7D9A}" srcOrd="0" destOrd="0" presId="urn:microsoft.com/office/officeart/2005/8/layout/vList3"/>
    <dgm:cxn modelId="{CC132D1A-BFB2-4C98-BBB4-4B718DF9F01F}" type="presParOf" srcId="{4A1E9F3F-70DF-4099-91FB-14EAB0DED751}" destId="{135F0B82-5472-4BEE-94CF-091FECC1540E}" srcOrd="0" destOrd="0" presId="urn:microsoft.com/office/officeart/2005/8/layout/vList3"/>
    <dgm:cxn modelId="{8CBB5AD6-19A7-41D7-929F-4B86CBD22936}" type="presParOf" srcId="{135F0B82-5472-4BEE-94CF-091FECC1540E}" destId="{94A96FA6-E6DA-4CDE-A5E4-491216FFD7F7}" srcOrd="0" destOrd="0" presId="urn:microsoft.com/office/officeart/2005/8/layout/vList3"/>
    <dgm:cxn modelId="{75BE4F51-776A-46B7-BDD0-2AB7C9FE0668}" type="presParOf" srcId="{135F0B82-5472-4BEE-94CF-091FECC1540E}" destId="{70A05E1D-0F29-438C-BE36-7842884933FD}" srcOrd="1" destOrd="0" presId="urn:microsoft.com/office/officeart/2005/8/layout/vList3"/>
    <dgm:cxn modelId="{457FCD54-0499-4D4B-8CB9-10B081EB1956}" type="presParOf" srcId="{4A1E9F3F-70DF-4099-91FB-14EAB0DED751}" destId="{B3A794D9-3C71-468A-AD20-9F8F4476B1FA}" srcOrd="1" destOrd="0" presId="urn:microsoft.com/office/officeart/2005/8/layout/vList3"/>
    <dgm:cxn modelId="{C6FEF2D3-5542-4827-B4D8-2AFE906F98A8}" type="presParOf" srcId="{4A1E9F3F-70DF-4099-91FB-14EAB0DED751}" destId="{BE500FBF-A02E-4766-B084-0A715D84AB8C}" srcOrd="2" destOrd="0" presId="urn:microsoft.com/office/officeart/2005/8/layout/vList3"/>
    <dgm:cxn modelId="{4B1F4845-55CE-4508-B2A9-55F68F13CB76}" type="presParOf" srcId="{BE500FBF-A02E-4766-B084-0A715D84AB8C}" destId="{14DE947D-07A7-486E-9848-FA066343EEC6}" srcOrd="0" destOrd="0" presId="urn:microsoft.com/office/officeart/2005/8/layout/vList3"/>
    <dgm:cxn modelId="{89C66565-1D34-4233-A9D5-0A1F843AA37B}" type="presParOf" srcId="{BE500FBF-A02E-4766-B084-0A715D84AB8C}" destId="{C2F02FBC-44E2-4D7C-89FC-3B5714B41C41}" srcOrd="1" destOrd="0" presId="urn:microsoft.com/office/officeart/2005/8/layout/vList3"/>
    <dgm:cxn modelId="{429671EA-449E-4094-8072-D5CD861C0471}" type="presParOf" srcId="{4A1E9F3F-70DF-4099-91FB-14EAB0DED751}" destId="{AD9C8997-C8B6-4F36-9D23-C63BF9C6A8E3}" srcOrd="3" destOrd="0" presId="urn:microsoft.com/office/officeart/2005/8/layout/vList3"/>
    <dgm:cxn modelId="{C95DF10D-EC72-4F97-90BE-FC1B4C104868}" type="presParOf" srcId="{4A1E9F3F-70DF-4099-91FB-14EAB0DED751}" destId="{CAEC205E-738F-4BE8-A54E-A503F93D931C}" srcOrd="4" destOrd="0" presId="urn:microsoft.com/office/officeart/2005/8/layout/vList3"/>
    <dgm:cxn modelId="{347D85B3-1B63-4F38-8636-C73528C4D97C}" type="presParOf" srcId="{CAEC205E-738F-4BE8-A54E-A503F93D931C}" destId="{A6F30C50-903C-436C-8A96-4F038C792990}" srcOrd="0" destOrd="0" presId="urn:microsoft.com/office/officeart/2005/8/layout/vList3"/>
    <dgm:cxn modelId="{6DC24E00-7A40-4038-A6EA-6C4D39F0DDC8}" type="presParOf" srcId="{CAEC205E-738F-4BE8-A54E-A503F93D931C}" destId="{A4BE3246-B0D1-400E-810E-47A5250A7D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05E1D-0F29-438C-BE36-7842884933FD}">
      <dsp:nvSpPr>
        <dsp:cNvPr id="0" name=""/>
        <dsp:cNvSpPr/>
      </dsp:nvSpPr>
      <dsp:spPr>
        <a:xfrm rot="10800000">
          <a:off x="1957696" y="1016"/>
          <a:ext cx="7304253" cy="1151252"/>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670"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err="1"/>
            <a:t>Tập</a:t>
          </a:r>
          <a:r>
            <a:rPr lang="en-US" sz="2800" kern="1200" dirty="0"/>
            <a:t> </a:t>
          </a:r>
          <a:r>
            <a:rPr lang="en-US" sz="2800" kern="1200" dirty="0" err="1"/>
            <a:t>trung</a:t>
          </a:r>
          <a:r>
            <a:rPr lang="en-US" sz="2800" kern="1200" dirty="0"/>
            <a:t> </a:t>
          </a:r>
          <a:r>
            <a:rPr lang="en-US" sz="2800" kern="1200" dirty="0" err="1"/>
            <a:t>chú</a:t>
          </a:r>
          <a:r>
            <a:rPr lang="en-US" sz="2800" kern="1200" dirty="0"/>
            <a:t> ý </a:t>
          </a:r>
          <a:r>
            <a:rPr lang="en-US" sz="2800" kern="1200" dirty="0" err="1"/>
            <a:t>lắng</a:t>
          </a:r>
          <a:r>
            <a:rPr lang="en-US" sz="2800" kern="1200" dirty="0"/>
            <a:t> </a:t>
          </a:r>
          <a:r>
            <a:rPr lang="en-US" sz="2800" kern="1200" dirty="0" err="1"/>
            <a:t>nghe</a:t>
          </a:r>
          <a:r>
            <a:rPr lang="en-US" sz="2800" kern="1200" dirty="0"/>
            <a:t>, </a:t>
          </a:r>
          <a:r>
            <a:rPr lang="en-US" sz="2800" kern="1200" dirty="0" err="1"/>
            <a:t>tích</a:t>
          </a:r>
          <a:r>
            <a:rPr lang="en-US" sz="2800" kern="1200" dirty="0"/>
            <a:t> </a:t>
          </a:r>
          <a:r>
            <a:rPr lang="en-US" sz="2800" kern="1200" dirty="0" err="1"/>
            <a:t>cực</a:t>
          </a:r>
          <a:r>
            <a:rPr lang="en-US" sz="2800" kern="1200" dirty="0"/>
            <a:t> </a:t>
          </a:r>
          <a:r>
            <a:rPr lang="en-US" sz="2800" kern="1200" dirty="0" err="1"/>
            <a:t>tương</a:t>
          </a:r>
          <a:r>
            <a:rPr lang="en-US" sz="2800" kern="1200" dirty="0"/>
            <a:t> </a:t>
          </a:r>
          <a:r>
            <a:rPr lang="en-US" sz="2800" kern="1200" dirty="0" err="1"/>
            <a:t>tác</a:t>
          </a:r>
          <a:r>
            <a:rPr lang="en-US" sz="2800" kern="1200" dirty="0"/>
            <a:t> </a:t>
          </a:r>
          <a:r>
            <a:rPr lang="en-US" sz="2800" kern="1200" dirty="0" err="1"/>
            <a:t>trao</a:t>
          </a:r>
          <a:r>
            <a:rPr lang="en-US" sz="2800" kern="1200" dirty="0"/>
            <a:t> </a:t>
          </a:r>
          <a:r>
            <a:rPr lang="en-US" sz="2800" kern="1200" dirty="0" err="1"/>
            <a:t>đổi</a:t>
          </a:r>
          <a:r>
            <a:rPr lang="en-US" sz="2800" kern="1200" dirty="0"/>
            <a:t>, </a:t>
          </a:r>
          <a:r>
            <a:rPr lang="en-US" sz="2800" kern="1200" dirty="0" err="1"/>
            <a:t>thảo</a:t>
          </a:r>
          <a:r>
            <a:rPr lang="en-US" sz="2800" kern="1200" dirty="0"/>
            <a:t> </a:t>
          </a:r>
          <a:r>
            <a:rPr lang="en-US" sz="2800" kern="1200" dirty="0" err="1" smtClean="0"/>
            <a:t>luận</a:t>
          </a:r>
          <a:r>
            <a:rPr lang="en-US" sz="2800" kern="1200" dirty="0" smtClean="0"/>
            <a:t>.</a:t>
          </a:r>
          <a:endParaRPr lang="en-US" sz="2800" kern="1200" dirty="0"/>
        </a:p>
      </dsp:txBody>
      <dsp:txXfrm rot="10800000">
        <a:off x="2245509" y="1016"/>
        <a:ext cx="7016440" cy="1151252"/>
      </dsp:txXfrm>
    </dsp:sp>
    <dsp:sp modelId="{94A96FA6-E6DA-4CDE-A5E4-491216FFD7F7}">
      <dsp:nvSpPr>
        <dsp:cNvPr id="0" name=""/>
        <dsp:cNvSpPr/>
      </dsp:nvSpPr>
      <dsp:spPr>
        <a:xfrm>
          <a:off x="1466865" y="1016"/>
          <a:ext cx="1151252" cy="1151252"/>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02FBC-44E2-4D7C-89FC-3B5714B41C41}">
      <dsp:nvSpPr>
        <dsp:cNvPr id="0" name=""/>
        <dsp:cNvSpPr/>
      </dsp:nvSpPr>
      <dsp:spPr>
        <a:xfrm rot="10800000">
          <a:off x="1833018" y="1481773"/>
          <a:ext cx="7470491" cy="1151252"/>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670"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err="1"/>
            <a:t>Giữ</a:t>
          </a:r>
          <a:r>
            <a:rPr lang="en-US" sz="2800" kern="1200" dirty="0"/>
            <a:t> </a:t>
          </a:r>
          <a:r>
            <a:rPr lang="en-US" sz="2800" kern="1200" dirty="0" err="1"/>
            <a:t>trật</a:t>
          </a:r>
          <a:r>
            <a:rPr lang="en-US" sz="2800" kern="1200" dirty="0"/>
            <a:t> </a:t>
          </a:r>
          <a:r>
            <a:rPr lang="en-US" sz="2800" kern="1200" dirty="0" err="1"/>
            <a:t>tự</a:t>
          </a:r>
          <a:r>
            <a:rPr lang="en-US" sz="2800" kern="1200" dirty="0"/>
            <a:t> </a:t>
          </a:r>
          <a:r>
            <a:rPr lang="en-US" sz="2800" kern="1200" dirty="0" err="1"/>
            <a:t>khi</a:t>
          </a:r>
          <a:r>
            <a:rPr lang="en-US" sz="2800" kern="1200" dirty="0"/>
            <a:t> </a:t>
          </a:r>
          <a:r>
            <a:rPr lang="en-US" sz="2800" kern="1200" dirty="0" err="1"/>
            <a:t>tham</a:t>
          </a:r>
          <a:r>
            <a:rPr lang="en-US" sz="2800" kern="1200" dirty="0"/>
            <a:t> </a:t>
          </a:r>
          <a:r>
            <a:rPr lang="en-US" sz="2800" kern="1200" dirty="0" err="1"/>
            <a:t>gia</a:t>
          </a:r>
          <a:r>
            <a:rPr lang="en-US" sz="2800" kern="1200" dirty="0"/>
            <a:t> </a:t>
          </a:r>
          <a:r>
            <a:rPr lang="en-US" sz="2800" kern="1200" dirty="0" err="1"/>
            <a:t>tập</a:t>
          </a:r>
          <a:r>
            <a:rPr lang="en-US" sz="2800" kern="1200" dirty="0"/>
            <a:t> </a:t>
          </a:r>
          <a:r>
            <a:rPr lang="en-US" sz="2800" kern="1200" dirty="0" err="1"/>
            <a:t>huấn</a:t>
          </a:r>
          <a:r>
            <a:rPr lang="en-US" sz="2800" kern="1200" dirty="0"/>
            <a:t>, </a:t>
          </a:r>
          <a:r>
            <a:rPr lang="en-US" sz="2800" kern="1200" dirty="0" err="1"/>
            <a:t>bật</a:t>
          </a:r>
          <a:r>
            <a:rPr lang="en-US" sz="2800" kern="1200" dirty="0"/>
            <a:t> </a:t>
          </a:r>
          <a:r>
            <a:rPr lang="en-US" sz="2800" kern="1200" dirty="0" err="1"/>
            <a:t>tắt</a:t>
          </a:r>
          <a:r>
            <a:rPr lang="en-US" sz="2800" kern="1200" dirty="0"/>
            <a:t> </a:t>
          </a:r>
          <a:r>
            <a:rPr lang="en-US" sz="2800" kern="1200" dirty="0" err="1"/>
            <a:t>chế</a:t>
          </a:r>
          <a:r>
            <a:rPr lang="en-US" sz="2800" kern="1200" dirty="0"/>
            <a:t> </a:t>
          </a:r>
          <a:r>
            <a:rPr lang="en-US" sz="2800" kern="1200" dirty="0" err="1"/>
            <a:t>độ</a:t>
          </a:r>
          <a:r>
            <a:rPr lang="en-US" sz="2800" kern="1200" dirty="0"/>
            <a:t> </a:t>
          </a:r>
          <a:r>
            <a:rPr lang="en-US" sz="2800" kern="1200" dirty="0" err="1"/>
            <a:t>trao</a:t>
          </a:r>
          <a:r>
            <a:rPr lang="en-US" sz="2800" kern="1200" dirty="0"/>
            <a:t> </a:t>
          </a:r>
          <a:r>
            <a:rPr lang="en-US" sz="2800" kern="1200" dirty="0" err="1"/>
            <a:t>đổi</a:t>
          </a:r>
          <a:r>
            <a:rPr lang="en-US" sz="2800" kern="1200" dirty="0"/>
            <a:t> (mic, chat) </a:t>
          </a:r>
          <a:r>
            <a:rPr lang="en-US" sz="2800" kern="1200" dirty="0" err="1"/>
            <a:t>đúng</a:t>
          </a:r>
          <a:r>
            <a:rPr lang="en-US" sz="2800" kern="1200" dirty="0"/>
            <a:t> </a:t>
          </a:r>
          <a:r>
            <a:rPr lang="en-US" sz="2800" kern="1200" dirty="0" err="1" smtClean="0"/>
            <a:t>lúc</a:t>
          </a:r>
          <a:r>
            <a:rPr lang="en-US" sz="2800" kern="1200" dirty="0" smtClean="0"/>
            <a:t>.</a:t>
          </a:r>
          <a:endParaRPr lang="en-US" sz="2800" kern="1200" dirty="0"/>
        </a:p>
      </dsp:txBody>
      <dsp:txXfrm rot="10800000">
        <a:off x="2120831" y="1481773"/>
        <a:ext cx="7182678" cy="1151252"/>
      </dsp:txXfrm>
    </dsp:sp>
    <dsp:sp modelId="{14DE947D-07A7-486E-9848-FA066343EEC6}">
      <dsp:nvSpPr>
        <dsp:cNvPr id="0" name=""/>
        <dsp:cNvSpPr/>
      </dsp:nvSpPr>
      <dsp:spPr>
        <a:xfrm>
          <a:off x="1425306" y="1481773"/>
          <a:ext cx="1151252" cy="1151252"/>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BE3246-B0D1-400E-810E-47A5250A7D9A}">
      <dsp:nvSpPr>
        <dsp:cNvPr id="0" name=""/>
        <dsp:cNvSpPr/>
      </dsp:nvSpPr>
      <dsp:spPr>
        <a:xfrm rot="10800000">
          <a:off x="1988839" y="2962531"/>
          <a:ext cx="7262729" cy="1151252"/>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670"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err="1"/>
            <a:t>Thực</a:t>
          </a:r>
          <a:r>
            <a:rPr lang="en-US" sz="2800" kern="1200" dirty="0"/>
            <a:t> </a:t>
          </a:r>
          <a:r>
            <a:rPr lang="en-US" sz="2800" kern="1200" dirty="0" err="1"/>
            <a:t>hiện</a:t>
          </a:r>
          <a:r>
            <a:rPr lang="en-US" sz="2800" kern="1200" dirty="0"/>
            <a:t> </a:t>
          </a:r>
          <a:r>
            <a:rPr lang="en-US" sz="2800" kern="1200" dirty="0" err="1"/>
            <a:t>theo</a:t>
          </a:r>
          <a:r>
            <a:rPr lang="en-US" sz="2800" kern="1200" dirty="0"/>
            <a:t> </a:t>
          </a:r>
          <a:r>
            <a:rPr lang="en-US" sz="2800" kern="1200" dirty="0" err="1"/>
            <a:t>hướng</a:t>
          </a:r>
          <a:r>
            <a:rPr lang="en-US" sz="2800" kern="1200" dirty="0"/>
            <a:t> </a:t>
          </a:r>
          <a:r>
            <a:rPr lang="en-US" sz="2800" kern="1200" dirty="0" err="1"/>
            <a:t>dẫn</a:t>
          </a:r>
          <a:r>
            <a:rPr lang="en-US" sz="2800" kern="1200" dirty="0"/>
            <a:t> </a:t>
          </a:r>
          <a:r>
            <a:rPr lang="en-US" sz="2800" kern="1200" dirty="0" err="1"/>
            <a:t>của</a:t>
          </a:r>
          <a:r>
            <a:rPr lang="en-US" sz="2800" kern="1200" dirty="0"/>
            <a:t> </a:t>
          </a:r>
          <a:r>
            <a:rPr lang="en-US" sz="2800" kern="1200" dirty="0" err="1" smtClean="0"/>
            <a:t>GV</a:t>
          </a:r>
          <a:r>
            <a:rPr lang="en-US" sz="2800" kern="1200" dirty="0" smtClean="0"/>
            <a:t>.</a:t>
          </a:r>
          <a:endParaRPr lang="en-US" sz="2800" kern="1200" dirty="0"/>
        </a:p>
      </dsp:txBody>
      <dsp:txXfrm rot="10800000">
        <a:off x="2276652" y="2962531"/>
        <a:ext cx="6974916" cy="1151252"/>
      </dsp:txXfrm>
    </dsp:sp>
    <dsp:sp modelId="{A6F30C50-903C-436C-8A96-4F038C792990}">
      <dsp:nvSpPr>
        <dsp:cNvPr id="0" name=""/>
        <dsp:cNvSpPr/>
      </dsp:nvSpPr>
      <dsp:spPr>
        <a:xfrm>
          <a:off x="1477246" y="2962531"/>
          <a:ext cx="1151252" cy="1151252"/>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Arial" panose="020B0604020202020204" pitchFamily="34" charset="0"/>
                <a:cs typeface="Arial" panose="020B0604020202020204" pitchFamily="34" charset="0"/>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0737664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3ac30190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167" name="Google Shape;167;g113ac3019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543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13ac30190f_0_3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432" name="Google Shape;432;g113ac30190f_0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755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13ac30190f_0_3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464" name="Google Shape;464;g113ac30190f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282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13ac30190f_0_3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486" name="Google Shape;486;g113ac30190f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80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3ac30190f_0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514" name="Google Shape;514;g113ac30190f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149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13ac30190f_0_4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551" name="Google Shape;551;g113ac30190f_0_4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45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3ac30190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13ac3019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576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8" name="Google Shape;5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178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272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439263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35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465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615" name="Google Shape;6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864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734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636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88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685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33</a:t>
            </a:fld>
            <a:endParaRPr/>
          </a:p>
        </p:txBody>
      </p:sp>
    </p:spTree>
    <p:extLst>
      <p:ext uri="{BB962C8B-B14F-4D97-AF65-F5344CB8AC3E}">
        <p14:creationId xmlns:p14="http://schemas.microsoft.com/office/powerpoint/2010/main" val="484796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64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13ac30190f_0_5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686" name="Google Shape;686;g113ac30190f_0_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714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13ac30190f_0_5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706" name="Google Shape;706;g113ac30190f_0_5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3286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13ac30190f_0_7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765" name="Google Shape;765;g113ac30190f_0_7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22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3ac30190f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13ac30190f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181" name="Google Shape;181;g113ac30190f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212532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13ac30190f_0_7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771" name="Google Shape;771;g113ac30190f_0_7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409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13ac30190f_0_7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780" name="Google Shape;780;g113ac30190f_0_7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1916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13ac30190f_0_7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789" name="Google Shape;789;g113ac30190f_0_7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008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13ac30190f_0_4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g113ac30190f_0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3691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809" name="Google Shape;8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393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816" name="Google Shape;8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85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3ac30190f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202" name="Google Shape;202;g113ac30190f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732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3ac30190f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277" name="Google Shape;277;g113ac30190f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207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3ac30190f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340" name="Google Shape;340;g113ac30190f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081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3ac30190f_0_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367" name="Google Shape;367;g113ac30190f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320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13ac30190f_0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406" name="Google Shape;406;g113ac30190f_0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387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3ac30190f_0_3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412" name="Google Shape;412;g113ac30190f_0_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76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0" cy="2219691"/>
          </a:xfrm>
        </p:spPr>
        <p:txBody>
          <a:bodyPr anchor="ctr">
            <a:normAutofit/>
          </a:bodyPr>
          <a:lstStyle>
            <a:lvl1pPr algn="l">
              <a:defRPr sz="4399" cap="all" baseline="0"/>
            </a:lvl1pPr>
          </a:lstStyle>
          <a:p>
            <a:r>
              <a:rPr lang="en-US"/>
              <a:t>Click to edit Master title style</a:t>
            </a:r>
            <a:endParaRPr/>
          </a:p>
        </p:txBody>
      </p:sp>
      <p:sp>
        <p:nvSpPr>
          <p:cNvPr id="3" name="Subtitle 2"/>
          <p:cNvSpPr>
            <a:spLocks noGrp="1"/>
          </p:cNvSpPr>
          <p:nvPr>
            <p:ph type="subTitle" idx="1"/>
          </p:nvPr>
        </p:nvSpPr>
        <p:spPr>
          <a:xfrm>
            <a:off x="1104900" y="4511785"/>
            <a:ext cx="5734050" cy="955565"/>
          </a:xfrm>
        </p:spPr>
        <p:txBody>
          <a:bodyPr>
            <a:normAutofit/>
          </a:bodyPr>
          <a:lstStyle>
            <a:lvl1pPr marL="0" indent="0" algn="l">
              <a:spcBef>
                <a:spcPts val="0"/>
              </a:spcBef>
              <a:buNone/>
              <a:defRPr sz="1800"/>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7"/>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354235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2" name="Google Shape;92;p20"/>
          <p:cNvSpPr>
            <a:spLocks noGrp="1"/>
          </p:cNvSpPr>
          <p:nvPr>
            <p:ph type="pic" idx="2"/>
          </p:nvPr>
        </p:nvSpPr>
        <p:spPr>
          <a:xfrm>
            <a:off x="5183188" y="987425"/>
            <a:ext cx="6172200" cy="4873625"/>
          </a:xfrm>
          <a:prstGeom prst="rect">
            <a:avLst/>
          </a:prstGeom>
          <a:noFill/>
          <a:ln>
            <a:noFill/>
          </a:ln>
        </p:spPr>
      </p:sp>
      <p:sp>
        <p:nvSpPr>
          <p:cNvPr id="93" name="Google Shape;93;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94" name="Google Shape;9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9" name="Google Shape;9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0" name="Google Shape;10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1" name="Google Shape;10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6" name="Google Shape;10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07" name="Google Shape;10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08" name="Google Shape;10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3" name="Google Shape;11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4" name="Google Shape;1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9" name="Google Shape;119;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20" name="Google Shape;1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5" name="Google Shape;12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26" name="Google Shape;12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1" name="Google Shape;13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32" name="Google Shape;13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3" name="Google Shape;13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34" name="Google Shape;13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5" name="Google Shape;1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18"/>
          <p:cNvSpPr>
            <a:spLocks noGrp="1"/>
          </p:cNvSpPr>
          <p:nvPr>
            <p:ph type="pic" idx="2"/>
          </p:nvPr>
        </p:nvSpPr>
        <p:spPr>
          <a:xfrm>
            <a:off x="5183188" y="987425"/>
            <a:ext cx="6172200" cy="4873625"/>
          </a:xfrm>
          <a:prstGeom prst="rect">
            <a:avLst/>
          </a:prstGeom>
          <a:noFill/>
          <a:ln>
            <a:noFill/>
          </a:ln>
        </p:spPr>
      </p:sp>
      <p:sp>
        <p:nvSpPr>
          <p:cNvPr id="24" name="Google Shape;2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5" name="Google Shape;2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0" name="Google Shape;14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9" name="Google Shape;149;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0" name="Google Shape;1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5" name="Google Shape;155;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6" name="Google Shape;15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9" name="Google Shape;49;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Google Shape;50;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1" name="Google Shape;51;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2" name="Google Shape;52;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3" name="Google Shape;5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8" name="Google Shape;5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8" name="Google Shape;68;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cstate="email">
            <a:alphaModFix/>
            <a:extLst>
              <a:ext uri="{28A0092B-C50C-407E-A947-70E740481C1C}">
                <a14:useLocalDpi xmlns:a14="http://schemas.microsoft.com/office/drawing/2010/main"/>
              </a:ext>
            </a:extLst>
          </a:blip>
          <a:stretch>
            <a:fillRect/>
          </a:stretch>
        </a:blip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6" name="Google Shape;8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7" name="Google Shape;8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8" name="Google Shape;8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9" name="Google Shape;8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16.xml"/><Relationship Id="rId7"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package" Target="../embeddings/Microsoft_Word_Document.docx"/></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1wyQqzvU0vE" TargetMode="External"/><Relationship Id="rId2" Type="http://schemas.openxmlformats.org/officeDocument/2006/relationships/hyperlink" Target="https://www.youtube.com/watch?v=qp1bJ-5UvtQ"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8" Type="http://schemas.openxmlformats.org/officeDocument/2006/relationships/hyperlink" Target="https://www.facebook.com/groups/290341101457833/?ref=bookmarks" TargetMode="External"/><Relationship Id="rId3" Type="http://schemas.openxmlformats.org/officeDocument/2006/relationships/hyperlink" Target="http://www.nxbgd.vn/" TargetMode="External"/><Relationship Id="rId7" Type="http://schemas.openxmlformats.org/officeDocument/2006/relationships/hyperlink" Target="http://chantroisangtao.vn/"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hyperlink" Target="http://taphuan.nxbgd.vn/" TargetMode="External"/><Relationship Id="rId5" Type="http://schemas.openxmlformats.org/officeDocument/2006/relationships/hyperlink" Target="http://sachthietbigiaoduc.vn/" TargetMode="External"/><Relationship Id="rId4" Type="http://schemas.openxmlformats.org/officeDocument/2006/relationships/hyperlink" Target="http://www.hanhtrangso.nxbgd.vn/" TargetMode="External"/><Relationship Id="rId9" Type="http://schemas.openxmlformats.org/officeDocument/2006/relationships/hyperlink" Target="https://www.facebook.com/TACGIASGK1102/?modal=admin_todo_tour"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taphuan.nxbgd.vn/giao-vien/tap-huan/499" TargetMode="Externa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686" y="1568918"/>
            <a:ext cx="11153502" cy="3265715"/>
          </a:xfrm>
        </p:spPr>
        <p:txBody>
          <a:bodyPr>
            <a:noAutofit/>
          </a:bodyPr>
          <a:lstStyle/>
          <a:p>
            <a:pPr algn="ctr"/>
            <a:r>
              <a:rPr lang="en-US" sz="4800" b="1" dirty="0">
                <a:solidFill>
                  <a:srgbClr val="002060"/>
                </a:solidFill>
              </a:rPr>
              <a:t>NHIỆT LIỆT CHÀO MỪNG </a:t>
            </a:r>
            <a:br>
              <a:rPr lang="en-US" sz="4800" b="1" dirty="0">
                <a:solidFill>
                  <a:srgbClr val="002060"/>
                </a:solidFill>
              </a:rPr>
            </a:br>
            <a:r>
              <a:rPr lang="en-US" sz="4800" b="1" dirty="0">
                <a:solidFill>
                  <a:srgbClr val="002060"/>
                </a:solidFill>
              </a:rPr>
              <a:t>TẤT CẢ CÁC THẦY CÔ THAM GIA TẬP HUẤN SỬ DỤNG SGK </a:t>
            </a:r>
            <a:br>
              <a:rPr lang="en-US" sz="4800" b="1" dirty="0">
                <a:solidFill>
                  <a:srgbClr val="002060"/>
                </a:solidFill>
              </a:rPr>
            </a:br>
            <a:r>
              <a:rPr lang="en-US" sz="4800" b="1" dirty="0">
                <a:solidFill>
                  <a:srgbClr val="002060"/>
                </a:solidFill>
              </a:rPr>
              <a:t>HOẠT ĐỘNG TRẢI NGHIỆM, </a:t>
            </a:r>
            <a:br>
              <a:rPr lang="en-US" sz="4800" b="1" dirty="0">
                <a:solidFill>
                  <a:srgbClr val="002060"/>
                </a:solidFill>
              </a:rPr>
            </a:br>
            <a:r>
              <a:rPr lang="en-US" sz="4800" b="1" dirty="0">
                <a:solidFill>
                  <a:srgbClr val="002060"/>
                </a:solidFill>
              </a:rPr>
              <a:t>HƯỚNG NGHIỆP 8</a:t>
            </a:r>
          </a:p>
        </p:txBody>
      </p:sp>
    </p:spTree>
    <p:extLst>
      <p:ext uri="{BB962C8B-B14F-4D97-AF65-F5344CB8AC3E}">
        <p14:creationId xmlns:p14="http://schemas.microsoft.com/office/powerpoint/2010/main" val="104004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g113ac30190f_0_186"/>
          <p:cNvGrpSpPr/>
          <p:nvPr/>
        </p:nvGrpSpPr>
        <p:grpSpPr>
          <a:xfrm>
            <a:off x="914400" y="1219779"/>
            <a:ext cx="10285751" cy="4570914"/>
            <a:chOff x="0" y="579"/>
            <a:chExt cx="10285751" cy="4570914"/>
          </a:xfrm>
        </p:grpSpPr>
        <p:sp>
          <p:nvSpPr>
            <p:cNvPr id="280" name="Google Shape;280;g113ac30190f_0_186"/>
            <p:cNvSpPr/>
            <p:nvPr/>
          </p:nvSpPr>
          <p:spPr>
            <a:xfrm>
              <a:off x="1285" y="579"/>
              <a:ext cx="1947000" cy="20721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113ac30190f_0_186"/>
            <p:cNvSpPr txBox="1"/>
            <p:nvPr/>
          </p:nvSpPr>
          <p:spPr>
            <a:xfrm>
              <a:off x="58311" y="57605"/>
              <a:ext cx="1833000" cy="19581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400" b="0" i="0" u="none" strike="noStrike" cap="none" dirty="0">
                  <a:solidFill>
                    <a:schemeClr val="lt1"/>
                  </a:solidFill>
                  <a:latin typeface="+mj-lt"/>
                  <a:ea typeface="Calibri"/>
                  <a:cs typeface="Arial" panose="020B0604020202020204" pitchFamily="34" charset="0"/>
                  <a:sym typeface="Calibri"/>
                </a:rPr>
                <a:t>1 </a:t>
              </a:r>
              <a:endParaRPr sz="2400" b="0" i="0" u="none" strike="noStrike" cap="none" dirty="0">
                <a:solidFill>
                  <a:srgbClr val="000000"/>
                </a:solidFill>
                <a:latin typeface="+mj-lt"/>
                <a:sym typeface="Arial"/>
              </a:endParaRPr>
            </a:p>
            <a:p>
              <a:pPr marL="0" marR="0" lvl="0" indent="0" algn="ctr" rtl="0">
                <a:lnSpc>
                  <a:spcPct val="90000"/>
                </a:lnSpc>
                <a:spcBef>
                  <a:spcPts val="0"/>
                </a:spcBef>
                <a:spcAft>
                  <a:spcPts val="0"/>
                </a:spcAft>
                <a:buClr>
                  <a:srgbClr val="000000"/>
                </a:buClr>
                <a:buSzPts val="2800"/>
                <a:buFont typeface="Arial"/>
                <a:buNone/>
              </a:pPr>
              <a:r>
                <a:rPr lang="en-US" sz="2400" b="0" i="0" u="none" strike="noStrike" cap="none" dirty="0" err="1">
                  <a:solidFill>
                    <a:schemeClr val="lt1"/>
                  </a:solidFill>
                  <a:latin typeface="+mj-lt"/>
                  <a:ea typeface="Calibri"/>
                  <a:cs typeface="Arial" panose="020B0604020202020204" pitchFamily="34" charset="0"/>
                  <a:sym typeface="Calibri"/>
                </a:rPr>
                <a:t>Hoạt</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động</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hướng</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vào</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bản</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thân</a:t>
              </a:r>
              <a:endParaRPr sz="2400" b="0" i="0" u="none" strike="noStrike" cap="none" dirty="0">
                <a:solidFill>
                  <a:schemeClr val="lt1"/>
                </a:solidFill>
                <a:latin typeface="+mj-lt"/>
                <a:ea typeface="Calibri"/>
                <a:cs typeface="Arial" panose="020B0604020202020204" pitchFamily="34" charset="0"/>
                <a:sym typeface="Calibri"/>
              </a:endParaRPr>
            </a:p>
            <a:p>
              <a:pPr marL="0" marR="0" lvl="0" indent="0" algn="ctr" rtl="0">
                <a:lnSpc>
                  <a:spcPct val="90000"/>
                </a:lnSpc>
                <a:spcBef>
                  <a:spcPts val="0"/>
                </a:spcBef>
                <a:spcAft>
                  <a:spcPts val="0"/>
                </a:spcAft>
                <a:buClr>
                  <a:srgbClr val="000000"/>
                </a:buClr>
                <a:buSzPts val="2800"/>
                <a:buFont typeface="Arial"/>
                <a:buNone/>
              </a:pPr>
              <a:r>
                <a:rPr lang="en-US" sz="2400" b="0" i="0" u="none" strike="noStrike" cap="none" dirty="0">
                  <a:solidFill>
                    <a:schemeClr val="lt1"/>
                  </a:solidFill>
                  <a:latin typeface="+mj-lt"/>
                  <a:ea typeface="Calibri"/>
                  <a:cs typeface="Arial" panose="020B0604020202020204" pitchFamily="34" charset="0"/>
                  <a:sym typeface="Calibri"/>
                </a:rPr>
                <a:t>(40%)</a:t>
              </a:r>
              <a:endParaRPr sz="2400" b="0" i="0" u="none" strike="noStrike" cap="none" dirty="0">
                <a:solidFill>
                  <a:schemeClr val="lt1"/>
                </a:solidFill>
                <a:latin typeface="+mj-lt"/>
                <a:ea typeface="Calibri"/>
                <a:cs typeface="Arial" panose="020B0604020202020204" pitchFamily="34" charset="0"/>
                <a:sym typeface="Calibri"/>
              </a:endParaRPr>
            </a:p>
          </p:txBody>
        </p:sp>
        <p:sp>
          <p:nvSpPr>
            <p:cNvPr id="282" name="Google Shape;282;g113ac30190f_0_186"/>
            <p:cNvSpPr/>
            <p:nvPr/>
          </p:nvSpPr>
          <p:spPr>
            <a:xfrm>
              <a:off x="0" y="2294742"/>
              <a:ext cx="934200" cy="22191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g113ac30190f_0_186"/>
            <p:cNvSpPr txBox="1"/>
            <p:nvPr/>
          </p:nvSpPr>
          <p:spPr>
            <a:xfrm>
              <a:off x="27364" y="2322106"/>
              <a:ext cx="879600" cy="2164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b="0" i="0" u="none" strike="noStrike" cap="none" dirty="0">
                  <a:solidFill>
                    <a:schemeClr val="lt1"/>
                  </a:solidFill>
                  <a:latin typeface="+mj-lt"/>
                  <a:ea typeface="Calibri"/>
                  <a:cs typeface="Arial" panose="020B0604020202020204" pitchFamily="34" charset="0"/>
                  <a:sym typeface="Calibri"/>
                </a:rPr>
                <a:t>1.1. </a:t>
              </a:r>
              <a:r>
                <a:rPr lang="en-US" b="0" i="0" u="none" strike="noStrike" cap="none" dirty="0" err="1">
                  <a:solidFill>
                    <a:schemeClr val="lt1"/>
                  </a:solidFill>
                  <a:latin typeface="+mj-lt"/>
                  <a:ea typeface="Calibri"/>
                  <a:cs typeface="Arial" panose="020B0604020202020204" pitchFamily="34" charset="0"/>
                  <a:sym typeface="Calibri"/>
                </a:rPr>
                <a:t>Hoạt</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động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khám</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phá</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bản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thân</a:t>
              </a:r>
              <a:endParaRPr b="0" i="0" u="none" strike="noStrike" cap="none" dirty="0">
                <a:solidFill>
                  <a:schemeClr val="lt1"/>
                </a:solidFill>
                <a:latin typeface="+mj-lt"/>
                <a:ea typeface="Calibri"/>
                <a:cs typeface="Arial" panose="020B0604020202020204" pitchFamily="34" charset="0"/>
                <a:sym typeface="Calibri"/>
              </a:endParaRPr>
            </a:p>
          </p:txBody>
        </p:sp>
        <p:sp>
          <p:nvSpPr>
            <p:cNvPr id="284" name="Google Shape;284;g113ac30190f_0_186"/>
            <p:cNvSpPr/>
            <p:nvPr/>
          </p:nvSpPr>
          <p:spPr>
            <a:xfrm>
              <a:off x="1014032" y="2352393"/>
              <a:ext cx="934200" cy="22191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113ac30190f_0_186"/>
            <p:cNvSpPr txBox="1"/>
            <p:nvPr/>
          </p:nvSpPr>
          <p:spPr>
            <a:xfrm>
              <a:off x="1041396" y="2379757"/>
              <a:ext cx="879600" cy="2164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b="0" i="0" u="none" strike="noStrike" cap="none" dirty="0">
                  <a:solidFill>
                    <a:schemeClr val="lt1"/>
                  </a:solidFill>
                  <a:latin typeface="+mj-lt"/>
                  <a:ea typeface="Calibri"/>
                  <a:cs typeface="Arial" panose="020B0604020202020204" pitchFamily="34" charset="0"/>
                  <a:sym typeface="Calibri"/>
                </a:rPr>
                <a:t>1.2. </a:t>
              </a:r>
              <a:r>
                <a:rPr lang="en-US" b="0" i="0" u="none" strike="noStrike" cap="none" dirty="0" err="1">
                  <a:solidFill>
                    <a:schemeClr val="lt1"/>
                  </a:solidFill>
                  <a:latin typeface="+mj-lt"/>
                  <a:ea typeface="Calibri"/>
                  <a:cs typeface="Arial" panose="020B0604020202020204" pitchFamily="34" charset="0"/>
                  <a:sym typeface="Calibri"/>
                </a:rPr>
                <a:t>Hoạt</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động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rèn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luyện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bản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thân</a:t>
              </a:r>
              <a:endParaRPr b="0" i="0" u="none" strike="noStrike" cap="none" dirty="0">
                <a:solidFill>
                  <a:schemeClr val="lt1"/>
                </a:solidFill>
                <a:latin typeface="+mj-lt"/>
                <a:ea typeface="Calibri"/>
                <a:cs typeface="Arial" panose="020B0604020202020204" pitchFamily="34" charset="0"/>
                <a:sym typeface="Calibri"/>
              </a:endParaRPr>
            </a:p>
          </p:txBody>
        </p:sp>
        <p:sp>
          <p:nvSpPr>
            <p:cNvPr id="286" name="Google Shape;286;g113ac30190f_0_186"/>
            <p:cNvSpPr/>
            <p:nvPr/>
          </p:nvSpPr>
          <p:spPr>
            <a:xfrm>
              <a:off x="2105258" y="579"/>
              <a:ext cx="2959800" cy="20400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g113ac30190f_0_186"/>
            <p:cNvSpPr txBox="1"/>
            <p:nvPr/>
          </p:nvSpPr>
          <p:spPr>
            <a:xfrm>
              <a:off x="2165011" y="60332"/>
              <a:ext cx="2840400" cy="19206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400" b="0" i="0" u="none" strike="noStrike" cap="none" dirty="0">
                  <a:solidFill>
                    <a:schemeClr val="lt1"/>
                  </a:solidFill>
                  <a:latin typeface="+mj-lt"/>
                  <a:ea typeface="Calibri"/>
                  <a:cs typeface="Arial" panose="020B0604020202020204" pitchFamily="34" charset="0"/>
                  <a:sym typeface="Calibri"/>
                </a:rPr>
                <a:t>2 </a:t>
              </a:r>
              <a:endParaRPr sz="2400" b="0" i="0" u="none" strike="noStrike" cap="none" dirty="0">
                <a:solidFill>
                  <a:srgbClr val="000000"/>
                </a:solidFill>
                <a:latin typeface="+mj-lt"/>
                <a:sym typeface="Arial"/>
              </a:endParaRPr>
            </a:p>
            <a:p>
              <a:pPr marL="0" marR="0" lvl="0" indent="0" algn="ctr" rtl="0">
                <a:lnSpc>
                  <a:spcPct val="90000"/>
                </a:lnSpc>
                <a:spcBef>
                  <a:spcPts val="0"/>
                </a:spcBef>
                <a:spcAft>
                  <a:spcPts val="0"/>
                </a:spcAft>
                <a:buClr>
                  <a:srgbClr val="000000"/>
                </a:buClr>
                <a:buSzPts val="2800"/>
                <a:buFont typeface="Arial"/>
                <a:buNone/>
              </a:pPr>
              <a:r>
                <a:rPr lang="en-US" sz="2400" b="0" i="0" u="none" strike="noStrike" cap="none" dirty="0" err="1">
                  <a:solidFill>
                    <a:schemeClr val="lt1"/>
                  </a:solidFill>
                  <a:latin typeface="+mj-lt"/>
                  <a:ea typeface="Calibri"/>
                  <a:cs typeface="Arial" panose="020B0604020202020204" pitchFamily="34" charset="0"/>
                  <a:sym typeface="Calibri"/>
                </a:rPr>
                <a:t>Hoạt</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động</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hướng</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đến</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xã</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hội</a:t>
              </a:r>
              <a:endParaRPr sz="2400" b="0" i="0" u="none" strike="noStrike" cap="none" dirty="0">
                <a:solidFill>
                  <a:schemeClr val="lt1"/>
                </a:solidFill>
                <a:latin typeface="+mj-lt"/>
                <a:ea typeface="Calibri"/>
                <a:cs typeface="Arial" panose="020B0604020202020204" pitchFamily="34" charset="0"/>
                <a:sym typeface="Calibri"/>
              </a:endParaRPr>
            </a:p>
            <a:p>
              <a:pPr marL="0" marR="0" lvl="0" indent="0" algn="ctr" rtl="0">
                <a:lnSpc>
                  <a:spcPct val="90000"/>
                </a:lnSpc>
                <a:spcBef>
                  <a:spcPts val="0"/>
                </a:spcBef>
                <a:spcAft>
                  <a:spcPts val="0"/>
                </a:spcAft>
                <a:buClr>
                  <a:srgbClr val="000000"/>
                </a:buClr>
                <a:buSzPts val="2800"/>
                <a:buFont typeface="Arial"/>
                <a:buNone/>
              </a:pPr>
              <a:r>
                <a:rPr lang="en-US" sz="2400" b="0" i="0" u="none" strike="noStrike" cap="none" dirty="0">
                  <a:solidFill>
                    <a:schemeClr val="lt1"/>
                  </a:solidFill>
                  <a:latin typeface="+mj-lt"/>
                  <a:ea typeface="Calibri"/>
                  <a:cs typeface="Arial" panose="020B0604020202020204" pitchFamily="34" charset="0"/>
                  <a:sym typeface="Calibri"/>
                </a:rPr>
                <a:t>(25%)</a:t>
              </a:r>
              <a:endParaRPr sz="2400" b="0" i="0" u="none" strike="noStrike" cap="none" dirty="0">
                <a:solidFill>
                  <a:schemeClr val="lt1"/>
                </a:solidFill>
                <a:latin typeface="+mj-lt"/>
                <a:ea typeface="Calibri"/>
                <a:cs typeface="Arial" panose="020B0604020202020204" pitchFamily="34" charset="0"/>
                <a:sym typeface="Calibri"/>
              </a:endParaRPr>
            </a:p>
          </p:txBody>
        </p:sp>
        <p:sp>
          <p:nvSpPr>
            <p:cNvPr id="288" name="Google Shape;288;g113ac30190f_0_186"/>
            <p:cNvSpPr/>
            <p:nvPr/>
          </p:nvSpPr>
          <p:spPr>
            <a:xfrm>
              <a:off x="2105258" y="2320283"/>
              <a:ext cx="934200" cy="22191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113ac30190f_0_186"/>
            <p:cNvSpPr txBox="1"/>
            <p:nvPr/>
          </p:nvSpPr>
          <p:spPr>
            <a:xfrm>
              <a:off x="2132622" y="2347647"/>
              <a:ext cx="879600" cy="2164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b="0" i="0" u="none" strike="noStrike" cap="none" dirty="0">
                  <a:solidFill>
                    <a:schemeClr val="lt1"/>
                  </a:solidFill>
                  <a:latin typeface="+mj-lt"/>
                  <a:ea typeface="Calibri"/>
                  <a:cs typeface="Arial" panose="020B0604020202020204" pitchFamily="34" charset="0"/>
                  <a:sym typeface="Calibri"/>
                </a:rPr>
                <a:t>2.1. </a:t>
              </a:r>
              <a:r>
                <a:rPr lang="en-US" b="0" i="0" u="none" strike="noStrike" cap="none" dirty="0" err="1">
                  <a:solidFill>
                    <a:schemeClr val="lt1"/>
                  </a:solidFill>
                  <a:latin typeface="+mj-lt"/>
                  <a:ea typeface="Calibri"/>
                  <a:cs typeface="Arial" panose="020B0604020202020204" pitchFamily="34" charset="0"/>
                  <a:sym typeface="Calibri"/>
                </a:rPr>
                <a:t>Hoạt</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động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chăm</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sóc</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gia</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đình</a:t>
              </a:r>
              <a:endParaRPr b="0" i="0" u="none" strike="noStrike" cap="none" dirty="0">
                <a:solidFill>
                  <a:schemeClr val="lt1"/>
                </a:solidFill>
                <a:latin typeface="+mj-lt"/>
                <a:ea typeface="Calibri"/>
                <a:cs typeface="Arial" panose="020B0604020202020204" pitchFamily="34" charset="0"/>
                <a:sym typeface="Calibri"/>
              </a:endParaRPr>
            </a:p>
          </p:txBody>
        </p:sp>
        <p:sp>
          <p:nvSpPr>
            <p:cNvPr id="290" name="Google Shape;290;g113ac30190f_0_186"/>
            <p:cNvSpPr/>
            <p:nvPr/>
          </p:nvSpPr>
          <p:spPr>
            <a:xfrm>
              <a:off x="3118005" y="2320283"/>
              <a:ext cx="934200" cy="22191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g113ac30190f_0_186"/>
            <p:cNvSpPr txBox="1"/>
            <p:nvPr/>
          </p:nvSpPr>
          <p:spPr>
            <a:xfrm>
              <a:off x="3145369" y="2347647"/>
              <a:ext cx="879600" cy="2164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b="0" i="0" u="none" strike="noStrike" cap="none" dirty="0">
                  <a:solidFill>
                    <a:schemeClr val="lt1"/>
                  </a:solidFill>
                  <a:latin typeface="+mj-lt"/>
                  <a:ea typeface="Calibri"/>
                  <a:cs typeface="Arial" panose="020B0604020202020204" pitchFamily="34" charset="0"/>
                  <a:sym typeface="Calibri"/>
                </a:rPr>
                <a:t>2.2. </a:t>
              </a:r>
              <a:r>
                <a:rPr lang="en-US" b="0" i="0" u="none" strike="noStrike" cap="none" dirty="0" err="1">
                  <a:solidFill>
                    <a:schemeClr val="lt1"/>
                  </a:solidFill>
                  <a:latin typeface="+mj-lt"/>
                  <a:ea typeface="Calibri"/>
                  <a:cs typeface="Arial" panose="020B0604020202020204" pitchFamily="34" charset="0"/>
                  <a:sym typeface="Calibri"/>
                </a:rPr>
                <a:t>Hoạt</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động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xây</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dựng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nhà</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trường</a:t>
              </a:r>
              <a:endParaRPr b="0" i="0" u="none" strike="noStrike" cap="none" dirty="0">
                <a:solidFill>
                  <a:schemeClr val="lt1"/>
                </a:solidFill>
                <a:latin typeface="+mj-lt"/>
                <a:ea typeface="Calibri"/>
                <a:cs typeface="Arial" panose="020B0604020202020204" pitchFamily="34" charset="0"/>
                <a:sym typeface="Calibri"/>
              </a:endParaRPr>
            </a:p>
          </p:txBody>
        </p:sp>
        <p:sp>
          <p:nvSpPr>
            <p:cNvPr id="292" name="Google Shape;292;g113ac30190f_0_186"/>
            <p:cNvSpPr/>
            <p:nvPr/>
          </p:nvSpPr>
          <p:spPr>
            <a:xfrm>
              <a:off x="4130752" y="2320283"/>
              <a:ext cx="934200" cy="22191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113ac30190f_0_186"/>
            <p:cNvSpPr txBox="1"/>
            <p:nvPr/>
          </p:nvSpPr>
          <p:spPr>
            <a:xfrm>
              <a:off x="4158116" y="2347647"/>
              <a:ext cx="879600" cy="2164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b="0" i="0" u="none" strike="noStrike" cap="none" dirty="0">
                  <a:solidFill>
                    <a:schemeClr val="lt1"/>
                  </a:solidFill>
                  <a:latin typeface="+mj-lt"/>
                  <a:ea typeface="Calibri"/>
                  <a:cs typeface="Arial" panose="020B0604020202020204" pitchFamily="34" charset="0"/>
                  <a:sym typeface="Calibri"/>
                </a:rPr>
                <a:t>2.3. </a:t>
              </a:r>
              <a:r>
                <a:rPr lang="en-US" b="0" i="0" u="none" strike="noStrike" cap="none" dirty="0" err="1">
                  <a:solidFill>
                    <a:schemeClr val="lt1"/>
                  </a:solidFill>
                  <a:latin typeface="+mj-lt"/>
                  <a:ea typeface="Calibri"/>
                  <a:cs typeface="Arial" panose="020B0604020202020204" pitchFamily="34" charset="0"/>
                  <a:sym typeface="Calibri"/>
                </a:rPr>
                <a:t>Hoạt</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động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xây</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dựng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cộng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đồng</a:t>
              </a:r>
              <a:endParaRPr b="0" i="0" u="none" strike="noStrike" cap="none" dirty="0">
                <a:solidFill>
                  <a:schemeClr val="lt1"/>
                </a:solidFill>
                <a:latin typeface="+mj-lt"/>
                <a:ea typeface="Calibri"/>
                <a:cs typeface="Arial" panose="020B0604020202020204" pitchFamily="34" charset="0"/>
                <a:sym typeface="Calibri"/>
              </a:endParaRPr>
            </a:p>
          </p:txBody>
        </p:sp>
        <p:sp>
          <p:nvSpPr>
            <p:cNvPr id="294" name="Google Shape;294;g113ac30190f_0_186"/>
            <p:cNvSpPr/>
            <p:nvPr/>
          </p:nvSpPr>
          <p:spPr>
            <a:xfrm>
              <a:off x="5221978" y="579"/>
              <a:ext cx="1947000" cy="20406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113ac30190f_0_186"/>
            <p:cNvSpPr txBox="1"/>
            <p:nvPr/>
          </p:nvSpPr>
          <p:spPr>
            <a:xfrm>
              <a:off x="5279004" y="57605"/>
              <a:ext cx="1833000" cy="1926300"/>
            </a:xfrm>
            <a:prstGeom prst="rect">
              <a:avLst/>
            </a:prstGeom>
            <a:noFill/>
            <a:ln>
              <a:noFill/>
            </a:ln>
          </p:spPr>
          <p:txBody>
            <a:bodyPr spcFirstLastPara="1" wrap="square" lIns="106675" tIns="106675" rIns="106675" bIns="10667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400" b="0" i="0" u="none" strike="noStrike" cap="none" dirty="0">
                  <a:solidFill>
                    <a:schemeClr val="lt1"/>
                  </a:solidFill>
                  <a:latin typeface="+mj-lt"/>
                  <a:ea typeface="Calibri"/>
                  <a:cs typeface="Arial" panose="020B0604020202020204" pitchFamily="34" charset="0"/>
                  <a:sym typeface="Calibri"/>
                </a:rPr>
                <a:t>3 </a:t>
              </a:r>
              <a:endParaRPr sz="2400"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2800"/>
                <a:buFont typeface="Arial"/>
                <a:buNone/>
              </a:pPr>
              <a:r>
                <a:rPr lang="en-US" sz="2400" b="0" i="0" u="none" strike="noStrike" cap="none" dirty="0" err="1">
                  <a:solidFill>
                    <a:schemeClr val="lt1"/>
                  </a:solidFill>
                  <a:latin typeface="+mj-lt"/>
                  <a:ea typeface="Calibri"/>
                  <a:cs typeface="Arial" panose="020B0604020202020204" pitchFamily="34" charset="0"/>
                  <a:sym typeface="Calibri"/>
                </a:rPr>
                <a:t>Hoạt</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động</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hướng</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đến</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tự</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nhiên</a:t>
              </a:r>
              <a:endParaRPr sz="2400" b="0" i="0" u="none" strike="noStrike" cap="none" dirty="0">
                <a:solidFill>
                  <a:schemeClr val="lt1"/>
                </a:solidFill>
                <a:latin typeface="+mj-lt"/>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2800"/>
                <a:buFont typeface="Arial"/>
                <a:buNone/>
              </a:pPr>
              <a:r>
                <a:rPr lang="en-US" sz="2400" b="0" i="0" u="none" strike="noStrike" cap="none" dirty="0">
                  <a:solidFill>
                    <a:schemeClr val="lt1"/>
                  </a:solidFill>
                  <a:latin typeface="+mj-lt"/>
                  <a:ea typeface="Calibri"/>
                  <a:cs typeface="Arial" panose="020B0604020202020204" pitchFamily="34" charset="0"/>
                  <a:sym typeface="Calibri"/>
                </a:rPr>
                <a:t>(15%) </a:t>
              </a:r>
              <a:endParaRPr sz="2400" b="0" i="0" u="none" strike="noStrike" cap="none" dirty="0">
                <a:solidFill>
                  <a:schemeClr val="lt1"/>
                </a:solidFill>
                <a:latin typeface="+mj-lt"/>
                <a:ea typeface="Calibri"/>
                <a:cs typeface="Arial" panose="020B0604020202020204" pitchFamily="34" charset="0"/>
                <a:sym typeface="Calibri"/>
              </a:endParaRPr>
            </a:p>
          </p:txBody>
        </p:sp>
        <p:sp>
          <p:nvSpPr>
            <p:cNvPr id="296" name="Google Shape;296;g113ac30190f_0_186"/>
            <p:cNvSpPr/>
            <p:nvPr/>
          </p:nvSpPr>
          <p:spPr>
            <a:xfrm>
              <a:off x="5221978" y="2320661"/>
              <a:ext cx="934200" cy="22191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g113ac30190f_0_186"/>
            <p:cNvSpPr txBox="1"/>
            <p:nvPr/>
          </p:nvSpPr>
          <p:spPr>
            <a:xfrm>
              <a:off x="5249342" y="2348025"/>
              <a:ext cx="879600" cy="2164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b="0" i="0" u="none" strike="noStrike" cap="none" dirty="0">
                  <a:solidFill>
                    <a:schemeClr val="lt1"/>
                  </a:solidFill>
                  <a:latin typeface="+mj-lt"/>
                  <a:ea typeface="Calibri"/>
                  <a:cs typeface="Arial" panose="020B0604020202020204" pitchFamily="34" charset="0"/>
                  <a:sym typeface="Calibri"/>
                </a:rPr>
                <a:t>3.1. </a:t>
              </a:r>
              <a:r>
                <a:rPr lang="en-US" b="0" i="0" u="none" strike="noStrike" cap="none" dirty="0" err="1">
                  <a:solidFill>
                    <a:schemeClr val="lt1"/>
                  </a:solidFill>
                  <a:latin typeface="+mj-lt"/>
                  <a:ea typeface="Calibri"/>
                  <a:cs typeface="Arial" panose="020B0604020202020204" pitchFamily="34" charset="0"/>
                  <a:sym typeface="Calibri"/>
                </a:rPr>
                <a:t>Hoạt</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động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tìm</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hiểu</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và</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bảo</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tồn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cảnh</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quan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thiên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nhiên</a:t>
              </a:r>
              <a:r>
                <a:rPr lang="en-US" b="0" i="0" u="none" strike="noStrike" cap="none" dirty="0">
                  <a:solidFill>
                    <a:schemeClr val="lt1"/>
                  </a:solidFill>
                  <a:latin typeface="+mj-lt"/>
                  <a:ea typeface="Calibri"/>
                  <a:cs typeface="Arial" panose="020B0604020202020204" pitchFamily="34" charset="0"/>
                  <a:sym typeface="Calibri"/>
                </a:rPr>
                <a:t> </a:t>
              </a:r>
              <a:endParaRPr b="0" i="0" u="none" strike="noStrike" cap="none" dirty="0">
                <a:solidFill>
                  <a:schemeClr val="lt1"/>
                </a:solidFill>
                <a:latin typeface="+mj-lt"/>
                <a:ea typeface="Calibri"/>
                <a:cs typeface="Arial" panose="020B0604020202020204" pitchFamily="34" charset="0"/>
                <a:sym typeface="Calibri"/>
              </a:endParaRPr>
            </a:p>
          </p:txBody>
        </p:sp>
        <p:sp>
          <p:nvSpPr>
            <p:cNvPr id="298" name="Google Shape;298;g113ac30190f_0_186"/>
            <p:cNvSpPr/>
            <p:nvPr/>
          </p:nvSpPr>
          <p:spPr>
            <a:xfrm>
              <a:off x="6234725" y="2320661"/>
              <a:ext cx="934200" cy="22191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113ac30190f_0_186"/>
            <p:cNvSpPr txBox="1"/>
            <p:nvPr/>
          </p:nvSpPr>
          <p:spPr>
            <a:xfrm>
              <a:off x="6262089" y="2348025"/>
              <a:ext cx="879600" cy="2164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b="0" i="0" u="none" strike="noStrike" cap="none" dirty="0">
                  <a:solidFill>
                    <a:schemeClr val="lt1"/>
                  </a:solidFill>
                  <a:latin typeface="+mj-lt"/>
                  <a:ea typeface="Calibri"/>
                  <a:cs typeface="Arial" panose="020B0604020202020204" pitchFamily="34" charset="0"/>
                  <a:sym typeface="Calibri"/>
                </a:rPr>
                <a:t>3.2. </a:t>
              </a:r>
              <a:r>
                <a:rPr lang="en-US" b="0" i="0" u="none" strike="noStrike" cap="none" dirty="0" err="1">
                  <a:solidFill>
                    <a:schemeClr val="lt1"/>
                  </a:solidFill>
                  <a:latin typeface="+mj-lt"/>
                  <a:ea typeface="Calibri"/>
                  <a:cs typeface="Arial" panose="020B0604020202020204" pitchFamily="34" charset="0"/>
                  <a:sym typeface="Calibri"/>
                </a:rPr>
                <a:t>Hoạt</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động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tìm</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hiểu</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và</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bảo</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vệ</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môi</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trường</a:t>
              </a:r>
              <a:r>
                <a:rPr lang="en-US" b="0" i="0" u="none" strike="noStrike" cap="none" dirty="0">
                  <a:solidFill>
                    <a:schemeClr val="lt1"/>
                  </a:solidFill>
                  <a:latin typeface="+mj-lt"/>
                  <a:ea typeface="Calibri"/>
                  <a:cs typeface="Arial" panose="020B0604020202020204" pitchFamily="34" charset="0"/>
                  <a:sym typeface="Calibri"/>
                </a:rPr>
                <a:t> </a:t>
              </a:r>
              <a:endParaRPr b="0" i="0" u="none" strike="noStrike" cap="none" dirty="0">
                <a:solidFill>
                  <a:schemeClr val="lt1"/>
                </a:solidFill>
                <a:latin typeface="+mj-lt"/>
                <a:ea typeface="Calibri"/>
                <a:cs typeface="Arial" panose="020B0604020202020204" pitchFamily="34" charset="0"/>
                <a:sym typeface="Calibri"/>
              </a:endParaRPr>
            </a:p>
          </p:txBody>
        </p:sp>
        <p:sp>
          <p:nvSpPr>
            <p:cNvPr id="300" name="Google Shape;300;g113ac30190f_0_186"/>
            <p:cNvSpPr/>
            <p:nvPr/>
          </p:nvSpPr>
          <p:spPr>
            <a:xfrm>
              <a:off x="7325951" y="579"/>
              <a:ext cx="2959800" cy="20406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113ac30190f_0_186"/>
            <p:cNvSpPr txBox="1"/>
            <p:nvPr/>
          </p:nvSpPr>
          <p:spPr>
            <a:xfrm>
              <a:off x="7385715" y="60343"/>
              <a:ext cx="2840100" cy="19209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400" b="0" i="0" u="none" strike="noStrike" cap="none" dirty="0">
                  <a:solidFill>
                    <a:schemeClr val="lt1"/>
                  </a:solidFill>
                  <a:latin typeface="+mj-lt"/>
                  <a:ea typeface="Calibri"/>
                  <a:cs typeface="Arial" panose="020B0604020202020204" pitchFamily="34" charset="0"/>
                  <a:sym typeface="Calibri"/>
                </a:rPr>
                <a:t>4 </a:t>
              </a:r>
              <a:endParaRPr sz="2400" b="0" i="0" u="none" strike="noStrike" cap="none" dirty="0">
                <a:solidFill>
                  <a:srgbClr val="000000"/>
                </a:solidFill>
                <a:latin typeface="+mj-lt"/>
                <a:sym typeface="Arial"/>
              </a:endParaRPr>
            </a:p>
            <a:p>
              <a:pPr marL="0" marR="0" lvl="0" indent="0" algn="ctr" rtl="0">
                <a:lnSpc>
                  <a:spcPct val="90000"/>
                </a:lnSpc>
                <a:spcBef>
                  <a:spcPts val="0"/>
                </a:spcBef>
                <a:spcAft>
                  <a:spcPts val="0"/>
                </a:spcAft>
                <a:buClr>
                  <a:srgbClr val="000000"/>
                </a:buClr>
                <a:buSzPts val="2800"/>
                <a:buFont typeface="Arial"/>
                <a:buNone/>
              </a:pPr>
              <a:r>
                <a:rPr lang="en-US" sz="2400" b="0" i="0" u="none" strike="noStrike" cap="none" dirty="0" err="1">
                  <a:solidFill>
                    <a:schemeClr val="lt1"/>
                  </a:solidFill>
                  <a:latin typeface="+mj-lt"/>
                  <a:ea typeface="Calibri"/>
                  <a:cs typeface="Arial" panose="020B0604020202020204" pitchFamily="34" charset="0"/>
                  <a:sym typeface="Calibri"/>
                </a:rPr>
                <a:t>Hoạt</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động</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hướng</a:t>
              </a:r>
              <a:r>
                <a:rPr lang="en-US" sz="2400" b="0" i="0" u="none" strike="noStrike" cap="none" dirty="0">
                  <a:solidFill>
                    <a:schemeClr val="lt1"/>
                  </a:solidFill>
                  <a:latin typeface="+mj-lt"/>
                  <a:ea typeface="Calibri"/>
                  <a:cs typeface="Arial" panose="020B0604020202020204" pitchFamily="34" charset="0"/>
                  <a:sym typeface="Calibri"/>
                </a:rPr>
                <a:t> </a:t>
              </a:r>
              <a:r>
                <a:rPr lang="en-US" sz="2400" b="0" i="0" u="none" strike="noStrike" cap="none" dirty="0" err="1">
                  <a:solidFill>
                    <a:schemeClr val="lt1"/>
                  </a:solidFill>
                  <a:latin typeface="+mj-lt"/>
                  <a:ea typeface="Calibri"/>
                  <a:cs typeface="Arial" panose="020B0604020202020204" pitchFamily="34" charset="0"/>
                  <a:sym typeface="Calibri"/>
                </a:rPr>
                <a:t>nghiệp</a:t>
              </a:r>
              <a:r>
                <a:rPr lang="en-US" sz="2400" b="0" i="0" u="none" strike="noStrike" cap="none" dirty="0">
                  <a:solidFill>
                    <a:schemeClr val="lt1"/>
                  </a:solidFill>
                  <a:latin typeface="+mj-lt"/>
                  <a:ea typeface="Calibri"/>
                  <a:cs typeface="Arial" panose="020B0604020202020204" pitchFamily="34" charset="0"/>
                  <a:sym typeface="Calibri"/>
                </a:rPr>
                <a:t> </a:t>
              </a:r>
              <a:endParaRPr sz="2400" b="0" i="0" u="none" strike="noStrike" cap="none" dirty="0">
                <a:solidFill>
                  <a:srgbClr val="000000"/>
                </a:solidFill>
                <a:latin typeface="+mj-lt"/>
                <a:sym typeface="Arial"/>
              </a:endParaRPr>
            </a:p>
            <a:p>
              <a:pPr marL="0" marR="0" lvl="0" indent="0" algn="ctr" rtl="0">
                <a:lnSpc>
                  <a:spcPct val="90000"/>
                </a:lnSpc>
                <a:spcBef>
                  <a:spcPts val="0"/>
                </a:spcBef>
                <a:spcAft>
                  <a:spcPts val="0"/>
                </a:spcAft>
                <a:buClr>
                  <a:srgbClr val="000000"/>
                </a:buClr>
                <a:buSzPts val="2800"/>
                <a:buFont typeface="Arial"/>
                <a:buNone/>
              </a:pPr>
              <a:r>
                <a:rPr lang="en-US" sz="2400" b="0" i="0" u="none" strike="noStrike" cap="none" dirty="0">
                  <a:solidFill>
                    <a:schemeClr val="lt1"/>
                  </a:solidFill>
                  <a:latin typeface="+mj-lt"/>
                  <a:ea typeface="Calibri"/>
                  <a:cs typeface="Arial" panose="020B0604020202020204" pitchFamily="34" charset="0"/>
                  <a:sym typeface="Calibri"/>
                </a:rPr>
                <a:t>(20%)</a:t>
              </a:r>
              <a:endParaRPr sz="2400" b="0" i="0" u="none" strike="noStrike" cap="none" dirty="0">
                <a:solidFill>
                  <a:schemeClr val="lt1"/>
                </a:solidFill>
                <a:latin typeface="+mj-lt"/>
                <a:ea typeface="Calibri"/>
                <a:cs typeface="Arial" panose="020B0604020202020204" pitchFamily="34" charset="0"/>
                <a:sym typeface="Calibri"/>
              </a:endParaRPr>
            </a:p>
          </p:txBody>
        </p:sp>
        <p:sp>
          <p:nvSpPr>
            <p:cNvPr id="302" name="Google Shape;302;g113ac30190f_0_186"/>
            <p:cNvSpPr/>
            <p:nvPr/>
          </p:nvSpPr>
          <p:spPr>
            <a:xfrm>
              <a:off x="7325951" y="2320661"/>
              <a:ext cx="934200" cy="22191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113ac30190f_0_186"/>
            <p:cNvSpPr txBox="1"/>
            <p:nvPr/>
          </p:nvSpPr>
          <p:spPr>
            <a:xfrm>
              <a:off x="7353315" y="2348025"/>
              <a:ext cx="879600" cy="2164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b="0" i="0" u="none" strike="noStrike" cap="none" dirty="0">
                  <a:solidFill>
                    <a:schemeClr val="lt1"/>
                  </a:solidFill>
                  <a:latin typeface="+mj-lt"/>
                  <a:ea typeface="Calibri"/>
                  <a:cs typeface="Arial" panose="020B0604020202020204" pitchFamily="34" charset="0"/>
                  <a:sym typeface="Calibri"/>
                </a:rPr>
                <a:t>4.1. </a:t>
              </a:r>
              <a:r>
                <a:rPr lang="en-US" b="0" i="0" u="none" strike="noStrike" cap="none" dirty="0" err="1">
                  <a:solidFill>
                    <a:schemeClr val="lt1"/>
                  </a:solidFill>
                  <a:latin typeface="+mj-lt"/>
                  <a:ea typeface="Calibri"/>
                  <a:cs typeface="Arial" panose="020B0604020202020204" pitchFamily="34" charset="0"/>
                  <a:sym typeface="Calibri"/>
                </a:rPr>
                <a:t>Hoạt</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động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tìm</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hiểu</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nghề</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nghiệp</a:t>
              </a:r>
              <a:endParaRPr b="0" i="0" u="none" strike="noStrike" cap="none" dirty="0">
                <a:solidFill>
                  <a:schemeClr val="lt1"/>
                </a:solidFill>
                <a:latin typeface="+mj-lt"/>
                <a:ea typeface="Calibri"/>
                <a:cs typeface="Arial" panose="020B0604020202020204" pitchFamily="34" charset="0"/>
                <a:sym typeface="Calibri"/>
              </a:endParaRPr>
            </a:p>
          </p:txBody>
        </p:sp>
        <p:sp>
          <p:nvSpPr>
            <p:cNvPr id="304" name="Google Shape;304;g113ac30190f_0_186"/>
            <p:cNvSpPr/>
            <p:nvPr/>
          </p:nvSpPr>
          <p:spPr>
            <a:xfrm>
              <a:off x="8338698" y="2320661"/>
              <a:ext cx="934200" cy="22191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113ac30190f_0_186"/>
            <p:cNvSpPr txBox="1"/>
            <p:nvPr/>
          </p:nvSpPr>
          <p:spPr>
            <a:xfrm>
              <a:off x="8366062" y="2348025"/>
              <a:ext cx="879600" cy="2164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b="0" i="0" u="none" strike="noStrike" cap="none" dirty="0">
                  <a:solidFill>
                    <a:schemeClr val="lt1"/>
                  </a:solidFill>
                  <a:latin typeface="+mj-lt"/>
                  <a:ea typeface="Calibri"/>
                  <a:cs typeface="Arial" panose="020B0604020202020204" pitchFamily="34" charset="0"/>
                  <a:sym typeface="Calibri"/>
                </a:rPr>
                <a:t>4.2. </a:t>
              </a:r>
              <a:r>
                <a:rPr lang="en-US" b="0" i="0" u="none" strike="noStrike" cap="none" dirty="0" err="1">
                  <a:solidFill>
                    <a:schemeClr val="lt1"/>
                  </a:solidFill>
                  <a:latin typeface="+mj-lt"/>
                  <a:ea typeface="Calibri"/>
                  <a:cs typeface="Arial" panose="020B0604020202020204" pitchFamily="34" charset="0"/>
                  <a:sym typeface="Calibri"/>
                </a:rPr>
                <a:t>Hoạt</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động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rèn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luyện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phẩm</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chất</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năng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lực</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phù</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hợp</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với</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định</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hướng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nghề</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nghiệp</a:t>
              </a:r>
              <a:r>
                <a:rPr lang="en-US" b="0" i="0" u="none" strike="noStrike" cap="none" dirty="0">
                  <a:solidFill>
                    <a:schemeClr val="lt1"/>
                  </a:solidFill>
                  <a:latin typeface="+mj-lt"/>
                  <a:ea typeface="Calibri"/>
                  <a:cs typeface="Arial" panose="020B0604020202020204" pitchFamily="34" charset="0"/>
                  <a:sym typeface="Calibri"/>
                </a:rPr>
                <a:t> </a:t>
              </a:r>
              <a:endParaRPr b="0" i="0" u="none" strike="noStrike" cap="none" dirty="0">
                <a:solidFill>
                  <a:schemeClr val="lt1"/>
                </a:solidFill>
                <a:latin typeface="+mj-lt"/>
                <a:ea typeface="Calibri"/>
                <a:cs typeface="Arial" panose="020B0604020202020204" pitchFamily="34" charset="0"/>
                <a:sym typeface="Calibri"/>
              </a:endParaRPr>
            </a:p>
          </p:txBody>
        </p:sp>
        <p:sp>
          <p:nvSpPr>
            <p:cNvPr id="306" name="Google Shape;306;g113ac30190f_0_186"/>
            <p:cNvSpPr/>
            <p:nvPr/>
          </p:nvSpPr>
          <p:spPr>
            <a:xfrm>
              <a:off x="9351445" y="2320661"/>
              <a:ext cx="934200" cy="22191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113ac30190f_0_186"/>
            <p:cNvSpPr txBox="1"/>
            <p:nvPr/>
          </p:nvSpPr>
          <p:spPr>
            <a:xfrm>
              <a:off x="9378809" y="2348025"/>
              <a:ext cx="879600" cy="2164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b="0" i="0" u="none" strike="noStrike" cap="none" dirty="0">
                  <a:solidFill>
                    <a:schemeClr val="lt1"/>
                  </a:solidFill>
                  <a:latin typeface="+mj-lt"/>
                  <a:ea typeface="Calibri"/>
                  <a:cs typeface="Arial" panose="020B0604020202020204" pitchFamily="34" charset="0"/>
                  <a:sym typeface="Calibri"/>
                </a:rPr>
                <a:t>4.3. </a:t>
              </a:r>
              <a:r>
                <a:rPr lang="en-US" b="0" i="0" u="none" strike="noStrike" cap="none" dirty="0" err="1">
                  <a:solidFill>
                    <a:schemeClr val="lt1"/>
                  </a:solidFill>
                  <a:latin typeface="+mj-lt"/>
                  <a:ea typeface="Calibri"/>
                  <a:cs typeface="Arial" panose="020B0604020202020204" pitchFamily="34" charset="0"/>
                  <a:sym typeface="Calibri"/>
                </a:rPr>
                <a:t>HĐ</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lựa</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chọn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hướng</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NN</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và</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lập</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kế</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hoạch</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học</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tập</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theo</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định</a:t>
              </a:r>
              <a:r>
                <a:rPr lang="en-US" b="0" i="0" u="none" strike="noStrike" cap="none" dirty="0">
                  <a:solidFill>
                    <a:schemeClr val="lt1"/>
                  </a:solidFill>
                  <a:latin typeface="+mj-lt"/>
                  <a:ea typeface="Calibri"/>
                  <a:cs typeface="Arial" panose="020B0604020202020204" pitchFamily="34" charset="0"/>
                  <a:sym typeface="Calibri"/>
                </a:rPr>
                <a:t> </a:t>
              </a:r>
              <a:r>
                <a:rPr lang="en-US" b="0" i="0" u="none" strike="noStrike" cap="none" dirty="0" err="1">
                  <a:solidFill>
                    <a:schemeClr val="lt1"/>
                  </a:solidFill>
                  <a:latin typeface="+mj-lt"/>
                  <a:ea typeface="Calibri"/>
                  <a:cs typeface="Arial" panose="020B0604020202020204" pitchFamily="34" charset="0"/>
                  <a:sym typeface="Calibri"/>
                </a:rPr>
                <a:t>hướng</a:t>
              </a:r>
              <a:r>
                <a:rPr lang="en-US" b="0" i="0" u="none" strike="noStrike" cap="none" dirty="0">
                  <a:solidFill>
                    <a:schemeClr val="lt1"/>
                  </a:solidFill>
                  <a:latin typeface="+mj-lt"/>
                  <a:ea typeface="Calibri"/>
                  <a:cs typeface="Arial" panose="020B0604020202020204" pitchFamily="34" charset="0"/>
                  <a:sym typeface="Calibri"/>
                </a:rPr>
                <a:t> </a:t>
              </a:r>
              <a:r>
                <a:rPr lang="en-US" dirty="0" err="1" smtClean="0">
                  <a:solidFill>
                    <a:schemeClr val="lt1"/>
                  </a:solidFill>
                  <a:latin typeface="+mj-lt"/>
                  <a:ea typeface="Calibri"/>
                  <a:cs typeface="Arial" panose="020B0604020202020204" pitchFamily="34" charset="0"/>
                  <a:sym typeface="Calibri"/>
                </a:rPr>
                <a:t>nghề</a:t>
              </a:r>
              <a:r>
                <a:rPr lang="en-US" dirty="0" smtClean="0">
                  <a:solidFill>
                    <a:schemeClr val="lt1"/>
                  </a:solidFill>
                  <a:latin typeface="+mj-lt"/>
                  <a:ea typeface="Calibri"/>
                  <a:cs typeface="Arial" panose="020B0604020202020204" pitchFamily="34" charset="0"/>
                  <a:sym typeface="Calibri"/>
                </a:rPr>
                <a:t> </a:t>
              </a:r>
              <a:r>
                <a:rPr lang="en-US" dirty="0" err="1" smtClean="0">
                  <a:solidFill>
                    <a:schemeClr val="lt1"/>
                  </a:solidFill>
                  <a:latin typeface="+mj-lt"/>
                  <a:ea typeface="Calibri"/>
                  <a:cs typeface="Arial" panose="020B0604020202020204" pitchFamily="34" charset="0"/>
                  <a:sym typeface="Calibri"/>
                </a:rPr>
                <a:t>nghiệp</a:t>
              </a:r>
              <a:endParaRPr b="0" i="0" u="none" strike="noStrike" cap="none" dirty="0">
                <a:solidFill>
                  <a:schemeClr val="lt1"/>
                </a:solidFill>
                <a:latin typeface="+mj-lt"/>
                <a:ea typeface="Calibri"/>
                <a:cs typeface="Arial" panose="020B0604020202020204" pitchFamily="34" charset="0"/>
                <a:sym typeface="Calibri"/>
              </a:endParaRPr>
            </a:p>
          </p:txBody>
        </p:sp>
      </p:grpSp>
      <p:sp>
        <p:nvSpPr>
          <p:cNvPr id="308" name="Google Shape;308;g113ac30190f_0_186"/>
          <p:cNvSpPr txBox="1"/>
          <p:nvPr/>
        </p:nvSpPr>
        <p:spPr>
          <a:xfrm>
            <a:off x="-1438" y="304800"/>
            <a:ext cx="12192000" cy="457200"/>
          </a:xfrm>
          <a:prstGeom prst="rect">
            <a:avLst/>
          </a:prstGeom>
          <a:solidFill>
            <a:srgbClr val="BBD6EE"/>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1E4E79"/>
              </a:buClr>
              <a:buSzPts val="2400"/>
              <a:buFont typeface="Calibri"/>
              <a:buNone/>
            </a:pPr>
            <a:r>
              <a:rPr lang="en-US" sz="2400" b="1" i="0" u="none" strike="noStrike" cap="none" dirty="0" err="1">
                <a:solidFill>
                  <a:srgbClr val="1E4E79"/>
                </a:solidFill>
                <a:latin typeface="+mj-lt"/>
                <a:ea typeface="Calibri"/>
                <a:cs typeface="Arial" panose="020B0604020202020204" pitchFamily="34" charset="0"/>
                <a:sym typeface="Calibri"/>
              </a:rPr>
              <a:t>NỘI</a:t>
            </a:r>
            <a:r>
              <a:rPr lang="en-US" sz="2400" b="1" i="0" u="none" strike="noStrike" cap="none" dirty="0">
                <a:solidFill>
                  <a:srgbClr val="1E4E79"/>
                </a:solidFill>
                <a:latin typeface="+mj-lt"/>
                <a:ea typeface="Calibri"/>
                <a:cs typeface="Arial" panose="020B0604020202020204" pitchFamily="34" charset="0"/>
                <a:sym typeface="Calibri"/>
              </a:rPr>
              <a:t> DUNG </a:t>
            </a:r>
            <a:r>
              <a:rPr lang="en-US" sz="2400" b="1" i="0" u="none" strike="noStrike" cap="none" dirty="0" err="1">
                <a:solidFill>
                  <a:srgbClr val="1E4E79"/>
                </a:solidFill>
                <a:latin typeface="+mj-lt"/>
                <a:ea typeface="Calibri"/>
                <a:cs typeface="Arial" panose="020B0604020202020204" pitchFamily="34" charset="0"/>
                <a:sym typeface="Calibri"/>
              </a:rPr>
              <a:t>KHÁI</a:t>
            </a:r>
            <a:r>
              <a:rPr lang="en-US" sz="2400" b="1" i="0" u="none" strike="noStrike" cap="none" dirty="0">
                <a:solidFill>
                  <a:srgbClr val="1E4E79"/>
                </a:solidFill>
                <a:latin typeface="+mj-lt"/>
                <a:ea typeface="Calibri"/>
                <a:cs typeface="Arial" panose="020B0604020202020204" pitchFamily="34" charset="0"/>
                <a:sym typeface="Calibri"/>
              </a:rPr>
              <a:t> </a:t>
            </a:r>
            <a:r>
              <a:rPr lang="en-US" sz="2400" b="1" i="0" u="none" strike="noStrike" cap="none" dirty="0" err="1">
                <a:solidFill>
                  <a:srgbClr val="1E4E79"/>
                </a:solidFill>
                <a:latin typeface="+mj-lt"/>
                <a:ea typeface="Calibri"/>
                <a:cs typeface="Arial" panose="020B0604020202020204" pitchFamily="34" charset="0"/>
                <a:sym typeface="Calibri"/>
              </a:rPr>
              <a:t>QUÁT</a:t>
            </a:r>
            <a:r>
              <a:rPr lang="en-US" sz="2400" b="1" i="0" u="none" strike="noStrike" cap="none" dirty="0">
                <a:solidFill>
                  <a:srgbClr val="1E4E79"/>
                </a:solidFill>
                <a:latin typeface="+mj-lt"/>
                <a:ea typeface="Calibri"/>
                <a:cs typeface="Arial" panose="020B0604020202020204" pitchFamily="34" charset="0"/>
                <a:sym typeface="Calibri"/>
              </a:rPr>
              <a:t> </a:t>
            </a:r>
            <a:r>
              <a:rPr lang="en-US" sz="2400" b="1" i="0" u="none" strike="noStrike" cap="none" dirty="0" err="1">
                <a:solidFill>
                  <a:srgbClr val="1E4E79"/>
                </a:solidFill>
                <a:latin typeface="+mj-lt"/>
                <a:ea typeface="Calibri"/>
                <a:cs typeface="Arial" panose="020B0604020202020204" pitchFamily="34" charset="0"/>
                <a:sym typeface="Calibri"/>
              </a:rPr>
              <a:t>HOẠT</a:t>
            </a:r>
            <a:r>
              <a:rPr lang="en-US" sz="2400" b="1" i="0" u="none" strike="noStrike" cap="none" dirty="0">
                <a:solidFill>
                  <a:srgbClr val="1E4E79"/>
                </a:solidFill>
                <a:latin typeface="+mj-lt"/>
                <a:ea typeface="Calibri"/>
                <a:cs typeface="Arial" panose="020B0604020202020204" pitchFamily="34" charset="0"/>
                <a:sym typeface="Calibri"/>
              </a:rPr>
              <a:t> </a:t>
            </a:r>
            <a:r>
              <a:rPr lang="en-US" sz="2400" b="1" i="0" u="none" strike="noStrike" cap="none" dirty="0" err="1">
                <a:solidFill>
                  <a:srgbClr val="1E4E79"/>
                </a:solidFill>
                <a:latin typeface="+mj-lt"/>
                <a:ea typeface="Calibri"/>
                <a:cs typeface="Arial" panose="020B0604020202020204" pitchFamily="34" charset="0"/>
                <a:sym typeface="Calibri"/>
              </a:rPr>
              <a:t>ĐỘNG</a:t>
            </a:r>
            <a:endParaRPr sz="1400" b="0" i="0" u="none" strike="noStrike" cap="none" dirty="0">
              <a:solidFill>
                <a:srgbClr val="000000"/>
              </a:solidFill>
              <a:latin typeface="+mj-lt"/>
              <a:sym typeface="Arial"/>
            </a:endParaRPr>
          </a:p>
        </p:txBody>
      </p:sp>
      <p:sp>
        <p:nvSpPr>
          <p:cNvPr id="309" name="Google Shape;309;g113ac30190f_0_186"/>
          <p:cNvSpPr/>
          <p:nvPr/>
        </p:nvSpPr>
        <p:spPr>
          <a:xfrm>
            <a:off x="1600036" y="1215295"/>
            <a:ext cx="537900" cy="533400"/>
          </a:xfrm>
          <a:prstGeom prst="ellipse">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rgbClr val="F7D5CB">
                <a:alpha val="89410"/>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g113ac30190f_0_186"/>
          <p:cNvSpPr/>
          <p:nvPr/>
        </p:nvSpPr>
        <p:spPr>
          <a:xfrm>
            <a:off x="4180932" y="1227621"/>
            <a:ext cx="624000" cy="606900"/>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rgbClr val="E0E0E0">
                <a:alpha val="89410"/>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113ac30190f_0_186"/>
          <p:cNvSpPr/>
          <p:nvPr/>
        </p:nvSpPr>
        <p:spPr>
          <a:xfrm>
            <a:off x="6782938" y="1129662"/>
            <a:ext cx="612600" cy="594600"/>
          </a:xfrm>
          <a:prstGeom prst="ellipse">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FFE8CA">
                <a:alpha val="89410"/>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113ac30190f_0_186"/>
          <p:cNvSpPr/>
          <p:nvPr/>
        </p:nvSpPr>
        <p:spPr>
          <a:xfrm>
            <a:off x="9417439" y="1178545"/>
            <a:ext cx="519000" cy="606900"/>
          </a:xfrm>
          <a:prstGeom prst="roundRect">
            <a:avLst>
              <a:gd name="adj" fmla="val 166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13ac30190f_0_247"/>
          <p:cNvSpPr txBox="1"/>
          <p:nvPr/>
        </p:nvSpPr>
        <p:spPr>
          <a:xfrm>
            <a:off x="0" y="1378239"/>
            <a:ext cx="12192000" cy="457200"/>
          </a:xfrm>
          <a:prstGeom prst="rect">
            <a:avLst/>
          </a:prstGeom>
          <a:solidFill>
            <a:srgbClr val="BBD6EE"/>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1E4E79"/>
              </a:buClr>
              <a:buSzPts val="2400"/>
              <a:buFont typeface="Calibri"/>
              <a:buNone/>
            </a:pPr>
            <a:r>
              <a:rPr lang="en-US" sz="2400" b="1" i="0" u="none" strike="noStrike" cap="none" dirty="0" err="1">
                <a:solidFill>
                  <a:srgbClr val="1E4E79"/>
                </a:solidFill>
                <a:latin typeface="Arial" panose="020B0604020202020204" pitchFamily="34" charset="0"/>
                <a:ea typeface="Calibri"/>
                <a:cs typeface="Arial" panose="020B0604020202020204" pitchFamily="34" charset="0"/>
                <a:sym typeface="Calibri"/>
              </a:rPr>
              <a:t>C</a:t>
            </a:r>
            <a:r>
              <a:rPr lang="en-US" sz="2400" b="1" dirty="0" err="1">
                <a:solidFill>
                  <a:srgbClr val="1E4E79"/>
                </a:solidFill>
                <a:latin typeface="Arial" panose="020B0604020202020204" pitchFamily="34" charset="0"/>
                <a:ea typeface="Calibri"/>
                <a:cs typeface="Arial" panose="020B0604020202020204" pitchFamily="34" charset="0"/>
                <a:sym typeface="Calibri"/>
              </a:rPr>
              <a:t>Á</a:t>
            </a:r>
            <a:r>
              <a:rPr lang="en-US" sz="2400" b="1" i="0" u="none" strike="noStrike" cap="none" dirty="0" err="1">
                <a:solidFill>
                  <a:srgbClr val="1E4E79"/>
                </a:solidFill>
                <a:latin typeface="Arial" panose="020B0604020202020204" pitchFamily="34" charset="0"/>
                <a:ea typeface="Calibri"/>
                <a:cs typeface="Arial" panose="020B0604020202020204" pitchFamily="34" charset="0"/>
                <a:sym typeface="Calibri"/>
              </a:rPr>
              <a:t>C</a:t>
            </a:r>
            <a:r>
              <a:rPr lang="en-US" sz="2400"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400" b="1" i="0" u="none" strike="noStrike" cap="none" dirty="0" err="1">
                <a:solidFill>
                  <a:srgbClr val="1E4E79"/>
                </a:solidFill>
                <a:latin typeface="Arial" panose="020B0604020202020204" pitchFamily="34" charset="0"/>
                <a:ea typeface="Calibri"/>
                <a:cs typeface="Arial" panose="020B0604020202020204" pitchFamily="34" charset="0"/>
                <a:sym typeface="Calibri"/>
              </a:rPr>
              <a:t>PHƯƠNG</a:t>
            </a:r>
            <a:r>
              <a:rPr lang="en-US" sz="2400"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400" b="1" i="0" u="none" strike="noStrike" cap="none" dirty="0" err="1">
                <a:solidFill>
                  <a:srgbClr val="1E4E79"/>
                </a:solidFill>
                <a:latin typeface="Arial" panose="020B0604020202020204" pitchFamily="34" charset="0"/>
                <a:ea typeface="Calibri"/>
                <a:cs typeface="Arial" panose="020B0604020202020204" pitchFamily="34" charset="0"/>
                <a:sym typeface="Calibri"/>
              </a:rPr>
              <a:t>THỨC</a:t>
            </a:r>
            <a:r>
              <a:rPr lang="en-US" sz="2400"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400" b="1" i="0" u="none" strike="noStrike" cap="none" dirty="0" err="1">
                <a:solidFill>
                  <a:srgbClr val="1E4E79"/>
                </a:solidFill>
                <a:latin typeface="Arial" panose="020B0604020202020204" pitchFamily="34" charset="0"/>
                <a:ea typeface="Calibri"/>
                <a:cs typeface="Arial" panose="020B0604020202020204" pitchFamily="34" charset="0"/>
                <a:sym typeface="Calibri"/>
              </a:rPr>
              <a:t>TỔ</a:t>
            </a:r>
            <a:r>
              <a:rPr lang="en-US" sz="2400"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400" b="1" i="0" u="none" strike="noStrike" cap="none" dirty="0" err="1">
                <a:solidFill>
                  <a:srgbClr val="1E4E79"/>
                </a:solidFill>
                <a:latin typeface="Arial" panose="020B0604020202020204" pitchFamily="34" charset="0"/>
                <a:ea typeface="Calibri"/>
                <a:cs typeface="Arial" panose="020B0604020202020204" pitchFamily="34" charset="0"/>
                <a:sym typeface="Calibri"/>
              </a:rPr>
              <a:t>CHỨC</a:t>
            </a:r>
            <a:endParaRPr sz="2400" b="1" i="0" u="none" strike="noStrike" cap="none" dirty="0">
              <a:solidFill>
                <a:srgbClr val="1E4E79"/>
              </a:solidFill>
              <a:latin typeface="Arial" panose="020B0604020202020204" pitchFamily="34" charset="0"/>
              <a:ea typeface="Calibri"/>
              <a:cs typeface="Arial" panose="020B0604020202020204" pitchFamily="34" charset="0"/>
              <a:sym typeface="Calibri"/>
            </a:endParaRPr>
          </a:p>
        </p:txBody>
      </p:sp>
      <p:grpSp>
        <p:nvGrpSpPr>
          <p:cNvPr id="343" name="Google Shape;343;g113ac30190f_0_247"/>
          <p:cNvGrpSpPr/>
          <p:nvPr/>
        </p:nvGrpSpPr>
        <p:grpSpPr>
          <a:xfrm>
            <a:off x="274660" y="1964792"/>
            <a:ext cx="11796426" cy="3704540"/>
            <a:chOff x="7247" y="719144"/>
            <a:chExt cx="11796426" cy="3704540"/>
          </a:xfrm>
        </p:grpSpPr>
        <p:sp>
          <p:nvSpPr>
            <p:cNvPr id="344" name="Google Shape;344;g113ac30190f_0_247"/>
            <p:cNvSpPr/>
            <p:nvPr/>
          </p:nvSpPr>
          <p:spPr>
            <a:xfrm>
              <a:off x="7247" y="1459242"/>
              <a:ext cx="2569800" cy="1918500"/>
            </a:xfrm>
            <a:prstGeom prst="round2SameRect">
              <a:avLst>
                <a:gd name="adj1" fmla="val 8000"/>
                <a:gd name="adj2" fmla="val 0"/>
              </a:avLst>
            </a:prstGeom>
            <a:solidFill>
              <a:schemeClr val="lt1">
                <a:alpha val="89410"/>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g113ac30190f_0_247"/>
            <p:cNvSpPr txBox="1"/>
            <p:nvPr/>
          </p:nvSpPr>
          <p:spPr>
            <a:xfrm>
              <a:off x="52198" y="1504193"/>
              <a:ext cx="2480100" cy="1873500"/>
            </a:xfrm>
            <a:prstGeom prst="rect">
              <a:avLst/>
            </a:prstGeom>
            <a:noFill/>
            <a:ln>
              <a:noFill/>
            </a:ln>
          </p:spPr>
          <p:txBody>
            <a:bodyPr spcFirstLastPara="1" wrap="square" lIns="19050" tIns="57150" rIns="19050" bIns="1905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Thực</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địa</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Thực</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tế</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Tham</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quan</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Cắm</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trại</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Tro</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chơi</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mj-lt"/>
                  <a:ea typeface="Calibri"/>
                  <a:cs typeface="Arial" panose="020B0604020202020204" pitchFamily="34" charset="0"/>
                  <a:sym typeface="Calibri"/>
                </a:rPr>
                <a:t>…</a:t>
              </a:r>
              <a:endParaRPr sz="1500" b="0" i="0" u="none" strike="noStrike" cap="none" dirty="0">
                <a:solidFill>
                  <a:schemeClr val="dk1"/>
                </a:solidFill>
                <a:latin typeface="+mj-lt"/>
                <a:ea typeface="Calibri"/>
                <a:cs typeface="Arial" panose="020B0604020202020204" pitchFamily="34" charset="0"/>
                <a:sym typeface="Calibri"/>
              </a:endParaRPr>
            </a:p>
          </p:txBody>
        </p:sp>
        <p:sp>
          <p:nvSpPr>
            <p:cNvPr id="346" name="Google Shape;346;g113ac30190f_0_247"/>
            <p:cNvSpPr/>
            <p:nvPr/>
          </p:nvSpPr>
          <p:spPr>
            <a:xfrm>
              <a:off x="7247" y="3377648"/>
              <a:ext cx="2569800" cy="8250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g113ac30190f_0_247"/>
            <p:cNvSpPr txBox="1"/>
            <p:nvPr/>
          </p:nvSpPr>
          <p:spPr>
            <a:xfrm>
              <a:off x="7247" y="3377648"/>
              <a:ext cx="1809900" cy="825000"/>
            </a:xfrm>
            <a:prstGeom prst="rect">
              <a:avLst/>
            </a:prstGeom>
            <a:noFill/>
            <a:ln>
              <a:noFill/>
            </a:ln>
          </p:spPr>
          <p:txBody>
            <a:bodyPr spcFirstLastPara="1" wrap="square" lIns="72375" tIns="0" rIns="24125" bIns="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600" b="0" i="0" u="none" strike="noStrike" cap="none" dirty="0" err="1">
                  <a:solidFill>
                    <a:schemeClr val="lt1"/>
                  </a:solidFill>
                  <a:latin typeface="+mj-lt"/>
                  <a:ea typeface="Calibri"/>
                  <a:cs typeface="Arial" panose="020B0604020202020204" pitchFamily="34" charset="0"/>
                  <a:sym typeface="Calibri"/>
                </a:rPr>
                <a:t>Phương</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thức</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có</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tính</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khám</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phá</a:t>
              </a:r>
              <a:r>
                <a:rPr lang="en-US" sz="1600" b="0" i="1" u="none" strike="noStrike" cap="none" dirty="0">
                  <a:solidFill>
                    <a:schemeClr val="lt1"/>
                  </a:solidFill>
                  <a:latin typeface="+mj-lt"/>
                  <a:ea typeface="Calibri"/>
                  <a:cs typeface="Arial" panose="020B0604020202020204" pitchFamily="34" charset="0"/>
                  <a:sym typeface="Calibri"/>
                </a:rPr>
                <a:t> </a:t>
              </a:r>
              <a:endParaRPr sz="1600" b="0" i="0" u="none" strike="noStrike" cap="none" dirty="0">
                <a:solidFill>
                  <a:schemeClr val="lt1"/>
                </a:solidFill>
                <a:latin typeface="+mj-lt"/>
                <a:ea typeface="Calibri"/>
                <a:cs typeface="Arial" panose="020B0604020202020204" pitchFamily="34" charset="0"/>
                <a:sym typeface="Calibri"/>
              </a:endParaRPr>
            </a:p>
          </p:txBody>
        </p:sp>
        <p:sp>
          <p:nvSpPr>
            <p:cNvPr id="348" name="Google Shape;348;g113ac30190f_0_247"/>
            <p:cNvSpPr/>
            <p:nvPr/>
          </p:nvSpPr>
          <p:spPr>
            <a:xfrm>
              <a:off x="1889764" y="3508678"/>
              <a:ext cx="899400" cy="899400"/>
            </a:xfrm>
            <a:prstGeom prst="ellipse">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rgbClr val="F7D5CB">
                  <a:alpha val="89410"/>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113ac30190f_0_247"/>
            <p:cNvSpPr/>
            <p:nvPr/>
          </p:nvSpPr>
          <p:spPr>
            <a:xfrm>
              <a:off x="3034776" y="719144"/>
              <a:ext cx="2569800" cy="2909100"/>
            </a:xfrm>
            <a:prstGeom prst="round2SameRect">
              <a:avLst>
                <a:gd name="adj1" fmla="val 8000"/>
                <a:gd name="adj2" fmla="val 0"/>
              </a:avLst>
            </a:prstGeom>
            <a:solidFill>
              <a:schemeClr val="lt1">
                <a:alpha val="89410"/>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113ac30190f_0_247"/>
            <p:cNvSpPr txBox="1"/>
            <p:nvPr/>
          </p:nvSpPr>
          <p:spPr>
            <a:xfrm>
              <a:off x="3094993" y="779361"/>
              <a:ext cx="2449500" cy="2848800"/>
            </a:xfrm>
            <a:prstGeom prst="rect">
              <a:avLst/>
            </a:prstGeom>
            <a:noFill/>
            <a:ln>
              <a:noFill/>
            </a:ln>
          </p:spPr>
          <p:txBody>
            <a:bodyPr spcFirstLastPara="1" wrap="square" lIns="19050" tIns="57150" rIns="19050" bIns="1905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Diễn</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đàn</a:t>
              </a:r>
              <a:r>
                <a:rPr lang="en-US" sz="1500" b="0" i="0" u="none" strike="noStrike" cap="none" dirty="0">
                  <a:solidFill>
                    <a:schemeClr val="dk1"/>
                  </a:solidFill>
                  <a:latin typeface="+mj-lt"/>
                  <a:ea typeface="Calibri"/>
                  <a:cs typeface="Arial" panose="020B0604020202020204" pitchFamily="34" charset="0"/>
                  <a:sym typeface="Calibri"/>
                </a:rPr>
                <a:t> </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Giao</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lưu</a:t>
              </a:r>
              <a:r>
                <a:rPr lang="en-US" sz="1500" b="0" i="0" u="none" strike="noStrike" cap="none" dirty="0">
                  <a:solidFill>
                    <a:schemeClr val="dk1"/>
                  </a:solidFill>
                  <a:latin typeface="+mj-lt"/>
                  <a:ea typeface="Calibri"/>
                  <a:cs typeface="Arial" panose="020B0604020202020204" pitchFamily="34" charset="0"/>
                  <a:sym typeface="Calibri"/>
                </a:rPr>
                <a:t> </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Hội</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thảo</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Sân</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khấu</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hoá</a:t>
              </a:r>
              <a:r>
                <a:rPr lang="en-US" sz="1500" b="0" i="0" u="none" strike="noStrike" cap="none" dirty="0">
                  <a:solidFill>
                    <a:schemeClr val="dk1"/>
                  </a:solidFill>
                  <a:latin typeface="+mj-lt"/>
                  <a:ea typeface="Calibri"/>
                  <a:cs typeface="Arial" panose="020B0604020202020204" pitchFamily="34" charset="0"/>
                  <a:sym typeface="Calibri"/>
                </a:rPr>
                <a:t> </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Đóng</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vai</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Thảo</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luận</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Trao</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đổi</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Thực</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hành</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Thuyết</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trình</a:t>
              </a:r>
              <a:r>
                <a:rPr lang="en-US" sz="1500" b="0" i="0" u="none" strike="noStrike" cap="none" dirty="0">
                  <a:solidFill>
                    <a:schemeClr val="dk1"/>
                  </a:solidFill>
                  <a:latin typeface="+mj-lt"/>
                  <a:ea typeface="Calibri"/>
                  <a:cs typeface="Arial" panose="020B0604020202020204" pitchFamily="34" charset="0"/>
                  <a:sym typeface="Calibri"/>
                </a:rPr>
                <a:t> </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Trình</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diễn</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smtClean="0">
                  <a:solidFill>
                    <a:schemeClr val="dk1"/>
                  </a:solidFill>
                  <a:latin typeface="+mj-lt"/>
                  <a:ea typeface="Calibri"/>
                  <a:cs typeface="Arial" panose="020B0604020202020204" pitchFamily="34" charset="0"/>
                  <a:sym typeface="Calibri"/>
                </a:rPr>
                <a:t>…</a:t>
              </a:r>
              <a:endParaRPr sz="1500" b="0" i="0" u="none" strike="noStrike" cap="none" dirty="0">
                <a:solidFill>
                  <a:schemeClr val="dk1"/>
                </a:solidFill>
                <a:latin typeface="+mj-lt"/>
                <a:ea typeface="Calibri"/>
                <a:cs typeface="Arial" panose="020B0604020202020204" pitchFamily="34" charset="0"/>
                <a:sym typeface="Calibri"/>
              </a:endParaRPr>
            </a:p>
          </p:txBody>
        </p:sp>
        <p:sp>
          <p:nvSpPr>
            <p:cNvPr id="351" name="Google Shape;351;g113ac30190f_0_247"/>
            <p:cNvSpPr/>
            <p:nvPr/>
          </p:nvSpPr>
          <p:spPr>
            <a:xfrm>
              <a:off x="3050735" y="3425848"/>
              <a:ext cx="2569800" cy="8250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113ac30190f_0_247"/>
            <p:cNvSpPr txBox="1"/>
            <p:nvPr/>
          </p:nvSpPr>
          <p:spPr>
            <a:xfrm>
              <a:off x="3050735" y="3425848"/>
              <a:ext cx="1809900" cy="825000"/>
            </a:xfrm>
            <a:prstGeom prst="rect">
              <a:avLst/>
            </a:prstGeom>
            <a:noFill/>
            <a:ln>
              <a:noFill/>
            </a:ln>
          </p:spPr>
          <p:txBody>
            <a:bodyPr spcFirstLastPara="1" wrap="square" lIns="72375" tIns="0" rIns="24125" bIns="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600" b="0" i="0" u="none" strike="noStrike" cap="none" dirty="0" err="1">
                  <a:solidFill>
                    <a:schemeClr val="lt1"/>
                  </a:solidFill>
                  <a:latin typeface="+mj-lt"/>
                  <a:ea typeface="Calibri"/>
                  <a:cs typeface="Arial" panose="020B0604020202020204" pitchFamily="34" charset="0"/>
                  <a:sym typeface="Calibri"/>
                </a:rPr>
                <a:t>Phương</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thức</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có</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tính</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thể</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nghiệm</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tương</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tác</a:t>
              </a:r>
              <a:r>
                <a:rPr lang="en-US" sz="1600" b="0" i="1" u="none" strike="noStrike" cap="none" dirty="0">
                  <a:solidFill>
                    <a:schemeClr val="lt1"/>
                  </a:solidFill>
                  <a:latin typeface="+mj-lt"/>
                  <a:ea typeface="Calibri"/>
                  <a:cs typeface="Arial" panose="020B0604020202020204" pitchFamily="34" charset="0"/>
                  <a:sym typeface="Calibri"/>
                </a:rPr>
                <a:t> </a:t>
              </a:r>
              <a:endParaRPr sz="1600" b="0" i="0" u="none" strike="noStrike" cap="none" dirty="0">
                <a:solidFill>
                  <a:schemeClr val="lt1"/>
                </a:solidFill>
                <a:latin typeface="+mj-lt"/>
                <a:ea typeface="Calibri"/>
                <a:cs typeface="Arial" panose="020B0604020202020204" pitchFamily="34" charset="0"/>
                <a:sym typeface="Calibri"/>
              </a:endParaRPr>
            </a:p>
          </p:txBody>
        </p:sp>
        <p:sp>
          <p:nvSpPr>
            <p:cNvPr id="353" name="Google Shape;353;g113ac30190f_0_247"/>
            <p:cNvSpPr/>
            <p:nvPr/>
          </p:nvSpPr>
          <p:spPr>
            <a:xfrm>
              <a:off x="4920901" y="3524284"/>
              <a:ext cx="899400" cy="899400"/>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rgbClr val="E0E0E0">
                  <a:alpha val="89410"/>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113ac30190f_0_247"/>
            <p:cNvSpPr/>
            <p:nvPr/>
          </p:nvSpPr>
          <p:spPr>
            <a:xfrm>
              <a:off x="6016920" y="1459242"/>
              <a:ext cx="2569800" cy="1918500"/>
            </a:xfrm>
            <a:prstGeom prst="round2SameRect">
              <a:avLst>
                <a:gd name="adj1" fmla="val 8000"/>
                <a:gd name="adj2" fmla="val 0"/>
              </a:avLst>
            </a:prstGeom>
            <a:solidFill>
              <a:schemeClr val="lt1">
                <a:alpha val="89410"/>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113ac30190f_0_247"/>
            <p:cNvSpPr txBox="1"/>
            <p:nvPr/>
          </p:nvSpPr>
          <p:spPr>
            <a:xfrm>
              <a:off x="6061871" y="1504193"/>
              <a:ext cx="2480100" cy="1873500"/>
            </a:xfrm>
            <a:prstGeom prst="rect">
              <a:avLst/>
            </a:prstGeom>
            <a:noFill/>
            <a:ln>
              <a:noFill/>
            </a:ln>
          </p:spPr>
          <p:txBody>
            <a:bodyPr spcFirstLastPara="1" wrap="square" lIns="19050" tIns="57150" rIns="19050" bIns="1905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Thực</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hành</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lao</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động</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Hoạt</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động</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tình</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nguyện</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Hoạt</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động</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xã</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hội</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Hoạt</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động</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nhân</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đạo</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smtClean="0">
                  <a:solidFill>
                    <a:schemeClr val="dk1"/>
                  </a:solidFill>
                  <a:latin typeface="+mj-lt"/>
                  <a:ea typeface="Calibri"/>
                  <a:cs typeface="Arial" panose="020B0604020202020204" pitchFamily="34" charset="0"/>
                  <a:sym typeface="Calibri"/>
                </a:rPr>
                <a:t>…</a:t>
              </a:r>
              <a:endParaRPr sz="1500" b="0" i="0" u="none" strike="noStrike" cap="none" dirty="0">
                <a:solidFill>
                  <a:schemeClr val="dk1"/>
                </a:solidFill>
                <a:latin typeface="+mj-lt"/>
                <a:ea typeface="Calibri"/>
                <a:cs typeface="Arial" panose="020B0604020202020204" pitchFamily="34" charset="0"/>
                <a:sym typeface="Calibri"/>
              </a:endParaRPr>
            </a:p>
          </p:txBody>
        </p:sp>
        <p:sp>
          <p:nvSpPr>
            <p:cNvPr id="356" name="Google Shape;356;g113ac30190f_0_247"/>
            <p:cNvSpPr/>
            <p:nvPr/>
          </p:nvSpPr>
          <p:spPr>
            <a:xfrm>
              <a:off x="6016920" y="3377648"/>
              <a:ext cx="2569800" cy="8250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113ac30190f_0_247"/>
            <p:cNvSpPr txBox="1"/>
            <p:nvPr/>
          </p:nvSpPr>
          <p:spPr>
            <a:xfrm>
              <a:off x="6016920" y="3377648"/>
              <a:ext cx="1809900" cy="825000"/>
            </a:xfrm>
            <a:prstGeom prst="rect">
              <a:avLst/>
            </a:prstGeom>
            <a:noFill/>
            <a:ln>
              <a:noFill/>
            </a:ln>
          </p:spPr>
          <p:txBody>
            <a:bodyPr spcFirstLastPara="1" wrap="square" lIns="72375" tIns="0" rIns="24125" bIns="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600" b="0" i="0" u="none" strike="noStrike" cap="none" dirty="0" err="1">
                  <a:solidFill>
                    <a:srgbClr val="FF0000"/>
                  </a:solidFill>
                  <a:latin typeface="+mj-lt"/>
                  <a:ea typeface="Calibri"/>
                  <a:cs typeface="Arial" panose="020B0604020202020204" pitchFamily="34" charset="0"/>
                  <a:sym typeface="Calibri"/>
                </a:rPr>
                <a:t>Phương</a:t>
              </a:r>
              <a:r>
                <a:rPr lang="en-US" sz="1600" b="0" i="0" u="none" strike="noStrike" cap="none" dirty="0">
                  <a:solidFill>
                    <a:srgbClr val="FF0000"/>
                  </a:solidFill>
                  <a:latin typeface="+mj-lt"/>
                  <a:ea typeface="Calibri"/>
                  <a:cs typeface="Arial" panose="020B0604020202020204" pitchFamily="34" charset="0"/>
                  <a:sym typeface="Calibri"/>
                </a:rPr>
                <a:t> </a:t>
              </a:r>
              <a:r>
                <a:rPr lang="en-US" sz="1600" b="0" i="0" u="none" strike="noStrike" cap="none" dirty="0" err="1">
                  <a:solidFill>
                    <a:srgbClr val="FF0000"/>
                  </a:solidFill>
                  <a:latin typeface="+mj-lt"/>
                  <a:ea typeface="Calibri"/>
                  <a:cs typeface="Arial" panose="020B0604020202020204" pitchFamily="34" charset="0"/>
                  <a:sym typeface="Calibri"/>
                </a:rPr>
                <a:t>thức</a:t>
              </a:r>
              <a:r>
                <a:rPr lang="en-US" sz="1600" b="0" i="0" u="none" strike="noStrike" cap="none" dirty="0">
                  <a:solidFill>
                    <a:srgbClr val="FF0000"/>
                  </a:solidFill>
                  <a:latin typeface="+mj-lt"/>
                  <a:ea typeface="Calibri"/>
                  <a:cs typeface="Arial" panose="020B0604020202020204" pitchFamily="34" charset="0"/>
                  <a:sym typeface="Calibri"/>
                </a:rPr>
                <a:t> </a:t>
              </a:r>
              <a:r>
                <a:rPr lang="en-US" sz="1600" b="0" i="0" u="none" strike="noStrike" cap="none" dirty="0" err="1">
                  <a:solidFill>
                    <a:srgbClr val="FF0000"/>
                  </a:solidFill>
                  <a:latin typeface="+mj-lt"/>
                  <a:ea typeface="Calibri"/>
                  <a:cs typeface="Arial" panose="020B0604020202020204" pitchFamily="34" charset="0"/>
                  <a:sym typeface="Calibri"/>
                </a:rPr>
                <a:t>có</a:t>
              </a:r>
              <a:r>
                <a:rPr lang="en-US" sz="1600" b="0" i="0" u="none" strike="noStrike" cap="none" dirty="0">
                  <a:solidFill>
                    <a:srgbClr val="FF0000"/>
                  </a:solidFill>
                  <a:latin typeface="+mj-lt"/>
                  <a:ea typeface="Calibri"/>
                  <a:cs typeface="Arial" panose="020B0604020202020204" pitchFamily="34" charset="0"/>
                  <a:sym typeface="Calibri"/>
                </a:rPr>
                <a:t> </a:t>
              </a:r>
              <a:r>
                <a:rPr lang="en-US" sz="1600" b="0" i="0" u="none" strike="noStrike" cap="none" dirty="0" err="1">
                  <a:solidFill>
                    <a:srgbClr val="FF0000"/>
                  </a:solidFill>
                  <a:latin typeface="+mj-lt"/>
                  <a:ea typeface="Calibri"/>
                  <a:cs typeface="Arial" panose="020B0604020202020204" pitchFamily="34" charset="0"/>
                  <a:sym typeface="Calibri"/>
                </a:rPr>
                <a:t>tính</a:t>
              </a:r>
              <a:r>
                <a:rPr lang="en-US" sz="1600" b="0" i="0" u="none" strike="noStrike" cap="none" dirty="0">
                  <a:solidFill>
                    <a:srgbClr val="FF0000"/>
                  </a:solidFill>
                  <a:latin typeface="+mj-lt"/>
                  <a:ea typeface="Calibri"/>
                  <a:cs typeface="Arial" panose="020B0604020202020204" pitchFamily="34" charset="0"/>
                  <a:sym typeface="Calibri"/>
                </a:rPr>
                <a:t> </a:t>
              </a:r>
              <a:r>
                <a:rPr lang="en-US" sz="1600" b="0" i="0" u="none" strike="noStrike" cap="none" dirty="0" err="1">
                  <a:solidFill>
                    <a:srgbClr val="FF0000"/>
                  </a:solidFill>
                  <a:latin typeface="+mj-lt"/>
                  <a:ea typeface="Calibri"/>
                  <a:cs typeface="Arial" panose="020B0604020202020204" pitchFamily="34" charset="0"/>
                  <a:sym typeface="Calibri"/>
                </a:rPr>
                <a:t>cống</a:t>
              </a:r>
              <a:r>
                <a:rPr lang="en-US" sz="1600" b="0" i="0" u="none" strike="noStrike" cap="none" dirty="0">
                  <a:solidFill>
                    <a:srgbClr val="FF0000"/>
                  </a:solidFill>
                  <a:latin typeface="+mj-lt"/>
                  <a:ea typeface="Calibri"/>
                  <a:cs typeface="Arial" panose="020B0604020202020204" pitchFamily="34" charset="0"/>
                  <a:sym typeface="Calibri"/>
                </a:rPr>
                <a:t> </a:t>
              </a:r>
              <a:r>
                <a:rPr lang="en-US" sz="1600" b="0" i="0" u="none" strike="noStrike" cap="none" dirty="0" err="1">
                  <a:solidFill>
                    <a:srgbClr val="FF0000"/>
                  </a:solidFill>
                  <a:latin typeface="+mj-lt"/>
                  <a:ea typeface="Calibri"/>
                  <a:cs typeface="Arial" panose="020B0604020202020204" pitchFamily="34" charset="0"/>
                  <a:sym typeface="Calibri"/>
                </a:rPr>
                <a:t>hiến</a:t>
              </a:r>
              <a:endParaRPr sz="1600" b="0" i="0" u="none" strike="noStrike" cap="none" dirty="0">
                <a:solidFill>
                  <a:srgbClr val="FF0000"/>
                </a:solidFill>
                <a:latin typeface="+mj-lt"/>
                <a:ea typeface="Calibri"/>
                <a:cs typeface="Arial" panose="020B0604020202020204" pitchFamily="34" charset="0"/>
                <a:sym typeface="Calibri"/>
              </a:endParaRPr>
            </a:p>
          </p:txBody>
        </p:sp>
        <p:sp>
          <p:nvSpPr>
            <p:cNvPr id="358" name="Google Shape;358;g113ac30190f_0_247"/>
            <p:cNvSpPr/>
            <p:nvPr/>
          </p:nvSpPr>
          <p:spPr>
            <a:xfrm>
              <a:off x="7899437" y="3508678"/>
              <a:ext cx="899400" cy="899400"/>
            </a:xfrm>
            <a:prstGeom prst="ellipse">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FFE8CA">
                  <a:alpha val="89410"/>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g113ac30190f_0_247"/>
            <p:cNvSpPr/>
            <p:nvPr/>
          </p:nvSpPr>
          <p:spPr>
            <a:xfrm>
              <a:off x="9021756" y="1459242"/>
              <a:ext cx="2569800" cy="1918500"/>
            </a:xfrm>
            <a:prstGeom prst="round2SameRect">
              <a:avLst>
                <a:gd name="adj1" fmla="val 8000"/>
                <a:gd name="adj2" fmla="val 0"/>
              </a:avLst>
            </a:prstGeom>
            <a:solidFill>
              <a:schemeClr val="lt1">
                <a:alpha val="8941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113ac30190f_0_247"/>
            <p:cNvSpPr txBox="1"/>
            <p:nvPr/>
          </p:nvSpPr>
          <p:spPr>
            <a:xfrm>
              <a:off x="9066707" y="1504193"/>
              <a:ext cx="2480100" cy="1873500"/>
            </a:xfrm>
            <a:prstGeom prst="rect">
              <a:avLst/>
            </a:prstGeom>
            <a:noFill/>
            <a:ln>
              <a:noFill/>
            </a:ln>
          </p:spPr>
          <p:txBody>
            <a:bodyPr spcFirstLastPara="1" wrap="square" lIns="19050" tIns="57150" rIns="19050" bIns="1905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Dư</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án</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Khảo</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sát</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Điều</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tra</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err="1">
                  <a:solidFill>
                    <a:schemeClr val="dk1"/>
                  </a:solidFill>
                  <a:latin typeface="+mj-lt"/>
                  <a:ea typeface="Calibri"/>
                  <a:cs typeface="Arial" panose="020B0604020202020204" pitchFamily="34" charset="0"/>
                  <a:sym typeface="Calibri"/>
                </a:rPr>
                <a:t>Sáng</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tạo</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công</a:t>
              </a:r>
              <a:r>
                <a:rPr lang="en-US" sz="1500" b="0" i="0" u="none" strike="noStrike" cap="none" dirty="0">
                  <a:solidFill>
                    <a:schemeClr val="dk1"/>
                  </a:solidFill>
                  <a:latin typeface="+mj-lt"/>
                  <a:ea typeface="Calibri"/>
                  <a:cs typeface="Arial" panose="020B0604020202020204" pitchFamily="34" charset="0"/>
                  <a:sym typeface="Calibri"/>
                </a:rPr>
                <a:t> </a:t>
              </a:r>
              <a:r>
                <a:rPr lang="en-US" sz="1500" b="0" i="0" u="none" strike="noStrike" cap="none" dirty="0" err="1">
                  <a:solidFill>
                    <a:schemeClr val="dk1"/>
                  </a:solidFill>
                  <a:latin typeface="+mj-lt"/>
                  <a:ea typeface="Calibri"/>
                  <a:cs typeface="Arial" panose="020B0604020202020204" pitchFamily="34" charset="0"/>
                  <a:sym typeface="Calibri"/>
                </a:rPr>
                <a:t>nghệ</a:t>
              </a:r>
              <a:endParaRPr sz="1500" b="0" i="0" u="none" strike="noStrike" cap="none" dirty="0">
                <a:solidFill>
                  <a:schemeClr val="dk1"/>
                </a:solidFill>
                <a:latin typeface="+mj-lt"/>
                <a:ea typeface="Calibri"/>
                <a:cs typeface="Arial" panose="020B0604020202020204" pitchFamily="34" charset="0"/>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dirty="0" smtClean="0">
                  <a:solidFill>
                    <a:schemeClr val="dk1"/>
                  </a:solidFill>
                  <a:latin typeface="+mj-lt"/>
                  <a:ea typeface="Calibri"/>
                  <a:cs typeface="Arial" panose="020B0604020202020204" pitchFamily="34" charset="0"/>
                  <a:sym typeface="Calibri"/>
                </a:rPr>
                <a:t>…</a:t>
              </a:r>
              <a:endParaRPr sz="1500" b="0" i="0" u="none" strike="noStrike" cap="none" dirty="0">
                <a:solidFill>
                  <a:schemeClr val="dk1"/>
                </a:solidFill>
                <a:latin typeface="+mj-lt"/>
                <a:ea typeface="Calibri"/>
                <a:cs typeface="Arial" panose="020B0604020202020204" pitchFamily="34" charset="0"/>
                <a:sym typeface="Calibri"/>
              </a:endParaRPr>
            </a:p>
          </p:txBody>
        </p:sp>
        <p:sp>
          <p:nvSpPr>
            <p:cNvPr id="361" name="Google Shape;361;g113ac30190f_0_247"/>
            <p:cNvSpPr/>
            <p:nvPr/>
          </p:nvSpPr>
          <p:spPr>
            <a:xfrm>
              <a:off x="9021756" y="3377648"/>
              <a:ext cx="2569800" cy="8250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g113ac30190f_0_247"/>
            <p:cNvSpPr txBox="1"/>
            <p:nvPr/>
          </p:nvSpPr>
          <p:spPr>
            <a:xfrm>
              <a:off x="9021756" y="3377648"/>
              <a:ext cx="1809900" cy="825000"/>
            </a:xfrm>
            <a:prstGeom prst="rect">
              <a:avLst/>
            </a:prstGeom>
            <a:noFill/>
            <a:ln>
              <a:noFill/>
            </a:ln>
          </p:spPr>
          <p:txBody>
            <a:bodyPr spcFirstLastPara="1" wrap="square" lIns="72375" tIns="0" rIns="24125" bIns="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600" b="0" i="0" u="none" strike="noStrike" cap="none" dirty="0" err="1">
                  <a:solidFill>
                    <a:schemeClr val="lt1"/>
                  </a:solidFill>
                  <a:latin typeface="+mj-lt"/>
                  <a:ea typeface="Calibri"/>
                  <a:cs typeface="Arial" panose="020B0604020202020204" pitchFamily="34" charset="0"/>
                  <a:sym typeface="Calibri"/>
                </a:rPr>
                <a:t>Phương</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thức</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có</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tính</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nghiên</a:t>
              </a:r>
              <a:r>
                <a:rPr lang="en-US" sz="1600" b="0" i="0" u="none" strike="noStrike" cap="none" dirty="0">
                  <a:solidFill>
                    <a:schemeClr val="lt1"/>
                  </a:solidFill>
                  <a:latin typeface="+mj-lt"/>
                  <a:ea typeface="Calibri"/>
                  <a:cs typeface="Arial" panose="020B0604020202020204" pitchFamily="34" charset="0"/>
                  <a:sym typeface="Calibri"/>
                </a:rPr>
                <a:t> </a:t>
              </a:r>
              <a:r>
                <a:rPr lang="en-US" sz="1600" b="0" i="0" u="none" strike="noStrike" cap="none" dirty="0" err="1">
                  <a:solidFill>
                    <a:schemeClr val="lt1"/>
                  </a:solidFill>
                  <a:latin typeface="+mj-lt"/>
                  <a:ea typeface="Calibri"/>
                  <a:cs typeface="Arial" panose="020B0604020202020204" pitchFamily="34" charset="0"/>
                  <a:sym typeface="Calibri"/>
                </a:rPr>
                <a:t>cứu</a:t>
              </a:r>
              <a:r>
                <a:rPr lang="en-US" sz="1600" b="0" i="1" u="none" strike="noStrike" cap="none" dirty="0">
                  <a:solidFill>
                    <a:schemeClr val="lt1"/>
                  </a:solidFill>
                  <a:latin typeface="+mj-lt"/>
                  <a:ea typeface="Calibri"/>
                  <a:cs typeface="Arial" panose="020B0604020202020204" pitchFamily="34" charset="0"/>
                  <a:sym typeface="Calibri"/>
                </a:rPr>
                <a:t> </a:t>
              </a:r>
              <a:endParaRPr sz="1600" b="0" i="0" u="none" strike="noStrike" cap="none" dirty="0">
                <a:solidFill>
                  <a:schemeClr val="lt1"/>
                </a:solidFill>
                <a:latin typeface="+mj-lt"/>
                <a:ea typeface="Calibri"/>
                <a:cs typeface="Arial" panose="020B0604020202020204" pitchFamily="34" charset="0"/>
                <a:sym typeface="Calibri"/>
              </a:endParaRPr>
            </a:p>
          </p:txBody>
        </p:sp>
        <p:sp>
          <p:nvSpPr>
            <p:cNvPr id="363" name="Google Shape;363;g113ac30190f_0_247"/>
            <p:cNvSpPr/>
            <p:nvPr/>
          </p:nvSpPr>
          <p:spPr>
            <a:xfrm>
              <a:off x="10904273" y="3508678"/>
              <a:ext cx="899400" cy="899400"/>
            </a:xfrm>
            <a:prstGeom prst="ellipse">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CCD3EA">
                  <a:alpha val="89410"/>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4" name="Google Shape;364;g113ac30190f_0_247"/>
          <p:cNvSpPr txBox="1"/>
          <p:nvPr/>
        </p:nvSpPr>
        <p:spPr>
          <a:xfrm>
            <a:off x="274660" y="5798685"/>
            <a:ext cx="11658600" cy="990600"/>
          </a:xfrm>
          <a:prstGeom prst="rect">
            <a:avLst/>
          </a:prstGeom>
          <a:solidFill>
            <a:schemeClr val="accent1">
              <a:lumMod val="60000"/>
              <a:lumOff val="40000"/>
            </a:schemeClr>
          </a:solidFill>
          <a:ln>
            <a:noFill/>
          </a:ln>
        </p:spPr>
        <p:txBody>
          <a:bodyPr spcFirstLastPara="1" wrap="square" lIns="91425" tIns="45700" rIns="91425" bIns="45700" anchor="t" anchorCtr="0">
            <a:normAutofit/>
          </a:bodyPr>
          <a:lstStyle/>
          <a:p>
            <a:pPr marL="274320" marR="0" lvl="0" indent="-274320" algn="l" rtl="0">
              <a:lnSpc>
                <a:spcPct val="90000"/>
              </a:lnSpc>
              <a:spcBef>
                <a:spcPts val="0"/>
              </a:spcBef>
              <a:spcAft>
                <a:spcPts val="0"/>
              </a:spcAft>
              <a:buClr>
                <a:schemeClr val="dk1"/>
              </a:buClr>
              <a:buSzPts val="2400"/>
              <a:buFont typeface="Arial"/>
              <a:buChar char="▪"/>
            </a:pPr>
            <a:r>
              <a:rPr lang="en-US" sz="2400" b="0" i="0" u="none" strike="noStrike" cap="none" dirty="0" err="1">
                <a:solidFill>
                  <a:srgbClr val="002060"/>
                </a:solidFill>
                <a:latin typeface="+mj-lt"/>
                <a:ea typeface="Calibri"/>
                <a:cs typeface="Arial" panose="020B0604020202020204" pitchFamily="34" charset="0"/>
                <a:sym typeface="Calibri"/>
              </a:rPr>
              <a:t>Hoạt</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động</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trải</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nghiệm</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hướng</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nghiệp</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được</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tổ</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chức</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trong</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và</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ngoài</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lớp</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học</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trong</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và</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ngoài</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trường</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học</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theo</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quy</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mô</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nhóm</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lớp</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học</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khối</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lớp</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hoặc</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quy</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mô</a:t>
            </a:r>
            <a:r>
              <a:rPr lang="en-US" sz="2400" b="0" i="0" u="none" strike="noStrike" cap="none" dirty="0">
                <a:solidFill>
                  <a:srgbClr val="002060"/>
                </a:solidFill>
                <a:latin typeface="+mj-lt"/>
                <a:ea typeface="Calibri"/>
                <a:cs typeface="Arial" panose="020B0604020202020204" pitchFamily="34" charset="0"/>
                <a:sym typeface="Calibri"/>
              </a:rPr>
              <a:t> </a:t>
            </a:r>
            <a:r>
              <a:rPr lang="en-US" sz="2400" b="0" i="0" u="none" strike="noStrike" cap="none" dirty="0" err="1">
                <a:solidFill>
                  <a:srgbClr val="002060"/>
                </a:solidFill>
                <a:latin typeface="+mj-lt"/>
                <a:ea typeface="Calibri"/>
                <a:cs typeface="Arial" panose="020B0604020202020204" pitchFamily="34" charset="0"/>
                <a:sym typeface="Calibri"/>
              </a:rPr>
              <a:t>trường</a:t>
            </a:r>
            <a:r>
              <a:rPr lang="en-US" sz="2400" b="0" i="0" u="none" strike="noStrike" cap="none" dirty="0">
                <a:solidFill>
                  <a:srgbClr val="002060"/>
                </a:solidFill>
                <a:latin typeface="+mj-lt"/>
                <a:ea typeface="Calibri"/>
                <a:cs typeface="Arial" panose="020B0604020202020204" pitchFamily="34" charset="0"/>
                <a:sym typeface="Calibri"/>
              </a:rPr>
              <a:t>.</a:t>
            </a:r>
            <a:endParaRPr sz="2400" b="0" i="0" u="none" strike="noStrike" cap="none" dirty="0">
              <a:solidFill>
                <a:srgbClr val="002060"/>
              </a:solidFill>
              <a:latin typeface="+mj-lt"/>
              <a:ea typeface="Calibri"/>
              <a:cs typeface="Arial" panose="020B060402020202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13ac30190f_0_273"/>
          <p:cNvSpPr txBox="1"/>
          <p:nvPr/>
        </p:nvSpPr>
        <p:spPr>
          <a:xfrm>
            <a:off x="1588" y="917035"/>
            <a:ext cx="12188700" cy="457200"/>
          </a:xfrm>
          <a:prstGeom prst="rect">
            <a:avLst/>
          </a:prstGeom>
          <a:solidFill>
            <a:srgbClr val="BBD6EE"/>
          </a:solidFill>
          <a:ln>
            <a:noFill/>
          </a:ln>
        </p:spPr>
        <p:txBody>
          <a:bodyPr spcFirstLastPara="1" wrap="square" lIns="91400" tIns="45700" rIns="91400" bIns="45700" anchor="b" anchorCtr="0">
            <a:normAutofit/>
          </a:bodyPr>
          <a:lstStyle/>
          <a:p>
            <a:pPr marL="0" marR="0" lvl="0" indent="0" algn="l" rtl="0">
              <a:lnSpc>
                <a:spcPct val="90000"/>
              </a:lnSpc>
              <a:spcBef>
                <a:spcPts val="0"/>
              </a:spcBef>
              <a:spcAft>
                <a:spcPts val="0"/>
              </a:spcAft>
              <a:buClr>
                <a:srgbClr val="1E4E79"/>
              </a:buClr>
              <a:buSzPts val="2399"/>
              <a:buFont typeface="Calibri"/>
              <a:buNone/>
            </a:pPr>
            <a:r>
              <a:rPr lang="en-US" sz="2399"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399" b="1" i="0" u="none" strike="noStrike" cap="none" dirty="0" err="1">
                <a:solidFill>
                  <a:srgbClr val="1E4E79"/>
                </a:solidFill>
                <a:latin typeface="Arial" panose="020B0604020202020204" pitchFamily="34" charset="0"/>
                <a:ea typeface="Calibri"/>
                <a:cs typeface="Arial" panose="020B0604020202020204" pitchFamily="34" charset="0"/>
                <a:sym typeface="Calibri"/>
              </a:rPr>
              <a:t>CÁC</a:t>
            </a:r>
            <a:r>
              <a:rPr lang="en-US" sz="2399"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399" b="1" i="0" u="none" strike="noStrike" cap="none" dirty="0" err="1">
                <a:solidFill>
                  <a:srgbClr val="1E4E79"/>
                </a:solidFill>
                <a:latin typeface="Arial" panose="020B0604020202020204" pitchFamily="34" charset="0"/>
                <a:ea typeface="Calibri"/>
                <a:cs typeface="Arial" panose="020B0604020202020204" pitchFamily="34" charset="0"/>
                <a:sym typeface="Calibri"/>
              </a:rPr>
              <a:t>LOẠI</a:t>
            </a:r>
            <a:r>
              <a:rPr lang="en-US" sz="2399"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399" b="1" i="0" u="none" strike="noStrike" cap="none" dirty="0" err="1">
                <a:solidFill>
                  <a:srgbClr val="1E4E79"/>
                </a:solidFill>
                <a:latin typeface="Arial" panose="020B0604020202020204" pitchFamily="34" charset="0"/>
                <a:ea typeface="Calibri"/>
                <a:cs typeface="Arial" panose="020B0604020202020204" pitchFamily="34" charset="0"/>
                <a:sym typeface="Calibri"/>
              </a:rPr>
              <a:t>HÌNH</a:t>
            </a:r>
            <a:r>
              <a:rPr lang="en-US" sz="2399"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399" b="1" i="0" u="none" strike="noStrike" cap="none" dirty="0" err="1">
                <a:solidFill>
                  <a:srgbClr val="1E4E79"/>
                </a:solidFill>
                <a:latin typeface="Arial" panose="020B0604020202020204" pitchFamily="34" charset="0"/>
                <a:ea typeface="Calibri"/>
                <a:cs typeface="Arial" panose="020B0604020202020204" pitchFamily="34" charset="0"/>
                <a:sym typeface="Calibri"/>
              </a:rPr>
              <a:t>HOẠT</a:t>
            </a:r>
            <a:r>
              <a:rPr lang="en-US" sz="2399"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399" b="1" i="0" u="none" strike="noStrike" cap="none" dirty="0" err="1">
                <a:solidFill>
                  <a:srgbClr val="1E4E79"/>
                </a:solidFill>
                <a:latin typeface="Arial" panose="020B0604020202020204" pitchFamily="34" charset="0"/>
                <a:ea typeface="Calibri"/>
                <a:cs typeface="Arial" panose="020B0604020202020204" pitchFamily="34" charset="0"/>
                <a:sym typeface="Calibri"/>
              </a:rPr>
              <a:t>ĐỘNG</a:t>
            </a:r>
            <a:r>
              <a:rPr lang="en-US" sz="2399"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399" b="1" i="0" u="none" strike="noStrike" cap="none" dirty="0" err="1">
                <a:solidFill>
                  <a:srgbClr val="1E4E79"/>
                </a:solidFill>
                <a:latin typeface="Arial" panose="020B0604020202020204" pitchFamily="34" charset="0"/>
                <a:ea typeface="Calibri"/>
                <a:cs typeface="Arial" panose="020B0604020202020204" pitchFamily="34" charset="0"/>
                <a:sym typeface="Calibri"/>
              </a:rPr>
              <a:t>TRẢI</a:t>
            </a:r>
            <a:r>
              <a:rPr lang="en-US" sz="2399"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399" b="1" i="0" u="none" strike="noStrike" cap="none" dirty="0" err="1">
                <a:solidFill>
                  <a:srgbClr val="1E4E79"/>
                </a:solidFill>
                <a:latin typeface="Arial" panose="020B0604020202020204" pitchFamily="34" charset="0"/>
                <a:ea typeface="Calibri"/>
                <a:cs typeface="Arial" panose="020B0604020202020204" pitchFamily="34" charset="0"/>
                <a:sym typeface="Calibri"/>
              </a:rPr>
              <a:t>NGHIỆM</a:t>
            </a:r>
            <a:r>
              <a:rPr lang="en-US" sz="2399"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399" b="1" i="0" u="none" strike="noStrike" cap="none" dirty="0" err="1">
                <a:solidFill>
                  <a:srgbClr val="1E4E79"/>
                </a:solidFill>
                <a:latin typeface="Arial" panose="020B0604020202020204" pitchFamily="34" charset="0"/>
                <a:ea typeface="Calibri"/>
                <a:cs typeface="Arial" panose="020B0604020202020204" pitchFamily="34" charset="0"/>
                <a:sym typeface="Calibri"/>
              </a:rPr>
              <a:t>HƯỚNG</a:t>
            </a:r>
            <a:r>
              <a:rPr lang="en-US" sz="2399" b="1" i="0" u="none" strike="noStrike" cap="none" dirty="0">
                <a:solidFill>
                  <a:srgbClr val="1E4E79"/>
                </a:solidFill>
                <a:latin typeface="Arial" panose="020B0604020202020204" pitchFamily="34" charset="0"/>
                <a:ea typeface="Calibri"/>
                <a:cs typeface="Arial" panose="020B0604020202020204" pitchFamily="34" charset="0"/>
                <a:sym typeface="Calibri"/>
              </a:rPr>
              <a:t> </a:t>
            </a:r>
            <a:r>
              <a:rPr lang="en-US" sz="2399" b="1" i="0" u="none" strike="noStrike" cap="none" dirty="0" err="1">
                <a:solidFill>
                  <a:srgbClr val="1E4E79"/>
                </a:solidFill>
                <a:latin typeface="Arial" panose="020B0604020202020204" pitchFamily="34" charset="0"/>
                <a:ea typeface="Calibri"/>
                <a:cs typeface="Arial" panose="020B0604020202020204" pitchFamily="34" charset="0"/>
                <a:sym typeface="Calibri"/>
              </a:rPr>
              <a:t>NGHIỆP</a:t>
            </a:r>
            <a:endParaRPr sz="2399" b="1" i="0" u="none" strike="noStrike" cap="none" dirty="0">
              <a:solidFill>
                <a:srgbClr val="1E4E79"/>
              </a:solidFill>
              <a:latin typeface="Arial" panose="020B0604020202020204" pitchFamily="34" charset="0"/>
              <a:ea typeface="Calibri"/>
              <a:cs typeface="Arial" panose="020B0604020202020204" pitchFamily="34" charset="0"/>
              <a:sym typeface="Calibri"/>
            </a:endParaRPr>
          </a:p>
        </p:txBody>
      </p:sp>
      <p:grpSp>
        <p:nvGrpSpPr>
          <p:cNvPr id="370" name="Google Shape;370;g113ac30190f_0_273"/>
          <p:cNvGrpSpPr/>
          <p:nvPr/>
        </p:nvGrpSpPr>
        <p:grpSpPr>
          <a:xfrm>
            <a:off x="691461" y="1921374"/>
            <a:ext cx="10808876" cy="3780734"/>
            <a:chOff x="4326" y="468948"/>
            <a:chExt cx="10808876" cy="3780734"/>
          </a:xfrm>
        </p:grpSpPr>
        <p:sp>
          <p:nvSpPr>
            <p:cNvPr id="371" name="Google Shape;371;g113ac30190f_0_273"/>
            <p:cNvSpPr/>
            <p:nvPr/>
          </p:nvSpPr>
          <p:spPr>
            <a:xfrm>
              <a:off x="4326" y="468948"/>
              <a:ext cx="2160300" cy="10803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113ac30190f_0_273"/>
            <p:cNvSpPr txBox="1"/>
            <p:nvPr/>
          </p:nvSpPr>
          <p:spPr>
            <a:xfrm>
              <a:off x="35963" y="500585"/>
              <a:ext cx="2097000" cy="1017000"/>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err="1">
                  <a:solidFill>
                    <a:schemeClr val="dk2"/>
                  </a:solidFill>
                  <a:latin typeface="+mj-lt"/>
                  <a:ea typeface="Calibri"/>
                  <a:cs typeface="Arial" panose="020B0604020202020204" pitchFamily="34" charset="0"/>
                  <a:sym typeface="Calibri"/>
                </a:rPr>
                <a:t>Sinh</a:t>
              </a:r>
              <a:r>
                <a:rPr lang="en-US" sz="1800" b="1" i="0" u="none" strike="noStrike" cap="none" dirty="0">
                  <a:solidFill>
                    <a:schemeClr val="dk2"/>
                  </a:solidFill>
                  <a:latin typeface="+mj-lt"/>
                  <a:ea typeface="Calibri"/>
                  <a:cs typeface="Arial" panose="020B0604020202020204" pitchFamily="34" charset="0"/>
                  <a:sym typeface="Calibri"/>
                </a:rPr>
                <a:t> </a:t>
              </a:r>
              <a:r>
                <a:rPr lang="en-US" sz="1800" b="1" i="0" u="none" strike="noStrike" cap="none" dirty="0" err="1">
                  <a:solidFill>
                    <a:schemeClr val="dk2"/>
                  </a:solidFill>
                  <a:latin typeface="+mj-lt"/>
                  <a:ea typeface="Calibri"/>
                  <a:cs typeface="Arial" panose="020B0604020202020204" pitchFamily="34" charset="0"/>
                  <a:sym typeface="Calibri"/>
                </a:rPr>
                <a:t>hoạt</a:t>
              </a:r>
              <a:r>
                <a:rPr lang="en-US" sz="1800" b="1" i="0" u="none" strike="noStrike" cap="none" dirty="0">
                  <a:solidFill>
                    <a:schemeClr val="dk2"/>
                  </a:solidFill>
                  <a:latin typeface="+mj-lt"/>
                  <a:ea typeface="Calibri"/>
                  <a:cs typeface="Arial" panose="020B0604020202020204" pitchFamily="34" charset="0"/>
                  <a:sym typeface="Calibri"/>
                </a:rPr>
                <a:t> </a:t>
              </a:r>
              <a:r>
                <a:rPr lang="en-US" sz="1800" b="1" i="0" u="none" strike="noStrike" cap="none" dirty="0" err="1">
                  <a:solidFill>
                    <a:schemeClr val="dk2"/>
                  </a:solidFill>
                  <a:latin typeface="+mj-lt"/>
                  <a:ea typeface="Calibri"/>
                  <a:cs typeface="Arial" panose="020B0604020202020204" pitchFamily="34" charset="0"/>
                  <a:sym typeface="Calibri"/>
                </a:rPr>
                <a:t>dưới</a:t>
              </a:r>
              <a:r>
                <a:rPr lang="en-US" sz="1800" b="1" i="0" u="none" strike="noStrike" cap="none" dirty="0">
                  <a:solidFill>
                    <a:schemeClr val="dk2"/>
                  </a:solidFill>
                  <a:latin typeface="+mj-lt"/>
                  <a:ea typeface="Calibri"/>
                  <a:cs typeface="Arial" panose="020B0604020202020204" pitchFamily="34" charset="0"/>
                  <a:sym typeface="Calibri"/>
                </a:rPr>
                <a:t> </a:t>
              </a:r>
              <a:r>
                <a:rPr lang="en-US" sz="1800" b="1" i="0" u="none" strike="noStrike" cap="none" dirty="0" err="1">
                  <a:solidFill>
                    <a:schemeClr val="dk2"/>
                  </a:solidFill>
                  <a:latin typeface="+mj-lt"/>
                  <a:ea typeface="Calibri"/>
                  <a:cs typeface="Arial" panose="020B0604020202020204" pitchFamily="34" charset="0"/>
                  <a:sym typeface="Calibri"/>
                </a:rPr>
                <a:t>cờ</a:t>
              </a:r>
              <a:endParaRPr sz="1800" b="1" i="0" u="none" strike="noStrike" cap="none" dirty="0">
                <a:solidFill>
                  <a:schemeClr val="dk2"/>
                </a:solidFill>
                <a:latin typeface="+mj-lt"/>
                <a:ea typeface="Calibri"/>
                <a:cs typeface="Arial" panose="020B0604020202020204" pitchFamily="34" charset="0"/>
                <a:sym typeface="Calibri"/>
              </a:endParaRPr>
            </a:p>
          </p:txBody>
        </p:sp>
        <p:sp>
          <p:nvSpPr>
            <p:cNvPr id="373" name="Google Shape;373;g113ac30190f_0_273"/>
            <p:cNvSpPr/>
            <p:nvPr/>
          </p:nvSpPr>
          <p:spPr>
            <a:xfrm>
              <a:off x="220360" y="1549121"/>
              <a:ext cx="216000" cy="810000"/>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2"/>
              </a:solidFill>
              <a:prstDash val="solid"/>
              <a:miter lim="800000"/>
              <a:headEnd type="none" w="sm" len="sm"/>
              <a:tailEnd type="none" w="sm" len="sm"/>
            </a:ln>
          </p:spPr>
        </p:sp>
        <p:sp>
          <p:nvSpPr>
            <p:cNvPr id="374" name="Google Shape;374;g113ac30190f_0_273"/>
            <p:cNvSpPr/>
            <p:nvPr/>
          </p:nvSpPr>
          <p:spPr>
            <a:xfrm>
              <a:off x="436395" y="1819165"/>
              <a:ext cx="1728300" cy="1080300"/>
            </a:xfrm>
            <a:prstGeom prst="roundRect">
              <a:avLst>
                <a:gd name="adj" fmla="val 10000"/>
              </a:avLst>
            </a:prstGeom>
            <a:solidFill>
              <a:schemeClr val="lt1">
                <a:alpha val="89410"/>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113ac30190f_0_273"/>
            <p:cNvSpPr txBox="1"/>
            <p:nvPr/>
          </p:nvSpPr>
          <p:spPr>
            <a:xfrm>
              <a:off x="468032" y="1850802"/>
              <a:ext cx="1665000" cy="1017000"/>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mj-lt"/>
                  <a:ea typeface="Calibri"/>
                  <a:cs typeface="Arial" panose="020B0604020202020204" pitchFamily="34" charset="0"/>
                  <a:sym typeface="Calibri"/>
                </a:rPr>
                <a:t>Nghi</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lễ</a:t>
              </a:r>
              <a:endParaRPr sz="1800" b="0" i="0" u="none" strike="noStrike" cap="none" dirty="0">
                <a:solidFill>
                  <a:schemeClr val="dk1"/>
                </a:solidFill>
                <a:latin typeface="+mj-lt"/>
                <a:ea typeface="Calibri"/>
                <a:cs typeface="Arial" panose="020B0604020202020204" pitchFamily="34" charset="0"/>
                <a:sym typeface="Calibri"/>
              </a:endParaRPr>
            </a:p>
          </p:txBody>
        </p:sp>
        <p:sp>
          <p:nvSpPr>
            <p:cNvPr id="376" name="Google Shape;376;g113ac30190f_0_273"/>
            <p:cNvSpPr/>
            <p:nvPr/>
          </p:nvSpPr>
          <p:spPr>
            <a:xfrm>
              <a:off x="220360" y="1549121"/>
              <a:ext cx="216000" cy="2160300"/>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2"/>
              </a:solidFill>
              <a:prstDash val="solid"/>
              <a:miter lim="800000"/>
              <a:headEnd type="none" w="sm" len="sm"/>
              <a:tailEnd type="none" w="sm" len="sm"/>
            </a:ln>
          </p:spPr>
        </p:sp>
        <p:sp>
          <p:nvSpPr>
            <p:cNvPr id="377" name="Google Shape;377;g113ac30190f_0_273"/>
            <p:cNvSpPr/>
            <p:nvPr/>
          </p:nvSpPr>
          <p:spPr>
            <a:xfrm>
              <a:off x="436395" y="3169382"/>
              <a:ext cx="1728300" cy="1080300"/>
            </a:xfrm>
            <a:prstGeom prst="roundRect">
              <a:avLst>
                <a:gd name="adj" fmla="val 10000"/>
              </a:avLst>
            </a:prstGeom>
            <a:solidFill>
              <a:schemeClr val="lt1">
                <a:alpha val="89410"/>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13ac30190f_0_273"/>
            <p:cNvSpPr txBox="1"/>
            <p:nvPr/>
          </p:nvSpPr>
          <p:spPr>
            <a:xfrm>
              <a:off x="468032" y="3201019"/>
              <a:ext cx="1665000" cy="1017000"/>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mj-lt"/>
                  <a:ea typeface="Calibri"/>
                  <a:cs typeface="Arial" panose="020B0604020202020204" pitchFamily="34" charset="0"/>
                  <a:sym typeface="Calibri"/>
                </a:rPr>
                <a:t>Hoạt</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động</a:t>
              </a:r>
              <a:r>
                <a:rPr lang="en-US" sz="1800" b="0" i="0" u="none" strike="noStrike" cap="none" dirty="0">
                  <a:solidFill>
                    <a:schemeClr val="dk1"/>
                  </a:solidFill>
                  <a:latin typeface="+mj-lt"/>
                  <a:ea typeface="Calibri"/>
                  <a:cs typeface="Arial" panose="020B0604020202020204" pitchFamily="34" charset="0"/>
                  <a:sym typeface="Calibri"/>
                </a:rPr>
                <a:t> GD </a:t>
              </a:r>
              <a:r>
                <a:rPr lang="en-US" sz="1800" b="0" i="0" u="none" strike="noStrike" cap="none" dirty="0" err="1">
                  <a:solidFill>
                    <a:schemeClr val="dk1"/>
                  </a:solidFill>
                  <a:latin typeface="+mj-lt"/>
                  <a:ea typeface="Calibri"/>
                  <a:cs typeface="Arial" panose="020B0604020202020204" pitchFamily="34" charset="0"/>
                  <a:sym typeface="Calibri"/>
                </a:rPr>
                <a:t>theo</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chủ</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đề</a:t>
              </a:r>
              <a:endParaRPr sz="1800" b="0" i="0" u="none" strike="noStrike" cap="none" dirty="0">
                <a:solidFill>
                  <a:schemeClr val="dk1"/>
                </a:solidFill>
                <a:latin typeface="+mj-lt"/>
                <a:ea typeface="Calibri"/>
                <a:cs typeface="Arial" panose="020B0604020202020204" pitchFamily="34" charset="0"/>
                <a:sym typeface="Calibri"/>
              </a:endParaRPr>
            </a:p>
          </p:txBody>
        </p:sp>
        <p:sp>
          <p:nvSpPr>
            <p:cNvPr id="379" name="Google Shape;379;g113ac30190f_0_273"/>
            <p:cNvSpPr/>
            <p:nvPr/>
          </p:nvSpPr>
          <p:spPr>
            <a:xfrm>
              <a:off x="2704760" y="468948"/>
              <a:ext cx="2160300" cy="10803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113ac30190f_0_273"/>
            <p:cNvSpPr txBox="1"/>
            <p:nvPr/>
          </p:nvSpPr>
          <p:spPr>
            <a:xfrm>
              <a:off x="2736397" y="500585"/>
              <a:ext cx="2097000" cy="1017000"/>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err="1">
                  <a:solidFill>
                    <a:schemeClr val="dk2"/>
                  </a:solidFill>
                  <a:latin typeface="+mj-lt"/>
                  <a:ea typeface="Calibri"/>
                  <a:cs typeface="Arial" panose="020B0604020202020204" pitchFamily="34" charset="0"/>
                  <a:sym typeface="Calibri"/>
                </a:rPr>
                <a:t>Sinh</a:t>
              </a:r>
              <a:r>
                <a:rPr lang="en-US" sz="2000" b="1" i="0" u="none" strike="noStrike" cap="none" dirty="0">
                  <a:solidFill>
                    <a:schemeClr val="dk2"/>
                  </a:solidFill>
                  <a:latin typeface="+mj-lt"/>
                  <a:ea typeface="Calibri"/>
                  <a:cs typeface="Arial" panose="020B0604020202020204" pitchFamily="34" charset="0"/>
                  <a:sym typeface="Calibri"/>
                </a:rPr>
                <a:t> </a:t>
              </a:r>
              <a:r>
                <a:rPr lang="en-US" sz="2000" b="1" i="0" u="none" strike="noStrike" cap="none" dirty="0" err="1">
                  <a:solidFill>
                    <a:schemeClr val="dk2"/>
                  </a:solidFill>
                  <a:latin typeface="+mj-lt"/>
                  <a:ea typeface="Calibri"/>
                  <a:cs typeface="Arial" panose="020B0604020202020204" pitchFamily="34" charset="0"/>
                  <a:sym typeface="Calibri"/>
                </a:rPr>
                <a:t>hoạt</a:t>
              </a:r>
              <a:r>
                <a:rPr lang="en-US" sz="2000" b="1" i="0" u="none" strike="noStrike" cap="none" dirty="0">
                  <a:solidFill>
                    <a:schemeClr val="dk2"/>
                  </a:solidFill>
                  <a:latin typeface="+mj-lt"/>
                  <a:ea typeface="Calibri"/>
                  <a:cs typeface="Arial" panose="020B0604020202020204" pitchFamily="34" charset="0"/>
                  <a:sym typeface="Calibri"/>
                </a:rPr>
                <a:t> </a:t>
              </a:r>
              <a:r>
                <a:rPr lang="en-US" sz="2000" b="1" i="0" u="none" strike="noStrike" cap="none" dirty="0" err="1">
                  <a:solidFill>
                    <a:schemeClr val="dk2"/>
                  </a:solidFill>
                  <a:latin typeface="+mj-lt"/>
                  <a:ea typeface="Calibri"/>
                  <a:cs typeface="Arial" panose="020B0604020202020204" pitchFamily="34" charset="0"/>
                  <a:sym typeface="Calibri"/>
                </a:rPr>
                <a:t>lớp</a:t>
              </a:r>
              <a:endParaRPr sz="2000" b="1" i="0" u="none" strike="noStrike" cap="none" dirty="0">
                <a:solidFill>
                  <a:schemeClr val="dk2"/>
                </a:solidFill>
                <a:latin typeface="+mj-lt"/>
                <a:ea typeface="Calibri"/>
                <a:cs typeface="Arial" panose="020B0604020202020204" pitchFamily="34" charset="0"/>
                <a:sym typeface="Calibri"/>
              </a:endParaRPr>
            </a:p>
          </p:txBody>
        </p:sp>
        <p:sp>
          <p:nvSpPr>
            <p:cNvPr id="381" name="Google Shape;381;g113ac30190f_0_273"/>
            <p:cNvSpPr/>
            <p:nvPr/>
          </p:nvSpPr>
          <p:spPr>
            <a:xfrm>
              <a:off x="2920794" y="1549121"/>
              <a:ext cx="216000" cy="810000"/>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2"/>
              </a:solidFill>
              <a:prstDash val="solid"/>
              <a:miter lim="800000"/>
              <a:headEnd type="none" w="sm" len="sm"/>
              <a:tailEnd type="none" w="sm" len="sm"/>
            </a:ln>
          </p:spPr>
        </p:sp>
        <p:sp>
          <p:nvSpPr>
            <p:cNvPr id="382" name="Google Shape;382;g113ac30190f_0_273"/>
            <p:cNvSpPr/>
            <p:nvPr/>
          </p:nvSpPr>
          <p:spPr>
            <a:xfrm>
              <a:off x="3136829" y="1819165"/>
              <a:ext cx="1728300" cy="1080300"/>
            </a:xfrm>
            <a:prstGeom prst="roundRect">
              <a:avLst>
                <a:gd name="adj" fmla="val 10000"/>
              </a:avLst>
            </a:prstGeom>
            <a:solidFill>
              <a:schemeClr val="lt1">
                <a:alpha val="89410"/>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g113ac30190f_0_273"/>
            <p:cNvSpPr txBox="1"/>
            <p:nvPr/>
          </p:nvSpPr>
          <p:spPr>
            <a:xfrm>
              <a:off x="3168466" y="1850802"/>
              <a:ext cx="1665000" cy="1017000"/>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mj-lt"/>
                  <a:ea typeface="Calibri"/>
                  <a:cs typeface="Arial" panose="020B0604020202020204" pitchFamily="34" charset="0"/>
                  <a:sym typeface="Calibri"/>
                </a:rPr>
                <a:t>Sơ</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kết</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tuần</a:t>
              </a:r>
              <a:r>
                <a:rPr lang="en-US" sz="1800" b="0" i="0" u="none" strike="noStrike" cap="none" dirty="0">
                  <a:solidFill>
                    <a:schemeClr val="dk1"/>
                  </a:solidFill>
                  <a:latin typeface="+mj-lt"/>
                  <a:ea typeface="Calibri"/>
                  <a:cs typeface="Arial" panose="020B0604020202020204" pitchFamily="34" charset="0"/>
                  <a:sym typeface="Calibri"/>
                </a:rPr>
                <a:t>/</a:t>
              </a:r>
              <a:r>
                <a:rPr lang="en-US" sz="1800" b="0" i="0" u="none" strike="noStrike" cap="none" dirty="0" err="1">
                  <a:solidFill>
                    <a:schemeClr val="dk1"/>
                  </a:solidFill>
                  <a:latin typeface="+mj-lt"/>
                  <a:ea typeface="Calibri"/>
                  <a:cs typeface="Arial" panose="020B0604020202020204" pitchFamily="34" charset="0"/>
                  <a:sym typeface="Calibri"/>
                </a:rPr>
                <a:t>tháng</a:t>
              </a:r>
              <a:endParaRPr sz="1800" b="0" i="0" u="none" strike="noStrike" cap="none" dirty="0">
                <a:solidFill>
                  <a:schemeClr val="dk1"/>
                </a:solidFill>
                <a:latin typeface="+mj-lt"/>
                <a:ea typeface="Calibri"/>
                <a:cs typeface="Arial" panose="020B0604020202020204" pitchFamily="34" charset="0"/>
                <a:sym typeface="Calibri"/>
              </a:endParaRPr>
            </a:p>
          </p:txBody>
        </p:sp>
        <p:sp>
          <p:nvSpPr>
            <p:cNvPr id="384" name="Google Shape;384;g113ac30190f_0_273"/>
            <p:cNvSpPr/>
            <p:nvPr/>
          </p:nvSpPr>
          <p:spPr>
            <a:xfrm>
              <a:off x="2920794" y="1549121"/>
              <a:ext cx="216000" cy="2160300"/>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2"/>
              </a:solidFill>
              <a:prstDash val="solid"/>
              <a:miter lim="800000"/>
              <a:headEnd type="none" w="sm" len="sm"/>
              <a:tailEnd type="none" w="sm" len="sm"/>
            </a:ln>
          </p:spPr>
        </p:sp>
        <p:sp>
          <p:nvSpPr>
            <p:cNvPr id="385" name="Google Shape;385;g113ac30190f_0_273"/>
            <p:cNvSpPr/>
            <p:nvPr/>
          </p:nvSpPr>
          <p:spPr>
            <a:xfrm>
              <a:off x="3136829" y="3169382"/>
              <a:ext cx="1728300" cy="1080300"/>
            </a:xfrm>
            <a:prstGeom prst="roundRect">
              <a:avLst>
                <a:gd name="adj" fmla="val 10000"/>
              </a:avLst>
            </a:prstGeom>
            <a:solidFill>
              <a:schemeClr val="lt1">
                <a:alpha val="8941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g113ac30190f_0_273"/>
            <p:cNvSpPr txBox="1"/>
            <p:nvPr/>
          </p:nvSpPr>
          <p:spPr>
            <a:xfrm>
              <a:off x="3168466" y="3201019"/>
              <a:ext cx="1665000" cy="1017000"/>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mj-lt"/>
                  <a:ea typeface="Calibri"/>
                  <a:cs typeface="Arial" panose="020B0604020202020204" pitchFamily="34" charset="0"/>
                  <a:sym typeface="Calibri"/>
                </a:rPr>
                <a:t>Hoạt</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động</a:t>
              </a:r>
              <a:r>
                <a:rPr lang="en-US" sz="1800" b="0" i="0" u="none" strike="noStrike" cap="none" dirty="0">
                  <a:solidFill>
                    <a:schemeClr val="dk1"/>
                  </a:solidFill>
                  <a:latin typeface="+mj-lt"/>
                  <a:ea typeface="Calibri"/>
                  <a:cs typeface="Arial" panose="020B0604020202020204" pitchFamily="34" charset="0"/>
                  <a:sym typeface="Calibri"/>
                </a:rPr>
                <a:t> GD </a:t>
              </a:r>
              <a:r>
                <a:rPr lang="en-US" sz="1800" b="0" i="0" u="none" strike="noStrike" cap="none" dirty="0" err="1">
                  <a:solidFill>
                    <a:schemeClr val="dk1"/>
                  </a:solidFill>
                  <a:latin typeface="+mj-lt"/>
                  <a:ea typeface="Calibri"/>
                  <a:cs typeface="Arial" panose="020B0604020202020204" pitchFamily="34" charset="0"/>
                  <a:sym typeface="Calibri"/>
                </a:rPr>
                <a:t>theo</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chủ</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đề</a:t>
              </a:r>
              <a:endParaRPr sz="1800" b="0" i="0" u="none" strike="noStrike" cap="none" dirty="0">
                <a:solidFill>
                  <a:schemeClr val="dk1"/>
                </a:solidFill>
                <a:latin typeface="+mj-lt"/>
                <a:ea typeface="Calibri"/>
                <a:cs typeface="Arial" panose="020B0604020202020204" pitchFamily="34" charset="0"/>
                <a:sym typeface="Calibri"/>
              </a:endParaRPr>
            </a:p>
          </p:txBody>
        </p:sp>
        <p:sp>
          <p:nvSpPr>
            <p:cNvPr id="387" name="Google Shape;387;g113ac30190f_0_273"/>
            <p:cNvSpPr/>
            <p:nvPr/>
          </p:nvSpPr>
          <p:spPr>
            <a:xfrm>
              <a:off x="5405194" y="468948"/>
              <a:ext cx="2442000" cy="1080300"/>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113ac30190f_0_273"/>
            <p:cNvSpPr txBox="1"/>
            <p:nvPr/>
          </p:nvSpPr>
          <p:spPr>
            <a:xfrm>
              <a:off x="5436831" y="500585"/>
              <a:ext cx="2378700" cy="1017000"/>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err="1">
                  <a:solidFill>
                    <a:schemeClr val="dk2"/>
                  </a:solidFill>
                  <a:latin typeface="+mj-lt"/>
                  <a:ea typeface="Calibri"/>
                  <a:cs typeface="Arial" panose="020B0604020202020204" pitchFamily="34" charset="0"/>
                  <a:sym typeface="Calibri"/>
                </a:rPr>
                <a:t>Hoạt</a:t>
              </a:r>
              <a:r>
                <a:rPr lang="en-US" sz="2000" b="1" i="0" u="none" strike="noStrike" cap="none" dirty="0">
                  <a:solidFill>
                    <a:schemeClr val="dk2"/>
                  </a:solidFill>
                  <a:latin typeface="+mj-lt"/>
                  <a:ea typeface="Calibri"/>
                  <a:cs typeface="Arial" panose="020B0604020202020204" pitchFamily="34" charset="0"/>
                  <a:sym typeface="Calibri"/>
                </a:rPr>
                <a:t> </a:t>
              </a:r>
              <a:r>
                <a:rPr lang="en-US" sz="2000" b="1" i="0" u="none" strike="noStrike" cap="none" dirty="0" err="1">
                  <a:solidFill>
                    <a:schemeClr val="dk2"/>
                  </a:solidFill>
                  <a:latin typeface="+mj-lt"/>
                  <a:ea typeface="Calibri"/>
                  <a:cs typeface="Arial" panose="020B0604020202020204" pitchFamily="34" charset="0"/>
                  <a:sym typeface="Calibri"/>
                </a:rPr>
                <a:t>động</a:t>
              </a:r>
              <a:r>
                <a:rPr lang="en-US" sz="2000" b="1" i="0" u="none" strike="noStrike" cap="none" dirty="0">
                  <a:solidFill>
                    <a:schemeClr val="dk2"/>
                  </a:solidFill>
                  <a:latin typeface="+mj-lt"/>
                  <a:ea typeface="Calibri"/>
                  <a:cs typeface="Arial" panose="020B0604020202020204" pitchFamily="34" charset="0"/>
                  <a:sym typeface="Calibri"/>
                </a:rPr>
                <a:t> </a:t>
              </a:r>
              <a:r>
                <a:rPr lang="en-US" sz="2000" b="1" i="0" u="none" strike="noStrike" cap="none" dirty="0" err="1">
                  <a:solidFill>
                    <a:schemeClr val="dk2"/>
                  </a:solidFill>
                  <a:latin typeface="+mj-lt"/>
                  <a:ea typeface="Calibri"/>
                  <a:cs typeface="Arial" panose="020B0604020202020204" pitchFamily="34" charset="0"/>
                  <a:sym typeface="Calibri"/>
                </a:rPr>
                <a:t>giáo</a:t>
              </a:r>
              <a:r>
                <a:rPr lang="en-US" sz="2000" b="1" i="0" u="none" strike="noStrike" cap="none" dirty="0">
                  <a:solidFill>
                    <a:schemeClr val="dk2"/>
                  </a:solidFill>
                  <a:latin typeface="+mj-lt"/>
                  <a:ea typeface="Calibri"/>
                  <a:cs typeface="Arial" panose="020B0604020202020204" pitchFamily="34" charset="0"/>
                  <a:sym typeface="Calibri"/>
                </a:rPr>
                <a:t> </a:t>
              </a:r>
              <a:r>
                <a:rPr lang="en-US" sz="2000" b="1" i="0" u="none" strike="noStrike" cap="none" dirty="0" err="1">
                  <a:solidFill>
                    <a:schemeClr val="dk2"/>
                  </a:solidFill>
                  <a:latin typeface="+mj-lt"/>
                  <a:ea typeface="Calibri"/>
                  <a:cs typeface="Arial" panose="020B0604020202020204" pitchFamily="34" charset="0"/>
                  <a:sym typeface="Calibri"/>
                </a:rPr>
                <a:t>dục</a:t>
              </a:r>
              <a:r>
                <a:rPr lang="en-US" sz="2000" b="1" i="0" u="none" strike="noStrike" cap="none" dirty="0">
                  <a:solidFill>
                    <a:schemeClr val="dk2"/>
                  </a:solidFill>
                  <a:latin typeface="+mj-lt"/>
                  <a:ea typeface="Calibri"/>
                  <a:cs typeface="Arial" panose="020B0604020202020204" pitchFamily="34" charset="0"/>
                  <a:sym typeface="Calibri"/>
                </a:rPr>
                <a:t> </a:t>
              </a:r>
              <a:r>
                <a:rPr lang="en-US" sz="2000" b="1" i="0" u="none" strike="noStrike" cap="none" dirty="0" err="1">
                  <a:solidFill>
                    <a:schemeClr val="dk2"/>
                  </a:solidFill>
                  <a:latin typeface="+mj-lt"/>
                  <a:ea typeface="Calibri"/>
                  <a:cs typeface="Arial" panose="020B0604020202020204" pitchFamily="34" charset="0"/>
                  <a:sym typeface="Calibri"/>
                </a:rPr>
                <a:t>theo</a:t>
              </a:r>
              <a:r>
                <a:rPr lang="en-US" sz="2000" b="1" i="0" u="none" strike="noStrike" cap="none" dirty="0">
                  <a:solidFill>
                    <a:schemeClr val="dk2"/>
                  </a:solidFill>
                  <a:latin typeface="+mj-lt"/>
                  <a:ea typeface="Calibri"/>
                  <a:cs typeface="Arial" panose="020B0604020202020204" pitchFamily="34" charset="0"/>
                  <a:sym typeface="Calibri"/>
                </a:rPr>
                <a:t> </a:t>
              </a:r>
              <a:r>
                <a:rPr lang="en-US" sz="2000" b="1" i="0" u="none" strike="noStrike" cap="none" dirty="0" err="1">
                  <a:solidFill>
                    <a:schemeClr val="dk2"/>
                  </a:solidFill>
                  <a:latin typeface="+mj-lt"/>
                  <a:ea typeface="Calibri"/>
                  <a:cs typeface="Arial" panose="020B0604020202020204" pitchFamily="34" charset="0"/>
                  <a:sym typeface="Calibri"/>
                </a:rPr>
                <a:t>chủ</a:t>
              </a:r>
              <a:r>
                <a:rPr lang="en-US" sz="2000" b="1" i="0" u="none" strike="noStrike" cap="none" dirty="0">
                  <a:solidFill>
                    <a:schemeClr val="dk2"/>
                  </a:solidFill>
                  <a:latin typeface="+mj-lt"/>
                  <a:ea typeface="Calibri"/>
                  <a:cs typeface="Arial" panose="020B0604020202020204" pitchFamily="34" charset="0"/>
                  <a:sym typeface="Calibri"/>
                </a:rPr>
                <a:t> </a:t>
              </a:r>
              <a:r>
                <a:rPr lang="en-US" sz="2000" b="1" i="0" u="none" strike="noStrike" cap="none" dirty="0" err="1">
                  <a:solidFill>
                    <a:schemeClr val="dk2"/>
                  </a:solidFill>
                  <a:latin typeface="+mj-lt"/>
                  <a:ea typeface="Calibri"/>
                  <a:cs typeface="Arial" panose="020B0604020202020204" pitchFamily="34" charset="0"/>
                  <a:sym typeface="Calibri"/>
                </a:rPr>
                <a:t>đề</a:t>
              </a:r>
              <a:endParaRPr sz="2000" b="1" i="0" u="none" strike="noStrike" cap="none" dirty="0">
                <a:solidFill>
                  <a:schemeClr val="dk2"/>
                </a:solidFill>
                <a:latin typeface="+mj-lt"/>
                <a:ea typeface="Calibri"/>
                <a:cs typeface="Arial" panose="020B0604020202020204" pitchFamily="34" charset="0"/>
                <a:sym typeface="Calibri"/>
              </a:endParaRPr>
            </a:p>
          </p:txBody>
        </p:sp>
        <p:sp>
          <p:nvSpPr>
            <p:cNvPr id="389" name="Google Shape;389;g113ac30190f_0_273"/>
            <p:cNvSpPr/>
            <p:nvPr/>
          </p:nvSpPr>
          <p:spPr>
            <a:xfrm>
              <a:off x="5649406" y="1549121"/>
              <a:ext cx="244200" cy="810000"/>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2"/>
              </a:solidFill>
              <a:prstDash val="solid"/>
              <a:miter lim="800000"/>
              <a:headEnd type="none" w="sm" len="sm"/>
              <a:tailEnd type="none" w="sm" len="sm"/>
            </a:ln>
          </p:spPr>
        </p:sp>
        <p:sp>
          <p:nvSpPr>
            <p:cNvPr id="390" name="Google Shape;390;g113ac30190f_0_273"/>
            <p:cNvSpPr/>
            <p:nvPr/>
          </p:nvSpPr>
          <p:spPr>
            <a:xfrm>
              <a:off x="5893618" y="1819165"/>
              <a:ext cx="1728300" cy="1080300"/>
            </a:xfrm>
            <a:prstGeom prst="roundRect">
              <a:avLst>
                <a:gd name="adj" fmla="val 10000"/>
              </a:avLst>
            </a:prstGeom>
            <a:solidFill>
              <a:schemeClr val="lt1">
                <a:alpha val="89410"/>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g113ac30190f_0_273"/>
            <p:cNvSpPr txBox="1"/>
            <p:nvPr/>
          </p:nvSpPr>
          <p:spPr>
            <a:xfrm>
              <a:off x="5925255" y="1850802"/>
              <a:ext cx="1665000" cy="1017000"/>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mj-lt"/>
                  <a:ea typeface="Calibri"/>
                  <a:cs typeface="Arial" panose="020B0604020202020204" pitchFamily="34" charset="0"/>
                  <a:sym typeface="Calibri"/>
                </a:rPr>
                <a:t>Hoạt</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động</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trải</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nghiệm</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thường</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xuyên</a:t>
              </a:r>
              <a:endParaRPr sz="1800" b="0" i="0" u="none" strike="noStrike" cap="none" dirty="0">
                <a:solidFill>
                  <a:schemeClr val="dk1"/>
                </a:solidFill>
                <a:latin typeface="+mj-lt"/>
                <a:ea typeface="Calibri"/>
                <a:cs typeface="Arial" panose="020B0604020202020204" pitchFamily="34" charset="0"/>
                <a:sym typeface="Calibri"/>
              </a:endParaRPr>
            </a:p>
          </p:txBody>
        </p:sp>
        <p:sp>
          <p:nvSpPr>
            <p:cNvPr id="392" name="Google Shape;392;g113ac30190f_0_273"/>
            <p:cNvSpPr/>
            <p:nvPr/>
          </p:nvSpPr>
          <p:spPr>
            <a:xfrm>
              <a:off x="5649406" y="1549121"/>
              <a:ext cx="244200" cy="2160300"/>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2"/>
              </a:solidFill>
              <a:prstDash val="solid"/>
              <a:miter lim="800000"/>
              <a:headEnd type="none" w="sm" len="sm"/>
              <a:tailEnd type="none" w="sm" len="sm"/>
            </a:ln>
          </p:spPr>
        </p:sp>
        <p:sp>
          <p:nvSpPr>
            <p:cNvPr id="393" name="Google Shape;393;g113ac30190f_0_273"/>
            <p:cNvSpPr/>
            <p:nvPr/>
          </p:nvSpPr>
          <p:spPr>
            <a:xfrm>
              <a:off x="5893618" y="3169382"/>
              <a:ext cx="1728300" cy="1080300"/>
            </a:xfrm>
            <a:prstGeom prst="roundRect">
              <a:avLst>
                <a:gd name="adj" fmla="val 10000"/>
              </a:avLst>
            </a:prstGeom>
            <a:solidFill>
              <a:schemeClr val="lt1">
                <a:alpha val="89410"/>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113ac30190f_0_273"/>
            <p:cNvSpPr txBox="1"/>
            <p:nvPr/>
          </p:nvSpPr>
          <p:spPr>
            <a:xfrm>
              <a:off x="5925255" y="3201019"/>
              <a:ext cx="1665000" cy="1017000"/>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mj-lt"/>
                  <a:ea typeface="Calibri"/>
                  <a:cs typeface="Arial" panose="020B0604020202020204" pitchFamily="34" charset="0"/>
                  <a:sym typeface="Calibri"/>
                </a:rPr>
                <a:t>Hoạt</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động</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trải</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nghiệm</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định</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kì</a:t>
              </a:r>
              <a:r>
                <a:rPr lang="en-US" sz="1800" b="0" i="0" u="none" strike="noStrike" cap="none" dirty="0">
                  <a:solidFill>
                    <a:schemeClr val="dk1"/>
                  </a:solidFill>
                  <a:latin typeface="+mj-lt"/>
                  <a:ea typeface="Calibri"/>
                  <a:cs typeface="Arial" panose="020B0604020202020204" pitchFamily="34" charset="0"/>
                  <a:sym typeface="Calibri"/>
                </a:rPr>
                <a:t> </a:t>
              </a:r>
            </a:p>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mj-lt"/>
                  <a:ea typeface="Calibri"/>
                  <a:cs typeface="Arial" panose="020B0604020202020204" pitchFamily="34" charset="0"/>
                  <a:sym typeface="Calibri"/>
                </a:rPr>
                <a:t>(</a:t>
              </a:r>
              <a:r>
                <a:rPr lang="en-US" sz="1800" b="0" i="0" u="none" strike="noStrike" cap="none" dirty="0" err="1">
                  <a:solidFill>
                    <a:schemeClr val="dk1"/>
                  </a:solidFill>
                  <a:latin typeface="+mj-lt"/>
                  <a:ea typeface="Calibri"/>
                  <a:cs typeface="Arial" panose="020B0604020202020204" pitchFamily="34" charset="0"/>
                  <a:sym typeface="Calibri"/>
                </a:rPr>
                <a:t>linh</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hoạt</a:t>
              </a:r>
              <a:r>
                <a:rPr lang="en-US" sz="1800" b="0" i="0" u="none" strike="noStrike" cap="none" dirty="0">
                  <a:solidFill>
                    <a:schemeClr val="dk1"/>
                  </a:solidFill>
                  <a:latin typeface="+mj-lt"/>
                  <a:ea typeface="Calibri"/>
                  <a:cs typeface="Arial" panose="020B0604020202020204" pitchFamily="34" charset="0"/>
                  <a:sym typeface="Calibri"/>
                </a:rPr>
                <a:t>)</a:t>
              </a:r>
              <a:endParaRPr sz="1800" b="0" i="0" u="none" strike="noStrike" cap="none" dirty="0">
                <a:solidFill>
                  <a:schemeClr val="dk1"/>
                </a:solidFill>
                <a:latin typeface="+mj-lt"/>
                <a:ea typeface="Calibri"/>
                <a:cs typeface="Arial" panose="020B0604020202020204" pitchFamily="34" charset="0"/>
                <a:sym typeface="Calibri"/>
              </a:endParaRPr>
            </a:p>
          </p:txBody>
        </p:sp>
        <p:sp>
          <p:nvSpPr>
            <p:cNvPr id="395" name="Google Shape;395;g113ac30190f_0_273"/>
            <p:cNvSpPr/>
            <p:nvPr/>
          </p:nvSpPr>
          <p:spPr>
            <a:xfrm>
              <a:off x="8387402" y="468948"/>
              <a:ext cx="2425800" cy="1080300"/>
            </a:xfrm>
            <a:prstGeom prst="roundRect">
              <a:avLst>
                <a:gd name="adj" fmla="val 10000"/>
              </a:avLst>
            </a:prstGeom>
            <a:solidFill>
              <a:srgbClr val="BBD6EE"/>
            </a:solidFill>
            <a:ln w="12700" cap="flat" cmpd="sng">
              <a:solidFill>
                <a:srgbClr val="BBD6E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g113ac30190f_0_273"/>
            <p:cNvSpPr txBox="1"/>
            <p:nvPr/>
          </p:nvSpPr>
          <p:spPr>
            <a:xfrm>
              <a:off x="8419039" y="500585"/>
              <a:ext cx="2362500" cy="1017000"/>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err="1">
                  <a:solidFill>
                    <a:schemeClr val="dk2"/>
                  </a:solidFill>
                  <a:latin typeface="+mj-lt"/>
                  <a:ea typeface="Calibri"/>
                  <a:cs typeface="Arial" panose="020B0604020202020204" pitchFamily="34" charset="0"/>
                  <a:sym typeface="Calibri"/>
                </a:rPr>
                <a:t>Hoạt</a:t>
              </a:r>
              <a:r>
                <a:rPr lang="en-US" sz="1800" b="1" i="0" u="none" strike="noStrike" cap="none" dirty="0">
                  <a:solidFill>
                    <a:schemeClr val="dk2"/>
                  </a:solidFill>
                  <a:latin typeface="+mj-lt"/>
                  <a:ea typeface="Calibri"/>
                  <a:cs typeface="Arial" panose="020B0604020202020204" pitchFamily="34" charset="0"/>
                  <a:sym typeface="Calibri"/>
                </a:rPr>
                <a:t> </a:t>
              </a:r>
              <a:r>
                <a:rPr lang="en-US" sz="1800" b="1" i="0" u="none" strike="noStrike" cap="none" dirty="0" err="1">
                  <a:solidFill>
                    <a:schemeClr val="dk2"/>
                  </a:solidFill>
                  <a:latin typeface="+mj-lt"/>
                  <a:ea typeface="Calibri"/>
                  <a:cs typeface="Arial" panose="020B0604020202020204" pitchFamily="34" charset="0"/>
                  <a:sym typeface="Calibri"/>
                </a:rPr>
                <a:t>động</a:t>
              </a:r>
              <a:r>
                <a:rPr lang="en-US" sz="1800" b="1" i="0" u="none" strike="noStrike" cap="none" dirty="0">
                  <a:solidFill>
                    <a:schemeClr val="dk2"/>
                  </a:solidFill>
                  <a:latin typeface="+mj-lt"/>
                  <a:ea typeface="Calibri"/>
                  <a:cs typeface="Arial" panose="020B0604020202020204" pitchFamily="34" charset="0"/>
                  <a:sym typeface="Calibri"/>
                </a:rPr>
                <a:t> </a:t>
              </a:r>
              <a:endParaRPr sz="1400" b="0" i="0" u="none" strike="noStrike" cap="none" dirty="0">
                <a:solidFill>
                  <a:srgbClr val="000000"/>
                </a:solidFill>
                <a:latin typeface="+mj-lt"/>
                <a:sym typeface="Arial"/>
              </a:endParaRPr>
            </a:p>
            <a:p>
              <a:pPr marL="0" marR="0" lvl="0" indent="0" algn="ctr" rtl="0">
                <a:lnSpc>
                  <a:spcPct val="90000"/>
                </a:lnSpc>
                <a:spcBef>
                  <a:spcPts val="630"/>
                </a:spcBef>
                <a:spcAft>
                  <a:spcPts val="0"/>
                </a:spcAft>
                <a:buClr>
                  <a:srgbClr val="000000"/>
                </a:buClr>
                <a:buSzPts val="1800"/>
                <a:buFont typeface="Arial"/>
                <a:buNone/>
              </a:pPr>
              <a:r>
                <a:rPr lang="en-US" sz="1800" b="1" i="0" u="none" strike="noStrike" cap="none" dirty="0" err="1">
                  <a:solidFill>
                    <a:schemeClr val="dk2"/>
                  </a:solidFill>
                  <a:latin typeface="+mj-lt"/>
                  <a:ea typeface="Calibri"/>
                  <a:cs typeface="Arial" panose="020B0604020202020204" pitchFamily="34" charset="0"/>
                  <a:sym typeface="Calibri"/>
                </a:rPr>
                <a:t>CLB</a:t>
              </a:r>
              <a:r>
                <a:rPr lang="en-US" sz="1800" b="1" i="0" u="none" strike="noStrike" cap="none" dirty="0">
                  <a:solidFill>
                    <a:schemeClr val="dk2"/>
                  </a:solidFill>
                  <a:latin typeface="+mj-lt"/>
                  <a:ea typeface="Calibri"/>
                  <a:cs typeface="Arial" panose="020B0604020202020204" pitchFamily="34" charset="0"/>
                  <a:sym typeface="Calibri"/>
                </a:rPr>
                <a:t> (</a:t>
              </a:r>
              <a:r>
                <a:rPr lang="en-US" sz="1800" b="1" i="0" u="none" strike="noStrike" cap="none" dirty="0" err="1">
                  <a:solidFill>
                    <a:schemeClr val="dk2"/>
                  </a:solidFill>
                  <a:latin typeface="+mj-lt"/>
                  <a:ea typeface="Calibri"/>
                  <a:cs typeface="Arial" panose="020B0604020202020204" pitchFamily="34" charset="0"/>
                  <a:sym typeface="Calibri"/>
                </a:rPr>
                <a:t>tự</a:t>
              </a:r>
              <a:r>
                <a:rPr lang="en-US" sz="1800" b="1" i="0" u="none" strike="noStrike" cap="none" dirty="0">
                  <a:solidFill>
                    <a:schemeClr val="dk2"/>
                  </a:solidFill>
                  <a:latin typeface="+mj-lt"/>
                  <a:ea typeface="Calibri"/>
                  <a:cs typeface="Arial" panose="020B0604020202020204" pitchFamily="34" charset="0"/>
                  <a:sym typeface="Calibri"/>
                </a:rPr>
                <a:t> </a:t>
              </a:r>
              <a:r>
                <a:rPr lang="en-US" sz="1800" b="1" i="0" u="none" strike="noStrike" cap="none" dirty="0" err="1">
                  <a:solidFill>
                    <a:schemeClr val="dk2"/>
                  </a:solidFill>
                  <a:latin typeface="+mj-lt"/>
                  <a:ea typeface="Calibri"/>
                  <a:cs typeface="Arial" panose="020B0604020202020204" pitchFamily="34" charset="0"/>
                  <a:sym typeface="Calibri"/>
                </a:rPr>
                <a:t>chọn</a:t>
              </a:r>
              <a:r>
                <a:rPr lang="en-US" sz="1800" b="1" i="0" u="none" strike="noStrike" cap="none" dirty="0">
                  <a:solidFill>
                    <a:schemeClr val="dk2"/>
                  </a:solidFill>
                  <a:latin typeface="+mj-lt"/>
                  <a:ea typeface="Calibri"/>
                  <a:cs typeface="Arial" panose="020B0604020202020204" pitchFamily="34" charset="0"/>
                  <a:sym typeface="Calibri"/>
                </a:rPr>
                <a:t>)</a:t>
              </a:r>
              <a:endParaRPr sz="1800" b="0" i="0" u="none" strike="noStrike" cap="none" dirty="0">
                <a:solidFill>
                  <a:schemeClr val="dk2"/>
                </a:solidFill>
                <a:latin typeface="+mj-lt"/>
                <a:ea typeface="Calibri"/>
                <a:cs typeface="Arial" panose="020B0604020202020204" pitchFamily="34" charset="0"/>
                <a:sym typeface="Calibri"/>
              </a:endParaRPr>
            </a:p>
          </p:txBody>
        </p:sp>
        <p:sp>
          <p:nvSpPr>
            <p:cNvPr id="397" name="Google Shape;397;g113ac30190f_0_273"/>
            <p:cNvSpPr/>
            <p:nvPr/>
          </p:nvSpPr>
          <p:spPr>
            <a:xfrm>
              <a:off x="8629987" y="1549121"/>
              <a:ext cx="242700" cy="810000"/>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2"/>
              </a:solidFill>
              <a:prstDash val="solid"/>
              <a:miter lim="800000"/>
              <a:headEnd type="none" w="sm" len="sm"/>
              <a:tailEnd type="none" w="sm" len="sm"/>
            </a:ln>
          </p:spPr>
        </p:sp>
        <p:sp>
          <p:nvSpPr>
            <p:cNvPr id="398" name="Google Shape;398;g113ac30190f_0_273"/>
            <p:cNvSpPr/>
            <p:nvPr/>
          </p:nvSpPr>
          <p:spPr>
            <a:xfrm>
              <a:off x="8872572" y="1819165"/>
              <a:ext cx="1728300" cy="1080300"/>
            </a:xfrm>
            <a:prstGeom prst="roundRect">
              <a:avLst>
                <a:gd name="adj" fmla="val 10000"/>
              </a:avLst>
            </a:prstGeom>
            <a:solidFill>
              <a:schemeClr val="lt1">
                <a:alpha val="89410"/>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113ac30190f_0_273"/>
            <p:cNvSpPr txBox="1"/>
            <p:nvPr/>
          </p:nvSpPr>
          <p:spPr>
            <a:xfrm>
              <a:off x="8904209" y="1850802"/>
              <a:ext cx="1665000" cy="1017000"/>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mj-lt"/>
                  <a:ea typeface="Calibri"/>
                  <a:cs typeface="Arial" panose="020B0604020202020204" pitchFamily="34" charset="0"/>
                  <a:sym typeface="Calibri"/>
                </a:rPr>
                <a:t>Câu</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lạc</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bộ</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sở</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thích</a:t>
              </a:r>
              <a:endParaRPr sz="1800" b="0" i="0" u="none" strike="noStrike" cap="none" dirty="0">
                <a:solidFill>
                  <a:schemeClr val="dk1"/>
                </a:solidFill>
                <a:latin typeface="+mj-lt"/>
                <a:ea typeface="Calibri"/>
                <a:cs typeface="Arial" panose="020B0604020202020204" pitchFamily="34" charset="0"/>
                <a:sym typeface="Calibri"/>
              </a:endParaRPr>
            </a:p>
          </p:txBody>
        </p:sp>
        <p:sp>
          <p:nvSpPr>
            <p:cNvPr id="400" name="Google Shape;400;g113ac30190f_0_273"/>
            <p:cNvSpPr/>
            <p:nvPr/>
          </p:nvSpPr>
          <p:spPr>
            <a:xfrm>
              <a:off x="8629987" y="1549121"/>
              <a:ext cx="242700" cy="2160300"/>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2"/>
              </a:solidFill>
              <a:prstDash val="solid"/>
              <a:miter lim="800000"/>
              <a:headEnd type="none" w="sm" len="sm"/>
              <a:tailEnd type="none" w="sm" len="sm"/>
            </a:ln>
          </p:spPr>
        </p:sp>
        <p:sp>
          <p:nvSpPr>
            <p:cNvPr id="401" name="Google Shape;401;g113ac30190f_0_273"/>
            <p:cNvSpPr/>
            <p:nvPr/>
          </p:nvSpPr>
          <p:spPr>
            <a:xfrm>
              <a:off x="8872572" y="3169382"/>
              <a:ext cx="1728300" cy="1080300"/>
            </a:xfrm>
            <a:prstGeom prst="roundRect">
              <a:avLst>
                <a:gd name="adj" fmla="val 10000"/>
              </a:avLst>
            </a:prstGeom>
            <a:solidFill>
              <a:schemeClr val="lt1">
                <a:alpha val="89410"/>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g113ac30190f_0_273"/>
            <p:cNvSpPr txBox="1"/>
            <p:nvPr/>
          </p:nvSpPr>
          <p:spPr>
            <a:xfrm>
              <a:off x="8904209" y="3201019"/>
              <a:ext cx="1665000" cy="1017000"/>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mj-lt"/>
                  <a:ea typeface="Calibri"/>
                  <a:cs typeface="Arial" panose="020B0604020202020204" pitchFamily="34" charset="0"/>
                  <a:sym typeface="Calibri"/>
                </a:rPr>
                <a:t>Câu</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lạc</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bộ</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hướng</a:t>
              </a:r>
              <a:r>
                <a:rPr lang="en-US" sz="1800" b="0" i="0" u="none" strike="noStrike" cap="none" dirty="0">
                  <a:solidFill>
                    <a:schemeClr val="dk1"/>
                  </a:solidFill>
                  <a:latin typeface="+mj-lt"/>
                  <a:ea typeface="Calibri"/>
                  <a:cs typeface="Arial" panose="020B0604020202020204" pitchFamily="34" charset="0"/>
                  <a:sym typeface="Calibri"/>
                </a:rPr>
                <a:t> </a:t>
              </a:r>
              <a:r>
                <a:rPr lang="en-US" sz="1800" b="0" i="0" u="none" strike="noStrike" cap="none" dirty="0" err="1">
                  <a:solidFill>
                    <a:schemeClr val="dk1"/>
                  </a:solidFill>
                  <a:latin typeface="+mj-lt"/>
                  <a:ea typeface="Calibri"/>
                  <a:cs typeface="Arial" panose="020B0604020202020204" pitchFamily="34" charset="0"/>
                  <a:sym typeface="Calibri"/>
                </a:rPr>
                <a:t>nghiệp</a:t>
              </a:r>
              <a:endParaRPr sz="1800" b="0" i="0" u="none" strike="noStrike" cap="none" dirty="0">
                <a:solidFill>
                  <a:schemeClr val="dk1"/>
                </a:solidFill>
                <a:latin typeface="+mj-lt"/>
                <a:ea typeface="Calibri"/>
                <a:cs typeface="Arial" panose="020B0604020202020204" pitchFamily="34" charset="0"/>
                <a:sym typeface="Calibri"/>
              </a:endParaRPr>
            </a:p>
          </p:txBody>
        </p:sp>
      </p:grpSp>
      <p:sp>
        <p:nvSpPr>
          <p:cNvPr id="403" name="Google Shape;403;g113ac30190f_0_273"/>
          <p:cNvSpPr txBox="1"/>
          <p:nvPr/>
        </p:nvSpPr>
        <p:spPr>
          <a:xfrm>
            <a:off x="9677400" y="877878"/>
            <a:ext cx="2056800" cy="5355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199"/>
              <a:buFont typeface="Arial"/>
              <a:buNone/>
            </a:pPr>
            <a:r>
              <a:rPr lang="en-US" sz="3199" b="1" i="0" u="none" strike="noStrike" cap="none">
                <a:solidFill>
                  <a:srgbClr val="FF0000"/>
                </a:solidFill>
                <a:latin typeface="Arial"/>
                <a:ea typeface="Arial"/>
                <a:cs typeface="Arial"/>
                <a:sym typeface="Arial"/>
              </a:rPr>
              <a:t>105 TIẾT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113ac30190f_0_311"/>
          <p:cNvSpPr txBox="1">
            <a:spLocks noGrp="1"/>
          </p:cNvSpPr>
          <p:nvPr>
            <p:ph type="title"/>
          </p:nvPr>
        </p:nvSpPr>
        <p:spPr>
          <a:xfrm>
            <a:off x="3029338" y="2629677"/>
            <a:ext cx="8802000" cy="1413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000"/>
              <a:buFont typeface="Calibri"/>
              <a:buNone/>
            </a:pPr>
            <a:r>
              <a:rPr lang="en-US" sz="4000" b="1" dirty="0" err="1">
                <a:latin typeface="+mj-lt"/>
              </a:rPr>
              <a:t>Đánh</a:t>
            </a:r>
            <a:r>
              <a:rPr lang="en-US" sz="4000" b="1" dirty="0">
                <a:latin typeface="+mj-lt"/>
              </a:rPr>
              <a:t> </a:t>
            </a:r>
            <a:r>
              <a:rPr lang="en-US" sz="4000" b="1" dirty="0" err="1">
                <a:latin typeface="+mj-lt"/>
              </a:rPr>
              <a:t>giá</a:t>
            </a:r>
            <a:r>
              <a:rPr lang="en-US" sz="4000" b="1" dirty="0">
                <a:latin typeface="+mj-lt"/>
              </a:rPr>
              <a:t> </a:t>
            </a:r>
            <a:r>
              <a:rPr lang="en-US" sz="4000" b="1" dirty="0" err="1">
                <a:latin typeface="+mj-lt"/>
              </a:rPr>
              <a:t>kết</a:t>
            </a:r>
            <a:r>
              <a:rPr lang="en-US" sz="4000" b="1" dirty="0">
                <a:latin typeface="+mj-lt"/>
              </a:rPr>
              <a:t> </a:t>
            </a:r>
            <a:r>
              <a:rPr lang="en-US" sz="4000" b="1" dirty="0" err="1">
                <a:latin typeface="+mj-lt"/>
              </a:rPr>
              <a:t>quả</a:t>
            </a:r>
            <a:r>
              <a:rPr lang="en-US" sz="4000" b="1" dirty="0">
                <a:latin typeface="+mj-lt"/>
              </a:rPr>
              <a:t> </a:t>
            </a:r>
            <a:r>
              <a:rPr lang="en-US" sz="4000" b="1" dirty="0" err="1">
                <a:latin typeface="+mj-lt"/>
              </a:rPr>
              <a:t>giáo</a:t>
            </a:r>
            <a:r>
              <a:rPr lang="en-US" sz="4000" b="1" dirty="0">
                <a:latin typeface="+mj-lt"/>
              </a:rPr>
              <a:t> </a:t>
            </a:r>
            <a:r>
              <a:rPr lang="en-US" sz="4000" b="1" dirty="0" err="1">
                <a:latin typeface="+mj-lt"/>
              </a:rPr>
              <a:t>dục</a:t>
            </a:r>
            <a:r>
              <a:rPr lang="en-US" sz="4000" b="1" dirty="0">
                <a:latin typeface="+mj-lt"/>
              </a:rPr>
              <a:t> </a:t>
            </a:r>
            <a:r>
              <a:rPr lang="en-US" sz="4000" b="1" dirty="0" err="1">
                <a:latin typeface="+mj-lt"/>
              </a:rPr>
              <a:t>trong</a:t>
            </a:r>
            <a:r>
              <a:rPr lang="en-US" sz="4000" b="1" dirty="0">
                <a:latin typeface="+mj-lt"/>
              </a:rPr>
              <a:t> </a:t>
            </a:r>
            <a:br>
              <a:rPr lang="en-US" sz="4000" b="1" dirty="0">
                <a:latin typeface="+mj-lt"/>
              </a:rPr>
            </a:br>
            <a:r>
              <a:rPr lang="en-US" sz="4000" b="1" dirty="0" err="1">
                <a:latin typeface="+mj-lt"/>
              </a:rPr>
              <a:t>Hoạt</a:t>
            </a:r>
            <a:r>
              <a:rPr lang="en-US" sz="4000" b="1" dirty="0">
                <a:latin typeface="+mj-lt"/>
              </a:rPr>
              <a:t> </a:t>
            </a:r>
            <a:r>
              <a:rPr lang="en-US" sz="4000" b="1" dirty="0" err="1">
                <a:latin typeface="+mj-lt"/>
              </a:rPr>
              <a:t>động</a:t>
            </a:r>
            <a:r>
              <a:rPr lang="en-US" sz="4000" b="1" dirty="0">
                <a:latin typeface="+mj-lt"/>
              </a:rPr>
              <a:t> </a:t>
            </a:r>
            <a:r>
              <a:rPr lang="en-US" sz="4000" b="1" dirty="0" err="1">
                <a:latin typeface="+mj-lt"/>
              </a:rPr>
              <a:t>trải</a:t>
            </a:r>
            <a:r>
              <a:rPr lang="en-US" sz="4000" b="1" dirty="0">
                <a:latin typeface="+mj-lt"/>
              </a:rPr>
              <a:t> </a:t>
            </a:r>
            <a:r>
              <a:rPr lang="en-US" sz="4000" b="1" dirty="0" err="1">
                <a:latin typeface="+mj-lt"/>
              </a:rPr>
              <a:t>nghiệm</a:t>
            </a:r>
            <a:r>
              <a:rPr lang="en-US" sz="4000" b="1" dirty="0">
                <a:latin typeface="+mj-lt"/>
              </a:rPr>
              <a:t>, </a:t>
            </a:r>
            <a:r>
              <a:rPr lang="en-US" sz="4000" b="1" dirty="0" err="1">
                <a:latin typeface="+mj-lt"/>
              </a:rPr>
              <a:t>hướng</a:t>
            </a:r>
            <a:r>
              <a:rPr lang="en-US" sz="4000" b="1" dirty="0">
                <a:latin typeface="+mj-lt"/>
              </a:rPr>
              <a:t> </a:t>
            </a:r>
            <a:r>
              <a:rPr lang="en-US" sz="4000" b="1" dirty="0" err="1">
                <a:latin typeface="+mj-lt"/>
              </a:rPr>
              <a:t>nghiệp</a:t>
            </a:r>
            <a:endParaRPr sz="4000" b="1" dirty="0">
              <a:latin typeface="+mj-lt"/>
            </a:endParaRPr>
          </a:p>
        </p:txBody>
      </p:sp>
      <p:sp>
        <p:nvSpPr>
          <p:cNvPr id="4" name="Rounded Rectangle 3"/>
          <p:cNvSpPr/>
          <p:nvPr/>
        </p:nvSpPr>
        <p:spPr>
          <a:xfrm>
            <a:off x="327412" y="2200182"/>
            <a:ext cx="2530336" cy="2272289"/>
          </a:xfrm>
          <a:prstGeom prst="roundRect">
            <a:avLst/>
          </a:prstGeom>
          <a:blipFill>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113ac30190f_0_316"/>
          <p:cNvSpPr txBox="1">
            <a:spLocks noGrp="1"/>
          </p:cNvSpPr>
          <p:nvPr>
            <p:ph type="title"/>
          </p:nvPr>
        </p:nvSpPr>
        <p:spPr>
          <a:xfrm>
            <a:off x="3918856" y="457200"/>
            <a:ext cx="6368100" cy="68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dirty="0" err="1"/>
              <a:t>Mục</a:t>
            </a:r>
            <a:r>
              <a:rPr lang="en-US" b="1" dirty="0"/>
              <a:t> </a:t>
            </a:r>
            <a:r>
              <a:rPr lang="en-US" b="1" dirty="0" err="1"/>
              <a:t>đích</a:t>
            </a:r>
            <a:r>
              <a:rPr lang="en-US" b="1" dirty="0"/>
              <a:t> </a:t>
            </a:r>
            <a:r>
              <a:rPr lang="en-US" b="1" dirty="0" err="1"/>
              <a:t>đánh</a:t>
            </a:r>
            <a:r>
              <a:rPr lang="en-US" b="1" dirty="0"/>
              <a:t> </a:t>
            </a:r>
            <a:r>
              <a:rPr lang="en-US" b="1" dirty="0" err="1"/>
              <a:t>giá</a:t>
            </a:r>
            <a:r>
              <a:rPr lang="en-US" b="1" dirty="0"/>
              <a:t> </a:t>
            </a:r>
            <a:endParaRPr b="1" dirty="0"/>
          </a:p>
        </p:txBody>
      </p:sp>
      <p:grpSp>
        <p:nvGrpSpPr>
          <p:cNvPr id="415" name="Google Shape;415;g113ac30190f_0_316"/>
          <p:cNvGrpSpPr/>
          <p:nvPr/>
        </p:nvGrpSpPr>
        <p:grpSpPr>
          <a:xfrm>
            <a:off x="1143465" y="1447800"/>
            <a:ext cx="9981747" cy="4572060"/>
            <a:chOff x="0" y="0"/>
            <a:chExt cx="9981747" cy="4572060"/>
          </a:xfrm>
        </p:grpSpPr>
        <p:sp>
          <p:nvSpPr>
            <p:cNvPr id="416" name="Google Shape;416;g113ac30190f_0_316"/>
            <p:cNvSpPr/>
            <p:nvPr/>
          </p:nvSpPr>
          <p:spPr>
            <a:xfrm>
              <a:off x="0" y="0"/>
              <a:ext cx="7985400" cy="10059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g113ac30190f_0_316"/>
            <p:cNvSpPr txBox="1"/>
            <p:nvPr/>
          </p:nvSpPr>
          <p:spPr>
            <a:xfrm>
              <a:off x="29460" y="29460"/>
              <a:ext cx="6815100" cy="9468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en-US" sz="1900" dirty="0">
                  <a:solidFill>
                    <a:schemeClr val="lt1"/>
                  </a:solidFill>
                  <a:latin typeface="Arial" panose="020B0604020202020204" pitchFamily="34" charset="0"/>
                  <a:ea typeface="Calibri"/>
                  <a:cs typeface="Arial" panose="020B0604020202020204" pitchFamily="34" charset="0"/>
                  <a:sym typeface="Calibri"/>
                </a:rPr>
                <a:t>Thu </a:t>
              </a:r>
              <a:r>
                <a:rPr lang="en-US" sz="1900" dirty="0" err="1">
                  <a:solidFill>
                    <a:schemeClr val="lt1"/>
                  </a:solidFill>
                  <a:latin typeface="Arial" panose="020B0604020202020204" pitchFamily="34" charset="0"/>
                  <a:ea typeface="Calibri"/>
                  <a:cs typeface="Arial" panose="020B0604020202020204" pitchFamily="34" charset="0"/>
                  <a:sym typeface="Calibri"/>
                </a:rPr>
                <a:t>thập</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thông</a:t>
              </a:r>
              <a:r>
                <a:rPr lang="en-US" sz="1900" dirty="0">
                  <a:solidFill>
                    <a:schemeClr val="lt1"/>
                  </a:solidFill>
                  <a:latin typeface="Arial" panose="020B0604020202020204" pitchFamily="34" charset="0"/>
                  <a:ea typeface="Calibri"/>
                  <a:cs typeface="Arial" panose="020B0604020202020204" pitchFamily="34" charset="0"/>
                  <a:sym typeface="Calibri"/>
                </a:rPr>
                <a:t> tin </a:t>
              </a:r>
              <a:r>
                <a:rPr lang="en-US" sz="1900" dirty="0" err="1">
                  <a:solidFill>
                    <a:schemeClr val="lt1"/>
                  </a:solidFill>
                  <a:latin typeface="Arial" panose="020B0604020202020204" pitchFamily="34" charset="0"/>
                  <a:ea typeface="Calibri"/>
                  <a:cs typeface="Arial" panose="020B0604020202020204" pitchFamily="34" charset="0"/>
                  <a:sym typeface="Calibri"/>
                </a:rPr>
                <a:t>chính</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xác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kịp</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thời</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có</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giá</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trị</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về</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mức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độ</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đáp</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ứng</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yêu</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cầu</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cần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đạt</a:t>
              </a:r>
              <a:r>
                <a:rPr lang="en-US" sz="1900" dirty="0">
                  <a:solidFill>
                    <a:schemeClr val="lt1"/>
                  </a:solidFill>
                  <a:latin typeface="Arial" panose="020B0604020202020204" pitchFamily="34" charset="0"/>
                  <a:ea typeface="Calibri"/>
                  <a:cs typeface="Arial" panose="020B0604020202020204" pitchFamily="34" charset="0"/>
                  <a:sym typeface="Calibri"/>
                </a:rPr>
                <a:t> so </a:t>
              </a:r>
              <a:r>
                <a:rPr lang="en-US" sz="1900" dirty="0" err="1">
                  <a:solidFill>
                    <a:schemeClr val="lt1"/>
                  </a:solidFill>
                  <a:latin typeface="Arial" panose="020B0604020202020204" pitchFamily="34" charset="0"/>
                  <a:ea typeface="Calibri"/>
                  <a:cs typeface="Arial" panose="020B0604020202020204" pitchFamily="34" charset="0"/>
                  <a:sym typeface="Calibri"/>
                </a:rPr>
                <a:t>với</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chương</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smtClean="0">
                  <a:solidFill>
                    <a:schemeClr val="lt1"/>
                  </a:solidFill>
                  <a:latin typeface="Arial" panose="020B0604020202020204" pitchFamily="34" charset="0"/>
                  <a:ea typeface="Calibri"/>
                  <a:cs typeface="Arial" panose="020B0604020202020204" pitchFamily="34" charset="0"/>
                  <a:sym typeface="Calibri"/>
                </a:rPr>
                <a:t>trình</a:t>
              </a:r>
              <a:r>
                <a:rPr lang="en-US" sz="1900" dirty="0" smtClean="0">
                  <a:solidFill>
                    <a:schemeClr val="lt1"/>
                  </a:solidFill>
                  <a:latin typeface="Arial" panose="020B0604020202020204" pitchFamily="34" charset="0"/>
                  <a:ea typeface="Calibri"/>
                  <a:cs typeface="Arial" panose="020B0604020202020204" pitchFamily="34" charset="0"/>
                  <a:sym typeface="Calibri"/>
                </a:rPr>
                <a:t>. </a:t>
              </a:r>
              <a:endParaRPr sz="1900" dirty="0">
                <a:solidFill>
                  <a:schemeClr val="lt1"/>
                </a:solidFill>
                <a:latin typeface="Arial" panose="020B0604020202020204" pitchFamily="34" charset="0"/>
                <a:ea typeface="Calibri"/>
                <a:cs typeface="Arial" panose="020B0604020202020204" pitchFamily="34" charset="0"/>
                <a:sym typeface="Calibri"/>
              </a:endParaRPr>
            </a:p>
          </p:txBody>
        </p:sp>
        <p:sp>
          <p:nvSpPr>
            <p:cNvPr id="418" name="Google Shape;418;g113ac30190f_0_316"/>
            <p:cNvSpPr/>
            <p:nvPr/>
          </p:nvSpPr>
          <p:spPr>
            <a:xfrm>
              <a:off x="668776" y="1188720"/>
              <a:ext cx="7985400" cy="10059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113ac30190f_0_316"/>
            <p:cNvSpPr txBox="1"/>
            <p:nvPr/>
          </p:nvSpPr>
          <p:spPr>
            <a:xfrm>
              <a:off x="698236" y="1218180"/>
              <a:ext cx="6603900" cy="9468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en-US" sz="1900" dirty="0" err="1">
                  <a:solidFill>
                    <a:schemeClr val="lt1"/>
                  </a:solidFill>
                  <a:latin typeface="Arial" panose="020B0604020202020204" pitchFamily="34" charset="0"/>
                  <a:ea typeface="Calibri"/>
                  <a:cs typeface="Arial" panose="020B0604020202020204" pitchFamily="34" charset="0"/>
                  <a:sym typeface="Calibri"/>
                </a:rPr>
                <a:t>Xác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định</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sự</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tiến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bộ</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của</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học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sinh</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trong</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và</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sau</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các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giai</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đoạn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trải</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nghiệm</a:t>
              </a:r>
              <a:r>
                <a:rPr lang="en-US" sz="1900" dirty="0">
                  <a:solidFill>
                    <a:schemeClr val="lt1"/>
                  </a:solidFill>
                  <a:latin typeface="Arial" panose="020B0604020202020204" pitchFamily="34" charset="0"/>
                  <a:ea typeface="Calibri"/>
                  <a:cs typeface="Arial" panose="020B0604020202020204" pitchFamily="34" charset="0"/>
                  <a:sym typeface="Calibri"/>
                </a:rPr>
                <a:t>. </a:t>
              </a:r>
              <a:endParaRPr sz="1900" dirty="0">
                <a:solidFill>
                  <a:schemeClr val="lt1"/>
                </a:solidFill>
                <a:latin typeface="Arial" panose="020B0604020202020204" pitchFamily="34" charset="0"/>
                <a:ea typeface="Calibri"/>
                <a:cs typeface="Arial" panose="020B0604020202020204" pitchFamily="34" charset="0"/>
                <a:sym typeface="Calibri"/>
              </a:endParaRPr>
            </a:p>
          </p:txBody>
        </p:sp>
        <p:sp>
          <p:nvSpPr>
            <p:cNvPr id="420" name="Google Shape;420;g113ac30190f_0_316"/>
            <p:cNvSpPr/>
            <p:nvPr/>
          </p:nvSpPr>
          <p:spPr>
            <a:xfrm>
              <a:off x="1327570" y="2377440"/>
              <a:ext cx="7985400" cy="1005900"/>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g113ac30190f_0_316"/>
            <p:cNvSpPr txBox="1"/>
            <p:nvPr/>
          </p:nvSpPr>
          <p:spPr>
            <a:xfrm>
              <a:off x="1357030" y="2406900"/>
              <a:ext cx="6613800" cy="9468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en-US" sz="1900" dirty="0" err="1">
                  <a:solidFill>
                    <a:schemeClr val="lt1"/>
                  </a:solidFill>
                  <a:latin typeface="Arial" panose="020B0604020202020204" pitchFamily="34" charset="0"/>
                  <a:ea typeface="Calibri"/>
                  <a:cs typeface="Arial" panose="020B0604020202020204" pitchFamily="34" charset="0"/>
                  <a:sym typeface="Calibri"/>
                </a:rPr>
                <a:t>Xây</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dựng</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căn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cứ</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để</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định</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hướng</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học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sinh</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tiếp</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tục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rèn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luyện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hoàn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thiện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bản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thân</a:t>
              </a:r>
              <a:r>
                <a:rPr lang="en-US" sz="1900" dirty="0">
                  <a:solidFill>
                    <a:schemeClr val="lt1"/>
                  </a:solidFill>
                  <a:latin typeface="Arial" panose="020B0604020202020204" pitchFamily="34" charset="0"/>
                  <a:ea typeface="Calibri"/>
                  <a:cs typeface="Arial" panose="020B0604020202020204" pitchFamily="34" charset="0"/>
                  <a:sym typeface="Calibri"/>
                </a:rPr>
                <a:t>.</a:t>
              </a:r>
              <a:endParaRPr sz="1900" dirty="0">
                <a:solidFill>
                  <a:schemeClr val="lt1"/>
                </a:solidFill>
                <a:latin typeface="Arial" panose="020B0604020202020204" pitchFamily="34" charset="0"/>
                <a:ea typeface="Calibri"/>
                <a:cs typeface="Arial" panose="020B0604020202020204" pitchFamily="34" charset="0"/>
                <a:sym typeface="Calibri"/>
              </a:endParaRPr>
            </a:p>
          </p:txBody>
        </p:sp>
        <p:sp>
          <p:nvSpPr>
            <p:cNvPr id="422" name="Google Shape;422;g113ac30190f_0_316"/>
            <p:cNvSpPr/>
            <p:nvPr/>
          </p:nvSpPr>
          <p:spPr>
            <a:xfrm>
              <a:off x="1996347" y="3566160"/>
              <a:ext cx="7985400" cy="1005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g113ac30190f_0_316"/>
            <p:cNvSpPr txBox="1"/>
            <p:nvPr/>
          </p:nvSpPr>
          <p:spPr>
            <a:xfrm>
              <a:off x="2025807" y="3595620"/>
              <a:ext cx="6603900" cy="9468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en-US" sz="1900" dirty="0" err="1">
                  <a:solidFill>
                    <a:schemeClr val="lt1"/>
                  </a:solidFill>
                  <a:latin typeface="Arial" panose="020B0604020202020204" pitchFamily="34" charset="0"/>
                  <a:ea typeface="Calibri"/>
                  <a:cs typeface="Arial" panose="020B0604020202020204" pitchFamily="34" charset="0"/>
                  <a:sym typeface="Calibri"/>
                </a:rPr>
                <a:t>Xây</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dựng</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căn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cứ</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để</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các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cơ</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sở</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giáo</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dục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các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nhà</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quản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lí</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và</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đội</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ngũ</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giáo</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viên</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điều</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chỉnh</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chương</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trình</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và</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các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hoạt</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động</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giáo</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dục</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trong</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nhà</a:t>
              </a:r>
              <a:r>
                <a:rPr lang="en-US" sz="1900" dirty="0">
                  <a:solidFill>
                    <a:schemeClr val="lt1"/>
                  </a:solidFill>
                  <a:latin typeface="Arial" panose="020B0604020202020204" pitchFamily="34" charset="0"/>
                  <a:ea typeface="Calibri"/>
                  <a:cs typeface="Arial" panose="020B0604020202020204" pitchFamily="34" charset="0"/>
                  <a:sym typeface="Calibri"/>
                </a:rPr>
                <a:t> </a:t>
              </a:r>
              <a:r>
                <a:rPr lang="en-US" sz="1900" dirty="0" err="1">
                  <a:solidFill>
                    <a:schemeClr val="lt1"/>
                  </a:solidFill>
                  <a:latin typeface="Arial" panose="020B0604020202020204" pitchFamily="34" charset="0"/>
                  <a:ea typeface="Calibri"/>
                  <a:cs typeface="Arial" panose="020B0604020202020204" pitchFamily="34" charset="0"/>
                  <a:sym typeface="Calibri"/>
                </a:rPr>
                <a:t>trường</a:t>
              </a:r>
              <a:r>
                <a:rPr lang="en-US" sz="1900" dirty="0">
                  <a:solidFill>
                    <a:schemeClr val="lt1"/>
                  </a:solidFill>
                  <a:latin typeface="Arial" panose="020B0604020202020204" pitchFamily="34" charset="0"/>
                  <a:ea typeface="Calibri"/>
                  <a:cs typeface="Arial" panose="020B0604020202020204" pitchFamily="34" charset="0"/>
                  <a:sym typeface="Calibri"/>
                </a:rPr>
                <a:t>.</a:t>
              </a:r>
              <a:endParaRPr sz="1900" dirty="0">
                <a:solidFill>
                  <a:schemeClr val="lt1"/>
                </a:solidFill>
                <a:latin typeface="Arial" panose="020B0604020202020204" pitchFamily="34" charset="0"/>
                <a:ea typeface="Calibri"/>
                <a:cs typeface="Arial" panose="020B0604020202020204" pitchFamily="34" charset="0"/>
                <a:sym typeface="Calibri"/>
              </a:endParaRPr>
            </a:p>
          </p:txBody>
        </p:sp>
        <p:sp>
          <p:nvSpPr>
            <p:cNvPr id="424" name="Google Shape;424;g113ac30190f_0_316"/>
            <p:cNvSpPr/>
            <p:nvPr/>
          </p:nvSpPr>
          <p:spPr>
            <a:xfrm>
              <a:off x="7331592" y="770382"/>
              <a:ext cx="653700" cy="653700"/>
            </a:xfrm>
            <a:prstGeom prst="downArrow">
              <a:avLst>
                <a:gd name="adj1" fmla="val 55000"/>
                <a:gd name="adj2" fmla="val 45000"/>
              </a:avLst>
            </a:prstGeom>
            <a:solidFill>
              <a:srgbClr val="F7D5CB">
                <a:alpha val="89800"/>
              </a:srgbClr>
            </a:solidFill>
            <a:ln w="12700" cap="flat" cmpd="sng">
              <a:solidFill>
                <a:srgbClr val="F7D5CB">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g113ac30190f_0_316"/>
            <p:cNvSpPr txBox="1"/>
            <p:nvPr/>
          </p:nvSpPr>
          <p:spPr>
            <a:xfrm>
              <a:off x="7478696" y="770382"/>
              <a:ext cx="359700" cy="492000"/>
            </a:xfrm>
            <a:prstGeom prst="rect">
              <a:avLst/>
            </a:prstGeom>
            <a:noFill/>
            <a:ln>
              <a:noFill/>
            </a:ln>
          </p:spPr>
          <p:txBody>
            <a:bodyPr spcFirstLastPara="1" wrap="square" lIns="36825" tIns="36825" rIns="36825" bIns="36825" anchor="ctr" anchorCtr="0">
              <a:noAutofit/>
            </a:bodyPr>
            <a:lstStyle/>
            <a:p>
              <a:pPr marL="0" marR="0" lvl="0" indent="0" algn="ctr" rtl="0">
                <a:lnSpc>
                  <a:spcPct val="90000"/>
                </a:lnSpc>
                <a:spcBef>
                  <a:spcPts val="0"/>
                </a:spcBef>
                <a:spcAft>
                  <a:spcPts val="0"/>
                </a:spcAft>
                <a:buNone/>
              </a:pPr>
              <a:endParaRPr sz="2900" dirty="0">
                <a:solidFill>
                  <a:schemeClr val="dk1"/>
                </a:solidFill>
                <a:latin typeface="Arial" panose="020B0604020202020204" pitchFamily="34" charset="0"/>
                <a:ea typeface="Calibri"/>
                <a:cs typeface="Arial" panose="020B0604020202020204" pitchFamily="34" charset="0"/>
                <a:sym typeface="Calibri"/>
              </a:endParaRPr>
            </a:p>
          </p:txBody>
        </p:sp>
        <p:sp>
          <p:nvSpPr>
            <p:cNvPr id="426" name="Google Shape;426;g113ac30190f_0_316"/>
            <p:cNvSpPr/>
            <p:nvPr/>
          </p:nvSpPr>
          <p:spPr>
            <a:xfrm>
              <a:off x="8000368" y="1959102"/>
              <a:ext cx="653700" cy="653700"/>
            </a:xfrm>
            <a:prstGeom prst="downArrow">
              <a:avLst>
                <a:gd name="adj1" fmla="val 55000"/>
                <a:gd name="adj2" fmla="val 45000"/>
              </a:avLst>
            </a:prstGeom>
            <a:solidFill>
              <a:srgbClr val="E0E0E0">
                <a:alpha val="89800"/>
              </a:srgbClr>
            </a:solidFill>
            <a:ln w="12700" cap="flat" cmpd="sng">
              <a:solidFill>
                <a:srgbClr val="E0E0E0">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g113ac30190f_0_316"/>
            <p:cNvSpPr txBox="1"/>
            <p:nvPr/>
          </p:nvSpPr>
          <p:spPr>
            <a:xfrm>
              <a:off x="8147472" y="1959102"/>
              <a:ext cx="359700" cy="492000"/>
            </a:xfrm>
            <a:prstGeom prst="rect">
              <a:avLst/>
            </a:prstGeom>
            <a:noFill/>
            <a:ln>
              <a:noFill/>
            </a:ln>
          </p:spPr>
          <p:txBody>
            <a:bodyPr spcFirstLastPara="1" wrap="square" lIns="36825" tIns="36825" rIns="36825" bIns="36825" anchor="ctr" anchorCtr="0">
              <a:noAutofit/>
            </a:bodyPr>
            <a:lstStyle/>
            <a:p>
              <a:pPr marL="0" marR="0" lvl="0" indent="0" algn="ctr" rtl="0">
                <a:lnSpc>
                  <a:spcPct val="90000"/>
                </a:lnSpc>
                <a:spcBef>
                  <a:spcPts val="0"/>
                </a:spcBef>
                <a:spcAft>
                  <a:spcPts val="0"/>
                </a:spcAft>
                <a:buNone/>
              </a:pPr>
              <a:endParaRPr sz="2900" dirty="0">
                <a:solidFill>
                  <a:schemeClr val="dk1"/>
                </a:solidFill>
                <a:latin typeface="Arial" panose="020B0604020202020204" pitchFamily="34" charset="0"/>
                <a:ea typeface="Calibri"/>
                <a:cs typeface="Arial" panose="020B0604020202020204" pitchFamily="34" charset="0"/>
                <a:sym typeface="Calibri"/>
              </a:endParaRPr>
            </a:p>
          </p:txBody>
        </p:sp>
        <p:sp>
          <p:nvSpPr>
            <p:cNvPr id="428" name="Google Shape;428;g113ac30190f_0_316"/>
            <p:cNvSpPr/>
            <p:nvPr/>
          </p:nvSpPr>
          <p:spPr>
            <a:xfrm>
              <a:off x="8659162" y="3147822"/>
              <a:ext cx="653700" cy="653700"/>
            </a:xfrm>
            <a:prstGeom prst="downArrow">
              <a:avLst>
                <a:gd name="adj1" fmla="val 55000"/>
                <a:gd name="adj2" fmla="val 45000"/>
              </a:avLst>
            </a:prstGeom>
            <a:solidFill>
              <a:srgbClr val="FFE8CA">
                <a:alpha val="89800"/>
              </a:srgbClr>
            </a:solidFill>
            <a:ln w="12700" cap="flat" cmpd="sng">
              <a:solidFill>
                <a:srgbClr val="FFE8CA">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g113ac30190f_0_316"/>
            <p:cNvSpPr txBox="1"/>
            <p:nvPr/>
          </p:nvSpPr>
          <p:spPr>
            <a:xfrm>
              <a:off x="8806266" y="3147822"/>
              <a:ext cx="359700" cy="492000"/>
            </a:xfrm>
            <a:prstGeom prst="rect">
              <a:avLst/>
            </a:prstGeom>
            <a:noFill/>
            <a:ln>
              <a:noFill/>
            </a:ln>
          </p:spPr>
          <p:txBody>
            <a:bodyPr spcFirstLastPara="1" wrap="square" lIns="36825" tIns="36825" rIns="36825" bIns="36825" anchor="ctr" anchorCtr="0">
              <a:noAutofit/>
            </a:bodyPr>
            <a:lstStyle/>
            <a:p>
              <a:pPr marL="0" marR="0" lvl="0" indent="0" algn="ctr" rtl="0">
                <a:lnSpc>
                  <a:spcPct val="90000"/>
                </a:lnSpc>
                <a:spcBef>
                  <a:spcPts val="0"/>
                </a:spcBef>
                <a:spcAft>
                  <a:spcPts val="0"/>
                </a:spcAft>
                <a:buNone/>
              </a:pPr>
              <a:endParaRPr sz="2900" dirty="0">
                <a:solidFill>
                  <a:schemeClr val="dk1"/>
                </a:solidFill>
                <a:latin typeface="Arial" panose="020B0604020202020204" pitchFamily="34" charset="0"/>
                <a:ea typeface="Calibri"/>
                <a:cs typeface="Arial" panose="020B0604020202020204" pitchFamily="34" charset="0"/>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113ac30190f_0_335"/>
          <p:cNvSpPr txBox="1">
            <a:spLocks noGrp="1"/>
          </p:cNvSpPr>
          <p:nvPr>
            <p:ph type="title"/>
          </p:nvPr>
        </p:nvSpPr>
        <p:spPr>
          <a:xfrm>
            <a:off x="848155" y="625569"/>
            <a:ext cx="9143400" cy="609600"/>
          </a:xfrm>
          <a:prstGeom prst="rect">
            <a:avLst/>
          </a:prstGeom>
          <a:solidFill>
            <a:schemeClr val="bg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dirty="0" err="1"/>
              <a:t>Nội</a:t>
            </a:r>
            <a:r>
              <a:rPr lang="en-US" b="1" dirty="0"/>
              <a:t> dung </a:t>
            </a:r>
            <a:r>
              <a:rPr lang="en-US" b="1" dirty="0" err="1"/>
              <a:t>đánh</a:t>
            </a:r>
            <a:r>
              <a:rPr lang="en-US" b="1" dirty="0"/>
              <a:t> </a:t>
            </a:r>
            <a:r>
              <a:rPr lang="en-US" b="1" dirty="0" err="1"/>
              <a:t>giá</a:t>
            </a:r>
            <a:r>
              <a:rPr lang="en-US" b="1" dirty="0"/>
              <a:t> </a:t>
            </a:r>
            <a:endParaRPr b="1" dirty="0"/>
          </a:p>
        </p:txBody>
      </p:sp>
      <p:grpSp>
        <p:nvGrpSpPr>
          <p:cNvPr id="435" name="Google Shape;435;g113ac30190f_0_335"/>
          <p:cNvGrpSpPr/>
          <p:nvPr/>
        </p:nvGrpSpPr>
        <p:grpSpPr>
          <a:xfrm>
            <a:off x="967867" y="1297871"/>
            <a:ext cx="10637306" cy="4795674"/>
            <a:chOff x="358267" y="2471"/>
            <a:chExt cx="10637306" cy="4795674"/>
          </a:xfrm>
        </p:grpSpPr>
        <p:sp>
          <p:nvSpPr>
            <p:cNvPr id="436" name="Google Shape;436;g113ac30190f_0_335"/>
            <p:cNvSpPr/>
            <p:nvPr/>
          </p:nvSpPr>
          <p:spPr>
            <a:xfrm>
              <a:off x="358267" y="895685"/>
              <a:ext cx="2679000" cy="31686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113ac30190f_0_335"/>
            <p:cNvSpPr txBox="1"/>
            <p:nvPr/>
          </p:nvSpPr>
          <p:spPr>
            <a:xfrm>
              <a:off x="436731" y="974149"/>
              <a:ext cx="2522100" cy="3011700"/>
            </a:xfrm>
            <a:prstGeom prst="rect">
              <a:avLst/>
            </a:prstGeom>
            <a:noFill/>
            <a:ln>
              <a:noFill/>
            </a:ln>
          </p:spPr>
          <p:txBody>
            <a:bodyPr spcFirstLastPara="1" wrap="square" lIns="11425" tIns="11425" rIns="11425" bIns="1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Biểu</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hiện</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của</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phẩm</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chất</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và</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năng</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lực</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đã</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được</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xác</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định</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trong</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chương</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1" i="0" u="none" strike="noStrike" cap="none" dirty="0" err="1">
                  <a:solidFill>
                    <a:schemeClr val="lt1"/>
                  </a:solidFill>
                  <a:latin typeface="Arial" panose="020B0604020202020204" pitchFamily="34" charset="0"/>
                  <a:ea typeface="Calibri"/>
                  <a:cs typeface="Arial" panose="020B0604020202020204" pitchFamily="34" charset="0"/>
                  <a:sym typeface="Calibri"/>
                </a:rPr>
                <a:t>trình</a:t>
              </a:r>
              <a:r>
                <a:rPr lang="en-US" sz="1800" b="1" i="0" u="none" strike="noStrike" cap="none" dirty="0">
                  <a:solidFill>
                    <a:schemeClr val="lt1"/>
                  </a:solidFill>
                  <a:latin typeface="Arial" panose="020B0604020202020204" pitchFamily="34" charset="0"/>
                  <a:ea typeface="Calibri"/>
                  <a:cs typeface="Arial" panose="020B0604020202020204" pitchFamily="34" charset="0"/>
                  <a:sym typeface="Calibri"/>
                </a:rPr>
                <a:t>:</a:t>
              </a:r>
              <a:endParaRPr sz="1800" b="1" i="0" u="none" strike="noStrike" cap="none" dirty="0">
                <a:solidFill>
                  <a:schemeClr val="lt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630"/>
                </a:spcBef>
                <a:spcAft>
                  <a:spcPts val="0"/>
                </a:spcAft>
                <a:buClr>
                  <a:srgbClr val="000000"/>
                </a:buClr>
                <a:buSzPts val="1800"/>
                <a:buFont typeface="Arial"/>
                <a:buNone/>
              </a:pP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Năng</a:t>
              </a:r>
              <a:r>
                <a:rPr lang="en-US" sz="18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lực</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thích</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ứng</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với</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cuộc</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sống</a:t>
              </a:r>
              <a:r>
                <a:rPr lang="en-US" sz="1800" dirty="0">
                  <a:solidFill>
                    <a:schemeClr val="lt1"/>
                  </a:solidFill>
                  <a:latin typeface="Arial" panose="020B0604020202020204" pitchFamily="34" charset="0"/>
                  <a:ea typeface="Calibri"/>
                  <a:cs typeface="Arial" panose="020B0604020202020204" pitchFamily="34" charset="0"/>
                  <a:sym typeface="Calibri"/>
                </a:rPr>
                <a:t>.</a:t>
              </a:r>
              <a:r>
                <a:rPr lang="en-US" sz="18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630"/>
                </a:spcBef>
                <a:spcAft>
                  <a:spcPts val="0"/>
                </a:spcAft>
                <a:buClr>
                  <a:srgbClr val="000000"/>
                </a:buClr>
                <a:buSzPts val="1800"/>
                <a:buFont typeface="Arial"/>
                <a:buNone/>
              </a:pP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Năng</a:t>
              </a:r>
              <a:r>
                <a:rPr lang="en-US" sz="18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lực</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thiết</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kế</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và</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tổ</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chức</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động</a:t>
              </a:r>
              <a:r>
                <a:rPr lang="en-US" sz="18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630"/>
                </a:spcBef>
                <a:spcAft>
                  <a:spcPts val="0"/>
                </a:spcAft>
                <a:buClr>
                  <a:srgbClr val="000000"/>
                </a:buClr>
                <a:buSzPts val="1800"/>
                <a:buFont typeface="Arial"/>
                <a:buNone/>
              </a:pP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Năng</a:t>
              </a:r>
              <a:r>
                <a:rPr lang="en-US" sz="18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lực</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định</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hướng</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a:solidFill>
                    <a:schemeClr val="lt1"/>
                  </a:solidFill>
                  <a:latin typeface="Arial" panose="020B0604020202020204" pitchFamily="34" charset="0"/>
                  <a:ea typeface="Calibri"/>
                  <a:cs typeface="Arial" panose="020B0604020202020204" pitchFamily="34" charset="0"/>
                  <a:sym typeface="Calibri"/>
                </a:rPr>
                <a:t>nghề</a:t>
              </a:r>
              <a:r>
                <a:rPr lang="en-US" sz="18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8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nghiệp</a:t>
              </a:r>
              <a:r>
                <a:rPr lang="en-US" sz="18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438" name="Google Shape;438;g113ac30190f_0_335"/>
            <p:cNvSpPr/>
            <p:nvPr/>
          </p:nvSpPr>
          <p:spPr>
            <a:xfrm rot="-3418458">
              <a:off x="2589887" y="1630612"/>
              <a:ext cx="1966184" cy="50093"/>
            </a:xfrm>
            <a:custGeom>
              <a:avLst/>
              <a:gdLst/>
              <a:ahLst/>
              <a:cxnLst/>
              <a:rect l="l" t="t" r="r" b="b"/>
              <a:pathLst>
                <a:path w="120000" h="120000" extrusionOk="0">
                  <a:moveTo>
                    <a:pt x="0" y="60000"/>
                  </a:moveTo>
                  <a:lnTo>
                    <a:pt x="120000" y="60000"/>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113ac30190f_0_335"/>
            <p:cNvSpPr txBox="1"/>
            <p:nvPr/>
          </p:nvSpPr>
          <p:spPr>
            <a:xfrm rot="-3416372">
              <a:off x="3523908" y="1606527"/>
              <a:ext cx="98437" cy="9843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440" name="Google Shape;440;g113ac30190f_0_335"/>
            <p:cNvSpPr/>
            <p:nvPr/>
          </p:nvSpPr>
          <p:spPr>
            <a:xfrm>
              <a:off x="4108820" y="161762"/>
              <a:ext cx="2679000" cy="13395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113ac30190f_0_335"/>
            <p:cNvSpPr txBox="1"/>
            <p:nvPr/>
          </p:nvSpPr>
          <p:spPr>
            <a:xfrm>
              <a:off x="4148052" y="200994"/>
              <a:ext cx="2600400" cy="1260900"/>
            </a:xfrm>
            <a:prstGeom prst="rect">
              <a:avLst/>
            </a:prstGeom>
            <a:noFill/>
            <a:ln>
              <a:noFill/>
            </a:ln>
          </p:spPr>
          <p:txBody>
            <a:bodyPr spcFirstLastPara="1" wrap="square" lIns="10150" tIns="10150" rIns="10150" bIns="101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Các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yêu</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cầu</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cần</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về</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sự</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phát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triển</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phẩm</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chất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và</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năng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lực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của</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mỗi</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cá</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nhân</a:t>
              </a:r>
              <a:r>
                <a:rPr lang="en-US" sz="16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endParaRPr sz="16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442" name="Google Shape;442;g113ac30190f_0_335"/>
            <p:cNvSpPr/>
            <p:nvPr/>
          </p:nvSpPr>
          <p:spPr>
            <a:xfrm>
              <a:off x="6787787" y="806391"/>
              <a:ext cx="1071600" cy="50100"/>
            </a:xfrm>
            <a:custGeom>
              <a:avLst/>
              <a:gdLst/>
              <a:ahLst/>
              <a:cxnLst/>
              <a:rect l="l" t="t" r="r" b="b"/>
              <a:pathLst>
                <a:path w="120000" h="120000" extrusionOk="0">
                  <a:moveTo>
                    <a:pt x="0" y="60000"/>
                  </a:moveTo>
                  <a:lnTo>
                    <a:pt x="120000" y="60000"/>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113ac30190f_0_335"/>
            <p:cNvSpPr txBox="1"/>
            <p:nvPr/>
          </p:nvSpPr>
          <p:spPr>
            <a:xfrm>
              <a:off x="7296790" y="804714"/>
              <a:ext cx="53700" cy="53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444" name="Google Shape;444;g113ac30190f_0_335"/>
            <p:cNvSpPr/>
            <p:nvPr/>
          </p:nvSpPr>
          <p:spPr>
            <a:xfrm>
              <a:off x="7859373" y="2471"/>
              <a:ext cx="3090600" cy="16581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113ac30190f_0_335"/>
            <p:cNvSpPr txBox="1"/>
            <p:nvPr/>
          </p:nvSpPr>
          <p:spPr>
            <a:xfrm>
              <a:off x="7907936" y="51034"/>
              <a:ext cx="2993700" cy="1560900"/>
            </a:xfrm>
            <a:prstGeom prst="rect">
              <a:avLst/>
            </a:prstGeom>
            <a:noFill/>
            <a:ln>
              <a:noFill/>
            </a:ln>
          </p:spPr>
          <p:txBody>
            <a:bodyPr spcFirstLastPara="1" wrap="square" lIns="10150" tIns="10150" rIns="10150" bIns="101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Chủ</a:t>
              </a:r>
              <a:r>
                <a:rPr lang="en-US" sz="16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yếu</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được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đánh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giá</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thông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qua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HĐGD</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theo</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chủ</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đề</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động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hướng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nghiệp</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thông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qua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quá</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trình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tham</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gia</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động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tập</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thể</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và</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các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sản</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phẩm</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của</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HS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trong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mỗi</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động</a:t>
              </a:r>
              <a:r>
                <a:rPr lang="en-US" sz="1600" dirty="0">
                  <a:solidFill>
                    <a:schemeClr val="lt1"/>
                  </a:solidFill>
                  <a:latin typeface="Arial" panose="020B0604020202020204" pitchFamily="34" charset="0"/>
                  <a:ea typeface="Calibri"/>
                  <a:cs typeface="Arial" panose="020B0604020202020204" pitchFamily="34" charset="0"/>
                  <a:sym typeface="Calibri"/>
                </a:rPr>
                <a:t>.</a:t>
              </a:r>
              <a:endParaRPr sz="16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446" name="Google Shape;446;g113ac30190f_0_335"/>
            <p:cNvSpPr/>
            <p:nvPr/>
          </p:nvSpPr>
          <p:spPr>
            <a:xfrm rot="164447">
              <a:off x="3036620" y="2480483"/>
              <a:ext cx="1072827" cy="50157"/>
            </a:xfrm>
            <a:custGeom>
              <a:avLst/>
              <a:gdLst/>
              <a:ahLst/>
              <a:cxnLst/>
              <a:rect l="l" t="t" r="r" b="b"/>
              <a:pathLst>
                <a:path w="120000" h="120000" extrusionOk="0">
                  <a:moveTo>
                    <a:pt x="0" y="60000"/>
                  </a:moveTo>
                  <a:lnTo>
                    <a:pt x="120000" y="60000"/>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113ac30190f_0_335"/>
            <p:cNvSpPr txBox="1"/>
            <p:nvPr/>
          </p:nvSpPr>
          <p:spPr>
            <a:xfrm rot="172702">
              <a:off x="3546135" y="2478818"/>
              <a:ext cx="53768" cy="537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448" name="Google Shape;448;g113ac30190f_0_335"/>
            <p:cNvSpPr/>
            <p:nvPr/>
          </p:nvSpPr>
          <p:spPr>
            <a:xfrm>
              <a:off x="4108820" y="1804678"/>
              <a:ext cx="2679000" cy="14529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113ac30190f_0_335"/>
            <p:cNvSpPr txBox="1"/>
            <p:nvPr/>
          </p:nvSpPr>
          <p:spPr>
            <a:xfrm>
              <a:off x="4151378" y="1847236"/>
              <a:ext cx="2593800" cy="1368000"/>
            </a:xfrm>
            <a:prstGeom prst="rect">
              <a:avLst/>
            </a:prstGeom>
            <a:noFill/>
            <a:ln>
              <a:noFill/>
            </a:ln>
          </p:spPr>
          <p:txBody>
            <a:bodyPr spcFirstLastPara="1" wrap="square" lIns="10150" tIns="10150" rIns="10150" bIns="101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Sự</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đóng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góp</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của</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học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sinh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cho</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các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động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tập</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thể</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số</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giờ</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tham</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gia</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các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động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và</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việc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thực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hiện</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có</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kết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quả</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động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chung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của</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tập</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thể</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endParaRPr sz="16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450" name="Google Shape;450;g113ac30190f_0_335"/>
            <p:cNvSpPr/>
            <p:nvPr/>
          </p:nvSpPr>
          <p:spPr>
            <a:xfrm>
              <a:off x="6787787" y="2506088"/>
              <a:ext cx="1071600" cy="50100"/>
            </a:xfrm>
            <a:custGeom>
              <a:avLst/>
              <a:gdLst/>
              <a:ahLst/>
              <a:cxnLst/>
              <a:rect l="l" t="t" r="r" b="b"/>
              <a:pathLst>
                <a:path w="120000" h="120000" extrusionOk="0">
                  <a:moveTo>
                    <a:pt x="0" y="60000"/>
                  </a:moveTo>
                  <a:lnTo>
                    <a:pt x="120000" y="60000"/>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113ac30190f_0_335"/>
            <p:cNvSpPr txBox="1"/>
            <p:nvPr/>
          </p:nvSpPr>
          <p:spPr>
            <a:xfrm>
              <a:off x="7296790" y="2504411"/>
              <a:ext cx="53700" cy="53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452" name="Google Shape;452;g113ac30190f_0_335"/>
            <p:cNvSpPr/>
            <p:nvPr/>
          </p:nvSpPr>
          <p:spPr>
            <a:xfrm>
              <a:off x="7859373" y="1861459"/>
              <a:ext cx="3045300" cy="13395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113ac30190f_0_335"/>
            <p:cNvSpPr txBox="1"/>
            <p:nvPr/>
          </p:nvSpPr>
          <p:spPr>
            <a:xfrm>
              <a:off x="7898605" y="1900691"/>
              <a:ext cx="2966700" cy="1260900"/>
            </a:xfrm>
            <a:prstGeom prst="rect">
              <a:avLst/>
            </a:prstGeom>
            <a:noFill/>
            <a:ln>
              <a:noFill/>
            </a:ln>
          </p:spPr>
          <p:txBody>
            <a:bodyPr spcFirstLastPara="1" wrap="square" lIns="10150" tIns="10150" rIns="10150" bIns="101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Chủ</a:t>
              </a:r>
              <a:r>
                <a:rPr lang="en-US" sz="16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yếu</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được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đánh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giá</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thông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qua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Sinh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dưới</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cờ</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và</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Sinh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lớp</a:t>
              </a:r>
              <a:r>
                <a:rPr lang="en-US" sz="1600" dirty="0">
                  <a:solidFill>
                    <a:schemeClr val="lt1"/>
                  </a:solidFill>
                  <a:latin typeface="Arial" panose="020B0604020202020204" pitchFamily="34" charset="0"/>
                  <a:ea typeface="Calibri"/>
                  <a:cs typeface="Arial" panose="020B0604020202020204" pitchFamily="34" charset="0"/>
                  <a:sym typeface="Calibri"/>
                </a:rPr>
                <a:t>.</a:t>
              </a:r>
              <a:endParaRPr sz="16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454" name="Google Shape;454;g113ac30190f_0_335"/>
            <p:cNvSpPr/>
            <p:nvPr/>
          </p:nvSpPr>
          <p:spPr>
            <a:xfrm rot="3418458">
              <a:off x="2589996" y="3279112"/>
              <a:ext cx="1966184" cy="50093"/>
            </a:xfrm>
            <a:custGeom>
              <a:avLst/>
              <a:gdLst/>
              <a:ahLst/>
              <a:cxnLst/>
              <a:rect l="l" t="t" r="r" b="b"/>
              <a:pathLst>
                <a:path w="120000" h="120000" extrusionOk="0">
                  <a:moveTo>
                    <a:pt x="0" y="60000"/>
                  </a:moveTo>
                  <a:lnTo>
                    <a:pt x="120000" y="60000"/>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113ac30190f_0_335"/>
            <p:cNvSpPr txBox="1"/>
            <p:nvPr/>
          </p:nvSpPr>
          <p:spPr>
            <a:xfrm rot="3416372">
              <a:off x="3523830" y="3255047"/>
              <a:ext cx="98437" cy="9843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456" name="Google Shape;456;g113ac30190f_0_335"/>
            <p:cNvSpPr/>
            <p:nvPr/>
          </p:nvSpPr>
          <p:spPr>
            <a:xfrm>
              <a:off x="4108820" y="3458645"/>
              <a:ext cx="2679000" cy="13395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113ac30190f_0_335"/>
            <p:cNvSpPr txBox="1"/>
            <p:nvPr/>
          </p:nvSpPr>
          <p:spPr>
            <a:xfrm>
              <a:off x="4148052" y="3497877"/>
              <a:ext cx="2600400" cy="1260900"/>
            </a:xfrm>
            <a:prstGeom prst="rect">
              <a:avLst/>
            </a:prstGeom>
            <a:noFill/>
            <a:ln>
              <a:noFill/>
            </a:ln>
          </p:spPr>
          <p:txBody>
            <a:bodyPr spcFirstLastPara="1" wrap="square" lIns="10150" tIns="10150" rIns="10150" bIns="101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Các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yếu</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tố</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như</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động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cơ</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tinh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thần</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thái</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độ</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ý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thức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trách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nhiệm</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tính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tích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cực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đối</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với</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động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chung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của</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học</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sinh</a:t>
              </a:r>
              <a:r>
                <a:rPr lang="en-US" sz="16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endParaRPr sz="16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458" name="Google Shape;458;g113ac30190f_0_335"/>
            <p:cNvSpPr/>
            <p:nvPr/>
          </p:nvSpPr>
          <p:spPr>
            <a:xfrm>
              <a:off x="6787787" y="4103275"/>
              <a:ext cx="1071600" cy="50100"/>
            </a:xfrm>
            <a:custGeom>
              <a:avLst/>
              <a:gdLst/>
              <a:ahLst/>
              <a:cxnLst/>
              <a:rect l="l" t="t" r="r" b="b"/>
              <a:pathLst>
                <a:path w="120000" h="120000" extrusionOk="0">
                  <a:moveTo>
                    <a:pt x="0" y="60000"/>
                  </a:moveTo>
                  <a:lnTo>
                    <a:pt x="120000" y="60000"/>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113ac30190f_0_335"/>
            <p:cNvSpPr txBox="1"/>
            <p:nvPr/>
          </p:nvSpPr>
          <p:spPr>
            <a:xfrm>
              <a:off x="7296790" y="4101597"/>
              <a:ext cx="53700" cy="53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460" name="Google Shape;460;g113ac30190f_0_335"/>
            <p:cNvSpPr/>
            <p:nvPr/>
          </p:nvSpPr>
          <p:spPr>
            <a:xfrm>
              <a:off x="7859373" y="3458645"/>
              <a:ext cx="3136200" cy="13395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13ac30190f_0_335"/>
            <p:cNvSpPr txBox="1"/>
            <p:nvPr/>
          </p:nvSpPr>
          <p:spPr>
            <a:xfrm>
              <a:off x="7898605" y="3497877"/>
              <a:ext cx="3057600" cy="1260900"/>
            </a:xfrm>
            <a:prstGeom prst="rect">
              <a:avLst/>
            </a:prstGeom>
            <a:noFill/>
            <a:ln>
              <a:noFill/>
            </a:ln>
          </p:spPr>
          <p:txBody>
            <a:bodyPr spcFirstLastPara="1" wrap="square" lIns="10150" tIns="10150" rIns="10150" bIns="101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dirty="0" err="1">
                  <a:solidFill>
                    <a:schemeClr val="lt1"/>
                  </a:solidFill>
                  <a:latin typeface="Arial" panose="020B0604020202020204" pitchFamily="34" charset="0"/>
                  <a:ea typeface="Calibri"/>
                  <a:cs typeface="Arial" panose="020B0604020202020204" pitchFamily="34" charset="0"/>
                  <a:sym typeface="Calibri"/>
                </a:rPr>
                <a:t>Đ</a:t>
              </a:r>
              <a:r>
                <a:rPr lang="en-US" sz="16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ược</a:t>
              </a:r>
              <a:r>
                <a:rPr lang="en-US" sz="1600" b="0"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đánh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giá</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thường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xuyên</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trong</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quá</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trình</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tham</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gia</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lt1"/>
                  </a:solidFill>
                  <a:latin typeface="Arial" panose="020B0604020202020204" pitchFamily="34" charset="0"/>
                  <a:ea typeface="Calibri"/>
                  <a:cs typeface="Arial" panose="020B0604020202020204" pitchFamily="34" charset="0"/>
                  <a:sym typeface="Calibri"/>
                </a:rPr>
                <a:t>hoạt</a:t>
              </a:r>
              <a:r>
                <a:rPr lang="en-US" sz="1600" b="0"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1600" b="0"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động</a:t>
              </a:r>
              <a:r>
                <a:rPr lang="en-US" sz="1600" dirty="0">
                  <a:solidFill>
                    <a:schemeClr val="lt1"/>
                  </a:solidFill>
                  <a:latin typeface="Arial" panose="020B0604020202020204" pitchFamily="34" charset="0"/>
                  <a:ea typeface="Calibri"/>
                  <a:cs typeface="Arial" panose="020B0604020202020204" pitchFamily="34" charset="0"/>
                  <a:sym typeface="Calibri"/>
                </a:rPr>
                <a:t>.</a:t>
              </a:r>
              <a:endParaRPr sz="16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113ac30190f_0_366"/>
          <p:cNvSpPr txBox="1">
            <a:spLocks noGrp="1"/>
          </p:cNvSpPr>
          <p:nvPr>
            <p:ph type="title"/>
          </p:nvPr>
        </p:nvSpPr>
        <p:spPr>
          <a:xfrm>
            <a:off x="681750" y="895736"/>
            <a:ext cx="10676100"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dirty="0" err="1"/>
              <a:t>Đánh</a:t>
            </a:r>
            <a:r>
              <a:rPr lang="en-US" sz="3200" b="1" dirty="0"/>
              <a:t> </a:t>
            </a:r>
            <a:r>
              <a:rPr lang="en-US" sz="3200" b="1" dirty="0" err="1"/>
              <a:t>giá</a:t>
            </a:r>
            <a:r>
              <a:rPr lang="en-US" sz="3200" b="1" dirty="0"/>
              <a:t> </a:t>
            </a:r>
            <a:r>
              <a:rPr lang="en-US" sz="3200" b="1" dirty="0" err="1"/>
              <a:t>kết</a:t>
            </a:r>
            <a:r>
              <a:rPr lang="en-US" sz="3200" b="1" dirty="0"/>
              <a:t> </a:t>
            </a:r>
            <a:r>
              <a:rPr lang="en-US" sz="3200" b="1" dirty="0" err="1"/>
              <a:t>quả</a:t>
            </a:r>
            <a:r>
              <a:rPr lang="en-US" sz="3200" b="1" dirty="0"/>
              <a:t> </a:t>
            </a:r>
            <a:r>
              <a:rPr lang="en-US" sz="3200" b="1" dirty="0" err="1"/>
              <a:t>HĐTN,HN</a:t>
            </a:r>
            <a:r>
              <a:rPr lang="en-US" sz="3200" b="1" dirty="0"/>
              <a:t>:</a:t>
            </a:r>
            <a:endParaRPr sz="3200" b="1" dirty="0"/>
          </a:p>
        </p:txBody>
      </p:sp>
      <p:pic>
        <p:nvPicPr>
          <p:cNvPr id="467" name="Google Shape;467;g113ac30190f_0_366"/>
          <p:cNvPicPr preferRelativeResize="0"/>
          <p:nvPr/>
        </p:nvPicPr>
        <p:blipFill rotWithShape="1">
          <a:blip r:embed="rId3">
            <a:alphaModFix/>
          </a:blip>
          <a:srcRect/>
          <a:stretch/>
        </p:blipFill>
        <p:spPr>
          <a:xfrm>
            <a:off x="8543699" y="3135701"/>
            <a:ext cx="2895600" cy="2895600"/>
          </a:xfrm>
          <a:prstGeom prst="rect">
            <a:avLst/>
          </a:prstGeom>
          <a:noFill/>
          <a:ln>
            <a:noFill/>
          </a:ln>
        </p:spPr>
      </p:pic>
      <p:sp>
        <p:nvSpPr>
          <p:cNvPr id="468" name="Google Shape;468;g113ac30190f_0_366"/>
          <p:cNvSpPr/>
          <p:nvPr/>
        </p:nvSpPr>
        <p:spPr>
          <a:xfrm>
            <a:off x="7772400" y="1409699"/>
            <a:ext cx="3200400" cy="990600"/>
          </a:xfrm>
          <a:prstGeom prst="wedgeRoundRectCallout">
            <a:avLst>
              <a:gd name="adj1" fmla="val 35860"/>
              <a:gd name="adj2" fmla="val 176317"/>
              <a:gd name="adj3" fmla="val 16667"/>
            </a:avLst>
          </a:prstGeom>
          <a:solidFill>
            <a:srgbClr val="1E4E79"/>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Giáo</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viên</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chủ</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nhiệm</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lớp</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chịu</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trách</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nhiệm</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tổng</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hợp</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kết</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quả</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đánh</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giá</a:t>
            </a:r>
            <a:r>
              <a:rPr lang="en-US" sz="1800" b="1" i="0" u="none" strike="noStrike" cap="none" dirty="0">
                <a:solidFill>
                  <a:schemeClr val="lt1"/>
                </a:solidFill>
                <a:latin typeface="Arial"/>
                <a:ea typeface="Arial"/>
                <a:cs typeface="Arial"/>
                <a:sym typeface="Arial"/>
              </a:rPr>
              <a:t>.</a:t>
            </a:r>
            <a:endParaRPr sz="1800" b="1" i="0" u="none" strike="noStrike" cap="none" dirty="0">
              <a:solidFill>
                <a:schemeClr val="lt1"/>
              </a:solidFill>
              <a:latin typeface="Arial"/>
              <a:ea typeface="Arial"/>
              <a:cs typeface="Arial"/>
              <a:sym typeface="Arial"/>
            </a:endParaRPr>
          </a:p>
        </p:txBody>
      </p:sp>
      <p:sp>
        <p:nvSpPr>
          <p:cNvPr id="469" name="Google Shape;469;g113ac30190f_0_36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grpSp>
        <p:nvGrpSpPr>
          <p:cNvPr id="470" name="Google Shape;470;g113ac30190f_0_366"/>
          <p:cNvGrpSpPr/>
          <p:nvPr/>
        </p:nvGrpSpPr>
        <p:grpSpPr>
          <a:xfrm>
            <a:off x="753984" y="1690025"/>
            <a:ext cx="6399257" cy="4622400"/>
            <a:chOff x="1492" y="0"/>
            <a:chExt cx="6399257" cy="4622400"/>
          </a:xfrm>
        </p:grpSpPr>
        <p:sp>
          <p:nvSpPr>
            <p:cNvPr id="471" name="Google Shape;471;g113ac30190f_0_366"/>
            <p:cNvSpPr/>
            <p:nvPr/>
          </p:nvSpPr>
          <p:spPr>
            <a:xfrm>
              <a:off x="1492" y="0"/>
              <a:ext cx="1564500" cy="46224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113ac30190f_0_366"/>
            <p:cNvSpPr txBox="1"/>
            <p:nvPr/>
          </p:nvSpPr>
          <p:spPr>
            <a:xfrm>
              <a:off x="1492" y="1848928"/>
              <a:ext cx="1564500" cy="1848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err="1">
                  <a:solidFill>
                    <a:schemeClr val="lt1"/>
                  </a:solidFill>
                  <a:latin typeface="Arial"/>
                  <a:ea typeface="Arial"/>
                  <a:cs typeface="Arial"/>
                  <a:sym typeface="Arial"/>
                </a:rPr>
                <a:t>BẢN</a:t>
              </a:r>
              <a:r>
                <a:rPr lang="en-US" sz="2000" b="1" i="0" u="none" strike="noStrike" cap="none" dirty="0">
                  <a:solidFill>
                    <a:schemeClr val="lt1"/>
                  </a:solidFill>
                  <a:latin typeface="Arial"/>
                  <a:ea typeface="Arial"/>
                  <a:cs typeface="Arial"/>
                  <a:sym typeface="Arial"/>
                </a:rPr>
                <a:t> </a:t>
              </a:r>
              <a:r>
                <a:rPr lang="en-US" sz="2000" b="1" i="0" u="none" strike="noStrike" cap="none" dirty="0" err="1">
                  <a:solidFill>
                    <a:schemeClr val="lt1"/>
                  </a:solidFill>
                  <a:latin typeface="Arial"/>
                  <a:ea typeface="Arial"/>
                  <a:cs typeface="Arial"/>
                  <a:sym typeface="Arial"/>
                </a:rPr>
                <a:t>THÂN</a:t>
              </a:r>
              <a:r>
                <a:rPr lang="en-US" sz="2000" b="1" i="0" u="none" strike="noStrike" cap="none" dirty="0">
                  <a:solidFill>
                    <a:schemeClr val="lt1"/>
                  </a:solidFill>
                  <a:latin typeface="Arial"/>
                  <a:ea typeface="Arial"/>
                  <a:cs typeface="Arial"/>
                  <a:sym typeface="Arial"/>
                </a:rPr>
                <a:t> </a:t>
              </a:r>
              <a:r>
                <a:rPr lang="en-US" sz="2000" b="1" i="0" u="none" strike="noStrike" cap="none" dirty="0" err="1">
                  <a:solidFill>
                    <a:schemeClr val="lt1"/>
                  </a:solidFill>
                  <a:latin typeface="Arial"/>
                  <a:ea typeface="Arial"/>
                  <a:cs typeface="Arial"/>
                  <a:sym typeface="Arial"/>
                </a:rPr>
                <a:t>HỌC</a:t>
              </a:r>
              <a:r>
                <a:rPr lang="en-US" sz="2000" b="1" i="0" u="none" strike="noStrike" cap="none" dirty="0">
                  <a:solidFill>
                    <a:schemeClr val="lt1"/>
                  </a:solidFill>
                  <a:latin typeface="Arial"/>
                  <a:ea typeface="Arial"/>
                  <a:cs typeface="Arial"/>
                  <a:sym typeface="Arial"/>
                </a:rPr>
                <a:t> </a:t>
              </a:r>
              <a:r>
                <a:rPr lang="en-US" sz="2000" b="1" i="0" u="none" strike="noStrike" cap="none" dirty="0" err="1">
                  <a:solidFill>
                    <a:schemeClr val="lt1"/>
                  </a:solidFill>
                  <a:latin typeface="Arial"/>
                  <a:ea typeface="Arial"/>
                  <a:cs typeface="Arial"/>
                  <a:sym typeface="Arial"/>
                </a:rPr>
                <a:t>SINH</a:t>
              </a:r>
              <a:endParaRPr sz="2000" b="1" i="0" u="none" strike="noStrike" cap="none" dirty="0">
                <a:solidFill>
                  <a:schemeClr val="lt1"/>
                </a:solidFill>
                <a:latin typeface="Arial"/>
                <a:ea typeface="Arial"/>
                <a:cs typeface="Arial"/>
                <a:sym typeface="Arial"/>
              </a:endParaRPr>
            </a:p>
          </p:txBody>
        </p:sp>
        <p:sp>
          <p:nvSpPr>
            <p:cNvPr id="473" name="Google Shape;473;g113ac30190f_0_366"/>
            <p:cNvSpPr/>
            <p:nvPr/>
          </p:nvSpPr>
          <p:spPr>
            <a:xfrm>
              <a:off x="48432" y="277339"/>
              <a:ext cx="1470900" cy="1539300"/>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g113ac30190f_0_366"/>
            <p:cNvSpPr/>
            <p:nvPr/>
          </p:nvSpPr>
          <p:spPr>
            <a:xfrm>
              <a:off x="1613078" y="0"/>
              <a:ext cx="1564500" cy="46224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g113ac30190f_0_366"/>
            <p:cNvSpPr txBox="1"/>
            <p:nvPr/>
          </p:nvSpPr>
          <p:spPr>
            <a:xfrm>
              <a:off x="1613078" y="1848928"/>
              <a:ext cx="1564500" cy="1848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err="1">
                  <a:solidFill>
                    <a:schemeClr val="lt1"/>
                  </a:solidFill>
                  <a:latin typeface="Arial"/>
                  <a:ea typeface="Arial"/>
                  <a:cs typeface="Arial"/>
                  <a:sym typeface="Arial"/>
                </a:rPr>
                <a:t>BẠN</a:t>
              </a:r>
              <a:r>
                <a:rPr lang="en-US" sz="2000" b="1" i="0" u="none" strike="noStrike" cap="none" dirty="0">
                  <a:solidFill>
                    <a:schemeClr val="lt1"/>
                  </a:solidFill>
                  <a:latin typeface="Arial"/>
                  <a:ea typeface="Arial"/>
                  <a:cs typeface="Arial"/>
                  <a:sym typeface="Arial"/>
                </a:rPr>
                <a:t> </a:t>
              </a:r>
              <a:r>
                <a:rPr lang="en-US" sz="2000" b="1" i="0" u="none" strike="noStrike" cap="none" dirty="0" err="1">
                  <a:solidFill>
                    <a:schemeClr val="lt1"/>
                  </a:solidFill>
                  <a:latin typeface="Arial"/>
                  <a:ea typeface="Arial"/>
                  <a:cs typeface="Arial"/>
                  <a:sym typeface="Arial"/>
                </a:rPr>
                <a:t>BÈ</a:t>
              </a:r>
              <a:r>
                <a:rPr lang="en-US" sz="2000" b="1" i="0" u="none" strike="noStrike" cap="none" dirty="0">
                  <a:solidFill>
                    <a:schemeClr val="lt1"/>
                  </a:solidFill>
                  <a:latin typeface="Arial"/>
                  <a:ea typeface="Arial"/>
                  <a:cs typeface="Arial"/>
                  <a:sym typeface="Arial"/>
                </a:rPr>
                <a:t>, </a:t>
              </a:r>
              <a:r>
                <a:rPr lang="en-US" sz="2000" b="1" i="0" u="none" strike="noStrike" cap="none" dirty="0" err="1">
                  <a:solidFill>
                    <a:schemeClr val="lt1"/>
                  </a:solidFill>
                  <a:latin typeface="Arial"/>
                  <a:ea typeface="Arial"/>
                  <a:cs typeface="Arial"/>
                  <a:sym typeface="Arial"/>
                </a:rPr>
                <a:t>NHÓM</a:t>
              </a:r>
              <a:endParaRPr sz="2000" b="1" i="0" u="none" strike="noStrike" cap="none" dirty="0">
                <a:solidFill>
                  <a:schemeClr val="lt1"/>
                </a:solidFill>
                <a:latin typeface="Arial"/>
                <a:ea typeface="Arial"/>
                <a:cs typeface="Arial"/>
                <a:sym typeface="Arial"/>
              </a:endParaRPr>
            </a:p>
          </p:txBody>
        </p:sp>
        <p:sp>
          <p:nvSpPr>
            <p:cNvPr id="476" name="Google Shape;476;g113ac30190f_0_366"/>
            <p:cNvSpPr/>
            <p:nvPr/>
          </p:nvSpPr>
          <p:spPr>
            <a:xfrm>
              <a:off x="1660017" y="277339"/>
              <a:ext cx="1470900" cy="1539300"/>
            </a:xfrm>
            <a:prstGeom prst="ellipse">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g113ac30190f_0_366"/>
            <p:cNvSpPr/>
            <p:nvPr/>
          </p:nvSpPr>
          <p:spPr>
            <a:xfrm>
              <a:off x="3224663" y="0"/>
              <a:ext cx="1564500" cy="4622400"/>
            </a:xfrm>
            <a:prstGeom prst="roundRect">
              <a:avLst>
                <a:gd name="adj" fmla="val 10000"/>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113ac30190f_0_366"/>
            <p:cNvSpPr txBox="1"/>
            <p:nvPr/>
          </p:nvSpPr>
          <p:spPr>
            <a:xfrm>
              <a:off x="3224663" y="1848928"/>
              <a:ext cx="1564500" cy="18489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dirty="0" err="1">
                  <a:solidFill>
                    <a:schemeClr val="lt1"/>
                  </a:solidFill>
                  <a:latin typeface="Arial"/>
                  <a:ea typeface="Arial"/>
                  <a:cs typeface="Arial"/>
                  <a:sym typeface="Arial"/>
                </a:rPr>
                <a:t>CÁC</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GIÁO</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VIÊN</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CÁN</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BỘ</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KHÁC</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TRONG</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TRƯỜNG</a:t>
              </a:r>
              <a:r>
                <a:rPr lang="en-US" sz="1600" b="1"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r>
                <a:rPr lang="en-US" sz="1600" b="1" i="0" u="none" strike="noStrike" cap="none" dirty="0">
                  <a:solidFill>
                    <a:schemeClr val="lt1"/>
                  </a:solidFill>
                  <a:latin typeface="Arial"/>
                  <a:ea typeface="Arial"/>
                  <a:cs typeface="Arial"/>
                  <a:sym typeface="Arial"/>
                </a:rPr>
                <a:t>CHA </a:t>
              </a:r>
              <a:r>
                <a:rPr lang="en-US" sz="1600" b="1" i="0" u="none" strike="noStrike" cap="none" dirty="0" err="1">
                  <a:solidFill>
                    <a:schemeClr val="lt1"/>
                  </a:solidFill>
                  <a:latin typeface="Arial"/>
                  <a:ea typeface="Arial"/>
                  <a:cs typeface="Arial"/>
                  <a:sym typeface="Arial"/>
                </a:rPr>
                <a:t>MẸ</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HỌC</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SINH</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VÀ</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CỘNG</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ĐỒNG</a:t>
              </a:r>
              <a:endParaRPr sz="1600" b="1" i="0" u="none" strike="noStrike" cap="none" dirty="0">
                <a:solidFill>
                  <a:schemeClr val="lt1"/>
                </a:solidFill>
                <a:latin typeface="Arial"/>
                <a:ea typeface="Arial"/>
                <a:cs typeface="Arial"/>
                <a:sym typeface="Arial"/>
              </a:endParaRPr>
            </a:p>
          </p:txBody>
        </p:sp>
        <p:sp>
          <p:nvSpPr>
            <p:cNvPr id="479" name="Google Shape;479;g113ac30190f_0_366"/>
            <p:cNvSpPr/>
            <p:nvPr/>
          </p:nvSpPr>
          <p:spPr>
            <a:xfrm>
              <a:off x="3271603" y="277339"/>
              <a:ext cx="1470900" cy="1539300"/>
            </a:xfrm>
            <a:prstGeom prst="ellipse">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g113ac30190f_0_366"/>
            <p:cNvSpPr/>
            <p:nvPr/>
          </p:nvSpPr>
          <p:spPr>
            <a:xfrm>
              <a:off x="4836249" y="0"/>
              <a:ext cx="1564500" cy="46224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113ac30190f_0_366"/>
            <p:cNvSpPr txBox="1"/>
            <p:nvPr/>
          </p:nvSpPr>
          <p:spPr>
            <a:xfrm>
              <a:off x="4836249" y="1848928"/>
              <a:ext cx="1564500" cy="1848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err="1">
                  <a:solidFill>
                    <a:schemeClr val="lt1"/>
                  </a:solidFill>
                  <a:latin typeface="Arial"/>
                  <a:ea typeface="Arial"/>
                  <a:cs typeface="Arial"/>
                  <a:sym typeface="Arial"/>
                </a:rPr>
                <a:t>GIÁO</a:t>
              </a:r>
              <a:r>
                <a:rPr lang="en-US" sz="2000" b="1" i="0" u="none" strike="noStrike" cap="none" dirty="0">
                  <a:solidFill>
                    <a:schemeClr val="lt1"/>
                  </a:solidFill>
                  <a:latin typeface="Arial"/>
                  <a:ea typeface="Arial"/>
                  <a:cs typeface="Arial"/>
                  <a:sym typeface="Arial"/>
                </a:rPr>
                <a:t> </a:t>
              </a:r>
              <a:r>
                <a:rPr lang="en-US" sz="2000" b="1" i="0" u="none" strike="noStrike" cap="none" dirty="0" err="1">
                  <a:solidFill>
                    <a:schemeClr val="lt1"/>
                  </a:solidFill>
                  <a:latin typeface="Arial"/>
                  <a:ea typeface="Arial"/>
                  <a:cs typeface="Arial"/>
                  <a:sym typeface="Arial"/>
                </a:rPr>
                <a:t>VIÊN</a:t>
              </a:r>
              <a:r>
                <a:rPr lang="en-US" sz="2000" b="1" i="0" u="none" strike="noStrike" cap="none" dirty="0">
                  <a:solidFill>
                    <a:schemeClr val="lt1"/>
                  </a:solidFill>
                  <a:latin typeface="Arial"/>
                  <a:ea typeface="Arial"/>
                  <a:cs typeface="Arial"/>
                  <a:sym typeface="Arial"/>
                </a:rPr>
                <a:t> </a:t>
              </a:r>
              <a:r>
                <a:rPr lang="en-US" sz="2000" b="1" i="0" u="none" strike="noStrike" cap="none" dirty="0" err="1">
                  <a:solidFill>
                    <a:schemeClr val="lt1"/>
                  </a:solidFill>
                  <a:latin typeface="Arial"/>
                  <a:ea typeface="Arial"/>
                  <a:cs typeface="Arial"/>
                  <a:sym typeface="Arial"/>
                </a:rPr>
                <a:t>CHỦ</a:t>
              </a:r>
              <a:r>
                <a:rPr lang="en-US" sz="2000" b="1" i="0" u="none" strike="noStrike" cap="none" dirty="0">
                  <a:solidFill>
                    <a:schemeClr val="lt1"/>
                  </a:solidFill>
                  <a:latin typeface="Arial"/>
                  <a:ea typeface="Arial"/>
                  <a:cs typeface="Arial"/>
                  <a:sym typeface="Arial"/>
                </a:rPr>
                <a:t> </a:t>
              </a:r>
              <a:r>
                <a:rPr lang="en-US" sz="2000" b="1" i="0" u="none" strike="noStrike" cap="none" dirty="0" err="1">
                  <a:solidFill>
                    <a:schemeClr val="lt1"/>
                  </a:solidFill>
                  <a:latin typeface="Arial"/>
                  <a:ea typeface="Arial"/>
                  <a:cs typeface="Arial"/>
                  <a:sym typeface="Arial"/>
                </a:rPr>
                <a:t>NHIỆM</a:t>
              </a:r>
              <a:endParaRPr sz="2000" b="1" i="0" u="none" strike="noStrike" cap="none" dirty="0">
                <a:solidFill>
                  <a:schemeClr val="lt1"/>
                </a:solidFill>
                <a:latin typeface="Arial"/>
                <a:ea typeface="Arial"/>
                <a:cs typeface="Arial"/>
                <a:sym typeface="Arial"/>
              </a:endParaRPr>
            </a:p>
          </p:txBody>
        </p:sp>
        <p:sp>
          <p:nvSpPr>
            <p:cNvPr id="482" name="Google Shape;482;g113ac30190f_0_366"/>
            <p:cNvSpPr/>
            <p:nvPr/>
          </p:nvSpPr>
          <p:spPr>
            <a:xfrm>
              <a:off x="4883188" y="277339"/>
              <a:ext cx="1470900" cy="1539300"/>
            </a:xfrm>
            <a:prstGeom prst="ellipse">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g113ac30190f_0_366"/>
            <p:cNvSpPr/>
            <p:nvPr/>
          </p:nvSpPr>
          <p:spPr>
            <a:xfrm>
              <a:off x="256095" y="3697856"/>
              <a:ext cx="5890200" cy="693300"/>
            </a:xfrm>
            <a:prstGeom prst="leftRightArrow">
              <a:avLst>
                <a:gd name="adj1" fmla="val 50000"/>
                <a:gd name="adj2" fmla="val 50000"/>
              </a:avLst>
            </a:prstGeom>
            <a:solidFill>
              <a:srgbClr val="F7D5C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113ac30190f_0_387"/>
          <p:cNvSpPr txBox="1"/>
          <p:nvPr/>
        </p:nvSpPr>
        <p:spPr>
          <a:xfrm>
            <a:off x="-128337" y="1298211"/>
            <a:ext cx="12188700" cy="457200"/>
          </a:xfrm>
          <a:prstGeom prst="rect">
            <a:avLst/>
          </a:prstGeom>
          <a:solidFill>
            <a:srgbClr val="BBD6EE"/>
          </a:solidFill>
          <a:ln>
            <a:noFill/>
          </a:ln>
        </p:spPr>
        <p:txBody>
          <a:bodyPr spcFirstLastPara="1" wrap="square" lIns="91400" tIns="45700" rIns="91400" bIns="45700" anchor="b" anchorCtr="0">
            <a:noAutofit/>
          </a:bodyPr>
          <a:lstStyle/>
          <a:p>
            <a:pPr marL="0" marR="0" lvl="0" indent="0" algn="ctr" rtl="0">
              <a:lnSpc>
                <a:spcPct val="90000"/>
              </a:lnSpc>
              <a:spcBef>
                <a:spcPts val="0"/>
              </a:spcBef>
              <a:spcAft>
                <a:spcPts val="0"/>
              </a:spcAft>
              <a:buClr>
                <a:srgbClr val="1E4E79"/>
              </a:buClr>
              <a:buSzPts val="3200"/>
              <a:buFont typeface="Calibri"/>
              <a:buNone/>
            </a:pPr>
            <a:r>
              <a:rPr lang="en-US" sz="3200" b="1" dirty="0" err="1">
                <a:solidFill>
                  <a:srgbClr val="1E4E79"/>
                </a:solidFill>
                <a:latin typeface="Arial" panose="020B0604020202020204" pitchFamily="34" charset="0"/>
                <a:ea typeface="Calibri"/>
                <a:cs typeface="Arial" panose="020B0604020202020204" pitchFamily="34" charset="0"/>
                <a:sym typeface="Calibri"/>
              </a:rPr>
              <a:t>Cứ</a:t>
            </a:r>
            <a:r>
              <a:rPr lang="en-US" sz="3200" b="1" dirty="0">
                <a:solidFill>
                  <a:srgbClr val="1E4E79"/>
                </a:solidFill>
                <a:latin typeface="Arial" panose="020B0604020202020204" pitchFamily="34" charset="0"/>
                <a:ea typeface="Calibri"/>
                <a:cs typeface="Arial" panose="020B0604020202020204" pitchFamily="34" charset="0"/>
                <a:sym typeface="Calibri"/>
              </a:rPr>
              <a:t> </a:t>
            </a:r>
            <a:r>
              <a:rPr lang="en-US" sz="3200" b="1" dirty="0" err="1">
                <a:solidFill>
                  <a:srgbClr val="1E4E79"/>
                </a:solidFill>
                <a:latin typeface="Arial" panose="020B0604020202020204" pitchFamily="34" charset="0"/>
                <a:ea typeface="Calibri"/>
                <a:cs typeface="Arial" panose="020B0604020202020204" pitchFamily="34" charset="0"/>
                <a:sym typeface="Calibri"/>
              </a:rPr>
              <a:t>liệu</a:t>
            </a:r>
            <a:r>
              <a:rPr lang="en-US" sz="3200" b="1" dirty="0">
                <a:solidFill>
                  <a:srgbClr val="1E4E79"/>
                </a:solidFill>
                <a:latin typeface="Arial" panose="020B0604020202020204" pitchFamily="34" charset="0"/>
                <a:ea typeface="Calibri"/>
                <a:cs typeface="Arial" panose="020B0604020202020204" pitchFamily="34" charset="0"/>
                <a:sym typeface="Calibri"/>
              </a:rPr>
              <a:t> </a:t>
            </a:r>
            <a:r>
              <a:rPr lang="en-US" sz="3200" b="1" dirty="0" err="1">
                <a:solidFill>
                  <a:srgbClr val="1E4E79"/>
                </a:solidFill>
                <a:latin typeface="Arial" panose="020B0604020202020204" pitchFamily="34" charset="0"/>
                <a:ea typeface="Calibri"/>
                <a:cs typeface="Arial" panose="020B0604020202020204" pitchFamily="34" charset="0"/>
                <a:sym typeface="Calibri"/>
              </a:rPr>
              <a:t>đánh</a:t>
            </a:r>
            <a:r>
              <a:rPr lang="en-US" sz="3200" b="1" dirty="0">
                <a:solidFill>
                  <a:srgbClr val="1E4E79"/>
                </a:solidFill>
                <a:latin typeface="Arial" panose="020B0604020202020204" pitchFamily="34" charset="0"/>
                <a:ea typeface="Calibri"/>
                <a:cs typeface="Arial" panose="020B0604020202020204" pitchFamily="34" charset="0"/>
                <a:sym typeface="Calibri"/>
              </a:rPr>
              <a:t> </a:t>
            </a:r>
            <a:r>
              <a:rPr lang="en-US" sz="3200" b="1" dirty="0" err="1">
                <a:solidFill>
                  <a:srgbClr val="1E4E79"/>
                </a:solidFill>
                <a:latin typeface="Arial" panose="020B0604020202020204" pitchFamily="34" charset="0"/>
                <a:ea typeface="Calibri"/>
                <a:cs typeface="Arial" panose="020B0604020202020204" pitchFamily="34" charset="0"/>
                <a:sym typeface="Calibri"/>
              </a:rPr>
              <a:t>giá</a:t>
            </a:r>
            <a:r>
              <a:rPr lang="en-US" sz="3200" b="1" dirty="0">
                <a:solidFill>
                  <a:srgbClr val="1E4E79"/>
                </a:solidFill>
                <a:latin typeface="Arial" panose="020B0604020202020204" pitchFamily="34" charset="0"/>
                <a:ea typeface="Calibri"/>
                <a:cs typeface="Arial" panose="020B0604020202020204" pitchFamily="34" charset="0"/>
                <a:sym typeface="Calibri"/>
              </a:rPr>
              <a:t> </a:t>
            </a:r>
            <a:r>
              <a:rPr lang="en-US" sz="3200" b="1" dirty="0" err="1">
                <a:solidFill>
                  <a:srgbClr val="1E4E79"/>
                </a:solidFill>
                <a:latin typeface="Arial" panose="020B0604020202020204" pitchFamily="34" charset="0"/>
                <a:ea typeface="Calibri"/>
                <a:cs typeface="Arial" panose="020B0604020202020204" pitchFamily="34" charset="0"/>
                <a:sym typeface="Calibri"/>
              </a:rPr>
              <a:t>dựa</a:t>
            </a:r>
            <a:r>
              <a:rPr lang="en-US" sz="3200" b="1" dirty="0">
                <a:solidFill>
                  <a:srgbClr val="1E4E79"/>
                </a:solidFill>
                <a:latin typeface="Arial" panose="020B0604020202020204" pitchFamily="34" charset="0"/>
                <a:ea typeface="Calibri"/>
                <a:cs typeface="Arial" panose="020B0604020202020204" pitchFamily="34" charset="0"/>
                <a:sym typeface="Calibri"/>
              </a:rPr>
              <a:t> </a:t>
            </a:r>
            <a:r>
              <a:rPr lang="en-US" sz="3200" b="1" dirty="0" err="1">
                <a:solidFill>
                  <a:srgbClr val="1E4E79"/>
                </a:solidFill>
                <a:latin typeface="Arial" panose="020B0604020202020204" pitchFamily="34" charset="0"/>
                <a:ea typeface="Calibri"/>
                <a:cs typeface="Arial" panose="020B0604020202020204" pitchFamily="34" charset="0"/>
                <a:sym typeface="Calibri"/>
              </a:rPr>
              <a:t>trên</a:t>
            </a:r>
            <a:r>
              <a:rPr lang="en-US" sz="3200" b="1" dirty="0">
                <a:solidFill>
                  <a:srgbClr val="1E4E79"/>
                </a:solidFill>
                <a:latin typeface="Arial" panose="020B0604020202020204" pitchFamily="34" charset="0"/>
                <a:ea typeface="Calibri"/>
                <a:cs typeface="Arial" panose="020B0604020202020204" pitchFamily="34" charset="0"/>
                <a:sym typeface="Calibri"/>
              </a:rPr>
              <a:t> </a:t>
            </a:r>
            <a:r>
              <a:rPr lang="en-US" sz="3200" b="1" dirty="0" err="1">
                <a:solidFill>
                  <a:srgbClr val="1E4E79"/>
                </a:solidFill>
                <a:latin typeface="Arial" panose="020B0604020202020204" pitchFamily="34" charset="0"/>
                <a:ea typeface="Calibri"/>
                <a:cs typeface="Arial" panose="020B0604020202020204" pitchFamily="34" charset="0"/>
                <a:sym typeface="Calibri"/>
              </a:rPr>
              <a:t>thông</a:t>
            </a:r>
            <a:r>
              <a:rPr lang="en-US" sz="3200" b="1" dirty="0">
                <a:solidFill>
                  <a:srgbClr val="1E4E79"/>
                </a:solidFill>
                <a:latin typeface="Arial" panose="020B0604020202020204" pitchFamily="34" charset="0"/>
                <a:ea typeface="Calibri"/>
                <a:cs typeface="Arial" panose="020B0604020202020204" pitchFamily="34" charset="0"/>
                <a:sym typeface="Calibri"/>
              </a:rPr>
              <a:t> tin </a:t>
            </a:r>
            <a:r>
              <a:rPr lang="en-US" sz="3200" b="1" dirty="0" err="1">
                <a:solidFill>
                  <a:srgbClr val="1E4E79"/>
                </a:solidFill>
                <a:latin typeface="Arial" panose="020B0604020202020204" pitchFamily="34" charset="0"/>
                <a:ea typeface="Calibri"/>
                <a:cs typeface="Arial" panose="020B0604020202020204" pitchFamily="34" charset="0"/>
                <a:sym typeface="Calibri"/>
              </a:rPr>
              <a:t>thu</a:t>
            </a:r>
            <a:r>
              <a:rPr lang="en-US" sz="3200" b="1" dirty="0">
                <a:solidFill>
                  <a:srgbClr val="1E4E79"/>
                </a:solidFill>
                <a:latin typeface="Arial" panose="020B0604020202020204" pitchFamily="34" charset="0"/>
                <a:ea typeface="Calibri"/>
                <a:cs typeface="Arial" panose="020B0604020202020204" pitchFamily="34" charset="0"/>
                <a:sym typeface="Calibri"/>
              </a:rPr>
              <a:t> </a:t>
            </a:r>
            <a:r>
              <a:rPr lang="en-US" sz="3200" b="1" dirty="0" err="1">
                <a:solidFill>
                  <a:srgbClr val="1E4E79"/>
                </a:solidFill>
                <a:latin typeface="Arial" panose="020B0604020202020204" pitchFamily="34" charset="0"/>
                <a:ea typeface="Calibri"/>
                <a:cs typeface="Arial" panose="020B0604020202020204" pitchFamily="34" charset="0"/>
                <a:sym typeface="Calibri"/>
              </a:rPr>
              <a:t>thập</a:t>
            </a:r>
            <a:r>
              <a:rPr lang="en-US" sz="3200" b="1" dirty="0">
                <a:solidFill>
                  <a:srgbClr val="1E4E79"/>
                </a:solidFill>
                <a:latin typeface="Arial" panose="020B0604020202020204" pitchFamily="34" charset="0"/>
                <a:ea typeface="Calibri"/>
                <a:cs typeface="Arial" panose="020B0604020202020204" pitchFamily="34" charset="0"/>
                <a:sym typeface="Calibri"/>
              </a:rPr>
              <a:t> </a:t>
            </a:r>
            <a:r>
              <a:rPr lang="en-US" sz="3200" b="1" dirty="0" err="1">
                <a:solidFill>
                  <a:srgbClr val="1E4E79"/>
                </a:solidFill>
                <a:latin typeface="Arial" panose="020B0604020202020204" pitchFamily="34" charset="0"/>
                <a:ea typeface="Calibri"/>
                <a:cs typeface="Arial" panose="020B0604020202020204" pitchFamily="34" charset="0"/>
                <a:sym typeface="Calibri"/>
              </a:rPr>
              <a:t>được</a:t>
            </a:r>
            <a:r>
              <a:rPr lang="en-US" sz="3200" b="1" dirty="0">
                <a:solidFill>
                  <a:srgbClr val="1E4E79"/>
                </a:solidFill>
                <a:latin typeface="Arial" panose="020B0604020202020204" pitchFamily="34" charset="0"/>
                <a:ea typeface="Calibri"/>
                <a:cs typeface="Arial" panose="020B0604020202020204" pitchFamily="34" charset="0"/>
                <a:sym typeface="Calibri"/>
              </a:rPr>
              <a:t>:</a:t>
            </a:r>
            <a:endParaRPr sz="2800" b="1" dirty="0">
              <a:solidFill>
                <a:schemeClr val="dk1"/>
              </a:solidFill>
              <a:latin typeface="Arial" panose="020B0604020202020204" pitchFamily="34" charset="0"/>
              <a:ea typeface="Calibri"/>
              <a:cs typeface="Arial" panose="020B0604020202020204" pitchFamily="34" charset="0"/>
              <a:sym typeface="Calibri"/>
            </a:endParaRPr>
          </a:p>
        </p:txBody>
      </p:sp>
      <p:grpSp>
        <p:nvGrpSpPr>
          <p:cNvPr id="489" name="Google Shape;489;g113ac30190f_0_387"/>
          <p:cNvGrpSpPr/>
          <p:nvPr/>
        </p:nvGrpSpPr>
        <p:grpSpPr>
          <a:xfrm>
            <a:off x="875613" y="1837818"/>
            <a:ext cx="10429022" cy="4204966"/>
            <a:chOff x="975" y="1136004"/>
            <a:chExt cx="10429022" cy="4204966"/>
          </a:xfrm>
        </p:grpSpPr>
        <p:sp>
          <p:nvSpPr>
            <p:cNvPr id="490" name="Google Shape;490;g113ac30190f_0_387"/>
            <p:cNvSpPr/>
            <p:nvPr/>
          </p:nvSpPr>
          <p:spPr>
            <a:xfrm>
              <a:off x="20827" y="1136004"/>
              <a:ext cx="4893600" cy="759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g113ac30190f_0_387"/>
            <p:cNvSpPr txBox="1"/>
            <p:nvPr/>
          </p:nvSpPr>
          <p:spPr>
            <a:xfrm>
              <a:off x="43058" y="1158235"/>
              <a:ext cx="4848900" cy="714600"/>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None/>
              </a:pPr>
              <a:r>
                <a:rPr lang="en-US" sz="2400" b="1">
                  <a:solidFill>
                    <a:schemeClr val="lt1"/>
                  </a:solidFill>
                  <a:latin typeface="Arial"/>
                  <a:ea typeface="Arial"/>
                  <a:cs typeface="Arial"/>
                  <a:sym typeface="Arial"/>
                </a:rPr>
                <a:t>Đánh giá định tính</a:t>
              </a:r>
              <a:endParaRPr sz="2400" b="1">
                <a:solidFill>
                  <a:schemeClr val="lt1"/>
                </a:solidFill>
                <a:latin typeface="Arial"/>
                <a:ea typeface="Arial"/>
                <a:cs typeface="Arial"/>
                <a:sym typeface="Arial"/>
              </a:endParaRPr>
            </a:p>
          </p:txBody>
        </p:sp>
        <p:sp>
          <p:nvSpPr>
            <p:cNvPr id="492" name="Google Shape;492;g113ac30190f_0_387"/>
            <p:cNvSpPr/>
            <p:nvPr/>
          </p:nvSpPr>
          <p:spPr>
            <a:xfrm>
              <a:off x="40678" y="2031652"/>
              <a:ext cx="759000" cy="759000"/>
            </a:xfrm>
            <a:prstGeom prst="roundRect">
              <a:avLst>
                <a:gd name="adj" fmla="val 1667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g113ac30190f_0_387"/>
            <p:cNvSpPr/>
            <p:nvPr/>
          </p:nvSpPr>
          <p:spPr>
            <a:xfrm>
              <a:off x="845243" y="2031652"/>
              <a:ext cx="4089000" cy="759000"/>
            </a:xfrm>
            <a:prstGeom prst="roundRect">
              <a:avLst>
                <a:gd name="adj" fmla="val 1667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g113ac30190f_0_387"/>
            <p:cNvSpPr txBox="1"/>
            <p:nvPr/>
          </p:nvSpPr>
          <p:spPr>
            <a:xfrm>
              <a:off x="882302" y="2068711"/>
              <a:ext cx="4014900" cy="684900"/>
            </a:xfrm>
            <a:prstGeom prst="rect">
              <a:avLst/>
            </a:prstGeom>
            <a:noFill/>
            <a:ln>
              <a:noFill/>
            </a:ln>
          </p:spPr>
          <p:txBody>
            <a:bodyPr spcFirstLastPara="1" wrap="square" lIns="142225" tIns="142225" rIns="142225" bIns="142225" anchor="ctr" anchorCtr="0">
              <a:noAutofit/>
            </a:bodyPr>
            <a:lstStyle/>
            <a:p>
              <a:pPr marL="0" marR="0" lvl="0" indent="0" algn="just" rtl="0">
                <a:lnSpc>
                  <a:spcPct val="90000"/>
                </a:lnSpc>
                <a:spcBef>
                  <a:spcPts val="0"/>
                </a:spcBef>
                <a:spcAft>
                  <a:spcPts val="0"/>
                </a:spcAft>
                <a:buNone/>
              </a:pPr>
              <a:r>
                <a:rPr lang="en-US" sz="2000" dirty="0" err="1" smtClean="0">
                  <a:solidFill>
                    <a:schemeClr val="lt1"/>
                  </a:solidFill>
                  <a:latin typeface="Arial"/>
                  <a:ea typeface="Arial"/>
                  <a:cs typeface="Arial"/>
                  <a:sym typeface="Arial"/>
                </a:rPr>
                <a:t>Từ</a:t>
              </a:r>
              <a:r>
                <a:rPr lang="en-US" sz="2000" dirty="0" smtClean="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quan</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sát</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của</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giáo</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viên</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hằng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ngày</a:t>
              </a:r>
              <a:r>
                <a:rPr lang="en-US" sz="2000" dirty="0" smtClean="0">
                  <a:solidFill>
                    <a:schemeClr val="lt1"/>
                  </a:solidFill>
                  <a:latin typeface="Arial"/>
                  <a:ea typeface="Arial"/>
                  <a:cs typeface="Arial"/>
                  <a:sym typeface="Arial"/>
                </a:rPr>
                <a:t>).</a:t>
              </a:r>
              <a:endParaRPr sz="2000" dirty="0">
                <a:solidFill>
                  <a:schemeClr val="lt1"/>
                </a:solidFill>
                <a:latin typeface="Arial"/>
                <a:ea typeface="Arial"/>
                <a:cs typeface="Arial"/>
                <a:sym typeface="Arial"/>
              </a:endParaRPr>
            </a:p>
          </p:txBody>
        </p:sp>
        <p:sp>
          <p:nvSpPr>
            <p:cNvPr id="495" name="Google Shape;495;g113ac30190f_0_387"/>
            <p:cNvSpPr/>
            <p:nvPr/>
          </p:nvSpPr>
          <p:spPr>
            <a:xfrm>
              <a:off x="40678" y="2881758"/>
              <a:ext cx="759000" cy="759000"/>
            </a:xfrm>
            <a:prstGeom prst="roundRect">
              <a:avLst>
                <a:gd name="adj" fmla="val 16670"/>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13ac30190f_0_387"/>
            <p:cNvSpPr/>
            <p:nvPr/>
          </p:nvSpPr>
          <p:spPr>
            <a:xfrm>
              <a:off x="845243" y="2881758"/>
              <a:ext cx="4089000" cy="759000"/>
            </a:xfrm>
            <a:prstGeom prst="roundRect">
              <a:avLst>
                <a:gd name="adj" fmla="val 16670"/>
              </a:avLst>
            </a:prstGeom>
            <a:solidFill>
              <a:srgbClr val="DB784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13ac30190f_0_387"/>
            <p:cNvSpPr txBox="1"/>
            <p:nvPr/>
          </p:nvSpPr>
          <p:spPr>
            <a:xfrm>
              <a:off x="882302" y="2918817"/>
              <a:ext cx="4014900" cy="684900"/>
            </a:xfrm>
            <a:prstGeom prst="rect">
              <a:avLst/>
            </a:prstGeom>
            <a:noFill/>
            <a:ln>
              <a:noFill/>
            </a:ln>
          </p:spPr>
          <p:txBody>
            <a:bodyPr spcFirstLastPara="1" wrap="square" lIns="142225" tIns="142225" rIns="142225" bIns="142225" anchor="ctr" anchorCtr="0">
              <a:noAutofit/>
            </a:bodyPr>
            <a:lstStyle/>
            <a:p>
              <a:pPr marL="0" marR="0" lvl="0" indent="0" algn="just" rtl="0">
                <a:lnSpc>
                  <a:spcPct val="90000"/>
                </a:lnSpc>
                <a:spcBef>
                  <a:spcPts val="0"/>
                </a:spcBef>
                <a:spcAft>
                  <a:spcPts val="0"/>
                </a:spcAft>
                <a:buNone/>
              </a:pPr>
              <a:r>
                <a:rPr lang="en-US" sz="2000" dirty="0" err="1" smtClean="0">
                  <a:solidFill>
                    <a:schemeClr val="lt1"/>
                  </a:solidFill>
                  <a:latin typeface="Arial"/>
                  <a:ea typeface="Arial"/>
                  <a:cs typeface="Arial"/>
                  <a:sym typeface="Arial"/>
                </a:rPr>
                <a:t>Từ</a:t>
              </a:r>
              <a:r>
                <a:rPr lang="en-US" sz="2000" dirty="0" smtClean="0">
                  <a:solidFill>
                    <a:schemeClr val="lt1"/>
                  </a:solidFill>
                  <a:latin typeface="Arial"/>
                  <a:ea typeface="Arial"/>
                  <a:cs typeface="Arial"/>
                  <a:sym typeface="Arial"/>
                </a:rPr>
                <a:t> </a:t>
              </a:r>
              <a:r>
                <a:rPr lang="en-US" sz="2000" dirty="0">
                  <a:solidFill>
                    <a:schemeClr val="lt1"/>
                  </a:solidFill>
                  <a:latin typeface="Arial"/>
                  <a:ea typeface="Arial"/>
                  <a:cs typeface="Arial"/>
                  <a:sym typeface="Arial"/>
                </a:rPr>
                <a:t>ý </a:t>
              </a:r>
              <a:r>
                <a:rPr lang="en-US" sz="2000" dirty="0" err="1">
                  <a:solidFill>
                    <a:schemeClr val="lt1"/>
                  </a:solidFill>
                  <a:latin typeface="Arial"/>
                  <a:ea typeface="Arial"/>
                  <a:cs typeface="Arial"/>
                  <a:sym typeface="Arial"/>
                </a:rPr>
                <a:t>kiến</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tự</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đánh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giá</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của</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học</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sinh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sau</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mỗi</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chủ</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đề</a:t>
              </a:r>
              <a:r>
                <a:rPr lang="en-US" sz="2000" dirty="0" smtClean="0">
                  <a:solidFill>
                    <a:schemeClr val="lt1"/>
                  </a:solidFill>
                  <a:latin typeface="Arial"/>
                  <a:ea typeface="Arial"/>
                  <a:cs typeface="Arial"/>
                  <a:sym typeface="Arial"/>
                </a:rPr>
                <a:t>).</a:t>
              </a:r>
              <a:endParaRPr sz="2000" dirty="0">
                <a:solidFill>
                  <a:schemeClr val="lt1"/>
                </a:solidFill>
                <a:latin typeface="Arial"/>
                <a:ea typeface="Arial"/>
                <a:cs typeface="Arial"/>
                <a:sym typeface="Arial"/>
              </a:endParaRPr>
            </a:p>
          </p:txBody>
        </p:sp>
        <p:sp>
          <p:nvSpPr>
            <p:cNvPr id="498" name="Google Shape;498;g113ac30190f_0_387"/>
            <p:cNvSpPr/>
            <p:nvPr/>
          </p:nvSpPr>
          <p:spPr>
            <a:xfrm>
              <a:off x="975" y="3731864"/>
              <a:ext cx="759000" cy="759000"/>
            </a:xfrm>
            <a:prstGeom prst="roundRect">
              <a:avLst>
                <a:gd name="adj" fmla="val 166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g113ac30190f_0_387"/>
            <p:cNvSpPr/>
            <p:nvPr/>
          </p:nvSpPr>
          <p:spPr>
            <a:xfrm>
              <a:off x="765837" y="3731864"/>
              <a:ext cx="4168200" cy="759000"/>
            </a:xfrm>
            <a:prstGeom prst="roundRect">
              <a:avLst>
                <a:gd name="adj" fmla="val 16670"/>
              </a:avLst>
            </a:prstGeom>
            <a:solidFill>
              <a:srgbClr val="CB7C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g113ac30190f_0_387"/>
            <p:cNvSpPr txBox="1"/>
            <p:nvPr/>
          </p:nvSpPr>
          <p:spPr>
            <a:xfrm>
              <a:off x="802896" y="3768923"/>
              <a:ext cx="4094100" cy="684900"/>
            </a:xfrm>
            <a:prstGeom prst="rect">
              <a:avLst/>
            </a:prstGeom>
            <a:noFill/>
            <a:ln>
              <a:noFill/>
            </a:ln>
          </p:spPr>
          <p:txBody>
            <a:bodyPr spcFirstLastPara="1" wrap="square" lIns="142225" tIns="142225" rIns="142225" bIns="142225" anchor="ctr" anchorCtr="0">
              <a:noAutofit/>
            </a:bodyPr>
            <a:lstStyle/>
            <a:p>
              <a:pPr marL="0" marR="0" lvl="0" indent="0" algn="just" rtl="0">
                <a:lnSpc>
                  <a:spcPct val="90000"/>
                </a:lnSpc>
                <a:spcBef>
                  <a:spcPts val="0"/>
                </a:spcBef>
                <a:spcAft>
                  <a:spcPts val="0"/>
                </a:spcAft>
                <a:buNone/>
              </a:pPr>
              <a:r>
                <a:rPr lang="en-US" sz="2000" dirty="0" err="1">
                  <a:solidFill>
                    <a:schemeClr val="lt1"/>
                  </a:solidFill>
                </a:rPr>
                <a:t>Đ</a:t>
              </a:r>
              <a:r>
                <a:rPr lang="en-US" sz="2000" dirty="0" err="1" smtClean="0">
                  <a:solidFill>
                    <a:schemeClr val="lt1"/>
                  </a:solidFill>
                  <a:latin typeface="Arial"/>
                  <a:ea typeface="Arial"/>
                  <a:cs typeface="Arial"/>
                  <a:sym typeface="Arial"/>
                </a:rPr>
                <a:t>ánh</a:t>
              </a:r>
              <a:r>
                <a:rPr lang="en-US" sz="2000" dirty="0" smtClean="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giá</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đồng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đẳng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của</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các</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học</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sinh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trong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lớp</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sau</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mỗi</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chủ</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đề</a:t>
              </a:r>
              <a:r>
                <a:rPr lang="en-US" sz="2000" dirty="0" smtClean="0">
                  <a:solidFill>
                    <a:schemeClr val="lt1"/>
                  </a:solidFill>
                  <a:latin typeface="Arial"/>
                  <a:ea typeface="Arial"/>
                  <a:cs typeface="Arial"/>
                  <a:sym typeface="Arial"/>
                </a:rPr>
                <a:t>). </a:t>
              </a:r>
              <a:endParaRPr sz="2000" dirty="0">
                <a:solidFill>
                  <a:schemeClr val="lt1"/>
                </a:solidFill>
                <a:latin typeface="Arial"/>
                <a:ea typeface="Arial"/>
                <a:cs typeface="Arial"/>
                <a:sym typeface="Arial"/>
              </a:endParaRPr>
            </a:p>
          </p:txBody>
        </p:sp>
        <p:sp>
          <p:nvSpPr>
            <p:cNvPr id="501" name="Google Shape;501;g113ac30190f_0_387"/>
            <p:cNvSpPr/>
            <p:nvPr/>
          </p:nvSpPr>
          <p:spPr>
            <a:xfrm>
              <a:off x="40678" y="4581970"/>
              <a:ext cx="759000" cy="759000"/>
            </a:xfrm>
            <a:prstGeom prst="roundRect">
              <a:avLst>
                <a:gd name="adj" fmla="val 166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13ac30190f_0_387"/>
            <p:cNvSpPr/>
            <p:nvPr/>
          </p:nvSpPr>
          <p:spPr>
            <a:xfrm>
              <a:off x="845243" y="4581970"/>
              <a:ext cx="4089000" cy="759000"/>
            </a:xfrm>
            <a:prstGeom prst="roundRect">
              <a:avLst>
                <a:gd name="adj" fmla="val 16670"/>
              </a:avLst>
            </a:prstGeom>
            <a:solidFill>
              <a:srgbClr val="BC8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g113ac30190f_0_387"/>
            <p:cNvSpPr txBox="1"/>
            <p:nvPr/>
          </p:nvSpPr>
          <p:spPr>
            <a:xfrm>
              <a:off x="882302" y="4619029"/>
              <a:ext cx="4095494" cy="684900"/>
            </a:xfrm>
            <a:prstGeom prst="rect">
              <a:avLst/>
            </a:prstGeom>
            <a:noFill/>
            <a:ln>
              <a:noFill/>
            </a:ln>
          </p:spPr>
          <p:txBody>
            <a:bodyPr spcFirstLastPara="1" wrap="square" lIns="142225" tIns="142225" rIns="142225" bIns="142225" anchor="ctr" anchorCtr="0">
              <a:noAutofit/>
            </a:bodyPr>
            <a:lstStyle/>
            <a:p>
              <a:pPr marL="0" marR="0" lvl="0" indent="0" algn="just" rtl="0">
                <a:lnSpc>
                  <a:spcPct val="90000"/>
                </a:lnSpc>
                <a:spcBef>
                  <a:spcPts val="0"/>
                </a:spcBef>
                <a:spcAft>
                  <a:spcPts val="0"/>
                </a:spcAft>
                <a:buNone/>
              </a:pPr>
              <a:r>
                <a:rPr lang="en-US" sz="2000" dirty="0">
                  <a:solidFill>
                    <a:schemeClr val="lt1"/>
                  </a:solidFill>
                </a:rPr>
                <a:t>Ý</a:t>
              </a:r>
              <a:r>
                <a:rPr lang="en-US" sz="2000" dirty="0" smtClean="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kiến</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nhận</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xét</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của</a:t>
              </a:r>
              <a:r>
                <a:rPr lang="en-US" sz="2000" dirty="0">
                  <a:solidFill>
                    <a:schemeClr val="lt1"/>
                  </a:solidFill>
                  <a:latin typeface="Arial"/>
                  <a:ea typeface="Arial"/>
                  <a:cs typeface="Arial"/>
                  <a:sym typeface="Arial"/>
                </a:rPr>
                <a:t> cha </a:t>
              </a:r>
              <a:r>
                <a:rPr lang="en-US" sz="2000" dirty="0" err="1">
                  <a:solidFill>
                    <a:schemeClr val="lt1"/>
                  </a:solidFill>
                  <a:latin typeface="Arial"/>
                  <a:ea typeface="Arial"/>
                  <a:cs typeface="Arial"/>
                  <a:sym typeface="Arial"/>
                </a:rPr>
                <a:t>mẹ</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học</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sinh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và</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cộng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đồng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có</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liên</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quan</a:t>
              </a:r>
              <a:r>
                <a:rPr lang="en-US" sz="2000" dirty="0" smtClean="0">
                  <a:solidFill>
                    <a:schemeClr val="lt1"/>
                  </a:solidFill>
                  <a:latin typeface="Arial"/>
                  <a:ea typeface="Arial"/>
                  <a:cs typeface="Arial"/>
                  <a:sym typeface="Arial"/>
                </a:rPr>
                <a:t>).</a:t>
              </a:r>
              <a:endParaRPr sz="2000" dirty="0">
                <a:solidFill>
                  <a:schemeClr val="lt1"/>
                </a:solidFill>
                <a:latin typeface="Arial"/>
                <a:ea typeface="Arial"/>
                <a:cs typeface="Arial"/>
                <a:sym typeface="Arial"/>
              </a:endParaRPr>
            </a:p>
          </p:txBody>
        </p:sp>
        <p:sp>
          <p:nvSpPr>
            <p:cNvPr id="504" name="Google Shape;504;g113ac30190f_0_387"/>
            <p:cNvSpPr/>
            <p:nvPr/>
          </p:nvSpPr>
          <p:spPr>
            <a:xfrm>
              <a:off x="5484225" y="1136004"/>
              <a:ext cx="4893600" cy="759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g113ac30190f_0_387"/>
            <p:cNvSpPr txBox="1"/>
            <p:nvPr/>
          </p:nvSpPr>
          <p:spPr>
            <a:xfrm>
              <a:off x="5506456" y="1158235"/>
              <a:ext cx="4848900" cy="714600"/>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None/>
              </a:pPr>
              <a:r>
                <a:rPr lang="en-US" sz="2400" b="1">
                  <a:solidFill>
                    <a:schemeClr val="lt1"/>
                  </a:solidFill>
                  <a:latin typeface="Arial"/>
                  <a:ea typeface="Arial"/>
                  <a:cs typeface="Arial"/>
                  <a:sym typeface="Arial"/>
                </a:rPr>
                <a:t>Đánh giá định lượng</a:t>
              </a:r>
              <a:endParaRPr sz="2400" b="1">
                <a:solidFill>
                  <a:schemeClr val="lt1"/>
                </a:solidFill>
                <a:latin typeface="Arial"/>
                <a:ea typeface="Arial"/>
                <a:cs typeface="Arial"/>
                <a:sym typeface="Arial"/>
              </a:endParaRPr>
            </a:p>
          </p:txBody>
        </p:sp>
        <p:sp>
          <p:nvSpPr>
            <p:cNvPr id="506" name="Google Shape;506;g113ac30190f_0_387"/>
            <p:cNvSpPr/>
            <p:nvPr/>
          </p:nvSpPr>
          <p:spPr>
            <a:xfrm>
              <a:off x="5208691" y="2809856"/>
              <a:ext cx="759000" cy="759000"/>
            </a:xfrm>
            <a:prstGeom prst="roundRect">
              <a:avLst>
                <a:gd name="adj" fmla="val 166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13ac30190f_0_387"/>
            <p:cNvSpPr/>
            <p:nvPr/>
          </p:nvSpPr>
          <p:spPr>
            <a:xfrm>
              <a:off x="6098297" y="1980881"/>
              <a:ext cx="4331700" cy="2298000"/>
            </a:xfrm>
            <a:prstGeom prst="roundRect">
              <a:avLst>
                <a:gd name="adj" fmla="val 16670"/>
              </a:avLst>
            </a:prstGeom>
            <a:solidFill>
              <a:srgbClr val="AF93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g113ac30190f_0_387"/>
            <p:cNvSpPr txBox="1"/>
            <p:nvPr/>
          </p:nvSpPr>
          <p:spPr>
            <a:xfrm>
              <a:off x="6210489" y="2093073"/>
              <a:ext cx="4107300" cy="2073600"/>
            </a:xfrm>
            <a:prstGeom prst="rect">
              <a:avLst/>
            </a:prstGeom>
            <a:noFill/>
            <a:ln>
              <a:noFill/>
            </a:ln>
          </p:spPr>
          <p:txBody>
            <a:bodyPr spcFirstLastPara="1" wrap="square" lIns="142225" tIns="142225" rIns="142225" bIns="142225" anchor="ctr" anchorCtr="0">
              <a:noAutofit/>
            </a:bodyPr>
            <a:lstStyle/>
            <a:p>
              <a:pPr marL="0" marR="0" lvl="0" indent="0" algn="just" rtl="0">
                <a:lnSpc>
                  <a:spcPct val="90000"/>
                </a:lnSpc>
                <a:spcBef>
                  <a:spcPts val="0"/>
                </a:spcBef>
                <a:spcAft>
                  <a:spcPts val="0"/>
                </a:spcAft>
                <a:buNone/>
              </a:pPr>
              <a:r>
                <a:rPr lang="en-US" sz="2000" dirty="0" err="1" smtClean="0">
                  <a:solidFill>
                    <a:schemeClr val="lt1"/>
                  </a:solidFill>
                  <a:latin typeface="Arial" panose="020B0604020202020204" pitchFamily="34" charset="0"/>
                  <a:ea typeface="Calibri"/>
                  <a:cs typeface="Arial" panose="020B0604020202020204" pitchFamily="34" charset="0"/>
                  <a:sym typeface="Calibri"/>
                </a:rPr>
                <a:t>Số</a:t>
              </a:r>
              <a:r>
                <a:rPr lang="en-US" sz="2000" dirty="0" smtClean="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giờ</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số</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lần</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tham</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gia</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hoạt</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động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trải</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nghiệm</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hoạt</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động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tập</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thể</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hoạt</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động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trải</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nghiệm</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thường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xuyên</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hoạt</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động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xã</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hội</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và</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phục</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vụ</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cộng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đồng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hoạt</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động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hướng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nghiệp</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hoạt</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động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lao</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động</a:t>
              </a:r>
              <a:r>
                <a:rPr lang="en-US" sz="2000" dirty="0" smtClean="0">
                  <a:solidFill>
                    <a:schemeClr val="lt1"/>
                  </a:solidFill>
                  <a:latin typeface="Arial" panose="020B0604020202020204" pitchFamily="34" charset="0"/>
                  <a:ea typeface="Calibri"/>
                  <a:cs typeface="Arial" panose="020B0604020202020204" pitchFamily="34" charset="0"/>
                  <a:sym typeface="Calibri"/>
                </a:rPr>
                <a:t>,...). </a:t>
              </a:r>
              <a:endParaRPr sz="2000" dirty="0">
                <a:solidFill>
                  <a:schemeClr val="lt1"/>
                </a:solidFill>
                <a:latin typeface="Arial"/>
                <a:ea typeface="Arial"/>
                <a:cs typeface="Arial"/>
                <a:sym typeface="Arial"/>
              </a:endParaRPr>
            </a:p>
          </p:txBody>
        </p:sp>
        <p:sp>
          <p:nvSpPr>
            <p:cNvPr id="509" name="Google Shape;509;g113ac30190f_0_387"/>
            <p:cNvSpPr/>
            <p:nvPr/>
          </p:nvSpPr>
          <p:spPr>
            <a:xfrm>
              <a:off x="5425485" y="4496140"/>
              <a:ext cx="759000" cy="759000"/>
            </a:xfrm>
            <a:prstGeom prst="roundRect">
              <a:avLst>
                <a:gd name="adj" fmla="val 166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113ac30190f_0_387"/>
            <p:cNvSpPr/>
            <p:nvPr/>
          </p:nvSpPr>
          <p:spPr>
            <a:xfrm>
              <a:off x="6259155" y="4419919"/>
              <a:ext cx="4089000" cy="891900"/>
            </a:xfrm>
            <a:prstGeom prst="roundRect">
              <a:avLst>
                <a:gd name="adj" fmla="val 16670"/>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g113ac30190f_0_387"/>
            <p:cNvSpPr txBox="1"/>
            <p:nvPr/>
          </p:nvSpPr>
          <p:spPr>
            <a:xfrm>
              <a:off x="6302708" y="4463472"/>
              <a:ext cx="4001700" cy="804900"/>
            </a:xfrm>
            <a:prstGeom prst="rect">
              <a:avLst/>
            </a:prstGeom>
            <a:noFill/>
            <a:ln>
              <a:noFill/>
            </a:ln>
          </p:spPr>
          <p:txBody>
            <a:bodyPr spcFirstLastPara="1" wrap="square" lIns="142225" tIns="142225" rIns="142225" bIns="142225" anchor="ctr" anchorCtr="0">
              <a:noAutofit/>
            </a:bodyPr>
            <a:lstStyle/>
            <a:p>
              <a:pPr marL="0" marR="0" lvl="0" indent="0" algn="just" rtl="0">
                <a:lnSpc>
                  <a:spcPct val="90000"/>
                </a:lnSpc>
                <a:spcBef>
                  <a:spcPts val="0"/>
                </a:spcBef>
                <a:spcAft>
                  <a:spcPts val="0"/>
                </a:spcAft>
                <a:buNone/>
              </a:pPr>
              <a:r>
                <a:rPr lang="en-US" sz="2000" dirty="0" err="1" smtClean="0">
                  <a:solidFill>
                    <a:schemeClr val="lt1"/>
                  </a:solidFill>
                  <a:latin typeface="Arial" panose="020B0604020202020204" pitchFamily="34" charset="0"/>
                  <a:ea typeface="Calibri"/>
                  <a:cs typeface="Arial" panose="020B0604020202020204" pitchFamily="34" charset="0"/>
                  <a:sym typeface="Calibri"/>
                </a:rPr>
                <a:t>Số</a:t>
              </a:r>
              <a:r>
                <a:rPr lang="en-US" sz="2000" dirty="0" smtClean="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lượng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và</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chất</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lượng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các</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sản</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phẩm</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hoàn</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thành</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được</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lưu</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trong</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hồ</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sơ</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a:solidFill>
                    <a:schemeClr val="lt1"/>
                  </a:solidFill>
                  <a:latin typeface="Arial" panose="020B0604020202020204" pitchFamily="34" charset="0"/>
                  <a:ea typeface="Calibri"/>
                  <a:cs typeface="Arial" panose="020B0604020202020204" pitchFamily="34" charset="0"/>
                  <a:sym typeface="Calibri"/>
                </a:rPr>
                <a:t>hoạt</a:t>
              </a:r>
              <a:r>
                <a:rPr lang="en-US" sz="2000" dirty="0">
                  <a:solidFill>
                    <a:schemeClr val="lt1"/>
                  </a:solidFill>
                  <a:latin typeface="Arial" panose="020B0604020202020204" pitchFamily="34" charset="0"/>
                  <a:ea typeface="Calibri"/>
                  <a:cs typeface="Arial" panose="020B0604020202020204" pitchFamily="34" charset="0"/>
                  <a:sym typeface="Calibri"/>
                </a:rPr>
                <a:t> </a:t>
              </a:r>
              <a:r>
                <a:rPr lang="en-US" sz="2000" dirty="0" err="1" smtClean="0">
                  <a:solidFill>
                    <a:schemeClr val="lt1"/>
                  </a:solidFill>
                  <a:latin typeface="Arial" panose="020B0604020202020204" pitchFamily="34" charset="0"/>
                  <a:ea typeface="Calibri"/>
                  <a:cs typeface="Arial" panose="020B0604020202020204" pitchFamily="34" charset="0"/>
                  <a:sym typeface="Calibri"/>
                </a:rPr>
                <a:t>động</a:t>
              </a:r>
              <a:r>
                <a:rPr lang="en-US" sz="2000" dirty="0" smtClean="0">
                  <a:solidFill>
                    <a:schemeClr val="lt1"/>
                  </a:solidFill>
                  <a:latin typeface="Arial" panose="020B0604020202020204" pitchFamily="34" charset="0"/>
                  <a:ea typeface="Calibri"/>
                  <a:cs typeface="Arial" panose="020B0604020202020204" pitchFamily="34" charset="0"/>
                  <a:sym typeface="Calibri"/>
                </a:rPr>
                <a:t>.</a:t>
              </a:r>
              <a:endParaRPr sz="2000" dirty="0">
                <a:solidFill>
                  <a:schemeClr val="lt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113ac30190f_0_414"/>
          <p:cNvSpPr txBox="1">
            <a:spLocks noGrp="1"/>
          </p:cNvSpPr>
          <p:nvPr>
            <p:ph type="title"/>
          </p:nvPr>
        </p:nvSpPr>
        <p:spPr>
          <a:xfrm>
            <a:off x="990783" y="1049459"/>
            <a:ext cx="8646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dirty="0" err="1">
                <a:latin typeface="Arial"/>
                <a:ea typeface="Arial"/>
                <a:cs typeface="Arial"/>
                <a:sym typeface="Arial"/>
              </a:rPr>
              <a:t>Kết</a:t>
            </a:r>
            <a:r>
              <a:rPr lang="en-US" sz="3600" dirty="0">
                <a:latin typeface="Arial"/>
                <a:ea typeface="Arial"/>
                <a:cs typeface="Arial"/>
                <a:sym typeface="Arial"/>
              </a:rPr>
              <a:t> </a:t>
            </a:r>
            <a:r>
              <a:rPr lang="en-US" sz="3600" dirty="0" err="1">
                <a:latin typeface="Arial"/>
                <a:ea typeface="Arial"/>
                <a:cs typeface="Arial"/>
                <a:sym typeface="Arial"/>
              </a:rPr>
              <a:t>quả</a:t>
            </a:r>
            <a:r>
              <a:rPr lang="en-US" sz="3600" dirty="0">
                <a:latin typeface="Arial"/>
                <a:ea typeface="Arial"/>
                <a:cs typeface="Arial"/>
                <a:sym typeface="Arial"/>
              </a:rPr>
              <a:t> </a:t>
            </a:r>
            <a:r>
              <a:rPr lang="en-US" sz="3600" dirty="0" err="1">
                <a:latin typeface="Arial"/>
                <a:ea typeface="Arial"/>
                <a:cs typeface="Arial"/>
                <a:sym typeface="Arial"/>
              </a:rPr>
              <a:t>đánh</a:t>
            </a:r>
            <a:r>
              <a:rPr lang="en-US" sz="3600" dirty="0">
                <a:latin typeface="Arial"/>
                <a:ea typeface="Arial"/>
                <a:cs typeface="Arial"/>
                <a:sym typeface="Arial"/>
              </a:rPr>
              <a:t> </a:t>
            </a:r>
            <a:r>
              <a:rPr lang="en-US" sz="3600" dirty="0" err="1">
                <a:latin typeface="Arial"/>
                <a:ea typeface="Arial"/>
                <a:cs typeface="Arial"/>
                <a:sym typeface="Arial"/>
              </a:rPr>
              <a:t>giá</a:t>
            </a:r>
            <a:r>
              <a:rPr lang="en-US" sz="3600" dirty="0">
                <a:latin typeface="Arial"/>
                <a:ea typeface="Arial"/>
                <a:cs typeface="Arial"/>
                <a:sym typeface="Arial"/>
              </a:rPr>
              <a:t> </a:t>
            </a:r>
            <a:r>
              <a:rPr lang="en-US" sz="3600" dirty="0" err="1">
                <a:latin typeface="Arial"/>
                <a:ea typeface="Arial"/>
                <a:cs typeface="Arial"/>
                <a:sym typeface="Arial"/>
              </a:rPr>
              <a:t>đối</a:t>
            </a:r>
            <a:r>
              <a:rPr lang="en-US" sz="3600" dirty="0">
                <a:latin typeface="Arial"/>
                <a:ea typeface="Arial"/>
                <a:cs typeface="Arial"/>
                <a:sym typeface="Arial"/>
              </a:rPr>
              <a:t> </a:t>
            </a:r>
            <a:r>
              <a:rPr lang="en-US" sz="3600" dirty="0" err="1">
                <a:latin typeface="Arial"/>
                <a:ea typeface="Arial"/>
                <a:cs typeface="Arial"/>
                <a:sym typeface="Arial"/>
              </a:rPr>
              <a:t>với</a:t>
            </a:r>
            <a:r>
              <a:rPr lang="en-US" sz="3600" dirty="0">
                <a:latin typeface="Arial"/>
                <a:ea typeface="Arial"/>
                <a:cs typeface="Arial"/>
                <a:sym typeface="Arial"/>
              </a:rPr>
              <a:t> </a:t>
            </a:r>
            <a:r>
              <a:rPr lang="en-US" sz="3600" dirty="0" err="1">
                <a:latin typeface="Arial"/>
                <a:ea typeface="Arial"/>
                <a:cs typeface="Arial"/>
                <a:sym typeface="Arial"/>
              </a:rPr>
              <a:t>mỗi</a:t>
            </a:r>
            <a:r>
              <a:rPr lang="en-US" sz="3600" dirty="0">
                <a:latin typeface="Arial"/>
                <a:ea typeface="Arial"/>
                <a:cs typeface="Arial"/>
                <a:sym typeface="Arial"/>
              </a:rPr>
              <a:t> </a:t>
            </a:r>
            <a:r>
              <a:rPr lang="en-US" sz="3600" dirty="0" err="1">
                <a:latin typeface="Arial"/>
                <a:ea typeface="Arial"/>
                <a:cs typeface="Arial"/>
                <a:sym typeface="Arial"/>
              </a:rPr>
              <a:t>học</a:t>
            </a:r>
            <a:r>
              <a:rPr lang="en-US" sz="3600" dirty="0">
                <a:latin typeface="Arial"/>
                <a:ea typeface="Arial"/>
                <a:cs typeface="Arial"/>
                <a:sym typeface="Arial"/>
              </a:rPr>
              <a:t> </a:t>
            </a:r>
            <a:r>
              <a:rPr lang="en-US" sz="3600" dirty="0" err="1">
                <a:latin typeface="Arial"/>
                <a:ea typeface="Arial"/>
                <a:cs typeface="Arial"/>
                <a:sym typeface="Arial"/>
              </a:rPr>
              <a:t>sinh</a:t>
            </a:r>
            <a:r>
              <a:rPr lang="en-US" sz="3600" dirty="0">
                <a:latin typeface="Arial"/>
                <a:ea typeface="Arial"/>
                <a:cs typeface="Arial"/>
                <a:sym typeface="Arial"/>
              </a:rPr>
              <a:t> </a:t>
            </a:r>
            <a:r>
              <a:rPr lang="en-US" sz="3600" dirty="0" err="1">
                <a:latin typeface="Arial"/>
                <a:ea typeface="Arial"/>
                <a:cs typeface="Arial"/>
                <a:sym typeface="Arial"/>
              </a:rPr>
              <a:t>là</a:t>
            </a:r>
            <a:r>
              <a:rPr lang="en-US" sz="3600" dirty="0">
                <a:latin typeface="Arial"/>
                <a:ea typeface="Arial"/>
                <a:cs typeface="Arial"/>
                <a:sym typeface="Arial"/>
              </a:rPr>
              <a:t> </a:t>
            </a:r>
            <a:r>
              <a:rPr lang="en-US" sz="3600" dirty="0" err="1">
                <a:latin typeface="Arial"/>
                <a:ea typeface="Arial"/>
                <a:cs typeface="Arial"/>
                <a:sym typeface="Arial"/>
              </a:rPr>
              <a:t>kết</a:t>
            </a:r>
            <a:r>
              <a:rPr lang="en-US" sz="3600" dirty="0">
                <a:latin typeface="Arial"/>
                <a:ea typeface="Arial"/>
                <a:cs typeface="Arial"/>
                <a:sym typeface="Arial"/>
              </a:rPr>
              <a:t> </a:t>
            </a:r>
            <a:r>
              <a:rPr lang="en-US" sz="3600" dirty="0" err="1">
                <a:latin typeface="Arial"/>
                <a:ea typeface="Arial"/>
                <a:cs typeface="Arial"/>
                <a:sym typeface="Arial"/>
              </a:rPr>
              <a:t>quả</a:t>
            </a:r>
            <a:r>
              <a:rPr lang="en-US" sz="3600" dirty="0">
                <a:latin typeface="Arial"/>
                <a:ea typeface="Arial"/>
                <a:cs typeface="Arial"/>
                <a:sym typeface="Arial"/>
              </a:rPr>
              <a:t> </a:t>
            </a:r>
            <a:r>
              <a:rPr lang="en-US" sz="3600" dirty="0" err="1">
                <a:latin typeface="Arial"/>
                <a:ea typeface="Arial"/>
                <a:cs typeface="Arial"/>
                <a:sym typeface="Arial"/>
              </a:rPr>
              <a:t>tổng</a:t>
            </a:r>
            <a:r>
              <a:rPr lang="en-US" sz="3600" dirty="0">
                <a:latin typeface="Arial"/>
                <a:ea typeface="Arial"/>
                <a:cs typeface="Arial"/>
                <a:sym typeface="Arial"/>
              </a:rPr>
              <a:t> </a:t>
            </a:r>
            <a:r>
              <a:rPr lang="en-US" sz="3600" dirty="0" err="1">
                <a:latin typeface="Arial"/>
                <a:ea typeface="Arial"/>
                <a:cs typeface="Arial"/>
                <a:sym typeface="Arial"/>
              </a:rPr>
              <a:t>hợp</a:t>
            </a:r>
            <a:r>
              <a:rPr lang="en-US" sz="3600" dirty="0">
                <a:latin typeface="Arial"/>
                <a:ea typeface="Arial"/>
                <a:cs typeface="Arial"/>
                <a:sym typeface="Arial"/>
              </a:rPr>
              <a:t>:  </a:t>
            </a:r>
            <a:endParaRPr sz="3600" dirty="0">
              <a:latin typeface="Arial"/>
              <a:ea typeface="Arial"/>
              <a:cs typeface="Arial"/>
              <a:sym typeface="Arial"/>
            </a:endParaRPr>
          </a:p>
        </p:txBody>
      </p:sp>
      <p:grpSp>
        <p:nvGrpSpPr>
          <p:cNvPr id="517" name="Google Shape;517;g113ac30190f_0_414"/>
          <p:cNvGrpSpPr/>
          <p:nvPr/>
        </p:nvGrpSpPr>
        <p:grpSpPr>
          <a:xfrm>
            <a:off x="1374213" y="2512167"/>
            <a:ext cx="5344646" cy="2569885"/>
            <a:chOff x="2612" y="759566"/>
            <a:chExt cx="5344646" cy="2569885"/>
          </a:xfrm>
        </p:grpSpPr>
        <p:sp>
          <p:nvSpPr>
            <p:cNvPr id="518" name="Google Shape;518;g113ac30190f_0_414"/>
            <p:cNvSpPr/>
            <p:nvPr/>
          </p:nvSpPr>
          <p:spPr>
            <a:xfrm>
              <a:off x="5193958" y="2149930"/>
              <a:ext cx="153300" cy="1533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113ac30190f_0_414"/>
            <p:cNvSpPr/>
            <p:nvPr/>
          </p:nvSpPr>
          <p:spPr>
            <a:xfrm>
              <a:off x="4912825" y="2149930"/>
              <a:ext cx="153300" cy="1533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g113ac30190f_0_414"/>
            <p:cNvSpPr/>
            <p:nvPr/>
          </p:nvSpPr>
          <p:spPr>
            <a:xfrm>
              <a:off x="4631691" y="2149930"/>
              <a:ext cx="153300" cy="1533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g113ac30190f_0_414"/>
            <p:cNvSpPr/>
            <p:nvPr/>
          </p:nvSpPr>
          <p:spPr>
            <a:xfrm>
              <a:off x="4351093" y="2149930"/>
              <a:ext cx="153300" cy="15330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g113ac30190f_0_414"/>
            <p:cNvSpPr/>
            <p:nvPr/>
          </p:nvSpPr>
          <p:spPr>
            <a:xfrm>
              <a:off x="4069959" y="2149930"/>
              <a:ext cx="153300" cy="153300"/>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113ac30190f_0_414"/>
            <p:cNvSpPr/>
            <p:nvPr/>
          </p:nvSpPr>
          <p:spPr>
            <a:xfrm>
              <a:off x="3635432" y="2073234"/>
              <a:ext cx="306900" cy="3069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113ac30190f_0_414"/>
            <p:cNvSpPr/>
            <p:nvPr/>
          </p:nvSpPr>
          <p:spPr>
            <a:xfrm>
              <a:off x="4943824" y="1833055"/>
              <a:ext cx="153300" cy="1533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113ac30190f_0_414"/>
            <p:cNvSpPr/>
            <p:nvPr/>
          </p:nvSpPr>
          <p:spPr>
            <a:xfrm>
              <a:off x="4943824" y="2469076"/>
              <a:ext cx="153300" cy="1533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113ac30190f_0_414"/>
            <p:cNvSpPr/>
            <p:nvPr/>
          </p:nvSpPr>
          <p:spPr>
            <a:xfrm>
              <a:off x="5080650" y="1970805"/>
              <a:ext cx="153300" cy="15330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g113ac30190f_0_414"/>
            <p:cNvSpPr/>
            <p:nvPr/>
          </p:nvSpPr>
          <p:spPr>
            <a:xfrm>
              <a:off x="5089736" y="2332083"/>
              <a:ext cx="153300" cy="153300"/>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113ac30190f_0_414"/>
            <p:cNvSpPr/>
            <p:nvPr/>
          </p:nvSpPr>
          <p:spPr>
            <a:xfrm>
              <a:off x="1577071" y="1124151"/>
              <a:ext cx="2309100" cy="22053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113ac30190f_0_414"/>
            <p:cNvSpPr txBox="1"/>
            <p:nvPr/>
          </p:nvSpPr>
          <p:spPr>
            <a:xfrm>
              <a:off x="1915235" y="1447096"/>
              <a:ext cx="1632900" cy="15594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err="1" smtClean="0">
                  <a:solidFill>
                    <a:schemeClr val="lt1"/>
                  </a:solidFill>
                  <a:latin typeface="Arial" panose="020B0604020202020204" pitchFamily="34" charset="0"/>
                  <a:ea typeface="Calibri"/>
                  <a:cs typeface="Arial" panose="020B0604020202020204" pitchFamily="34" charset="0"/>
                  <a:sym typeface="Calibri"/>
                </a:rPr>
                <a:t>Về</a:t>
              </a:r>
              <a:r>
                <a:rPr lang="en-US" sz="2000" b="1" i="0" u="none" strike="noStrike" cap="none" dirty="0" smtClean="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phẩm</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chất</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và</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năng</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lực</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và</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có</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thể</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phân</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ra</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làm</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một</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số</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mức</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để</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xếp</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loại</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endParaRPr sz="2000" b="1"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530" name="Google Shape;530;g113ac30190f_0_414"/>
            <p:cNvSpPr/>
            <p:nvPr/>
          </p:nvSpPr>
          <p:spPr>
            <a:xfrm>
              <a:off x="1839065" y="1317377"/>
              <a:ext cx="306900" cy="3069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g113ac30190f_0_414"/>
            <p:cNvSpPr/>
            <p:nvPr/>
          </p:nvSpPr>
          <p:spPr>
            <a:xfrm>
              <a:off x="1642378" y="1155407"/>
              <a:ext cx="153300" cy="1533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113ac30190f_0_414"/>
            <p:cNvSpPr/>
            <p:nvPr/>
          </p:nvSpPr>
          <p:spPr>
            <a:xfrm>
              <a:off x="1314746" y="1155407"/>
              <a:ext cx="153300" cy="15330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g113ac30190f_0_414"/>
            <p:cNvSpPr/>
            <p:nvPr/>
          </p:nvSpPr>
          <p:spPr>
            <a:xfrm>
              <a:off x="987113" y="1155407"/>
              <a:ext cx="153300" cy="153300"/>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113ac30190f_0_414"/>
            <p:cNvSpPr/>
            <p:nvPr/>
          </p:nvSpPr>
          <p:spPr>
            <a:xfrm>
              <a:off x="659480" y="1155407"/>
              <a:ext cx="153300" cy="1533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g113ac30190f_0_414"/>
            <p:cNvSpPr/>
            <p:nvPr/>
          </p:nvSpPr>
          <p:spPr>
            <a:xfrm>
              <a:off x="331313" y="1155407"/>
              <a:ext cx="153300" cy="1533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113ac30190f_0_414"/>
            <p:cNvSpPr/>
            <p:nvPr/>
          </p:nvSpPr>
          <p:spPr>
            <a:xfrm>
              <a:off x="3681" y="1155407"/>
              <a:ext cx="153300" cy="1533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g113ac30190f_0_414"/>
            <p:cNvSpPr/>
            <p:nvPr/>
          </p:nvSpPr>
          <p:spPr>
            <a:xfrm>
              <a:off x="2612" y="759566"/>
              <a:ext cx="1797900" cy="39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g113ac30190f_0_414"/>
            <p:cNvSpPr txBox="1"/>
            <p:nvPr/>
          </p:nvSpPr>
          <p:spPr>
            <a:xfrm>
              <a:off x="2612" y="759566"/>
              <a:ext cx="1797900" cy="3945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dirty="0" err="1">
                  <a:solidFill>
                    <a:schemeClr val="dk1"/>
                  </a:solidFill>
                  <a:latin typeface="Arial" panose="020B0604020202020204" pitchFamily="34" charset="0"/>
                  <a:ea typeface="Calibri"/>
                  <a:cs typeface="Arial" panose="020B0604020202020204" pitchFamily="34" charset="0"/>
                  <a:sym typeface="Calibri"/>
                </a:rPr>
                <a:t>Đ</a:t>
              </a:r>
              <a:r>
                <a:rPr lang="en-US" sz="2000" b="0" i="0" u="none" strike="noStrike" cap="none" dirty="0" err="1" smtClean="0">
                  <a:solidFill>
                    <a:schemeClr val="dk1"/>
                  </a:solidFill>
                  <a:latin typeface="Arial" panose="020B0604020202020204" pitchFamily="34" charset="0"/>
                  <a:ea typeface="Calibri"/>
                  <a:cs typeface="Arial" panose="020B0604020202020204" pitchFamily="34" charset="0"/>
                  <a:sym typeface="Calibri"/>
                </a:rPr>
                <a:t>ánh</a:t>
              </a:r>
              <a:r>
                <a:rPr lang="en-US" sz="2000" b="0" i="0" u="none" strike="noStrike" cap="none" dirty="0" smtClean="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giá</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thường</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xuyên</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539" name="Google Shape;539;g113ac30190f_0_414"/>
            <p:cNvSpPr/>
            <p:nvPr/>
          </p:nvSpPr>
          <p:spPr>
            <a:xfrm>
              <a:off x="1839065" y="2816478"/>
              <a:ext cx="306900" cy="3069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g113ac30190f_0_414"/>
            <p:cNvSpPr/>
            <p:nvPr/>
          </p:nvSpPr>
          <p:spPr>
            <a:xfrm>
              <a:off x="1642378" y="3129064"/>
              <a:ext cx="153300" cy="1533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g113ac30190f_0_414"/>
            <p:cNvSpPr/>
            <p:nvPr/>
          </p:nvSpPr>
          <p:spPr>
            <a:xfrm>
              <a:off x="1314746" y="3129064"/>
              <a:ext cx="153300" cy="1533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g113ac30190f_0_414"/>
            <p:cNvSpPr/>
            <p:nvPr/>
          </p:nvSpPr>
          <p:spPr>
            <a:xfrm>
              <a:off x="987113" y="3129064"/>
              <a:ext cx="153300" cy="15330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g113ac30190f_0_414"/>
            <p:cNvSpPr/>
            <p:nvPr/>
          </p:nvSpPr>
          <p:spPr>
            <a:xfrm>
              <a:off x="659480" y="3129064"/>
              <a:ext cx="153300" cy="153300"/>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113ac30190f_0_414"/>
            <p:cNvSpPr/>
            <p:nvPr/>
          </p:nvSpPr>
          <p:spPr>
            <a:xfrm>
              <a:off x="331313" y="3129064"/>
              <a:ext cx="153300" cy="1533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113ac30190f_0_414"/>
            <p:cNvSpPr/>
            <p:nvPr/>
          </p:nvSpPr>
          <p:spPr>
            <a:xfrm>
              <a:off x="3681" y="3129064"/>
              <a:ext cx="153300" cy="1533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113ac30190f_0_414"/>
            <p:cNvSpPr/>
            <p:nvPr/>
          </p:nvSpPr>
          <p:spPr>
            <a:xfrm>
              <a:off x="152401" y="2732970"/>
              <a:ext cx="1498500" cy="39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g113ac30190f_0_414"/>
            <p:cNvSpPr txBox="1"/>
            <p:nvPr/>
          </p:nvSpPr>
          <p:spPr>
            <a:xfrm>
              <a:off x="152401" y="2732970"/>
              <a:ext cx="1498500" cy="3945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dirty="0" err="1">
                  <a:solidFill>
                    <a:schemeClr val="dk1"/>
                  </a:solidFill>
                  <a:latin typeface="Arial" panose="020B0604020202020204" pitchFamily="34" charset="0"/>
                  <a:ea typeface="Calibri"/>
                  <a:cs typeface="Arial" panose="020B0604020202020204" pitchFamily="34" charset="0"/>
                  <a:sym typeface="Calibri"/>
                </a:rPr>
                <a:t>Đ</a:t>
              </a:r>
              <a:r>
                <a:rPr lang="en-US" sz="2000" b="0" i="0" u="none" strike="noStrike" cap="none" dirty="0" err="1" smtClean="0">
                  <a:solidFill>
                    <a:schemeClr val="dk1"/>
                  </a:solidFill>
                  <a:latin typeface="Arial" panose="020B0604020202020204" pitchFamily="34" charset="0"/>
                  <a:ea typeface="Calibri"/>
                  <a:cs typeface="Arial" panose="020B0604020202020204" pitchFamily="34" charset="0"/>
                  <a:sym typeface="Calibri"/>
                </a:rPr>
                <a:t>ánh</a:t>
              </a:r>
              <a:r>
                <a:rPr lang="en-US" sz="2000" b="0" i="0" u="none" strike="noStrike" cap="none" dirty="0" smtClean="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giá</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định</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kì</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sp>
        <p:nvSpPr>
          <p:cNvPr id="548" name="Google Shape;548;g113ac30190f_0_414"/>
          <p:cNvSpPr txBox="1">
            <a:spLocks noGrp="1"/>
          </p:cNvSpPr>
          <p:nvPr>
            <p:ph type="body" idx="2"/>
          </p:nvPr>
        </p:nvSpPr>
        <p:spPr>
          <a:xfrm>
            <a:off x="7086600" y="3124200"/>
            <a:ext cx="4435500" cy="1905000"/>
          </a:xfrm>
          <a:prstGeom prst="rect">
            <a:avLst/>
          </a:prstGeom>
          <a:gradFill>
            <a:gsLst>
              <a:gs pos="0">
                <a:srgbClr val="A6B6DE"/>
              </a:gs>
              <a:gs pos="50000">
                <a:srgbClr val="98AAD9"/>
              </a:gs>
              <a:gs pos="100000">
                <a:srgbClr val="859CD7"/>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0070C0"/>
              </a:buClr>
              <a:buSzPct val="100000"/>
              <a:buNone/>
            </a:pPr>
            <a:r>
              <a:rPr lang="en-US" dirty="0" err="1">
                <a:solidFill>
                  <a:srgbClr val="0070C0"/>
                </a:solidFill>
                <a:latin typeface="+mn-lt"/>
                <a:sym typeface="Calibri"/>
              </a:rPr>
              <a:t>Kết</a:t>
            </a:r>
            <a:r>
              <a:rPr lang="en-US" dirty="0">
                <a:solidFill>
                  <a:srgbClr val="0070C0"/>
                </a:solidFill>
                <a:latin typeface="+mn-lt"/>
                <a:sym typeface="Calibri"/>
              </a:rPr>
              <a:t> </a:t>
            </a:r>
            <a:r>
              <a:rPr lang="en-US" dirty="0" err="1">
                <a:solidFill>
                  <a:srgbClr val="0070C0"/>
                </a:solidFill>
                <a:latin typeface="+mn-lt"/>
                <a:sym typeface="Calibri"/>
              </a:rPr>
              <a:t>quả</a:t>
            </a:r>
            <a:r>
              <a:rPr lang="en-US" dirty="0">
                <a:solidFill>
                  <a:srgbClr val="0070C0"/>
                </a:solidFill>
                <a:latin typeface="+mn-lt"/>
                <a:sym typeface="Calibri"/>
              </a:rPr>
              <a:t> </a:t>
            </a:r>
            <a:r>
              <a:rPr lang="en-US" dirty="0" err="1">
                <a:solidFill>
                  <a:srgbClr val="0070C0"/>
                </a:solidFill>
                <a:latin typeface="+mn-lt"/>
                <a:sym typeface="Calibri"/>
              </a:rPr>
              <a:t>đánh</a:t>
            </a:r>
            <a:r>
              <a:rPr lang="en-US" dirty="0">
                <a:solidFill>
                  <a:srgbClr val="0070C0"/>
                </a:solidFill>
                <a:latin typeface="+mn-lt"/>
                <a:sym typeface="Calibri"/>
              </a:rPr>
              <a:t> </a:t>
            </a:r>
            <a:r>
              <a:rPr lang="en-US" dirty="0" err="1">
                <a:solidFill>
                  <a:srgbClr val="0070C0"/>
                </a:solidFill>
                <a:latin typeface="+mn-lt"/>
                <a:sym typeface="Calibri"/>
              </a:rPr>
              <a:t>giá</a:t>
            </a:r>
            <a:r>
              <a:rPr lang="en-US" dirty="0">
                <a:solidFill>
                  <a:srgbClr val="0070C0"/>
                </a:solidFill>
                <a:latin typeface="+mn-lt"/>
                <a:sym typeface="Calibri"/>
              </a:rPr>
              <a:t> </a:t>
            </a:r>
            <a:r>
              <a:rPr lang="en-US" dirty="0" err="1">
                <a:solidFill>
                  <a:srgbClr val="0070C0"/>
                </a:solidFill>
                <a:latin typeface="+mn-lt"/>
                <a:sym typeface="Calibri"/>
              </a:rPr>
              <a:t>Hoạt</a:t>
            </a:r>
            <a:r>
              <a:rPr lang="en-US" dirty="0">
                <a:solidFill>
                  <a:srgbClr val="0070C0"/>
                </a:solidFill>
                <a:latin typeface="+mn-lt"/>
                <a:sym typeface="Calibri"/>
              </a:rPr>
              <a:t> </a:t>
            </a:r>
            <a:r>
              <a:rPr lang="en-US" dirty="0" err="1">
                <a:solidFill>
                  <a:srgbClr val="0070C0"/>
                </a:solidFill>
                <a:latin typeface="+mn-lt"/>
                <a:sym typeface="Calibri"/>
              </a:rPr>
              <a:t>động</a:t>
            </a:r>
            <a:r>
              <a:rPr lang="en-US" dirty="0">
                <a:solidFill>
                  <a:srgbClr val="0070C0"/>
                </a:solidFill>
                <a:latin typeface="+mn-lt"/>
                <a:sym typeface="Calibri"/>
              </a:rPr>
              <a:t> </a:t>
            </a:r>
            <a:r>
              <a:rPr lang="en-US" dirty="0" err="1">
                <a:solidFill>
                  <a:srgbClr val="0070C0"/>
                </a:solidFill>
                <a:latin typeface="+mn-lt"/>
                <a:sym typeface="Calibri"/>
              </a:rPr>
              <a:t>trải</a:t>
            </a:r>
            <a:r>
              <a:rPr lang="en-US" dirty="0">
                <a:solidFill>
                  <a:srgbClr val="0070C0"/>
                </a:solidFill>
                <a:latin typeface="+mn-lt"/>
                <a:sym typeface="Calibri"/>
              </a:rPr>
              <a:t> </a:t>
            </a:r>
            <a:r>
              <a:rPr lang="en-US" dirty="0" err="1">
                <a:solidFill>
                  <a:srgbClr val="0070C0"/>
                </a:solidFill>
                <a:latin typeface="+mn-lt"/>
                <a:sym typeface="Calibri"/>
              </a:rPr>
              <a:t>nghiệm</a:t>
            </a:r>
            <a:r>
              <a:rPr lang="en-US" dirty="0">
                <a:solidFill>
                  <a:srgbClr val="0070C0"/>
                </a:solidFill>
                <a:latin typeface="+mn-lt"/>
                <a:sym typeface="Calibri"/>
              </a:rPr>
              <a:t>, </a:t>
            </a:r>
            <a:r>
              <a:rPr lang="en-US" dirty="0" err="1">
                <a:solidFill>
                  <a:srgbClr val="0070C0"/>
                </a:solidFill>
                <a:latin typeface="+mn-lt"/>
                <a:sym typeface="Calibri"/>
              </a:rPr>
              <a:t>hướng</a:t>
            </a:r>
            <a:r>
              <a:rPr lang="en-US" dirty="0">
                <a:solidFill>
                  <a:srgbClr val="0070C0"/>
                </a:solidFill>
                <a:latin typeface="+mn-lt"/>
                <a:sym typeface="Calibri"/>
              </a:rPr>
              <a:t> </a:t>
            </a:r>
            <a:r>
              <a:rPr lang="en-US" dirty="0" err="1">
                <a:solidFill>
                  <a:srgbClr val="0070C0"/>
                </a:solidFill>
                <a:latin typeface="+mn-lt"/>
                <a:sym typeface="Calibri"/>
              </a:rPr>
              <a:t>nghiệp</a:t>
            </a:r>
            <a:r>
              <a:rPr lang="en-US" dirty="0">
                <a:solidFill>
                  <a:srgbClr val="0070C0"/>
                </a:solidFill>
                <a:latin typeface="+mn-lt"/>
                <a:sym typeface="Calibri"/>
              </a:rPr>
              <a:t> </a:t>
            </a:r>
            <a:r>
              <a:rPr lang="en-US" dirty="0" err="1">
                <a:solidFill>
                  <a:srgbClr val="0070C0"/>
                </a:solidFill>
                <a:latin typeface="+mn-lt"/>
                <a:sym typeface="Calibri"/>
              </a:rPr>
              <a:t>được</a:t>
            </a:r>
            <a:r>
              <a:rPr lang="en-US" dirty="0">
                <a:solidFill>
                  <a:srgbClr val="0070C0"/>
                </a:solidFill>
                <a:latin typeface="+mn-lt"/>
                <a:sym typeface="Calibri"/>
              </a:rPr>
              <a:t> </a:t>
            </a:r>
            <a:r>
              <a:rPr lang="en-US" dirty="0" err="1">
                <a:solidFill>
                  <a:srgbClr val="0070C0"/>
                </a:solidFill>
                <a:latin typeface="+mn-lt"/>
                <a:sym typeface="Calibri"/>
              </a:rPr>
              <a:t>ghi</a:t>
            </a:r>
            <a:r>
              <a:rPr lang="en-US" dirty="0">
                <a:solidFill>
                  <a:srgbClr val="0070C0"/>
                </a:solidFill>
                <a:latin typeface="+mn-lt"/>
                <a:sym typeface="Calibri"/>
              </a:rPr>
              <a:t> </a:t>
            </a:r>
            <a:r>
              <a:rPr lang="en-US" dirty="0" err="1">
                <a:solidFill>
                  <a:srgbClr val="0070C0"/>
                </a:solidFill>
                <a:latin typeface="+mn-lt"/>
                <a:sym typeface="Calibri"/>
              </a:rPr>
              <a:t>vào</a:t>
            </a:r>
            <a:r>
              <a:rPr lang="en-US" dirty="0">
                <a:solidFill>
                  <a:srgbClr val="0070C0"/>
                </a:solidFill>
                <a:latin typeface="+mn-lt"/>
                <a:sym typeface="Calibri"/>
              </a:rPr>
              <a:t> </a:t>
            </a:r>
            <a:r>
              <a:rPr lang="en-US" dirty="0" err="1">
                <a:solidFill>
                  <a:srgbClr val="0070C0"/>
                </a:solidFill>
                <a:latin typeface="+mn-lt"/>
                <a:sym typeface="Calibri"/>
              </a:rPr>
              <a:t>hồ</a:t>
            </a:r>
            <a:r>
              <a:rPr lang="en-US" dirty="0">
                <a:solidFill>
                  <a:srgbClr val="0070C0"/>
                </a:solidFill>
                <a:latin typeface="+mn-lt"/>
                <a:sym typeface="Calibri"/>
              </a:rPr>
              <a:t> </a:t>
            </a:r>
            <a:r>
              <a:rPr lang="en-US" dirty="0" err="1">
                <a:solidFill>
                  <a:srgbClr val="0070C0"/>
                </a:solidFill>
                <a:latin typeface="+mn-lt"/>
                <a:sym typeface="Calibri"/>
              </a:rPr>
              <a:t>sơ</a:t>
            </a:r>
            <a:r>
              <a:rPr lang="en-US" dirty="0">
                <a:solidFill>
                  <a:srgbClr val="0070C0"/>
                </a:solidFill>
                <a:latin typeface="+mn-lt"/>
                <a:sym typeface="Calibri"/>
              </a:rPr>
              <a:t> </a:t>
            </a:r>
            <a:r>
              <a:rPr lang="en-US" dirty="0" err="1">
                <a:solidFill>
                  <a:srgbClr val="0070C0"/>
                </a:solidFill>
                <a:latin typeface="+mn-lt"/>
                <a:sym typeface="Calibri"/>
              </a:rPr>
              <a:t>học</a:t>
            </a:r>
            <a:r>
              <a:rPr lang="en-US" dirty="0">
                <a:solidFill>
                  <a:srgbClr val="0070C0"/>
                </a:solidFill>
                <a:latin typeface="+mn-lt"/>
                <a:sym typeface="Calibri"/>
              </a:rPr>
              <a:t> </a:t>
            </a:r>
            <a:r>
              <a:rPr lang="en-US" dirty="0" err="1">
                <a:solidFill>
                  <a:srgbClr val="0070C0"/>
                </a:solidFill>
                <a:latin typeface="+mn-lt"/>
                <a:sym typeface="Calibri"/>
              </a:rPr>
              <a:t>tập</a:t>
            </a:r>
            <a:r>
              <a:rPr lang="en-US" dirty="0">
                <a:solidFill>
                  <a:srgbClr val="0070C0"/>
                </a:solidFill>
                <a:latin typeface="+mn-lt"/>
                <a:sym typeface="Calibri"/>
              </a:rPr>
              <a:t> </a:t>
            </a:r>
            <a:r>
              <a:rPr lang="en-US" dirty="0" err="1">
                <a:solidFill>
                  <a:srgbClr val="0070C0"/>
                </a:solidFill>
                <a:latin typeface="+mn-lt"/>
                <a:sym typeface="Calibri"/>
              </a:rPr>
              <a:t>của</a:t>
            </a:r>
            <a:r>
              <a:rPr lang="en-US" dirty="0">
                <a:solidFill>
                  <a:srgbClr val="0070C0"/>
                </a:solidFill>
                <a:latin typeface="+mn-lt"/>
                <a:sym typeface="Calibri"/>
              </a:rPr>
              <a:t> </a:t>
            </a:r>
            <a:r>
              <a:rPr lang="en-US" dirty="0" err="1">
                <a:solidFill>
                  <a:srgbClr val="0070C0"/>
                </a:solidFill>
                <a:latin typeface="+mn-lt"/>
                <a:sym typeface="Calibri"/>
              </a:rPr>
              <a:t>học</a:t>
            </a:r>
            <a:r>
              <a:rPr lang="en-US" dirty="0">
                <a:solidFill>
                  <a:srgbClr val="0070C0"/>
                </a:solidFill>
                <a:latin typeface="+mn-lt"/>
                <a:sym typeface="Calibri"/>
              </a:rPr>
              <a:t> </a:t>
            </a:r>
            <a:r>
              <a:rPr lang="en-US" dirty="0" err="1">
                <a:solidFill>
                  <a:srgbClr val="0070C0"/>
                </a:solidFill>
                <a:latin typeface="+mn-lt"/>
                <a:sym typeface="Calibri"/>
              </a:rPr>
              <a:t>sinh</a:t>
            </a:r>
            <a:r>
              <a:rPr lang="en-US" dirty="0">
                <a:solidFill>
                  <a:srgbClr val="0070C0"/>
                </a:solidFill>
                <a:latin typeface="+mn-lt"/>
                <a:sym typeface="Calibri"/>
              </a:rPr>
              <a:t> (</a:t>
            </a:r>
            <a:r>
              <a:rPr lang="en-US" dirty="0" err="1">
                <a:solidFill>
                  <a:srgbClr val="0070C0"/>
                </a:solidFill>
                <a:latin typeface="+mn-lt"/>
                <a:sym typeface="Calibri"/>
              </a:rPr>
              <a:t>tương</a:t>
            </a:r>
            <a:r>
              <a:rPr lang="en-US" dirty="0">
                <a:solidFill>
                  <a:srgbClr val="0070C0"/>
                </a:solidFill>
                <a:latin typeface="+mn-lt"/>
                <a:sym typeface="Calibri"/>
              </a:rPr>
              <a:t> </a:t>
            </a:r>
            <a:r>
              <a:rPr lang="en-US" dirty="0" err="1">
                <a:solidFill>
                  <a:srgbClr val="0070C0"/>
                </a:solidFill>
                <a:latin typeface="+mn-lt"/>
                <a:sym typeface="Calibri"/>
              </a:rPr>
              <a:t>đương</a:t>
            </a:r>
            <a:r>
              <a:rPr lang="en-US" dirty="0">
                <a:solidFill>
                  <a:srgbClr val="0070C0"/>
                </a:solidFill>
                <a:latin typeface="+mn-lt"/>
                <a:sym typeface="Calibri"/>
              </a:rPr>
              <a:t> </a:t>
            </a:r>
            <a:r>
              <a:rPr lang="en-US" dirty="0" err="1">
                <a:solidFill>
                  <a:srgbClr val="0070C0"/>
                </a:solidFill>
                <a:latin typeface="+mn-lt"/>
                <a:sym typeface="Calibri"/>
              </a:rPr>
              <a:t>một</a:t>
            </a:r>
            <a:r>
              <a:rPr lang="en-US" dirty="0">
                <a:solidFill>
                  <a:srgbClr val="0070C0"/>
                </a:solidFill>
                <a:latin typeface="+mn-lt"/>
                <a:sym typeface="Calibri"/>
              </a:rPr>
              <a:t> </a:t>
            </a:r>
            <a:r>
              <a:rPr lang="en-US" dirty="0" err="1">
                <a:solidFill>
                  <a:srgbClr val="0070C0"/>
                </a:solidFill>
                <a:latin typeface="+mn-lt"/>
                <a:sym typeface="Calibri"/>
              </a:rPr>
              <a:t>môn</a:t>
            </a:r>
            <a:r>
              <a:rPr lang="en-US" dirty="0">
                <a:solidFill>
                  <a:srgbClr val="0070C0"/>
                </a:solidFill>
                <a:latin typeface="+mn-lt"/>
                <a:sym typeface="Calibri"/>
              </a:rPr>
              <a:t> </a:t>
            </a:r>
            <a:r>
              <a:rPr lang="en-US" dirty="0" err="1">
                <a:solidFill>
                  <a:srgbClr val="0070C0"/>
                </a:solidFill>
                <a:latin typeface="+mn-lt"/>
                <a:sym typeface="Calibri"/>
              </a:rPr>
              <a:t>học</a:t>
            </a:r>
            <a:r>
              <a:rPr lang="en-US" dirty="0">
                <a:solidFill>
                  <a:srgbClr val="0070C0"/>
                </a:solidFill>
                <a:latin typeface="+mn-lt"/>
                <a:sym typeface="Calibri"/>
              </a:rPr>
              <a:t>).</a:t>
            </a:r>
            <a:endParaRPr dirty="0">
              <a:solidFill>
                <a:srgbClr val="0070C0"/>
              </a:solidFill>
              <a:latin typeface="+mn-lt"/>
            </a:endParaRPr>
          </a:p>
          <a:p>
            <a:pPr marL="228600" lvl="0" indent="-64135" algn="l" rtl="0">
              <a:lnSpc>
                <a:spcPct val="90000"/>
              </a:lnSpc>
              <a:spcBef>
                <a:spcPts val="1000"/>
              </a:spcBef>
              <a:spcAft>
                <a:spcPts val="0"/>
              </a:spcAft>
              <a:buClr>
                <a:schemeClr val="dk1"/>
              </a:buClr>
              <a:buSzPct val="100000"/>
              <a:buNone/>
            </a:pPr>
            <a:endParaRPr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113ac30190f_0_450"/>
          <p:cNvSpPr txBox="1">
            <a:spLocks noGrp="1"/>
          </p:cNvSpPr>
          <p:nvPr>
            <p:ph type="title"/>
          </p:nvPr>
        </p:nvSpPr>
        <p:spPr>
          <a:xfrm>
            <a:off x="444138" y="2185217"/>
            <a:ext cx="115824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000" b="1" dirty="0" err="1"/>
              <a:t>CÁCH</a:t>
            </a:r>
            <a:r>
              <a:rPr lang="en-US" sz="4000" b="1" dirty="0"/>
              <a:t> </a:t>
            </a:r>
            <a:r>
              <a:rPr lang="en-US" sz="4000" b="1" dirty="0" err="1"/>
              <a:t>SỬ</a:t>
            </a:r>
            <a:r>
              <a:rPr lang="en-US" sz="4000" b="1" dirty="0"/>
              <a:t> </a:t>
            </a:r>
            <a:r>
              <a:rPr lang="en-US" sz="4000" b="1" dirty="0" err="1"/>
              <a:t>DỤNG</a:t>
            </a:r>
            <a:r>
              <a:rPr lang="en-US" sz="4000" b="1" dirty="0"/>
              <a:t> </a:t>
            </a:r>
            <a:r>
              <a:rPr lang="en-US" sz="4000" b="1" dirty="0" err="1"/>
              <a:t>SÁCH</a:t>
            </a:r>
            <a:r>
              <a:rPr lang="en-US" sz="4000" b="1" dirty="0"/>
              <a:t> </a:t>
            </a:r>
            <a:r>
              <a:rPr lang="en-US" sz="4000" b="1" dirty="0" err="1"/>
              <a:t>VÀ</a:t>
            </a:r>
            <a:r>
              <a:rPr lang="en-US" sz="4000" b="1" dirty="0"/>
              <a:t> </a:t>
            </a:r>
            <a:r>
              <a:rPr lang="en-US" sz="4000" b="1" dirty="0" err="1"/>
              <a:t>TỔ</a:t>
            </a:r>
            <a:r>
              <a:rPr lang="en-US" sz="4000" b="1" dirty="0"/>
              <a:t> </a:t>
            </a:r>
            <a:r>
              <a:rPr lang="en-US" sz="4000" b="1" dirty="0" err="1"/>
              <a:t>CHỨC</a:t>
            </a:r>
            <a:r>
              <a:rPr lang="en-US" sz="4000" b="1" dirty="0"/>
              <a:t> </a:t>
            </a:r>
            <a:br>
              <a:rPr lang="en-US" sz="4000" b="1" dirty="0"/>
            </a:br>
            <a:r>
              <a:rPr lang="en-US" sz="4000" b="1" dirty="0" err="1"/>
              <a:t>HOẠT</a:t>
            </a:r>
            <a:r>
              <a:rPr lang="en-US" sz="4000" b="1" dirty="0"/>
              <a:t> </a:t>
            </a:r>
            <a:r>
              <a:rPr lang="en-US" sz="4000" b="1" dirty="0" err="1"/>
              <a:t>ĐỘNG</a:t>
            </a:r>
            <a:r>
              <a:rPr lang="en-US" sz="4000" b="1" dirty="0"/>
              <a:t> </a:t>
            </a:r>
            <a:r>
              <a:rPr lang="en-US" sz="4000" b="1" dirty="0" err="1"/>
              <a:t>TRẢI</a:t>
            </a:r>
            <a:r>
              <a:rPr lang="en-US" sz="4000" b="1" dirty="0"/>
              <a:t> </a:t>
            </a:r>
            <a:r>
              <a:rPr lang="en-US" sz="4000" b="1" dirty="0" err="1"/>
              <a:t>NGHIỆM</a:t>
            </a:r>
            <a:r>
              <a:rPr lang="en-US" sz="4000" b="1" dirty="0"/>
              <a:t>, </a:t>
            </a:r>
            <a:r>
              <a:rPr lang="en-US" sz="4000" b="1" dirty="0" err="1"/>
              <a:t>HƯỚNG</a:t>
            </a:r>
            <a:r>
              <a:rPr lang="en-US" sz="4000" b="1" dirty="0"/>
              <a:t> </a:t>
            </a:r>
            <a:r>
              <a:rPr lang="en-US" sz="4000" b="1" dirty="0" err="1"/>
              <a:t>NGHIỆP</a:t>
            </a:r>
            <a:endParaRPr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roup">
            <a:extLst>
              <a:ext uri="{FF2B5EF4-FFF2-40B4-BE49-F238E27FC236}">
                <a16:creationId xmlns:a16="http://schemas.microsoft.com/office/drawing/2014/main" id="{AEE3CC4A-1C1A-47EE-A13F-126EC5A9976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bwMode="black">
          <a:xfrm>
            <a:off x="809577" y="2637204"/>
            <a:ext cx="1583588" cy="1583588"/>
          </a:xfrm>
          <a:prstGeom prst="rect">
            <a:avLst/>
          </a:prstGeom>
        </p:spPr>
      </p:pic>
      <p:sp>
        <p:nvSpPr>
          <p:cNvPr id="13" name="Rectangle 12">
            <a:extLst>
              <a:ext uri="{FF2B5EF4-FFF2-40B4-BE49-F238E27FC236}">
                <a16:creationId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2994270" y="1513384"/>
            <a:ext cx="8899808" cy="38312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799" dirty="0"/>
          </a:p>
        </p:txBody>
      </p:sp>
      <p:sp>
        <p:nvSpPr>
          <p:cNvPr id="2" name="Title 1">
            <a:extLst>
              <a:ext uri="{FF2B5EF4-FFF2-40B4-BE49-F238E27FC236}">
                <a16:creationId xmlns:a16="http://schemas.microsoft.com/office/drawing/2014/main" id="{D121E24A-B45F-4E84-817F-A0D105887FBE}"/>
              </a:ext>
            </a:extLst>
          </p:cNvPr>
          <p:cNvSpPr>
            <a:spLocks noGrp="1"/>
          </p:cNvSpPr>
          <p:nvPr>
            <p:ph type="ctrTitle"/>
          </p:nvPr>
        </p:nvSpPr>
        <p:spPr>
          <a:xfrm>
            <a:off x="3485052" y="1805354"/>
            <a:ext cx="8409026" cy="3282461"/>
          </a:xfrm>
        </p:spPr>
        <p:txBody>
          <a:bodyPr>
            <a:normAutofit/>
          </a:bodyPr>
          <a:lstStyle/>
          <a:p>
            <a:pPr algn="ctr"/>
            <a:r>
              <a:rPr lang="en-US" sz="3600" b="1" dirty="0">
                <a:solidFill>
                  <a:srgbClr val="002060"/>
                </a:solidFill>
                <a:latin typeface="Times New Roman"/>
                <a:cs typeface="Times New Roman"/>
              </a:rPr>
              <a:t>TẬP HUẤN GIÁO VIÊN </a:t>
            </a:r>
            <a:br>
              <a:rPr lang="en-US" sz="3600" b="1" dirty="0">
                <a:solidFill>
                  <a:srgbClr val="002060"/>
                </a:solidFill>
                <a:latin typeface="Times New Roman"/>
                <a:cs typeface="Times New Roman"/>
              </a:rPr>
            </a:br>
            <a:r>
              <a:rPr lang="en-US" sz="3600" b="1" dirty="0">
                <a:solidFill>
                  <a:srgbClr val="002060"/>
                </a:solidFill>
                <a:latin typeface="Times New Roman"/>
                <a:cs typeface="Times New Roman"/>
              </a:rPr>
              <a:t>THỰC HIỆN CHƯƠNG TRÌNH &amp; SGK</a:t>
            </a:r>
            <a:br>
              <a:rPr lang="en-US" sz="3600" b="1" dirty="0">
                <a:solidFill>
                  <a:srgbClr val="002060"/>
                </a:solidFill>
                <a:latin typeface="Times New Roman"/>
                <a:cs typeface="Times New Roman"/>
              </a:rPr>
            </a:br>
            <a:r>
              <a:rPr lang="en-US" sz="3600" b="1" dirty="0">
                <a:solidFill>
                  <a:srgbClr val="002060"/>
                </a:solidFill>
                <a:latin typeface="Times New Roman"/>
                <a:cs typeface="Times New Roman"/>
              </a:rPr>
              <a:t>HOẠT ĐỘNG TRẢI NGHIỆM,</a:t>
            </a:r>
            <a:br>
              <a:rPr lang="en-US" sz="3600" b="1" dirty="0">
                <a:solidFill>
                  <a:srgbClr val="002060"/>
                </a:solidFill>
                <a:latin typeface="Times New Roman"/>
                <a:cs typeface="Times New Roman"/>
              </a:rPr>
            </a:br>
            <a:r>
              <a:rPr lang="en-US" sz="3600" b="1" dirty="0">
                <a:solidFill>
                  <a:srgbClr val="002060"/>
                </a:solidFill>
                <a:latin typeface="Times New Roman"/>
                <a:cs typeface="Times New Roman"/>
              </a:rPr>
              <a:t> HƯỚNG NGHIỆP LỚP 8</a:t>
            </a:r>
            <a:r>
              <a:rPr lang="fr-FR" sz="3600" b="1" dirty="0">
                <a:solidFill>
                  <a:srgbClr val="002060"/>
                </a:solidFill>
                <a:latin typeface="Arial" panose="020B0604020202020204" pitchFamily="34" charset="0"/>
                <a:cs typeface="Arial" panose="020B0604020202020204" pitchFamily="34" charset="0"/>
              </a:rPr>
              <a:t/>
            </a:r>
            <a:br>
              <a:rPr lang="fr-FR" sz="3600" b="1" dirty="0">
                <a:solidFill>
                  <a:srgbClr val="002060"/>
                </a:solidFill>
                <a:latin typeface="Arial" panose="020B0604020202020204" pitchFamily="34" charset="0"/>
                <a:cs typeface="Arial" panose="020B0604020202020204" pitchFamily="34" charset="0"/>
              </a:rPr>
            </a:br>
            <a:endParaRPr lang="en-US" sz="3600" b="1" dirty="0">
              <a:solidFill>
                <a:srgbClr val="002060"/>
              </a:solidFill>
              <a:latin typeface="Arial" panose="020B0604020202020204" pitchFamily="34" charset="0"/>
              <a:cs typeface="Arial" panose="020B0604020202020204" pitchFamily="34" charset="0"/>
            </a:endParaRPr>
          </a:p>
        </p:txBody>
      </p:sp>
      <p:pic>
        <p:nvPicPr>
          <p:cNvPr id="3" name="Picture 2" descr="A picture containing calendar&#10;&#10;Description automatically generated">
            <a:extLst>
              <a:ext uri="{FF2B5EF4-FFF2-40B4-BE49-F238E27FC236}">
                <a16:creationId xmlns:a16="http://schemas.microsoft.com/office/drawing/2014/main" id="{AC492096-049E-CD4D-D03D-79DAF6F06B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922" y="1284810"/>
            <a:ext cx="3294036" cy="4594622"/>
          </a:xfrm>
          <a:prstGeom prst="rect">
            <a:avLst/>
          </a:prstGeom>
        </p:spPr>
      </p:pic>
    </p:spTree>
    <p:extLst>
      <p:ext uri="{BB962C8B-B14F-4D97-AF65-F5344CB8AC3E}">
        <p14:creationId xmlns:p14="http://schemas.microsoft.com/office/powerpoint/2010/main" val="60755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113ac30190f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8281" cy="6858001"/>
          </a:xfrm>
          <a:prstGeom prst="rect">
            <a:avLst/>
          </a:prstGeom>
          <a:noFill/>
          <a:ln>
            <a:noFill/>
          </a:ln>
        </p:spPr>
      </p:pic>
      <p:sp>
        <p:nvSpPr>
          <p:cNvPr id="170" name="Google Shape;170;g113ac30190f_0_0"/>
          <p:cNvSpPr txBox="1">
            <a:spLocks noGrp="1"/>
          </p:cNvSpPr>
          <p:nvPr>
            <p:ph type="title"/>
          </p:nvPr>
        </p:nvSpPr>
        <p:spPr>
          <a:xfrm>
            <a:off x="483408" y="1016256"/>
            <a:ext cx="6283152" cy="132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Arial"/>
              <a:buNone/>
            </a:pPr>
            <a:r>
              <a:rPr lang="en-US" sz="3600" b="1" dirty="0">
                <a:solidFill>
                  <a:srgbClr val="FF0000"/>
                </a:solidFill>
                <a:latin typeface="Arial"/>
                <a:ea typeface="Arial"/>
                <a:cs typeface="Arial"/>
                <a:sym typeface="Arial"/>
              </a:rPr>
              <a:t>SÁCH GIÁO KHOA</a:t>
            </a:r>
            <a:br>
              <a:rPr lang="en-US" sz="3600" b="1" dirty="0">
                <a:solidFill>
                  <a:srgbClr val="FF0000"/>
                </a:solidFill>
                <a:latin typeface="Arial"/>
                <a:ea typeface="Arial"/>
                <a:cs typeface="Arial"/>
                <a:sym typeface="Arial"/>
              </a:rPr>
            </a:br>
            <a:r>
              <a:rPr lang="en-US" sz="3600" b="1" dirty="0">
                <a:solidFill>
                  <a:srgbClr val="FF0000"/>
                </a:solidFill>
                <a:latin typeface="Arial"/>
                <a:ea typeface="Arial"/>
                <a:cs typeface="Arial"/>
                <a:sym typeface="Arial"/>
              </a:rPr>
              <a:t>HOẠT ĐỘNG TRẢI NGHIỆM, HƯỚNG NGHIỆP 8</a:t>
            </a:r>
            <a:endParaRPr sz="3600" b="1" dirty="0">
              <a:solidFill>
                <a:srgbClr val="FF0000"/>
              </a:solidFill>
              <a:latin typeface="Arial"/>
              <a:ea typeface="Arial"/>
              <a:cs typeface="Arial"/>
              <a:sym typeface="Arial"/>
            </a:endParaRPr>
          </a:p>
        </p:txBody>
      </p:sp>
      <p:sp>
        <p:nvSpPr>
          <p:cNvPr id="171" name="Google Shape;171;g113ac30190f_0_0"/>
          <p:cNvSpPr txBox="1">
            <a:spLocks noGrp="1"/>
          </p:cNvSpPr>
          <p:nvPr>
            <p:ph type="body" idx="1"/>
          </p:nvPr>
        </p:nvSpPr>
        <p:spPr>
          <a:xfrm>
            <a:off x="385642" y="5057244"/>
            <a:ext cx="3023700" cy="78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endParaRPr sz="1900" b="1"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1600"/>
              <a:buNone/>
            </a:pPr>
            <a:r>
              <a:rPr lang="en-US" sz="1900" b="1" dirty="0">
                <a:solidFill>
                  <a:srgbClr val="002060"/>
                </a:solidFill>
                <a:latin typeface="Arial"/>
                <a:ea typeface="Arial"/>
                <a:cs typeface="Arial"/>
                <a:sym typeface="Arial"/>
              </a:rPr>
              <a:t>ĐINH THỊ KIM THOA </a:t>
            </a:r>
            <a:endParaRPr sz="3100" dirty="0"/>
          </a:p>
          <a:p>
            <a:pPr marL="0" lvl="0" indent="0" algn="ctr" rtl="0">
              <a:lnSpc>
                <a:spcPct val="90000"/>
              </a:lnSpc>
              <a:spcBef>
                <a:spcPts val="0"/>
              </a:spcBef>
              <a:spcAft>
                <a:spcPts val="0"/>
              </a:spcAft>
              <a:buClr>
                <a:srgbClr val="002060"/>
              </a:buClr>
              <a:buSzPts val="1600"/>
              <a:buNone/>
            </a:pPr>
            <a:r>
              <a:rPr lang="en-US" sz="1900" b="1" dirty="0">
                <a:solidFill>
                  <a:srgbClr val="002060"/>
                </a:solidFill>
                <a:latin typeface="Arial"/>
                <a:ea typeface="Arial"/>
                <a:cs typeface="Arial"/>
                <a:sym typeface="Arial"/>
              </a:rPr>
              <a:t>(TỔNG CHỦ BIÊN)</a:t>
            </a:r>
            <a:endParaRPr sz="3100" dirty="0"/>
          </a:p>
          <a:p>
            <a:pPr marL="0" lvl="0" indent="0" algn="ctr" rtl="0">
              <a:lnSpc>
                <a:spcPct val="90000"/>
              </a:lnSpc>
              <a:spcBef>
                <a:spcPts val="0"/>
              </a:spcBef>
              <a:spcAft>
                <a:spcPts val="0"/>
              </a:spcAft>
              <a:buClr>
                <a:srgbClr val="002060"/>
              </a:buClr>
              <a:buSzPts val="1600"/>
              <a:buNone/>
            </a:pPr>
            <a:r>
              <a:rPr lang="en-US" sz="1900" b="1" dirty="0">
                <a:solidFill>
                  <a:srgbClr val="002060"/>
                </a:solidFill>
                <a:latin typeface="Arial"/>
                <a:ea typeface="Arial"/>
                <a:cs typeface="Arial"/>
                <a:sym typeface="Arial"/>
              </a:rPr>
              <a:t>  </a:t>
            </a:r>
            <a:endParaRPr sz="3100" dirty="0"/>
          </a:p>
        </p:txBody>
      </p:sp>
      <p:sp>
        <p:nvSpPr>
          <p:cNvPr id="173" name="Google Shape;173;g113ac30190f_0_0"/>
          <p:cNvSpPr txBox="1"/>
          <p:nvPr/>
        </p:nvSpPr>
        <p:spPr>
          <a:xfrm>
            <a:off x="4182536" y="5394150"/>
            <a:ext cx="2914200" cy="6939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2E75B5"/>
              </a:buClr>
              <a:buSzPts val="2320"/>
              <a:buFont typeface="Arial"/>
              <a:buNone/>
            </a:pPr>
            <a:r>
              <a:rPr lang="en-US" sz="1800" b="1" i="0" u="none" strike="noStrike" cap="none" dirty="0">
                <a:solidFill>
                  <a:srgbClr val="002060"/>
                </a:solidFill>
                <a:latin typeface="Arial"/>
                <a:ea typeface="Arial"/>
                <a:cs typeface="Arial"/>
                <a:sym typeface="Arial"/>
              </a:rPr>
              <a:t>LẠI THỊ YẾN NGỌC</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2E75B5"/>
              </a:buClr>
              <a:buSzPts val="2320"/>
              <a:buFont typeface="Arial"/>
              <a:buNone/>
            </a:pPr>
            <a:r>
              <a:rPr lang="en-US" sz="1800" b="1" i="0" u="none" strike="noStrike" cap="none" dirty="0">
                <a:solidFill>
                  <a:srgbClr val="002060"/>
                </a:solidFill>
                <a:latin typeface="Arial"/>
                <a:ea typeface="Arial"/>
                <a:cs typeface="Arial"/>
                <a:sym typeface="Arial"/>
              </a:rPr>
              <a:t>(</a:t>
            </a:r>
            <a:r>
              <a:rPr lang="en-US" sz="1800" b="1" dirty="0">
                <a:solidFill>
                  <a:srgbClr val="002060"/>
                </a:solidFill>
              </a:rPr>
              <a:t>CHỦ BIÊN</a:t>
            </a:r>
            <a:r>
              <a:rPr lang="en-US" sz="1800" b="1" i="0" u="none" strike="noStrike" cap="none" dirty="0">
                <a:solidFill>
                  <a:srgbClr val="002060"/>
                </a:solidFill>
                <a:latin typeface="Arial"/>
                <a:ea typeface="Arial"/>
                <a:cs typeface="Arial"/>
                <a:sym typeface="Arial"/>
              </a:rPr>
              <a:t>)</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2E75B5"/>
              </a:buClr>
              <a:buSzPts val="2320"/>
              <a:buFont typeface="Arial"/>
              <a:buNone/>
            </a:pPr>
            <a:r>
              <a:rPr lang="en-US" sz="1800" b="1" i="0" u="none" strike="noStrike" cap="none" dirty="0">
                <a:solidFill>
                  <a:srgbClr val="002060"/>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9B18EAB1-4160-A320-1F06-8BE6E6B938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8596" y="2572676"/>
            <a:ext cx="2972738" cy="2600233"/>
          </a:xfrm>
          <a:prstGeom prst="ellipse">
            <a:avLst/>
          </a:prstGeom>
          <a:ln>
            <a:noFill/>
          </a:ln>
          <a:effectLst>
            <a:softEdge rad="112500"/>
          </a:effectLst>
        </p:spPr>
      </p:pic>
      <p:pic>
        <p:nvPicPr>
          <p:cNvPr id="3" name="Picture 2" descr="A picture containing calendar&#10;&#10;Description automatically generated">
            <a:extLst>
              <a:ext uri="{FF2B5EF4-FFF2-40B4-BE49-F238E27FC236}">
                <a16:creationId xmlns:a16="http://schemas.microsoft.com/office/drawing/2014/main" id="{14EB7D70-71D4-3369-F478-AC9BDFEF37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3964" y="0"/>
            <a:ext cx="4916726"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
          <p:cNvSpPr txBox="1">
            <a:spLocks noGrp="1"/>
          </p:cNvSpPr>
          <p:nvPr>
            <p:ph type="title"/>
          </p:nvPr>
        </p:nvSpPr>
        <p:spPr>
          <a:xfrm>
            <a:off x="691662" y="723247"/>
            <a:ext cx="10175629" cy="6483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b="1" dirty="0">
                <a:solidFill>
                  <a:schemeClr val="dk1"/>
                </a:solidFill>
                <a:latin typeface="Arial"/>
                <a:ea typeface="Arial"/>
                <a:cs typeface="Arial"/>
                <a:sym typeface="Arial"/>
              </a:rPr>
              <a:t>BỘ TÀI LIỆU SGK HĐTN, HN 8 &amp; ĐỘI NGŨ TÁC GIẢ</a:t>
            </a:r>
            <a:endParaRPr dirty="0"/>
          </a:p>
        </p:txBody>
      </p:sp>
      <p:sp>
        <p:nvSpPr>
          <p:cNvPr id="581" name="Google Shape;581;p3"/>
          <p:cNvSpPr txBox="1">
            <a:spLocks noGrp="1"/>
          </p:cNvSpPr>
          <p:nvPr>
            <p:ph type="body" idx="1"/>
          </p:nvPr>
        </p:nvSpPr>
        <p:spPr>
          <a:xfrm>
            <a:off x="2148040" y="1517356"/>
            <a:ext cx="1745992" cy="338554"/>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accent2"/>
              </a:buClr>
              <a:buSzPts val="1600"/>
              <a:buNone/>
            </a:pPr>
            <a:r>
              <a:rPr lang="en-US" sz="1600" b="1">
                <a:solidFill>
                  <a:schemeClr val="accent2"/>
                </a:solidFill>
                <a:latin typeface="Arial"/>
                <a:ea typeface="Arial"/>
                <a:cs typeface="Arial"/>
                <a:sym typeface="Arial"/>
              </a:rPr>
              <a:t>Sách giáo khoa </a:t>
            </a:r>
            <a:endParaRPr sz="1600" b="1">
              <a:solidFill>
                <a:schemeClr val="accent2"/>
              </a:solidFill>
              <a:latin typeface="Arial"/>
              <a:ea typeface="Arial"/>
              <a:cs typeface="Arial"/>
              <a:sym typeface="Arial"/>
            </a:endParaRPr>
          </a:p>
        </p:txBody>
      </p:sp>
      <p:sp>
        <p:nvSpPr>
          <p:cNvPr id="582" name="Google Shape;582;p3"/>
          <p:cNvSpPr txBox="1"/>
          <p:nvPr/>
        </p:nvSpPr>
        <p:spPr>
          <a:xfrm>
            <a:off x="5446124" y="1513310"/>
            <a:ext cx="139333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chemeClr val="accent2"/>
                </a:solidFill>
                <a:latin typeface="Arial"/>
                <a:ea typeface="Arial"/>
                <a:cs typeface="Arial"/>
                <a:sym typeface="Arial"/>
              </a:rPr>
              <a:t>Sách bài tập</a:t>
            </a:r>
            <a:endParaRPr sz="1600" b="1">
              <a:solidFill>
                <a:schemeClr val="accent2"/>
              </a:solidFill>
              <a:latin typeface="Arial"/>
              <a:ea typeface="Arial"/>
              <a:cs typeface="Arial"/>
              <a:sym typeface="Arial"/>
            </a:endParaRPr>
          </a:p>
        </p:txBody>
      </p:sp>
      <p:sp>
        <p:nvSpPr>
          <p:cNvPr id="583" name="Google Shape;583;p3"/>
          <p:cNvSpPr txBox="1"/>
          <p:nvPr/>
        </p:nvSpPr>
        <p:spPr>
          <a:xfrm>
            <a:off x="8348632" y="1513309"/>
            <a:ext cx="16209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2"/>
                </a:solidFill>
                <a:latin typeface="Arial"/>
                <a:ea typeface="Arial"/>
                <a:cs typeface="Arial"/>
                <a:sym typeface="Arial"/>
              </a:rPr>
              <a:t>Sách giáo viên</a:t>
            </a:r>
            <a:endParaRPr sz="1600" b="1">
              <a:solidFill>
                <a:schemeClr val="accent2"/>
              </a:solidFill>
              <a:latin typeface="Arial"/>
              <a:ea typeface="Arial"/>
              <a:cs typeface="Arial"/>
              <a:sym typeface="Arial"/>
            </a:endParaRPr>
          </a:p>
        </p:txBody>
      </p:sp>
      <p:graphicFrame>
        <p:nvGraphicFramePr>
          <p:cNvPr id="584" name="Google Shape;584;p3"/>
          <p:cNvGraphicFramePr/>
          <p:nvPr/>
        </p:nvGraphicFramePr>
        <p:xfrm>
          <a:off x="1990725" y="4887913"/>
          <a:ext cx="8272463" cy="1589087"/>
        </p:xfrm>
        <a:graphic>
          <a:graphicData uri="http://schemas.openxmlformats.org/presentationml/2006/ole">
            <mc:AlternateContent xmlns:mc="http://schemas.openxmlformats.org/markup-compatibility/2006">
              <mc:Choice xmlns:v="urn:schemas-microsoft-com:vml" Requires="v">
                <p:oleObj spid="_x0000_s1030" name="Document" r:id="rId4" imgW="8308912" imgH="1602494" progId="Word.Document.12">
                  <p:embed/>
                </p:oleObj>
              </mc:Choice>
              <mc:Fallback>
                <p:oleObj name="Document" r:id="rId4" imgW="8308912" imgH="1602494" progId="Word.Document.12">
                  <p:embed/>
                  <p:pic>
                    <p:nvPicPr>
                      <p:cNvPr id="584" name="Google Shape;584;p3"/>
                      <p:cNvPicPr preferRelativeResize="0"/>
                      <p:nvPr/>
                    </p:nvPicPr>
                    <p:blipFill rotWithShape="1">
                      <a:blip r:embed="rId5">
                        <a:alphaModFix/>
                      </a:blip>
                      <a:srcRect/>
                      <a:stretch>
                        <a:fillRect/>
                      </a:stretch>
                    </p:blipFill>
                    <p:spPr>
                      <a:xfrm>
                        <a:off x="1990725" y="4887913"/>
                        <a:ext cx="8272463" cy="1589087"/>
                      </a:xfrm>
                      <a:prstGeom prst="rect">
                        <a:avLst/>
                      </a:prstGeom>
                      <a:noFill/>
                      <a:ln>
                        <a:noFill/>
                      </a:ln>
                    </p:spPr>
                  </p:pic>
                </p:oleObj>
              </mc:Fallback>
            </mc:AlternateContent>
          </a:graphicData>
        </a:graphic>
      </p:graphicFrame>
      <p:pic>
        <p:nvPicPr>
          <p:cNvPr id="3" name="Picture 2" descr="A picture containing calendar&#10;&#10;Description automatically generated">
            <a:extLst>
              <a:ext uri="{FF2B5EF4-FFF2-40B4-BE49-F238E27FC236}">
                <a16:creationId xmlns:a16="http://schemas.microsoft.com/office/drawing/2014/main" id="{3CCBF761-8C57-4273-6F38-DCEED3E73F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90725" y="1914739"/>
            <a:ext cx="1981987" cy="2764537"/>
          </a:xfrm>
          <a:prstGeom prst="rect">
            <a:avLst/>
          </a:prstGeom>
        </p:spPr>
      </p:pic>
      <p:pic>
        <p:nvPicPr>
          <p:cNvPr id="5" name="Picture 4" descr="A picture containing text, compact disk&#10;&#10;Description automatically generated">
            <a:extLst>
              <a:ext uri="{FF2B5EF4-FFF2-40B4-BE49-F238E27FC236}">
                <a16:creationId xmlns:a16="http://schemas.microsoft.com/office/drawing/2014/main" id="{E0207055-F18C-21FB-AEA0-F4950FC80A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69549" y="1897870"/>
            <a:ext cx="1981988" cy="2764538"/>
          </a:xfrm>
          <a:prstGeom prst="rect">
            <a:avLst/>
          </a:prstGeom>
        </p:spPr>
      </p:pic>
      <p:pic>
        <p:nvPicPr>
          <p:cNvPr id="7" name="Picture 6" descr="Diagram&#10;&#10;Description automatically generated">
            <a:extLst>
              <a:ext uri="{FF2B5EF4-FFF2-40B4-BE49-F238E27FC236}">
                <a16:creationId xmlns:a16="http://schemas.microsoft.com/office/drawing/2014/main" id="{424B84C0-3A66-2649-10C6-167C404794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50458" y="1881003"/>
            <a:ext cx="1981987" cy="27982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
          <p:cNvSpPr txBox="1">
            <a:spLocks noGrp="1"/>
          </p:cNvSpPr>
          <p:nvPr>
            <p:ph type="title"/>
          </p:nvPr>
        </p:nvSpPr>
        <p:spPr>
          <a:xfrm>
            <a:off x="6545179" y="1472030"/>
            <a:ext cx="3978442" cy="1631950"/>
          </a:xfrm>
          <a:prstGeom prst="rect">
            <a:avLst/>
          </a:prstGeom>
        </p:spPr>
        <p:txBody>
          <a:bodyPr spcFirstLastPara="1" vert="horz" lIns="91440" tIns="45720" rIns="91440" bIns="45720" rtlCol="0" anchor="b" anchorCtr="0">
            <a:normAutofit/>
          </a:bodyPr>
          <a:lstStyle/>
          <a:p>
            <a:pPr marL="342900" lvl="0" indent="-342900">
              <a:spcBef>
                <a:spcPct val="0"/>
              </a:spcBef>
              <a:spcAft>
                <a:spcPts val="0"/>
              </a:spcAft>
              <a:buClr>
                <a:schemeClr val="dk1"/>
              </a:buClr>
              <a:buSzPts val="2400"/>
            </a:pPr>
            <a:r>
              <a:rPr lang="en-US" sz="2400" b="1" kern="1200">
                <a:solidFill>
                  <a:schemeClr val="tx1"/>
                </a:solidFill>
                <a:latin typeface="+mj-lt"/>
                <a:ea typeface="+mj-ea"/>
                <a:cs typeface="+mj-cs"/>
                <a:sym typeface="Arial"/>
              </a:rPr>
              <a:t>Tất cả YCCĐ của chương trình được thể hiện thông qua các mục tiêu của 9 chủ đề</a:t>
            </a:r>
          </a:p>
        </p:txBody>
      </p:sp>
      <p:pic>
        <p:nvPicPr>
          <p:cNvPr id="14" name="Picture 13">
            <a:extLst>
              <a:ext uri="{FF2B5EF4-FFF2-40B4-BE49-F238E27FC236}">
                <a16:creationId xmlns:a16="http://schemas.microsoft.com/office/drawing/2014/main" id="{394C9E66-AB71-C956-4F62-B398B69325E4}"/>
              </a:ext>
            </a:extLst>
          </p:cNvPr>
          <p:cNvPicPr>
            <a:picLocks noChangeAspect="1"/>
          </p:cNvPicPr>
          <p:nvPr/>
        </p:nvPicPr>
        <p:blipFill>
          <a:blip r:embed="rId3"/>
          <a:stretch>
            <a:fillRect/>
          </a:stretch>
        </p:blipFill>
        <p:spPr>
          <a:xfrm>
            <a:off x="681582" y="643467"/>
            <a:ext cx="3929466" cy="5573711"/>
          </a:xfrm>
          <a:prstGeom prst="rect">
            <a:avLst/>
          </a:prstGeom>
        </p:spPr>
      </p:pic>
      <p:sp>
        <p:nvSpPr>
          <p:cNvPr id="593" name="Google Shape;593;p4"/>
          <p:cNvSpPr txBox="1">
            <a:spLocks noGrp="1"/>
          </p:cNvSpPr>
          <p:nvPr>
            <p:ph type="body" idx="1"/>
          </p:nvPr>
        </p:nvSpPr>
        <p:spPr>
          <a:xfrm>
            <a:off x="6545179" y="3243151"/>
            <a:ext cx="3978442" cy="2419711"/>
          </a:xfrm>
          <a:prstGeom prst="rect">
            <a:avLst/>
          </a:prstGeom>
        </p:spPr>
        <p:txBody>
          <a:bodyPr spcFirstLastPara="1" vert="horz" lIns="91440" tIns="45720" rIns="91440" bIns="45720" rtlCol="0" anchorCtr="0">
            <a:normAutofit/>
          </a:bodyPr>
          <a:lstStyle/>
          <a:p>
            <a:pPr marL="342900" lvl="0">
              <a:spcBef>
                <a:spcPts val="0"/>
              </a:spcBef>
              <a:spcAft>
                <a:spcPts val="0"/>
              </a:spcAft>
              <a:buClr>
                <a:schemeClr val="dk1"/>
              </a:buClr>
              <a:buSzPts val="2200"/>
              <a:buFont typeface="Arial" panose="020B0604020202020204" pitchFamily="34" charset="0"/>
              <a:buChar char="•"/>
            </a:pPr>
            <a:r>
              <a:rPr lang="en-US" b="1" kern="1200">
                <a:solidFill>
                  <a:schemeClr val="tx1"/>
                </a:solidFill>
                <a:latin typeface="+mn-lt"/>
                <a:ea typeface="+mn-ea"/>
                <a:cs typeface="+mn-cs"/>
                <a:sym typeface="Arial"/>
              </a:rPr>
              <a:t>9 chủ đề phản ánh đầy đủ 4 mạch nội dung hoạt động của chương trình: </a:t>
            </a:r>
            <a:endParaRPr lang="en-US" kern="1200">
              <a:solidFill>
                <a:schemeClr val="tx1"/>
              </a:solidFill>
              <a:latin typeface="+mn-lt"/>
              <a:ea typeface="+mn-ea"/>
              <a:cs typeface="+mn-cs"/>
            </a:endParaRPr>
          </a:p>
          <a:p>
            <a:pPr marL="285750" lvl="0">
              <a:spcBef>
                <a:spcPts val="1000"/>
              </a:spcBef>
              <a:spcAft>
                <a:spcPts val="0"/>
              </a:spcAft>
              <a:buClr>
                <a:schemeClr val="dk1"/>
              </a:buClr>
              <a:buSzPts val="2200"/>
              <a:buFont typeface="Arial" panose="020B0604020202020204" pitchFamily="34" charset="0"/>
              <a:buChar char="•"/>
            </a:pPr>
            <a:r>
              <a:rPr lang="en-US" kern="1200">
                <a:solidFill>
                  <a:schemeClr val="tx1"/>
                </a:solidFill>
                <a:latin typeface="+mn-lt"/>
                <a:ea typeface="+mn-ea"/>
                <a:cs typeface="+mn-cs"/>
                <a:sym typeface="Arial"/>
              </a:rPr>
              <a:t>Hướng vào bản thân</a:t>
            </a:r>
          </a:p>
          <a:p>
            <a:pPr marL="285750" lvl="0">
              <a:spcBef>
                <a:spcPts val="1000"/>
              </a:spcBef>
              <a:spcAft>
                <a:spcPts val="0"/>
              </a:spcAft>
              <a:buClr>
                <a:schemeClr val="dk1"/>
              </a:buClr>
              <a:buSzPts val="2200"/>
              <a:buFont typeface="Arial" panose="020B0604020202020204" pitchFamily="34" charset="0"/>
              <a:buChar char="•"/>
            </a:pPr>
            <a:r>
              <a:rPr lang="en-US" kern="1200">
                <a:solidFill>
                  <a:schemeClr val="tx1"/>
                </a:solidFill>
                <a:latin typeface="+mn-lt"/>
                <a:ea typeface="+mn-ea"/>
                <a:cs typeface="+mn-cs"/>
                <a:sym typeface="Arial"/>
              </a:rPr>
              <a:t>Hướng đến xã hội: gia đình, nt và xh</a:t>
            </a:r>
          </a:p>
          <a:p>
            <a:pPr marL="285750" lvl="0">
              <a:spcBef>
                <a:spcPts val="1000"/>
              </a:spcBef>
              <a:spcAft>
                <a:spcPts val="0"/>
              </a:spcAft>
              <a:buClr>
                <a:schemeClr val="dk1"/>
              </a:buClr>
              <a:buSzPts val="2200"/>
              <a:buFont typeface="Arial" panose="020B0604020202020204" pitchFamily="34" charset="0"/>
              <a:buChar char="•"/>
            </a:pPr>
            <a:r>
              <a:rPr lang="en-US" kern="1200">
                <a:solidFill>
                  <a:schemeClr val="tx1"/>
                </a:solidFill>
                <a:latin typeface="+mn-lt"/>
                <a:ea typeface="+mn-ea"/>
                <a:cs typeface="+mn-cs"/>
                <a:sym typeface="Arial"/>
              </a:rPr>
              <a:t>Hướng đến tự nhiên</a:t>
            </a:r>
          </a:p>
          <a:p>
            <a:pPr marL="285750" lvl="0">
              <a:spcBef>
                <a:spcPts val="1000"/>
              </a:spcBef>
              <a:spcAft>
                <a:spcPts val="0"/>
              </a:spcAft>
              <a:buClr>
                <a:schemeClr val="dk1"/>
              </a:buClr>
              <a:buSzPts val="2200"/>
              <a:buFont typeface="Arial" panose="020B0604020202020204" pitchFamily="34" charset="0"/>
              <a:buChar char="•"/>
            </a:pPr>
            <a:r>
              <a:rPr lang="en-US" kern="1200">
                <a:solidFill>
                  <a:schemeClr val="tx1"/>
                </a:solidFill>
                <a:latin typeface="+mn-lt"/>
                <a:ea typeface="+mn-ea"/>
                <a:cs typeface="+mn-cs"/>
                <a:sym typeface="Arial"/>
              </a:rPr>
              <a:t>Hướng nghiệp</a:t>
            </a:r>
          </a:p>
        </p:txBody>
      </p:sp>
      <p:sp>
        <p:nvSpPr>
          <p:cNvPr id="594" name="Google Shape;594;p4"/>
          <p:cNvSpPr txBox="1"/>
          <p:nvPr/>
        </p:nvSpPr>
        <p:spPr>
          <a:xfrm>
            <a:off x="3155296" y="557230"/>
            <a:ext cx="6241816" cy="54019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600"/>
              </a:spcAft>
              <a:buClr>
                <a:schemeClr val="dk1"/>
              </a:buClr>
              <a:buSzPts val="3200"/>
              <a:buFont typeface="Arial"/>
              <a:buNone/>
            </a:pPr>
            <a:r>
              <a:rPr lang="en-US" sz="3200" b="1" cap="none">
                <a:solidFill>
                  <a:schemeClr val="dk1"/>
                </a:solidFill>
                <a:latin typeface="Arial"/>
                <a:ea typeface="Arial"/>
                <a:cs typeface="Arial"/>
                <a:sym typeface="Arial"/>
              </a:rPr>
              <a:t>CẤU TRÚC SÁCH GIÁO KHOA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9F89-DB25-39FA-DDE3-39A986FDC6E6}"/>
              </a:ext>
            </a:extLst>
          </p:cNvPr>
          <p:cNvSpPr>
            <a:spLocks noGrp="1"/>
          </p:cNvSpPr>
          <p:nvPr>
            <p:ph type="title"/>
          </p:nvPr>
        </p:nvSpPr>
        <p:spPr>
          <a:xfrm>
            <a:off x="838200" y="365125"/>
            <a:ext cx="10515600" cy="622427"/>
          </a:xfrm>
        </p:spPr>
        <p:txBody>
          <a:bodyPr>
            <a:normAutofit fontScale="90000"/>
          </a:bodyPr>
          <a:lstStyle/>
          <a:p>
            <a:endParaRPr lang="en-US" dirty="0"/>
          </a:p>
        </p:txBody>
      </p:sp>
      <p:sp>
        <p:nvSpPr>
          <p:cNvPr id="3" name="Text Placeholder 2">
            <a:extLst>
              <a:ext uri="{FF2B5EF4-FFF2-40B4-BE49-F238E27FC236}">
                <a16:creationId xmlns:a16="http://schemas.microsoft.com/office/drawing/2014/main" id="{9EE7A3D3-8828-FA6D-09F1-8E2620D66123}"/>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CBE1247A-C8C7-8BA4-8E13-301B043A567B}"/>
              </a:ext>
            </a:extLst>
          </p:cNvPr>
          <p:cNvSpPr>
            <a:spLocks noGrp="1"/>
          </p:cNvSpPr>
          <p:nvPr>
            <p:ph type="body" idx="2"/>
          </p:nvPr>
        </p:nvSpPr>
        <p:spPr/>
        <p:txBody>
          <a:bodyPr/>
          <a:lstStyle/>
          <a:p>
            <a:endParaRPr lang="en-US" dirty="0"/>
          </a:p>
        </p:txBody>
      </p:sp>
      <p:pic>
        <p:nvPicPr>
          <p:cNvPr id="6" name="Picture 5">
            <a:extLst>
              <a:ext uri="{FF2B5EF4-FFF2-40B4-BE49-F238E27FC236}">
                <a16:creationId xmlns:a16="http://schemas.microsoft.com/office/drawing/2014/main" id="{E1E3BB20-B70F-4B83-5181-0C2148F30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 y="1204241"/>
            <a:ext cx="4027842" cy="5653759"/>
          </a:xfrm>
          <a:prstGeom prst="rect">
            <a:avLst/>
          </a:prstGeom>
        </p:spPr>
      </p:pic>
      <p:pic>
        <p:nvPicPr>
          <p:cNvPr id="8" name="Picture 7">
            <a:extLst>
              <a:ext uri="{FF2B5EF4-FFF2-40B4-BE49-F238E27FC236}">
                <a16:creationId xmlns:a16="http://schemas.microsoft.com/office/drawing/2014/main" id="{317D5A20-F67E-DA2D-2249-13F39C963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1797" y="1106424"/>
            <a:ext cx="4048407" cy="5751576"/>
          </a:xfrm>
          <a:prstGeom prst="rect">
            <a:avLst/>
          </a:prstGeom>
        </p:spPr>
      </p:pic>
      <p:pic>
        <p:nvPicPr>
          <p:cNvPr id="10" name="Picture 9">
            <a:extLst>
              <a:ext uri="{FF2B5EF4-FFF2-40B4-BE49-F238E27FC236}">
                <a16:creationId xmlns:a16="http://schemas.microsoft.com/office/drawing/2014/main" id="{1154FB89-F15D-19BC-A4F1-2AE05868F5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4159" y="1106423"/>
            <a:ext cx="4028206" cy="5751577"/>
          </a:xfrm>
          <a:prstGeom prst="rect">
            <a:avLst/>
          </a:prstGeom>
        </p:spPr>
      </p:pic>
    </p:spTree>
    <p:extLst>
      <p:ext uri="{BB962C8B-B14F-4D97-AF65-F5344CB8AC3E}">
        <p14:creationId xmlns:p14="http://schemas.microsoft.com/office/powerpoint/2010/main" val="36288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9488-8645-95B7-BC2B-53898A198898}"/>
              </a:ext>
            </a:extLst>
          </p:cNvPr>
          <p:cNvSpPr>
            <a:spLocks noGrp="1"/>
          </p:cNvSpPr>
          <p:nvPr>
            <p:ph type="title"/>
          </p:nvPr>
        </p:nvSpPr>
        <p:spPr>
          <a:xfrm>
            <a:off x="838200" y="365125"/>
            <a:ext cx="10515600" cy="779463"/>
          </a:xfrm>
        </p:spPr>
        <p:txBody>
          <a:bodyPr/>
          <a:lstStyle/>
          <a:p>
            <a:endParaRPr lang="en-US" dirty="0"/>
          </a:p>
        </p:txBody>
      </p:sp>
      <p:sp>
        <p:nvSpPr>
          <p:cNvPr id="3" name="Text Placeholder 2">
            <a:extLst>
              <a:ext uri="{FF2B5EF4-FFF2-40B4-BE49-F238E27FC236}">
                <a16:creationId xmlns:a16="http://schemas.microsoft.com/office/drawing/2014/main" id="{07D7EB8F-4048-133E-A02E-7E8C2CB0D2B5}"/>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4D8A674A-6194-92A8-F7F3-F6B67A525179}"/>
              </a:ext>
            </a:extLst>
          </p:cNvPr>
          <p:cNvSpPr>
            <a:spLocks noGrp="1"/>
          </p:cNvSpPr>
          <p:nvPr>
            <p:ph type="body" idx="2"/>
          </p:nvPr>
        </p:nvSpPr>
        <p:spPr/>
        <p:txBody>
          <a:bodyPr/>
          <a:lstStyle/>
          <a:p>
            <a:endParaRPr lang="en-US" dirty="0"/>
          </a:p>
        </p:txBody>
      </p:sp>
      <p:pic>
        <p:nvPicPr>
          <p:cNvPr id="6" name="Picture 5">
            <a:extLst>
              <a:ext uri="{FF2B5EF4-FFF2-40B4-BE49-F238E27FC236}">
                <a16:creationId xmlns:a16="http://schemas.microsoft.com/office/drawing/2014/main" id="{2DC24D2A-72A2-9C56-D826-32236947B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35024"/>
            <a:ext cx="3928106" cy="5522976"/>
          </a:xfrm>
          <a:prstGeom prst="rect">
            <a:avLst/>
          </a:prstGeom>
        </p:spPr>
      </p:pic>
      <p:pic>
        <p:nvPicPr>
          <p:cNvPr id="8" name="Picture 7">
            <a:extLst>
              <a:ext uri="{FF2B5EF4-FFF2-40B4-BE49-F238E27FC236}">
                <a16:creationId xmlns:a16="http://schemas.microsoft.com/office/drawing/2014/main" id="{DB4C4A67-7D2A-A131-466D-8D6F727B3A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2420" y="1322102"/>
            <a:ext cx="3947716" cy="5522976"/>
          </a:xfrm>
          <a:prstGeom prst="rect">
            <a:avLst/>
          </a:prstGeom>
        </p:spPr>
      </p:pic>
      <p:pic>
        <p:nvPicPr>
          <p:cNvPr id="10" name="Picture 9">
            <a:extLst>
              <a:ext uri="{FF2B5EF4-FFF2-40B4-BE49-F238E27FC236}">
                <a16:creationId xmlns:a16="http://schemas.microsoft.com/office/drawing/2014/main" id="{0A84DE28-2A0E-CD5B-F13F-7290382DAC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4284" y="1262861"/>
            <a:ext cx="3947716" cy="5595139"/>
          </a:xfrm>
          <a:prstGeom prst="rect">
            <a:avLst/>
          </a:prstGeom>
        </p:spPr>
      </p:pic>
    </p:spTree>
    <p:extLst>
      <p:ext uri="{BB962C8B-B14F-4D97-AF65-F5344CB8AC3E}">
        <p14:creationId xmlns:p14="http://schemas.microsoft.com/office/powerpoint/2010/main" val="230948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6062-4CFE-046C-DB4D-F1A7F404E64C}"/>
              </a:ext>
            </a:extLst>
          </p:cNvPr>
          <p:cNvSpPr>
            <a:spLocks noGrp="1"/>
          </p:cNvSpPr>
          <p:nvPr>
            <p:ph type="title"/>
          </p:nvPr>
        </p:nvSpPr>
        <p:spPr>
          <a:xfrm>
            <a:off x="838200" y="365125"/>
            <a:ext cx="10515600" cy="686435"/>
          </a:xfrm>
        </p:spPr>
        <p:txBody>
          <a:bodyPr>
            <a:normAutofit fontScale="90000"/>
          </a:bodyPr>
          <a:lstStyle/>
          <a:p>
            <a:endParaRPr lang="en-US" dirty="0"/>
          </a:p>
        </p:txBody>
      </p:sp>
      <p:sp>
        <p:nvSpPr>
          <p:cNvPr id="3" name="Text Placeholder 2">
            <a:extLst>
              <a:ext uri="{FF2B5EF4-FFF2-40B4-BE49-F238E27FC236}">
                <a16:creationId xmlns:a16="http://schemas.microsoft.com/office/drawing/2014/main" id="{558E8C2E-0AF0-4D2E-3FF0-2EC97DFF5F44}"/>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F35C171F-8DAC-73E1-9D87-3ED3AAC18B0A}"/>
              </a:ext>
            </a:extLst>
          </p:cNvPr>
          <p:cNvSpPr>
            <a:spLocks noGrp="1"/>
          </p:cNvSpPr>
          <p:nvPr>
            <p:ph type="body" idx="2"/>
          </p:nvPr>
        </p:nvSpPr>
        <p:spPr/>
        <p:txBody>
          <a:bodyPr/>
          <a:lstStyle/>
          <a:p>
            <a:endParaRPr lang="en-US" dirty="0"/>
          </a:p>
        </p:txBody>
      </p:sp>
      <p:pic>
        <p:nvPicPr>
          <p:cNvPr id="6" name="Picture 5">
            <a:extLst>
              <a:ext uri="{FF2B5EF4-FFF2-40B4-BE49-F238E27FC236}">
                <a16:creationId xmlns:a16="http://schemas.microsoft.com/office/drawing/2014/main" id="{B20AE4C7-1EEF-CC03-3C6F-095905335A63}"/>
              </a:ext>
            </a:extLst>
          </p:cNvPr>
          <p:cNvPicPr>
            <a:picLocks noChangeAspect="1"/>
          </p:cNvPicPr>
          <p:nvPr/>
        </p:nvPicPr>
        <p:blipFill>
          <a:blip r:embed="rId2"/>
          <a:stretch>
            <a:fillRect/>
          </a:stretch>
        </p:blipFill>
        <p:spPr>
          <a:xfrm>
            <a:off x="0" y="1177131"/>
            <a:ext cx="3943350" cy="5648325"/>
          </a:xfrm>
          <a:prstGeom prst="rect">
            <a:avLst/>
          </a:prstGeom>
        </p:spPr>
      </p:pic>
      <p:pic>
        <p:nvPicPr>
          <p:cNvPr id="8" name="Picture 7">
            <a:extLst>
              <a:ext uri="{FF2B5EF4-FFF2-40B4-BE49-F238E27FC236}">
                <a16:creationId xmlns:a16="http://schemas.microsoft.com/office/drawing/2014/main" id="{792E4021-43A3-ED84-8C4A-A8F0D0B1B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0934" y="1144948"/>
            <a:ext cx="4033743" cy="5680508"/>
          </a:xfrm>
          <a:prstGeom prst="rect">
            <a:avLst/>
          </a:prstGeom>
        </p:spPr>
      </p:pic>
      <p:pic>
        <p:nvPicPr>
          <p:cNvPr id="10" name="Picture 9">
            <a:extLst>
              <a:ext uri="{FF2B5EF4-FFF2-40B4-BE49-F238E27FC236}">
                <a16:creationId xmlns:a16="http://schemas.microsoft.com/office/drawing/2014/main" id="{0ABF29D3-8FE7-C2E0-421C-C47B514934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4256" y="1241690"/>
            <a:ext cx="3962400" cy="5592945"/>
          </a:xfrm>
          <a:prstGeom prst="rect">
            <a:avLst/>
          </a:prstGeom>
        </p:spPr>
      </p:pic>
    </p:spTree>
    <p:extLst>
      <p:ext uri="{BB962C8B-B14F-4D97-AF65-F5344CB8AC3E}">
        <p14:creationId xmlns:p14="http://schemas.microsoft.com/office/powerpoint/2010/main" val="2057985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
          <p:cNvSpPr txBox="1">
            <a:spLocks noGrp="1"/>
          </p:cNvSpPr>
          <p:nvPr>
            <p:ph type="title"/>
          </p:nvPr>
        </p:nvSpPr>
        <p:spPr>
          <a:xfrm>
            <a:off x="838201" y="1716657"/>
            <a:ext cx="4717210" cy="727336"/>
          </a:xfrm>
          <a:prstGeom prst="rect">
            <a:avLst/>
          </a:prstGeom>
        </p:spPr>
        <p:txBody>
          <a:bodyPr spcFirstLastPara="1" vert="horz" lIns="91440" tIns="45720" rIns="91440" bIns="45720" rtlCol="0" anchor="ctr" anchorCtr="0">
            <a:normAutofit fontScale="90000"/>
          </a:bodyPr>
          <a:lstStyle/>
          <a:p>
            <a:pPr marL="0" lvl="0" indent="0">
              <a:spcBef>
                <a:spcPct val="0"/>
              </a:spcBef>
              <a:spcAft>
                <a:spcPts val="0"/>
              </a:spcAft>
              <a:buClr>
                <a:schemeClr val="dk1"/>
              </a:buClr>
              <a:buSzPts val="3600"/>
            </a:pPr>
            <a:r>
              <a:rPr lang="en-US" sz="4100" b="1" kern="1200" dirty="0">
                <a:solidFill>
                  <a:schemeClr val="tx1"/>
                </a:solidFill>
                <a:latin typeface="+mj-lt"/>
                <a:ea typeface="+mj-ea"/>
                <a:cs typeface="+mj-cs"/>
                <a:sym typeface="Arial"/>
              </a:rPr>
              <a:t>CẤU TRÚC CHỦ ĐỀ</a:t>
            </a:r>
            <a:br>
              <a:rPr lang="en-US" sz="4100" b="1" kern="1200" dirty="0">
                <a:solidFill>
                  <a:schemeClr val="tx1"/>
                </a:solidFill>
                <a:latin typeface="+mj-lt"/>
                <a:ea typeface="+mj-ea"/>
                <a:cs typeface="+mj-cs"/>
                <a:sym typeface="Arial"/>
              </a:rPr>
            </a:br>
            <a:endParaRPr lang="en-US" sz="4100" b="1" kern="1200" dirty="0">
              <a:solidFill>
                <a:schemeClr val="tx1"/>
              </a:solidFill>
              <a:latin typeface="+mj-lt"/>
              <a:ea typeface="+mj-ea"/>
              <a:cs typeface="+mj-cs"/>
              <a:sym typeface="Arial"/>
            </a:endParaRPr>
          </a:p>
        </p:txBody>
      </p:sp>
      <p:sp>
        <p:nvSpPr>
          <p:cNvPr id="602" name="Google Shape;602;p5"/>
          <p:cNvSpPr txBox="1">
            <a:spLocks noGrp="1"/>
          </p:cNvSpPr>
          <p:nvPr>
            <p:ph type="body" idx="2"/>
          </p:nvPr>
        </p:nvSpPr>
        <p:spPr>
          <a:xfrm>
            <a:off x="838201" y="2373215"/>
            <a:ext cx="3888528" cy="3553581"/>
          </a:xfrm>
          <a:prstGeom prst="rect">
            <a:avLst/>
          </a:prstGeom>
        </p:spPr>
        <p:txBody>
          <a:bodyPr spcFirstLastPara="1" vert="horz" lIns="91440" tIns="45720" rIns="91440" bIns="45720" rtlCol="0" anchorCtr="0">
            <a:normAutofit/>
          </a:bodyPr>
          <a:lstStyle/>
          <a:p>
            <a:pPr marL="228600" lvl="0" indent="-228600" algn="just">
              <a:spcBef>
                <a:spcPts val="0"/>
              </a:spcBef>
              <a:spcAft>
                <a:spcPts val="0"/>
              </a:spcAft>
              <a:buClr>
                <a:schemeClr val="dk1"/>
              </a:buClr>
              <a:buSzPts val="2600"/>
              <a:buFont typeface="Arial" panose="020B0604020202020204" pitchFamily="34" charset="0"/>
              <a:buChar char="•"/>
            </a:pP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Cấu</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trúc</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chủ</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đề</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bám</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sát</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yêu</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cầu</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về</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kế</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hoạch</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chủ</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đề</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giáo</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dục</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phát</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triển</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năng</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lực</a:t>
            </a:r>
            <a:r>
              <a:rPr lang="en-US" sz="2000" kern="1200" dirty="0">
                <a:solidFill>
                  <a:schemeClr val="tx1"/>
                </a:solidFill>
                <a:latin typeface="+mn-lt"/>
                <a:ea typeface="+mn-ea"/>
                <a:cs typeface="+mn-cs"/>
                <a:sym typeface="Arial"/>
              </a:rPr>
              <a:t> do </a:t>
            </a:r>
            <a:r>
              <a:rPr lang="en-US" sz="2000" kern="1200" dirty="0" err="1">
                <a:solidFill>
                  <a:schemeClr val="tx1"/>
                </a:solidFill>
                <a:latin typeface="+mn-lt"/>
                <a:ea typeface="+mn-ea"/>
                <a:cs typeface="+mn-cs"/>
                <a:sym typeface="Arial"/>
              </a:rPr>
              <a:t>Bộ</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Giáo</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dục</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và</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Đào</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tạo</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hướng</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dẫn</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đồng</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thời</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tạo</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mọi</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cơ</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hội</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cho</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học</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sinh</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trải</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nghiệm</a:t>
            </a:r>
            <a:r>
              <a:rPr lang="en-US" sz="2000" kern="1200" dirty="0">
                <a:solidFill>
                  <a:schemeClr val="tx1"/>
                </a:solidFill>
                <a:latin typeface="+mn-lt"/>
                <a:ea typeface="+mn-ea"/>
                <a:cs typeface="+mn-cs"/>
                <a:sym typeface="Arial"/>
              </a:rPr>
              <a:t>.</a:t>
            </a:r>
            <a:endParaRPr lang="en-US" sz="2000" kern="1200" dirty="0">
              <a:solidFill>
                <a:schemeClr val="tx1"/>
              </a:solidFill>
              <a:latin typeface="+mn-lt"/>
              <a:ea typeface="+mn-ea"/>
              <a:cs typeface="+mn-cs"/>
            </a:endParaRPr>
          </a:p>
          <a:p>
            <a:pPr marL="228600" lvl="0" indent="-228600">
              <a:spcBef>
                <a:spcPts val="1000"/>
              </a:spcBef>
              <a:spcAft>
                <a:spcPts val="0"/>
              </a:spcAft>
              <a:buClr>
                <a:schemeClr val="dk1"/>
              </a:buClr>
              <a:buSzPts val="2600"/>
              <a:buFont typeface="Arial" panose="020B0604020202020204" pitchFamily="34" charset="0"/>
              <a:buChar char="•"/>
            </a:pPr>
            <a:r>
              <a:rPr lang="en-US" sz="2000" b="1" kern="1200" dirty="0" err="1">
                <a:solidFill>
                  <a:schemeClr val="tx1"/>
                </a:solidFill>
                <a:latin typeface="+mn-lt"/>
                <a:ea typeface="+mn-ea"/>
                <a:cs typeface="+mn-cs"/>
                <a:sym typeface="Arial"/>
              </a:rPr>
              <a:t>Mỗi</a:t>
            </a:r>
            <a:r>
              <a:rPr lang="en-US" sz="2000" b="1" kern="1200" dirty="0">
                <a:solidFill>
                  <a:schemeClr val="tx1"/>
                </a:solidFill>
                <a:latin typeface="+mn-lt"/>
                <a:ea typeface="+mn-ea"/>
                <a:cs typeface="+mn-cs"/>
                <a:sym typeface="Arial"/>
              </a:rPr>
              <a:t> </a:t>
            </a:r>
            <a:r>
              <a:rPr lang="en-US" sz="2000" b="1" kern="1200" dirty="0" err="1">
                <a:solidFill>
                  <a:schemeClr val="tx1"/>
                </a:solidFill>
                <a:latin typeface="+mn-lt"/>
                <a:ea typeface="+mn-ea"/>
                <a:cs typeface="+mn-cs"/>
                <a:sym typeface="Arial"/>
              </a:rPr>
              <a:t>chủ</a:t>
            </a:r>
            <a:r>
              <a:rPr lang="en-US" sz="2000" b="1" kern="1200" dirty="0">
                <a:solidFill>
                  <a:schemeClr val="tx1"/>
                </a:solidFill>
                <a:latin typeface="+mn-lt"/>
                <a:ea typeface="+mn-ea"/>
                <a:cs typeface="+mn-cs"/>
                <a:sym typeface="Arial"/>
              </a:rPr>
              <a:t> </a:t>
            </a:r>
            <a:r>
              <a:rPr lang="en-US" sz="2000" b="1" kern="1200" dirty="0" err="1">
                <a:solidFill>
                  <a:schemeClr val="tx1"/>
                </a:solidFill>
                <a:latin typeface="+mn-lt"/>
                <a:ea typeface="+mn-ea"/>
                <a:cs typeface="+mn-cs"/>
                <a:sym typeface="Arial"/>
              </a:rPr>
              <a:t>đề</a:t>
            </a:r>
            <a:r>
              <a:rPr lang="en-US" sz="2000" b="1" kern="1200" dirty="0">
                <a:solidFill>
                  <a:schemeClr val="tx1"/>
                </a:solidFill>
                <a:latin typeface="+mn-lt"/>
                <a:ea typeface="+mn-ea"/>
                <a:cs typeface="+mn-cs"/>
                <a:sym typeface="Arial"/>
              </a:rPr>
              <a:t> </a:t>
            </a:r>
            <a:r>
              <a:rPr lang="en-US" sz="2000" b="1" kern="1200" dirty="0" err="1">
                <a:solidFill>
                  <a:schemeClr val="tx1"/>
                </a:solidFill>
                <a:latin typeface="+mn-lt"/>
                <a:ea typeface="+mn-ea"/>
                <a:cs typeface="+mn-cs"/>
                <a:sym typeface="Arial"/>
              </a:rPr>
              <a:t>bắt</a:t>
            </a:r>
            <a:r>
              <a:rPr lang="en-US" sz="2000" b="1" kern="1200" dirty="0">
                <a:solidFill>
                  <a:schemeClr val="tx1"/>
                </a:solidFill>
                <a:latin typeface="+mn-lt"/>
                <a:ea typeface="+mn-ea"/>
                <a:cs typeface="+mn-cs"/>
                <a:sym typeface="Arial"/>
              </a:rPr>
              <a:t> </a:t>
            </a:r>
            <a:r>
              <a:rPr lang="en-US" sz="2000" b="1" kern="1200" dirty="0" err="1">
                <a:solidFill>
                  <a:schemeClr val="tx1"/>
                </a:solidFill>
                <a:latin typeface="+mn-lt"/>
                <a:ea typeface="+mn-ea"/>
                <a:cs typeface="+mn-cs"/>
                <a:sym typeface="Arial"/>
              </a:rPr>
              <a:t>đầu</a:t>
            </a:r>
            <a:r>
              <a:rPr lang="en-US" sz="2000" b="1" kern="1200" dirty="0">
                <a:solidFill>
                  <a:schemeClr val="tx1"/>
                </a:solidFill>
                <a:latin typeface="+mn-lt"/>
                <a:ea typeface="+mn-ea"/>
                <a:cs typeface="+mn-cs"/>
                <a:sym typeface="Arial"/>
              </a:rPr>
              <a:t> </a:t>
            </a:r>
            <a:r>
              <a:rPr lang="en-US" sz="2000" b="1" kern="1200" dirty="0" err="1">
                <a:solidFill>
                  <a:schemeClr val="tx1"/>
                </a:solidFill>
                <a:latin typeface="+mn-lt"/>
                <a:ea typeface="+mn-ea"/>
                <a:cs typeface="+mn-cs"/>
                <a:sym typeface="Arial"/>
              </a:rPr>
              <a:t>với</a:t>
            </a:r>
            <a:r>
              <a:rPr lang="en-US" sz="2000" b="1" kern="1200" dirty="0">
                <a:solidFill>
                  <a:schemeClr val="tx1"/>
                </a:solidFill>
                <a:latin typeface="+mn-lt"/>
                <a:ea typeface="+mn-ea"/>
                <a:cs typeface="+mn-cs"/>
                <a:sym typeface="Arial"/>
              </a:rPr>
              <a:t>:</a:t>
            </a:r>
            <a:endParaRPr lang="en-US" sz="2000" kern="1200" dirty="0">
              <a:solidFill>
                <a:schemeClr val="tx1"/>
              </a:solidFill>
              <a:latin typeface="+mn-lt"/>
              <a:ea typeface="+mn-ea"/>
              <a:cs typeface="+mn-cs"/>
            </a:endParaRPr>
          </a:p>
          <a:p>
            <a:pPr marL="228600" lvl="0" indent="-228600">
              <a:spcBef>
                <a:spcPts val="1000"/>
              </a:spcBef>
              <a:spcAft>
                <a:spcPts val="0"/>
              </a:spcAft>
              <a:buClr>
                <a:schemeClr val="dk1"/>
              </a:buClr>
              <a:buSzPts val="2600"/>
              <a:buFont typeface="Arial" panose="020B0604020202020204" pitchFamily="34" charset="0"/>
              <a:buChar char="•"/>
            </a:pP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Tên</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chủ</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đề</a:t>
            </a:r>
            <a:endParaRPr lang="en-US" sz="2000" kern="1200" dirty="0">
              <a:solidFill>
                <a:schemeClr val="tx1"/>
              </a:solidFill>
              <a:latin typeface="+mn-lt"/>
              <a:ea typeface="+mn-ea"/>
              <a:cs typeface="+mn-cs"/>
              <a:sym typeface="Arial"/>
            </a:endParaRPr>
          </a:p>
          <a:p>
            <a:pPr marL="228600" lvl="0" indent="-228600">
              <a:spcBef>
                <a:spcPts val="1000"/>
              </a:spcBef>
              <a:spcAft>
                <a:spcPts val="0"/>
              </a:spcAft>
              <a:buClr>
                <a:schemeClr val="dk1"/>
              </a:buClr>
              <a:buSzPts val="2600"/>
              <a:buFont typeface="Arial" panose="020B0604020202020204" pitchFamily="34" charset="0"/>
              <a:buChar char="•"/>
            </a:pP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Tranh</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chủ</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đề</a:t>
            </a:r>
            <a:endParaRPr lang="en-US" sz="2000" kern="1200" dirty="0">
              <a:solidFill>
                <a:schemeClr val="tx1"/>
              </a:solidFill>
              <a:latin typeface="+mn-lt"/>
              <a:ea typeface="+mn-ea"/>
              <a:cs typeface="+mn-cs"/>
              <a:sym typeface="Arial"/>
            </a:endParaRPr>
          </a:p>
          <a:p>
            <a:pPr marL="228600" lvl="0" indent="-228600">
              <a:spcBef>
                <a:spcPts val="1000"/>
              </a:spcBef>
              <a:spcAft>
                <a:spcPts val="0"/>
              </a:spcAft>
              <a:buClr>
                <a:schemeClr val="dk1"/>
              </a:buClr>
              <a:buSzPts val="2600"/>
              <a:buFont typeface="Arial" panose="020B0604020202020204" pitchFamily="34" charset="0"/>
              <a:buChar char="•"/>
            </a:pP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Mục</a:t>
            </a:r>
            <a:r>
              <a:rPr lang="en-US" sz="2000" kern="1200" dirty="0">
                <a:solidFill>
                  <a:schemeClr val="tx1"/>
                </a:solidFill>
                <a:latin typeface="+mn-lt"/>
                <a:ea typeface="+mn-ea"/>
                <a:cs typeface="+mn-cs"/>
                <a:sym typeface="Arial"/>
              </a:rPr>
              <a:t> </a:t>
            </a:r>
            <a:r>
              <a:rPr lang="en-US" sz="2000" kern="1200" dirty="0" err="1">
                <a:solidFill>
                  <a:schemeClr val="tx1"/>
                </a:solidFill>
                <a:latin typeface="+mn-lt"/>
                <a:ea typeface="+mn-ea"/>
                <a:cs typeface="+mn-cs"/>
                <a:sym typeface="Arial"/>
              </a:rPr>
              <a:t>tiêu</a:t>
            </a:r>
            <a:endParaRPr lang="en-US" sz="2000" kern="1200" dirty="0">
              <a:solidFill>
                <a:schemeClr val="tx1"/>
              </a:solidFill>
              <a:latin typeface="+mn-lt"/>
              <a:ea typeface="+mn-ea"/>
              <a:cs typeface="+mn-cs"/>
              <a:sym typeface="Arial"/>
            </a:endParaRPr>
          </a:p>
        </p:txBody>
      </p:sp>
      <p:pic>
        <p:nvPicPr>
          <p:cNvPr id="3" name="Picture 2">
            <a:extLst>
              <a:ext uri="{FF2B5EF4-FFF2-40B4-BE49-F238E27FC236}">
                <a16:creationId xmlns:a16="http://schemas.microsoft.com/office/drawing/2014/main" id="{D33656D6-345A-9F28-6A18-5DF3907CA8B3}"/>
              </a:ext>
            </a:extLst>
          </p:cNvPr>
          <p:cNvPicPr>
            <a:picLocks noChangeAspect="1"/>
          </p:cNvPicPr>
          <p:nvPr/>
        </p:nvPicPr>
        <p:blipFill>
          <a:blip r:embed="rId3"/>
          <a:stretch>
            <a:fillRect/>
          </a:stretch>
        </p:blipFill>
        <p:spPr>
          <a:xfrm>
            <a:off x="6270284" y="326920"/>
            <a:ext cx="4031910" cy="559987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
          <p:cNvSpPr txBox="1">
            <a:spLocks noGrp="1"/>
          </p:cNvSpPr>
          <p:nvPr>
            <p:ph type="title"/>
          </p:nvPr>
        </p:nvSpPr>
        <p:spPr>
          <a:xfrm>
            <a:off x="788276" y="856008"/>
            <a:ext cx="4979478" cy="13038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CẤU TRÚC CHỦ ĐỀ</a:t>
            </a:r>
            <a:endParaRPr sz="3600" b="1">
              <a:latin typeface="Arial"/>
              <a:ea typeface="Arial"/>
              <a:cs typeface="Arial"/>
              <a:sym typeface="Arial"/>
            </a:endParaRPr>
          </a:p>
        </p:txBody>
      </p:sp>
      <p:sp>
        <p:nvSpPr>
          <p:cNvPr id="609" name="Google Shape;609;p6"/>
          <p:cNvSpPr txBox="1">
            <a:spLocks noGrp="1"/>
          </p:cNvSpPr>
          <p:nvPr>
            <p:ph type="body" idx="1"/>
          </p:nvPr>
        </p:nvSpPr>
        <p:spPr>
          <a:xfrm>
            <a:off x="797169" y="2297723"/>
            <a:ext cx="4103077" cy="403245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3000"/>
              <a:buFont typeface="Noto Sans Symbols"/>
              <a:buChar char="⮚"/>
            </a:pPr>
            <a:r>
              <a:rPr lang="en-US" sz="3000" b="1" dirty="0" err="1">
                <a:latin typeface="Arial"/>
                <a:ea typeface="Arial"/>
                <a:cs typeface="Arial"/>
                <a:sym typeface="Arial"/>
              </a:rPr>
              <a:t>Trang</a:t>
            </a:r>
            <a:r>
              <a:rPr lang="en-US" sz="3000" b="1" dirty="0">
                <a:latin typeface="Arial"/>
                <a:ea typeface="Arial"/>
                <a:cs typeface="Arial"/>
                <a:sym typeface="Arial"/>
              </a:rPr>
              <a:t> </a:t>
            </a:r>
            <a:r>
              <a:rPr lang="en-US" sz="3000" b="1" dirty="0" err="1">
                <a:latin typeface="Arial"/>
                <a:ea typeface="Arial"/>
                <a:cs typeface="Arial"/>
                <a:sym typeface="Arial"/>
              </a:rPr>
              <a:t>định</a:t>
            </a:r>
            <a:r>
              <a:rPr lang="en-US" sz="3000" b="1" dirty="0">
                <a:latin typeface="Arial"/>
                <a:ea typeface="Arial"/>
                <a:cs typeface="Arial"/>
                <a:sym typeface="Arial"/>
              </a:rPr>
              <a:t> </a:t>
            </a:r>
            <a:r>
              <a:rPr lang="en-US" sz="3000" b="1" dirty="0" err="1">
                <a:latin typeface="Arial"/>
                <a:ea typeface="Arial"/>
                <a:cs typeface="Arial"/>
                <a:sym typeface="Arial"/>
              </a:rPr>
              <a:t>hướng</a:t>
            </a:r>
            <a:endParaRPr sz="3000" b="1"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600"/>
              <a:buChar char="•"/>
            </a:pPr>
            <a:r>
              <a:rPr lang="en-US" sz="2600" dirty="0" err="1">
                <a:latin typeface="Arial"/>
                <a:ea typeface="Arial"/>
                <a:cs typeface="Arial"/>
                <a:sym typeface="Arial"/>
              </a:rPr>
              <a:t>Lời</a:t>
            </a:r>
            <a:r>
              <a:rPr lang="en-US" sz="2600" dirty="0">
                <a:latin typeface="Arial"/>
                <a:ea typeface="Arial"/>
                <a:cs typeface="Arial"/>
                <a:sym typeface="Arial"/>
              </a:rPr>
              <a:t> </a:t>
            </a:r>
            <a:r>
              <a:rPr lang="en-US" sz="2600" dirty="0" err="1">
                <a:latin typeface="Arial"/>
                <a:ea typeface="Arial"/>
                <a:cs typeface="Arial"/>
                <a:sym typeface="Arial"/>
              </a:rPr>
              <a:t>dẫn</a:t>
            </a:r>
            <a:r>
              <a:rPr lang="en-US" sz="2600" dirty="0">
                <a:latin typeface="Arial"/>
                <a:ea typeface="Arial"/>
                <a:cs typeface="Arial"/>
                <a:sym typeface="Arial"/>
              </a:rPr>
              <a:t> </a:t>
            </a:r>
            <a:r>
              <a:rPr lang="en-US" sz="2600" dirty="0" err="1">
                <a:latin typeface="Arial"/>
                <a:ea typeface="Arial"/>
                <a:cs typeface="Arial"/>
                <a:sym typeface="Arial"/>
              </a:rPr>
              <a:t>cho</a:t>
            </a:r>
            <a:r>
              <a:rPr lang="en-US" sz="2600" dirty="0">
                <a:latin typeface="Arial"/>
                <a:ea typeface="Arial"/>
                <a:cs typeface="Arial"/>
                <a:sym typeface="Arial"/>
              </a:rPr>
              <a:t> </a:t>
            </a:r>
            <a:r>
              <a:rPr lang="en-US" sz="2600" dirty="0" err="1">
                <a:latin typeface="Arial"/>
                <a:ea typeface="Arial"/>
                <a:cs typeface="Arial"/>
                <a:sym typeface="Arial"/>
              </a:rPr>
              <a:t>chủ</a:t>
            </a:r>
            <a:r>
              <a:rPr lang="en-US" sz="2600" dirty="0">
                <a:latin typeface="Arial"/>
                <a:ea typeface="Arial"/>
                <a:cs typeface="Arial"/>
                <a:sym typeface="Arial"/>
              </a:rPr>
              <a:t> </a:t>
            </a:r>
            <a:r>
              <a:rPr lang="en-US" sz="2600" dirty="0" err="1">
                <a:latin typeface="Arial"/>
                <a:ea typeface="Arial"/>
                <a:cs typeface="Arial"/>
                <a:sym typeface="Arial"/>
              </a:rPr>
              <a:t>đề</a:t>
            </a:r>
            <a:r>
              <a:rPr lang="en-US" sz="2600" dirty="0">
                <a:latin typeface="Arial"/>
                <a:ea typeface="Arial"/>
                <a:cs typeface="Arial"/>
                <a:sym typeface="Arial"/>
              </a:rPr>
              <a:t>. </a:t>
            </a:r>
            <a:r>
              <a:rPr lang="en-US" sz="2600" dirty="0" err="1">
                <a:latin typeface="Arial"/>
                <a:ea typeface="Arial"/>
                <a:cs typeface="Arial"/>
                <a:sym typeface="Arial"/>
              </a:rPr>
              <a:t>Trong</a:t>
            </a:r>
            <a:r>
              <a:rPr lang="en-US" sz="2600" dirty="0">
                <a:latin typeface="Arial"/>
                <a:ea typeface="Arial"/>
                <a:cs typeface="Arial"/>
                <a:sym typeface="Arial"/>
              </a:rPr>
              <a:t> </a:t>
            </a:r>
            <a:r>
              <a:rPr lang="en-US" sz="2600" dirty="0" err="1">
                <a:latin typeface="Arial"/>
                <a:ea typeface="Arial"/>
                <a:cs typeface="Arial"/>
                <a:sym typeface="Arial"/>
              </a:rPr>
              <a:t>lời</a:t>
            </a:r>
            <a:r>
              <a:rPr lang="en-US" sz="2600" dirty="0">
                <a:latin typeface="Arial"/>
                <a:ea typeface="Arial"/>
                <a:cs typeface="Arial"/>
                <a:sym typeface="Arial"/>
              </a:rPr>
              <a:t> </a:t>
            </a:r>
            <a:r>
              <a:rPr lang="en-US" sz="2600" dirty="0" err="1">
                <a:latin typeface="Arial"/>
                <a:ea typeface="Arial"/>
                <a:cs typeface="Arial"/>
                <a:sym typeface="Arial"/>
              </a:rPr>
              <a:t>dẫn</a:t>
            </a:r>
            <a:r>
              <a:rPr lang="en-US" sz="2600" dirty="0">
                <a:latin typeface="Arial"/>
                <a:ea typeface="Arial"/>
                <a:cs typeface="Arial"/>
                <a:sym typeface="Arial"/>
              </a:rPr>
              <a:t> </a:t>
            </a:r>
            <a:r>
              <a:rPr lang="en-US" sz="2600" dirty="0" err="1">
                <a:latin typeface="Arial"/>
                <a:ea typeface="Arial"/>
                <a:cs typeface="Arial"/>
                <a:sym typeface="Arial"/>
              </a:rPr>
              <a:t>này</a:t>
            </a:r>
            <a:r>
              <a:rPr lang="en-US" sz="2600" dirty="0">
                <a:latin typeface="Arial"/>
                <a:ea typeface="Arial"/>
                <a:cs typeface="Arial"/>
                <a:sym typeface="Arial"/>
              </a:rPr>
              <a:t> </a:t>
            </a:r>
            <a:r>
              <a:rPr lang="en-US" sz="2600" dirty="0" err="1">
                <a:latin typeface="Arial"/>
                <a:ea typeface="Arial"/>
                <a:cs typeface="Arial"/>
                <a:sym typeface="Arial"/>
              </a:rPr>
              <a:t>chỉ</a:t>
            </a:r>
            <a:r>
              <a:rPr lang="en-US" sz="2600" dirty="0">
                <a:latin typeface="Arial"/>
                <a:ea typeface="Arial"/>
                <a:cs typeface="Arial"/>
                <a:sym typeface="Arial"/>
              </a:rPr>
              <a:t> </a:t>
            </a:r>
            <a:r>
              <a:rPr lang="en-US" sz="2600" dirty="0" err="1">
                <a:latin typeface="Arial"/>
                <a:ea typeface="Arial"/>
                <a:cs typeface="Arial"/>
                <a:sym typeface="Arial"/>
              </a:rPr>
              <a:t>ra</a:t>
            </a:r>
            <a:r>
              <a:rPr lang="en-US" sz="2600" dirty="0">
                <a:latin typeface="Arial"/>
                <a:ea typeface="Arial"/>
                <a:cs typeface="Arial"/>
                <a:sym typeface="Arial"/>
              </a:rPr>
              <a:t> </a:t>
            </a:r>
            <a:r>
              <a:rPr lang="en-US" sz="2600" dirty="0" err="1">
                <a:latin typeface="Arial"/>
                <a:ea typeface="Arial"/>
                <a:cs typeface="Arial"/>
                <a:sym typeface="Arial"/>
              </a:rPr>
              <a:t>sự</a:t>
            </a:r>
            <a:r>
              <a:rPr lang="en-US" sz="2600" dirty="0">
                <a:latin typeface="Arial"/>
                <a:ea typeface="Arial"/>
                <a:cs typeface="Arial"/>
                <a:sym typeface="Arial"/>
              </a:rPr>
              <a:t> </a:t>
            </a:r>
            <a:r>
              <a:rPr lang="en-US" sz="2600" dirty="0" err="1">
                <a:latin typeface="Arial"/>
                <a:ea typeface="Arial"/>
                <a:cs typeface="Arial"/>
                <a:sym typeface="Arial"/>
              </a:rPr>
              <a:t>kết</a:t>
            </a:r>
            <a:r>
              <a:rPr lang="en-US" sz="2600" dirty="0">
                <a:latin typeface="Arial"/>
                <a:ea typeface="Arial"/>
                <a:cs typeface="Arial"/>
                <a:sym typeface="Arial"/>
              </a:rPr>
              <a:t> </a:t>
            </a:r>
            <a:r>
              <a:rPr lang="en-US" sz="2600" dirty="0" err="1">
                <a:latin typeface="Arial"/>
                <a:ea typeface="Arial"/>
                <a:cs typeface="Arial"/>
                <a:sym typeface="Arial"/>
              </a:rPr>
              <a:t>nối</a:t>
            </a:r>
            <a:r>
              <a:rPr lang="en-US" sz="2600" dirty="0">
                <a:latin typeface="Arial"/>
                <a:ea typeface="Arial"/>
                <a:cs typeface="Arial"/>
                <a:sym typeface="Arial"/>
              </a:rPr>
              <a:t> </a:t>
            </a:r>
            <a:r>
              <a:rPr lang="en-US" sz="2600" dirty="0" err="1">
                <a:latin typeface="Arial"/>
                <a:ea typeface="Arial"/>
                <a:cs typeface="Arial"/>
                <a:sym typeface="Arial"/>
              </a:rPr>
              <a:t>giữa</a:t>
            </a:r>
            <a:r>
              <a:rPr lang="en-US" sz="2600" dirty="0">
                <a:latin typeface="Arial"/>
                <a:ea typeface="Arial"/>
                <a:cs typeface="Arial"/>
                <a:sym typeface="Arial"/>
              </a:rPr>
              <a:t> </a:t>
            </a:r>
            <a:r>
              <a:rPr lang="en-US" sz="2600" dirty="0" err="1">
                <a:latin typeface="Arial"/>
                <a:ea typeface="Arial"/>
                <a:cs typeface="Arial"/>
                <a:sym typeface="Arial"/>
              </a:rPr>
              <a:t>các</a:t>
            </a:r>
            <a:r>
              <a:rPr lang="en-US" sz="2600" dirty="0">
                <a:latin typeface="Arial"/>
                <a:ea typeface="Arial"/>
                <a:cs typeface="Arial"/>
                <a:sym typeface="Arial"/>
              </a:rPr>
              <a:t> </a:t>
            </a:r>
            <a:r>
              <a:rPr lang="en-US" sz="2600" dirty="0" err="1">
                <a:latin typeface="Arial"/>
                <a:ea typeface="Arial"/>
                <a:cs typeface="Arial"/>
                <a:sym typeface="Arial"/>
              </a:rPr>
              <a:t>nhiệm</a:t>
            </a:r>
            <a:r>
              <a:rPr lang="en-US" sz="2600" dirty="0">
                <a:latin typeface="Arial"/>
                <a:ea typeface="Arial"/>
                <a:cs typeface="Arial"/>
                <a:sym typeface="Arial"/>
              </a:rPr>
              <a:t> </a:t>
            </a:r>
            <a:r>
              <a:rPr lang="en-US" sz="2600" dirty="0" err="1">
                <a:latin typeface="Arial"/>
                <a:ea typeface="Arial"/>
                <a:cs typeface="Arial"/>
                <a:sym typeface="Arial"/>
              </a:rPr>
              <a:t>vụ</a:t>
            </a:r>
            <a:r>
              <a:rPr lang="en-US" sz="2600" dirty="0">
                <a:latin typeface="Arial"/>
                <a:ea typeface="Arial"/>
                <a:cs typeface="Arial"/>
                <a:sym typeface="Arial"/>
              </a:rPr>
              <a:t> </a:t>
            </a:r>
            <a:r>
              <a:rPr lang="en-US" sz="2600" dirty="0" err="1">
                <a:latin typeface="Arial"/>
                <a:ea typeface="Arial"/>
                <a:cs typeface="Arial"/>
                <a:sym typeface="Arial"/>
              </a:rPr>
              <a:t>trong</a:t>
            </a:r>
            <a:r>
              <a:rPr lang="en-US" sz="2600" dirty="0">
                <a:latin typeface="Arial"/>
                <a:ea typeface="Arial"/>
                <a:cs typeface="Arial"/>
                <a:sym typeface="Arial"/>
              </a:rPr>
              <a:t> </a:t>
            </a:r>
            <a:r>
              <a:rPr lang="en-US" sz="2600" dirty="0" err="1">
                <a:latin typeface="Arial"/>
                <a:ea typeface="Arial"/>
                <a:cs typeface="Arial"/>
                <a:sym typeface="Arial"/>
              </a:rPr>
              <a:t>chủ</a:t>
            </a:r>
            <a:r>
              <a:rPr lang="en-US" sz="2600" dirty="0">
                <a:latin typeface="Arial"/>
                <a:ea typeface="Arial"/>
                <a:cs typeface="Arial"/>
                <a:sym typeface="Arial"/>
              </a:rPr>
              <a:t> </a:t>
            </a:r>
            <a:r>
              <a:rPr lang="en-US" sz="2600" dirty="0" err="1">
                <a:latin typeface="Arial"/>
                <a:ea typeface="Arial"/>
                <a:cs typeface="Arial"/>
                <a:sym typeface="Arial"/>
              </a:rPr>
              <a:t>đề</a:t>
            </a:r>
            <a:r>
              <a:rPr lang="en-US" sz="2600" dirty="0">
                <a:latin typeface="Arial"/>
                <a:ea typeface="Arial"/>
                <a:cs typeface="Arial"/>
                <a:sym typeface="Arial"/>
              </a:rPr>
              <a:t>.</a:t>
            </a:r>
            <a:endParaRPr sz="26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600"/>
              <a:buChar char="•"/>
            </a:pPr>
            <a:r>
              <a:rPr lang="en-US" sz="2600" dirty="0" err="1">
                <a:latin typeface="Arial"/>
                <a:ea typeface="Arial"/>
                <a:cs typeface="Arial"/>
                <a:sym typeface="Arial"/>
              </a:rPr>
              <a:t>Định</a:t>
            </a:r>
            <a:r>
              <a:rPr lang="en-US" sz="2600" dirty="0">
                <a:latin typeface="Arial"/>
                <a:ea typeface="Arial"/>
                <a:cs typeface="Arial"/>
                <a:sym typeface="Arial"/>
              </a:rPr>
              <a:t> </a:t>
            </a:r>
            <a:r>
              <a:rPr lang="en-US" sz="2600" dirty="0" err="1">
                <a:latin typeface="Arial"/>
                <a:ea typeface="Arial"/>
                <a:cs typeface="Arial"/>
                <a:sym typeface="Arial"/>
              </a:rPr>
              <a:t>hướng</a:t>
            </a:r>
            <a:r>
              <a:rPr lang="en-US" sz="2600" dirty="0">
                <a:latin typeface="Arial"/>
                <a:ea typeface="Arial"/>
                <a:cs typeface="Arial"/>
                <a:sym typeface="Arial"/>
              </a:rPr>
              <a:t> </a:t>
            </a:r>
            <a:r>
              <a:rPr lang="en-US" sz="2600" dirty="0" err="1">
                <a:latin typeface="Arial"/>
                <a:ea typeface="Arial"/>
                <a:cs typeface="Arial"/>
                <a:sym typeface="Arial"/>
              </a:rPr>
              <a:t>các</a:t>
            </a:r>
            <a:r>
              <a:rPr lang="en-US" sz="2600" dirty="0">
                <a:latin typeface="Arial"/>
                <a:ea typeface="Arial"/>
                <a:cs typeface="Arial"/>
                <a:sym typeface="Arial"/>
              </a:rPr>
              <a:t> </a:t>
            </a:r>
            <a:r>
              <a:rPr lang="en-US" sz="2600" dirty="0" err="1">
                <a:latin typeface="Arial"/>
                <a:ea typeface="Arial"/>
                <a:cs typeface="Arial"/>
                <a:sym typeface="Arial"/>
              </a:rPr>
              <a:t>nhiệm</a:t>
            </a:r>
            <a:r>
              <a:rPr lang="en-US" sz="2600" dirty="0">
                <a:latin typeface="Arial"/>
                <a:ea typeface="Arial"/>
                <a:cs typeface="Arial"/>
                <a:sym typeface="Arial"/>
              </a:rPr>
              <a:t> </a:t>
            </a:r>
            <a:r>
              <a:rPr lang="en-US" sz="2600" dirty="0" err="1">
                <a:latin typeface="Arial"/>
                <a:ea typeface="Arial"/>
                <a:cs typeface="Arial"/>
                <a:sym typeface="Arial"/>
              </a:rPr>
              <a:t>vụ</a:t>
            </a:r>
            <a:r>
              <a:rPr lang="en-US" sz="2600" dirty="0">
                <a:latin typeface="Arial"/>
                <a:ea typeface="Arial"/>
                <a:cs typeface="Arial"/>
                <a:sym typeface="Arial"/>
              </a:rPr>
              <a:t> </a:t>
            </a:r>
            <a:r>
              <a:rPr lang="en-US" sz="2600" dirty="0" err="1">
                <a:latin typeface="Arial"/>
                <a:ea typeface="Arial"/>
                <a:cs typeface="Arial"/>
                <a:sym typeface="Arial"/>
              </a:rPr>
              <a:t>cho</a:t>
            </a:r>
            <a:r>
              <a:rPr lang="en-US" sz="2600" dirty="0">
                <a:latin typeface="Arial"/>
                <a:ea typeface="Arial"/>
                <a:cs typeface="Arial"/>
                <a:sym typeface="Arial"/>
              </a:rPr>
              <a:t> </a:t>
            </a:r>
            <a:r>
              <a:rPr lang="en-US" sz="2600" dirty="0" err="1">
                <a:latin typeface="Arial"/>
                <a:ea typeface="Arial"/>
                <a:cs typeface="Arial"/>
                <a:sym typeface="Arial"/>
              </a:rPr>
              <a:t>Hoạt</a:t>
            </a:r>
            <a:r>
              <a:rPr lang="en-US" sz="2600" dirty="0">
                <a:latin typeface="Arial"/>
                <a:ea typeface="Arial"/>
                <a:cs typeface="Arial"/>
                <a:sym typeface="Arial"/>
              </a:rPr>
              <a:t> </a:t>
            </a:r>
            <a:r>
              <a:rPr lang="en-US" sz="2600" dirty="0" err="1">
                <a:latin typeface="Arial"/>
                <a:ea typeface="Arial"/>
                <a:cs typeface="Arial"/>
                <a:sym typeface="Arial"/>
              </a:rPr>
              <a:t>động</a:t>
            </a:r>
            <a:r>
              <a:rPr lang="en-US" sz="2600" dirty="0">
                <a:latin typeface="Arial"/>
                <a:ea typeface="Arial"/>
                <a:cs typeface="Arial"/>
                <a:sym typeface="Arial"/>
              </a:rPr>
              <a:t> </a:t>
            </a:r>
            <a:r>
              <a:rPr lang="en-US" sz="2600" dirty="0" err="1">
                <a:latin typeface="Arial"/>
                <a:ea typeface="Arial"/>
                <a:cs typeface="Arial"/>
                <a:sym typeface="Arial"/>
              </a:rPr>
              <a:t>giáo</a:t>
            </a:r>
            <a:r>
              <a:rPr lang="en-US" sz="2600" dirty="0">
                <a:latin typeface="Arial"/>
                <a:ea typeface="Arial"/>
                <a:cs typeface="Arial"/>
                <a:sym typeface="Arial"/>
              </a:rPr>
              <a:t> </a:t>
            </a:r>
            <a:r>
              <a:rPr lang="en-US" sz="2600" dirty="0" err="1">
                <a:latin typeface="Arial"/>
                <a:ea typeface="Arial"/>
                <a:cs typeface="Arial"/>
                <a:sym typeface="Arial"/>
              </a:rPr>
              <a:t>dục</a:t>
            </a:r>
            <a:r>
              <a:rPr lang="en-US" sz="2600" dirty="0">
                <a:latin typeface="Arial"/>
                <a:ea typeface="Arial"/>
                <a:cs typeface="Arial"/>
                <a:sym typeface="Arial"/>
              </a:rPr>
              <a:t> </a:t>
            </a:r>
            <a:r>
              <a:rPr lang="en-US" sz="2600" dirty="0" err="1">
                <a:latin typeface="Arial"/>
                <a:ea typeface="Arial"/>
                <a:cs typeface="Arial"/>
                <a:sym typeface="Arial"/>
              </a:rPr>
              <a:t>theo</a:t>
            </a:r>
            <a:r>
              <a:rPr lang="en-US" sz="2600" dirty="0">
                <a:latin typeface="Arial"/>
                <a:ea typeface="Arial"/>
                <a:cs typeface="Arial"/>
                <a:sym typeface="Arial"/>
              </a:rPr>
              <a:t> </a:t>
            </a:r>
            <a:r>
              <a:rPr lang="en-US" sz="2600" dirty="0" err="1">
                <a:latin typeface="Arial"/>
                <a:ea typeface="Arial"/>
                <a:cs typeface="Arial"/>
                <a:sym typeface="Arial"/>
              </a:rPr>
              <a:t>chủ</a:t>
            </a:r>
            <a:r>
              <a:rPr lang="en-US" sz="2600" dirty="0">
                <a:latin typeface="Arial"/>
                <a:ea typeface="Arial"/>
                <a:cs typeface="Arial"/>
                <a:sym typeface="Arial"/>
              </a:rPr>
              <a:t> </a:t>
            </a:r>
            <a:r>
              <a:rPr lang="en-US" sz="2600" dirty="0" err="1">
                <a:latin typeface="Arial"/>
                <a:ea typeface="Arial"/>
                <a:cs typeface="Arial"/>
                <a:sym typeface="Arial"/>
              </a:rPr>
              <a:t>đề</a:t>
            </a:r>
            <a:r>
              <a:rPr lang="en-US" sz="2600" dirty="0">
                <a:latin typeface="Arial"/>
                <a:ea typeface="Arial"/>
                <a:cs typeface="Arial"/>
                <a:sym typeface="Arial"/>
              </a:rPr>
              <a:t>.</a:t>
            </a:r>
            <a:endParaRPr sz="26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600"/>
              <a:buChar char="•"/>
            </a:pPr>
            <a:r>
              <a:rPr lang="en-US" sz="2600" dirty="0" err="1">
                <a:latin typeface="Arial"/>
                <a:ea typeface="Arial"/>
                <a:cs typeface="Arial"/>
                <a:sym typeface="Arial"/>
              </a:rPr>
              <a:t>Định</a:t>
            </a:r>
            <a:r>
              <a:rPr lang="en-US" sz="2600" dirty="0">
                <a:latin typeface="Arial"/>
                <a:ea typeface="Arial"/>
                <a:cs typeface="Arial"/>
                <a:sym typeface="Arial"/>
              </a:rPr>
              <a:t> </a:t>
            </a:r>
            <a:r>
              <a:rPr lang="en-US" sz="2600" dirty="0" err="1">
                <a:latin typeface="Arial"/>
                <a:ea typeface="Arial"/>
                <a:cs typeface="Arial"/>
                <a:sym typeface="Arial"/>
              </a:rPr>
              <a:t>hướng</a:t>
            </a:r>
            <a:r>
              <a:rPr lang="en-US" sz="2600" dirty="0">
                <a:latin typeface="Arial"/>
                <a:ea typeface="Arial"/>
                <a:cs typeface="Arial"/>
                <a:sym typeface="Arial"/>
              </a:rPr>
              <a:t> </a:t>
            </a:r>
            <a:r>
              <a:rPr lang="en-US" sz="2600" dirty="0" err="1">
                <a:latin typeface="Arial"/>
                <a:ea typeface="Arial"/>
                <a:cs typeface="Arial"/>
                <a:sym typeface="Arial"/>
              </a:rPr>
              <a:t>các</a:t>
            </a:r>
            <a:r>
              <a:rPr lang="en-US" sz="2600" dirty="0">
                <a:latin typeface="Arial"/>
                <a:ea typeface="Arial"/>
                <a:cs typeface="Arial"/>
                <a:sym typeface="Arial"/>
              </a:rPr>
              <a:t> </a:t>
            </a:r>
            <a:r>
              <a:rPr lang="en-US" sz="2600" dirty="0" err="1">
                <a:latin typeface="Arial"/>
                <a:ea typeface="Arial"/>
                <a:cs typeface="Arial"/>
                <a:sym typeface="Arial"/>
              </a:rPr>
              <a:t>nhiệm</a:t>
            </a:r>
            <a:r>
              <a:rPr lang="en-US" sz="2600" dirty="0">
                <a:latin typeface="Arial"/>
                <a:ea typeface="Arial"/>
                <a:cs typeface="Arial"/>
                <a:sym typeface="Arial"/>
              </a:rPr>
              <a:t> </a:t>
            </a:r>
            <a:r>
              <a:rPr lang="en-US" sz="2600" dirty="0" err="1">
                <a:latin typeface="Arial"/>
                <a:ea typeface="Arial"/>
                <a:cs typeface="Arial"/>
                <a:sym typeface="Arial"/>
              </a:rPr>
              <a:t>vụ</a:t>
            </a:r>
            <a:r>
              <a:rPr lang="en-US" sz="2600" dirty="0">
                <a:latin typeface="Arial"/>
                <a:ea typeface="Arial"/>
                <a:cs typeface="Arial"/>
                <a:sym typeface="Arial"/>
              </a:rPr>
              <a:t> </a:t>
            </a:r>
            <a:r>
              <a:rPr lang="en-US" sz="2600" dirty="0" err="1">
                <a:latin typeface="Arial"/>
                <a:ea typeface="Arial"/>
                <a:cs typeface="Arial"/>
                <a:sym typeface="Arial"/>
              </a:rPr>
              <a:t>cho</a:t>
            </a:r>
            <a:r>
              <a:rPr lang="en-US" sz="2600" dirty="0">
                <a:latin typeface="Arial"/>
                <a:ea typeface="Arial"/>
                <a:cs typeface="Arial"/>
                <a:sym typeface="Arial"/>
              </a:rPr>
              <a:t> </a:t>
            </a:r>
            <a:r>
              <a:rPr lang="en-US" sz="2600" dirty="0" err="1">
                <a:latin typeface="Arial"/>
                <a:ea typeface="Arial"/>
                <a:cs typeface="Arial"/>
                <a:sym typeface="Arial"/>
              </a:rPr>
              <a:t>Sinh</a:t>
            </a:r>
            <a:r>
              <a:rPr lang="en-US" sz="2600" dirty="0">
                <a:latin typeface="Arial"/>
                <a:ea typeface="Arial"/>
                <a:cs typeface="Arial"/>
                <a:sym typeface="Arial"/>
              </a:rPr>
              <a:t> </a:t>
            </a:r>
            <a:r>
              <a:rPr lang="en-US" sz="2600" dirty="0" err="1">
                <a:latin typeface="Arial"/>
                <a:ea typeface="Arial"/>
                <a:cs typeface="Arial"/>
                <a:sym typeface="Arial"/>
              </a:rPr>
              <a:t>hoạt</a:t>
            </a:r>
            <a:r>
              <a:rPr lang="en-US" sz="2600" dirty="0">
                <a:latin typeface="Arial"/>
                <a:ea typeface="Arial"/>
                <a:cs typeface="Arial"/>
                <a:sym typeface="Arial"/>
              </a:rPr>
              <a:t> </a:t>
            </a:r>
            <a:r>
              <a:rPr lang="en-US" sz="2600" dirty="0" err="1">
                <a:latin typeface="Arial"/>
                <a:ea typeface="Arial"/>
                <a:cs typeface="Arial"/>
                <a:sym typeface="Arial"/>
              </a:rPr>
              <a:t>dưới</a:t>
            </a:r>
            <a:r>
              <a:rPr lang="en-US" sz="2600" dirty="0">
                <a:latin typeface="Arial"/>
                <a:ea typeface="Arial"/>
                <a:cs typeface="Arial"/>
                <a:sym typeface="Arial"/>
              </a:rPr>
              <a:t> </a:t>
            </a:r>
            <a:r>
              <a:rPr lang="en-US" sz="2600" dirty="0" err="1">
                <a:latin typeface="Arial"/>
                <a:ea typeface="Arial"/>
                <a:cs typeface="Arial"/>
                <a:sym typeface="Arial"/>
              </a:rPr>
              <a:t>cờ</a:t>
            </a:r>
            <a:r>
              <a:rPr lang="en-US" sz="2600" dirty="0">
                <a:latin typeface="Arial"/>
                <a:ea typeface="Arial"/>
                <a:cs typeface="Arial"/>
                <a:sym typeface="Arial"/>
              </a:rPr>
              <a:t> </a:t>
            </a:r>
            <a:r>
              <a:rPr lang="en-US" sz="2600" dirty="0" err="1">
                <a:latin typeface="Arial"/>
                <a:ea typeface="Arial"/>
                <a:cs typeface="Arial"/>
                <a:sym typeface="Arial"/>
              </a:rPr>
              <a:t>và</a:t>
            </a:r>
            <a:r>
              <a:rPr lang="en-US" sz="2600" dirty="0">
                <a:latin typeface="Arial"/>
                <a:ea typeface="Arial"/>
                <a:cs typeface="Arial"/>
                <a:sym typeface="Arial"/>
              </a:rPr>
              <a:t> </a:t>
            </a:r>
            <a:r>
              <a:rPr lang="en-US" sz="2600" dirty="0" err="1">
                <a:latin typeface="Arial"/>
                <a:ea typeface="Arial"/>
                <a:cs typeface="Arial"/>
                <a:sym typeface="Arial"/>
              </a:rPr>
              <a:t>Sinh</a:t>
            </a:r>
            <a:r>
              <a:rPr lang="en-US" sz="2600" dirty="0">
                <a:latin typeface="Arial"/>
                <a:ea typeface="Arial"/>
                <a:cs typeface="Arial"/>
                <a:sym typeface="Arial"/>
              </a:rPr>
              <a:t> </a:t>
            </a:r>
            <a:r>
              <a:rPr lang="en-US" sz="2600" dirty="0" err="1">
                <a:latin typeface="Arial"/>
                <a:ea typeface="Arial"/>
                <a:cs typeface="Arial"/>
                <a:sym typeface="Arial"/>
              </a:rPr>
              <a:t>hoạt</a:t>
            </a:r>
            <a:r>
              <a:rPr lang="en-US" sz="2600" dirty="0">
                <a:latin typeface="Arial"/>
                <a:ea typeface="Arial"/>
                <a:cs typeface="Arial"/>
                <a:sym typeface="Arial"/>
              </a:rPr>
              <a:t> </a:t>
            </a:r>
            <a:r>
              <a:rPr lang="en-US" sz="2600" dirty="0" err="1">
                <a:latin typeface="Arial"/>
                <a:ea typeface="Arial"/>
                <a:cs typeface="Arial"/>
                <a:sym typeface="Arial"/>
              </a:rPr>
              <a:t>lớp</a:t>
            </a:r>
            <a:r>
              <a:rPr lang="en-US" sz="2600" dirty="0">
                <a:latin typeface="Arial"/>
                <a:ea typeface="Arial"/>
                <a:cs typeface="Arial"/>
                <a:sym typeface="Arial"/>
              </a:rPr>
              <a:t>.</a:t>
            </a:r>
            <a:endParaRPr sz="2600" dirty="0">
              <a:latin typeface="Arial"/>
              <a:ea typeface="Arial"/>
              <a:cs typeface="Arial"/>
              <a:sym typeface="Arial"/>
            </a:endParaRPr>
          </a:p>
        </p:txBody>
      </p:sp>
      <p:sp>
        <p:nvSpPr>
          <p:cNvPr id="610" name="Google Shape;61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11" name="Google Shape;611;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80186" y="1112520"/>
            <a:ext cx="5529833" cy="5217663"/>
          </a:xfrm>
          <a:prstGeom prst="rect">
            <a:avLst/>
          </a:prstGeom>
          <a:noFill/>
          <a:ln>
            <a:noFill/>
          </a:ln>
        </p:spPr>
      </p:pic>
      <p:pic>
        <p:nvPicPr>
          <p:cNvPr id="3" name="Picture 2">
            <a:extLst>
              <a:ext uri="{FF2B5EF4-FFF2-40B4-BE49-F238E27FC236}">
                <a16:creationId xmlns:a16="http://schemas.microsoft.com/office/drawing/2014/main" id="{1DAA2BD8-A3F2-E20C-3A9D-3C2D3CD69274}"/>
              </a:ext>
            </a:extLst>
          </p:cNvPr>
          <p:cNvPicPr>
            <a:picLocks noChangeAspect="1"/>
          </p:cNvPicPr>
          <p:nvPr/>
        </p:nvPicPr>
        <p:blipFill>
          <a:blip r:embed="rId4"/>
          <a:stretch>
            <a:fillRect/>
          </a:stretch>
        </p:blipFill>
        <p:spPr>
          <a:xfrm>
            <a:off x="7746124" y="1168651"/>
            <a:ext cx="3657600" cy="5105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
          <p:cNvSpPr txBox="1">
            <a:spLocks noGrp="1"/>
          </p:cNvSpPr>
          <p:nvPr>
            <p:ph type="title"/>
          </p:nvPr>
        </p:nvSpPr>
        <p:spPr>
          <a:xfrm>
            <a:off x="839788" y="457200"/>
            <a:ext cx="422458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b="1" dirty="0" err="1">
                <a:latin typeface="Arial"/>
                <a:ea typeface="Arial"/>
                <a:cs typeface="Arial"/>
                <a:sym typeface="Arial"/>
              </a:rPr>
              <a:t>CẤU</a:t>
            </a:r>
            <a:r>
              <a:rPr lang="en-US" b="1" dirty="0">
                <a:latin typeface="Arial"/>
                <a:ea typeface="Arial"/>
                <a:cs typeface="Arial"/>
                <a:sym typeface="Arial"/>
              </a:rPr>
              <a:t> </a:t>
            </a:r>
            <a:r>
              <a:rPr lang="en-US" b="1" dirty="0" err="1">
                <a:latin typeface="Arial"/>
                <a:ea typeface="Arial"/>
                <a:cs typeface="Arial"/>
                <a:sym typeface="Arial"/>
              </a:rPr>
              <a:t>TRÚC</a:t>
            </a:r>
            <a:r>
              <a:rPr lang="en-US" b="1" dirty="0">
                <a:latin typeface="Arial"/>
                <a:ea typeface="Arial"/>
                <a:cs typeface="Arial"/>
                <a:sym typeface="Arial"/>
              </a:rPr>
              <a:t> </a:t>
            </a:r>
            <a:r>
              <a:rPr lang="en-US" b="1" dirty="0" err="1">
                <a:latin typeface="Arial"/>
                <a:ea typeface="Arial"/>
                <a:cs typeface="Arial"/>
                <a:sym typeface="Arial"/>
              </a:rPr>
              <a:t>CHỦ</a:t>
            </a:r>
            <a:r>
              <a:rPr lang="en-US" b="1" dirty="0">
                <a:latin typeface="Arial"/>
                <a:ea typeface="Arial"/>
                <a:cs typeface="Arial"/>
                <a:sym typeface="Arial"/>
              </a:rPr>
              <a:t> </a:t>
            </a:r>
            <a:r>
              <a:rPr lang="en-US" b="1" dirty="0" err="1">
                <a:latin typeface="Arial"/>
                <a:ea typeface="Arial"/>
                <a:cs typeface="Arial"/>
                <a:sym typeface="Arial"/>
              </a:rPr>
              <a:t>ĐỀ</a:t>
            </a:r>
            <a:endParaRPr dirty="0"/>
          </a:p>
        </p:txBody>
      </p:sp>
      <p:sp>
        <p:nvSpPr>
          <p:cNvPr id="618" name="Google Shape;618;p7"/>
          <p:cNvSpPr txBox="1">
            <a:spLocks noGrp="1"/>
          </p:cNvSpPr>
          <p:nvPr>
            <p:ph type="body" idx="2"/>
          </p:nvPr>
        </p:nvSpPr>
        <p:spPr>
          <a:xfrm>
            <a:off x="839788" y="2492188"/>
            <a:ext cx="3932237" cy="3376800"/>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3000"/>
              <a:buFont typeface="Noto Sans Symbols"/>
              <a:buChar char="⮚"/>
            </a:pPr>
            <a:r>
              <a:rPr lang="en-US" sz="3000" b="1" dirty="0" err="1">
                <a:latin typeface="Arial"/>
                <a:ea typeface="Arial"/>
                <a:cs typeface="Arial"/>
                <a:sym typeface="Arial"/>
              </a:rPr>
              <a:t>Các</a:t>
            </a:r>
            <a:r>
              <a:rPr lang="en-US" sz="3000" b="1" dirty="0">
                <a:latin typeface="Arial"/>
                <a:ea typeface="Arial"/>
                <a:cs typeface="Arial"/>
                <a:sym typeface="Arial"/>
              </a:rPr>
              <a:t> </a:t>
            </a:r>
            <a:r>
              <a:rPr lang="en-US" sz="3000" b="1" dirty="0" err="1">
                <a:latin typeface="Arial"/>
                <a:ea typeface="Arial"/>
                <a:cs typeface="Arial"/>
                <a:sym typeface="Arial"/>
              </a:rPr>
              <a:t>nhiệm</a:t>
            </a:r>
            <a:r>
              <a:rPr lang="en-US" sz="3000" b="1" dirty="0">
                <a:latin typeface="Arial"/>
                <a:ea typeface="Arial"/>
                <a:cs typeface="Arial"/>
                <a:sym typeface="Arial"/>
              </a:rPr>
              <a:t> </a:t>
            </a:r>
            <a:r>
              <a:rPr lang="en-US" sz="3000" b="1" dirty="0" err="1">
                <a:latin typeface="Arial"/>
                <a:ea typeface="Arial"/>
                <a:cs typeface="Arial"/>
                <a:sym typeface="Arial"/>
              </a:rPr>
              <a:t>vụ</a:t>
            </a:r>
            <a:endParaRPr sz="3000" b="1" dirty="0">
              <a:latin typeface="Arial"/>
              <a:ea typeface="Arial"/>
              <a:cs typeface="Arial"/>
              <a:sym typeface="Arial"/>
            </a:endParaRPr>
          </a:p>
          <a:p>
            <a:pPr marL="0" lvl="0" indent="0" algn="just" rtl="0">
              <a:lnSpc>
                <a:spcPct val="90000"/>
              </a:lnSpc>
              <a:spcBef>
                <a:spcPts val="1000"/>
              </a:spcBef>
              <a:spcAft>
                <a:spcPts val="0"/>
              </a:spcAft>
              <a:buClr>
                <a:schemeClr val="dk1"/>
              </a:buClr>
              <a:buSzPts val="2600"/>
              <a:buNone/>
            </a:pPr>
            <a:r>
              <a:rPr lang="en-US" sz="2600" dirty="0" err="1">
                <a:latin typeface="Arial"/>
                <a:ea typeface="Arial"/>
                <a:cs typeface="Arial"/>
                <a:sym typeface="Arial"/>
              </a:rPr>
              <a:t>Hoạt</a:t>
            </a:r>
            <a:r>
              <a:rPr lang="en-US" sz="2600" dirty="0">
                <a:latin typeface="Arial"/>
                <a:ea typeface="Arial"/>
                <a:cs typeface="Arial"/>
                <a:sym typeface="Arial"/>
              </a:rPr>
              <a:t> </a:t>
            </a:r>
            <a:r>
              <a:rPr lang="en-US" sz="2600" dirty="0" err="1">
                <a:latin typeface="Arial"/>
                <a:ea typeface="Arial"/>
                <a:cs typeface="Arial"/>
                <a:sym typeface="Arial"/>
              </a:rPr>
              <a:t>động</a:t>
            </a:r>
            <a:r>
              <a:rPr lang="en-US" sz="2600" dirty="0">
                <a:latin typeface="Arial"/>
                <a:ea typeface="Arial"/>
                <a:cs typeface="Arial"/>
                <a:sym typeface="Arial"/>
              </a:rPr>
              <a:t> </a:t>
            </a:r>
            <a:r>
              <a:rPr lang="en-US" sz="2600" dirty="0" err="1">
                <a:latin typeface="Arial"/>
                <a:ea typeface="Arial"/>
                <a:cs typeface="Arial"/>
                <a:sym typeface="Arial"/>
              </a:rPr>
              <a:t>giáo</a:t>
            </a:r>
            <a:r>
              <a:rPr lang="en-US" sz="2600" dirty="0">
                <a:latin typeface="Arial"/>
                <a:ea typeface="Arial"/>
                <a:cs typeface="Arial"/>
                <a:sym typeface="Arial"/>
              </a:rPr>
              <a:t> </a:t>
            </a:r>
            <a:r>
              <a:rPr lang="en-US" sz="2600" dirty="0" err="1">
                <a:latin typeface="Arial"/>
                <a:ea typeface="Arial"/>
                <a:cs typeface="Arial"/>
                <a:sym typeface="Arial"/>
              </a:rPr>
              <a:t>dục</a:t>
            </a:r>
            <a:r>
              <a:rPr lang="en-US" sz="2600" dirty="0">
                <a:latin typeface="Arial"/>
                <a:ea typeface="Arial"/>
                <a:cs typeface="Arial"/>
                <a:sym typeface="Arial"/>
              </a:rPr>
              <a:t> </a:t>
            </a:r>
            <a:r>
              <a:rPr lang="en-US" sz="2600" dirty="0" err="1">
                <a:latin typeface="Arial"/>
                <a:ea typeface="Arial"/>
                <a:cs typeface="Arial"/>
                <a:sym typeface="Arial"/>
              </a:rPr>
              <a:t>theo</a:t>
            </a:r>
            <a:r>
              <a:rPr lang="en-US" sz="2600" dirty="0">
                <a:latin typeface="Arial"/>
                <a:ea typeface="Arial"/>
                <a:cs typeface="Arial"/>
                <a:sym typeface="Arial"/>
              </a:rPr>
              <a:t> </a:t>
            </a:r>
            <a:r>
              <a:rPr lang="en-US" sz="2600" dirty="0" err="1">
                <a:latin typeface="Arial"/>
                <a:ea typeface="Arial"/>
                <a:cs typeface="Arial"/>
                <a:sym typeface="Arial"/>
              </a:rPr>
              <a:t>chủ</a:t>
            </a:r>
            <a:r>
              <a:rPr lang="en-US" sz="2600" dirty="0">
                <a:latin typeface="Arial"/>
                <a:ea typeface="Arial"/>
                <a:cs typeface="Arial"/>
                <a:sym typeface="Arial"/>
              </a:rPr>
              <a:t> </a:t>
            </a:r>
            <a:r>
              <a:rPr lang="en-US" sz="2600" dirty="0" err="1">
                <a:latin typeface="Arial"/>
                <a:ea typeface="Arial"/>
                <a:cs typeface="Arial"/>
                <a:sym typeface="Arial"/>
              </a:rPr>
              <a:t>đề</a:t>
            </a:r>
            <a:r>
              <a:rPr lang="en-US" sz="2600" dirty="0">
                <a:latin typeface="Arial"/>
                <a:ea typeface="Arial"/>
                <a:cs typeface="Arial"/>
                <a:sym typeface="Arial"/>
              </a:rPr>
              <a:t> </a:t>
            </a:r>
            <a:r>
              <a:rPr lang="en-US" sz="2600" dirty="0" err="1">
                <a:latin typeface="Arial"/>
                <a:ea typeface="Arial"/>
                <a:cs typeface="Arial"/>
                <a:sym typeface="Arial"/>
              </a:rPr>
              <a:t>được</a:t>
            </a:r>
            <a:r>
              <a:rPr lang="en-US" sz="2600" dirty="0">
                <a:latin typeface="Arial"/>
                <a:ea typeface="Arial"/>
                <a:cs typeface="Arial"/>
                <a:sym typeface="Arial"/>
              </a:rPr>
              <a:t> </a:t>
            </a:r>
            <a:r>
              <a:rPr lang="en-US" sz="2600" dirty="0" err="1">
                <a:latin typeface="Arial"/>
                <a:ea typeface="Arial"/>
                <a:cs typeface="Arial"/>
                <a:sym typeface="Arial"/>
              </a:rPr>
              <a:t>triển</a:t>
            </a:r>
            <a:r>
              <a:rPr lang="en-US" sz="2600" dirty="0">
                <a:latin typeface="Arial"/>
                <a:ea typeface="Arial"/>
                <a:cs typeface="Arial"/>
                <a:sym typeface="Arial"/>
              </a:rPr>
              <a:t> </a:t>
            </a:r>
            <a:r>
              <a:rPr lang="en-US" sz="2600" dirty="0" err="1">
                <a:latin typeface="Arial"/>
                <a:ea typeface="Arial"/>
                <a:cs typeface="Arial"/>
                <a:sym typeface="Arial"/>
              </a:rPr>
              <a:t>khai</a:t>
            </a:r>
            <a:r>
              <a:rPr lang="en-US" sz="2600" dirty="0">
                <a:latin typeface="Arial"/>
                <a:ea typeface="Arial"/>
                <a:cs typeface="Arial"/>
                <a:sym typeface="Arial"/>
              </a:rPr>
              <a:t> </a:t>
            </a:r>
            <a:r>
              <a:rPr lang="en-US" sz="2600" dirty="0" err="1">
                <a:latin typeface="Arial"/>
                <a:ea typeface="Arial"/>
                <a:cs typeface="Arial"/>
                <a:sym typeface="Arial"/>
              </a:rPr>
              <a:t>theo</a:t>
            </a:r>
            <a:r>
              <a:rPr lang="en-US" sz="2600" dirty="0">
                <a:latin typeface="Arial"/>
                <a:ea typeface="Arial"/>
                <a:cs typeface="Arial"/>
                <a:sym typeface="Arial"/>
              </a:rPr>
              <a:t> </a:t>
            </a:r>
            <a:r>
              <a:rPr lang="en-US" sz="2600" dirty="0" err="1">
                <a:latin typeface="Arial"/>
                <a:ea typeface="Arial"/>
                <a:cs typeface="Arial"/>
                <a:sym typeface="Arial"/>
              </a:rPr>
              <a:t>tiếp</a:t>
            </a:r>
            <a:r>
              <a:rPr lang="en-US" sz="2600" dirty="0">
                <a:latin typeface="Arial"/>
                <a:ea typeface="Arial"/>
                <a:cs typeface="Arial"/>
                <a:sym typeface="Arial"/>
              </a:rPr>
              <a:t> </a:t>
            </a:r>
            <a:r>
              <a:rPr lang="en-US" sz="2600" dirty="0" err="1">
                <a:latin typeface="Arial"/>
                <a:ea typeface="Arial"/>
                <a:cs typeface="Arial"/>
                <a:sym typeface="Arial"/>
              </a:rPr>
              <a:t>cận</a:t>
            </a:r>
            <a:r>
              <a:rPr lang="en-US" sz="2600" dirty="0">
                <a:latin typeface="Arial"/>
                <a:ea typeface="Arial"/>
                <a:cs typeface="Arial"/>
                <a:sym typeface="Arial"/>
              </a:rPr>
              <a:t> </a:t>
            </a:r>
            <a:r>
              <a:rPr lang="en-US" sz="2600" dirty="0" err="1">
                <a:latin typeface="Arial"/>
                <a:ea typeface="Arial"/>
                <a:cs typeface="Arial"/>
                <a:sym typeface="Arial"/>
              </a:rPr>
              <a:t>của</a:t>
            </a:r>
            <a:r>
              <a:rPr lang="en-US" sz="2600" dirty="0">
                <a:latin typeface="Arial"/>
                <a:ea typeface="Arial"/>
                <a:cs typeface="Arial"/>
                <a:sym typeface="Arial"/>
              </a:rPr>
              <a:t> </a:t>
            </a:r>
            <a:r>
              <a:rPr lang="en-US" sz="2600" dirty="0" err="1">
                <a:latin typeface="Arial"/>
                <a:ea typeface="Arial"/>
                <a:cs typeface="Arial"/>
                <a:sym typeface="Arial"/>
              </a:rPr>
              <a:t>chu</a:t>
            </a:r>
            <a:r>
              <a:rPr lang="en-US" sz="2600" dirty="0">
                <a:latin typeface="Arial"/>
                <a:ea typeface="Arial"/>
                <a:cs typeface="Arial"/>
                <a:sym typeface="Arial"/>
              </a:rPr>
              <a:t> </a:t>
            </a:r>
            <a:r>
              <a:rPr lang="en-US" sz="2600" dirty="0" err="1">
                <a:latin typeface="Arial"/>
                <a:ea typeface="Arial"/>
                <a:cs typeface="Arial"/>
                <a:sym typeface="Arial"/>
              </a:rPr>
              <a:t>trình</a:t>
            </a:r>
            <a:r>
              <a:rPr lang="en-US" sz="2600" dirty="0">
                <a:latin typeface="Arial"/>
                <a:ea typeface="Arial"/>
                <a:cs typeface="Arial"/>
                <a:sym typeface="Arial"/>
              </a:rPr>
              <a:t> </a:t>
            </a:r>
            <a:r>
              <a:rPr lang="en-US" sz="2600" dirty="0" err="1">
                <a:latin typeface="Arial"/>
                <a:ea typeface="Arial"/>
                <a:cs typeface="Arial"/>
                <a:sym typeface="Arial"/>
              </a:rPr>
              <a:t>trải</a:t>
            </a:r>
            <a:r>
              <a:rPr lang="en-US" sz="2600" dirty="0">
                <a:latin typeface="Arial"/>
                <a:ea typeface="Arial"/>
                <a:cs typeface="Arial"/>
                <a:sym typeface="Arial"/>
              </a:rPr>
              <a:t> </a:t>
            </a:r>
            <a:r>
              <a:rPr lang="en-US" sz="2600" dirty="0" err="1">
                <a:latin typeface="Arial"/>
                <a:ea typeface="Arial"/>
                <a:cs typeface="Arial"/>
                <a:sym typeface="Arial"/>
              </a:rPr>
              <a:t>nghiệm</a:t>
            </a:r>
            <a:r>
              <a:rPr lang="en-US" sz="2600" dirty="0">
                <a:latin typeface="Arial"/>
                <a:ea typeface="Arial"/>
                <a:cs typeface="Arial"/>
                <a:sym typeface="Arial"/>
              </a:rPr>
              <a:t> </a:t>
            </a:r>
            <a:r>
              <a:rPr lang="en-US" sz="2600" dirty="0" err="1">
                <a:latin typeface="Arial"/>
                <a:ea typeface="Arial"/>
                <a:cs typeface="Arial"/>
                <a:sym typeface="Arial"/>
              </a:rPr>
              <a:t>gồm</a:t>
            </a:r>
            <a:r>
              <a:rPr lang="en-US" sz="2600" dirty="0">
                <a:latin typeface="Arial"/>
                <a:ea typeface="Arial"/>
                <a:cs typeface="Arial"/>
                <a:sym typeface="Arial"/>
              </a:rPr>
              <a:t> 4 </a:t>
            </a:r>
            <a:r>
              <a:rPr lang="en-US" sz="2600" dirty="0" err="1">
                <a:latin typeface="Arial"/>
                <a:ea typeface="Arial"/>
                <a:cs typeface="Arial"/>
                <a:sym typeface="Arial"/>
              </a:rPr>
              <a:t>giai</a:t>
            </a:r>
            <a:r>
              <a:rPr lang="en-US" sz="2600" dirty="0">
                <a:latin typeface="Arial"/>
                <a:ea typeface="Arial"/>
                <a:cs typeface="Arial"/>
                <a:sym typeface="Arial"/>
              </a:rPr>
              <a:t> </a:t>
            </a:r>
            <a:r>
              <a:rPr lang="en-US" sz="2600" dirty="0" err="1">
                <a:latin typeface="Arial"/>
                <a:ea typeface="Arial"/>
                <a:cs typeface="Arial"/>
                <a:sym typeface="Arial"/>
              </a:rPr>
              <a:t>đoạn</a:t>
            </a:r>
            <a:endParaRPr sz="2600" dirty="0"/>
          </a:p>
        </p:txBody>
      </p:sp>
      <p:grpSp>
        <p:nvGrpSpPr>
          <p:cNvPr id="619" name="Google Shape;619;p7"/>
          <p:cNvGrpSpPr/>
          <p:nvPr/>
        </p:nvGrpSpPr>
        <p:grpSpPr>
          <a:xfrm>
            <a:off x="5667090" y="1595718"/>
            <a:ext cx="5987027" cy="3818964"/>
            <a:chOff x="1396" y="0"/>
            <a:chExt cx="5987027" cy="3818964"/>
          </a:xfrm>
        </p:grpSpPr>
        <p:sp>
          <p:nvSpPr>
            <p:cNvPr id="620" name="Google Shape;620;p7"/>
            <p:cNvSpPr/>
            <p:nvPr/>
          </p:nvSpPr>
          <p:spPr>
            <a:xfrm>
              <a:off x="1396" y="0"/>
              <a:ext cx="1463479" cy="381896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txBox="1"/>
            <p:nvPr/>
          </p:nvSpPr>
          <p:spPr>
            <a:xfrm>
              <a:off x="1396" y="1527585"/>
              <a:ext cx="1463479" cy="15275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None/>
              </a:pPr>
              <a:r>
                <a:rPr lang="en-US" sz="1900">
                  <a:solidFill>
                    <a:schemeClr val="lt1"/>
                  </a:solidFill>
                  <a:latin typeface="Arial"/>
                  <a:ea typeface="Arial"/>
                  <a:cs typeface="Arial"/>
                  <a:sym typeface="Arial"/>
                </a:rPr>
                <a:t>KHÁM PHÁ - KẾT NỐI KINH NGHIỆM</a:t>
              </a:r>
              <a:endParaRPr/>
            </a:p>
          </p:txBody>
        </p:sp>
        <p:sp>
          <p:nvSpPr>
            <p:cNvPr id="622" name="Google Shape;622;p7"/>
            <p:cNvSpPr/>
            <p:nvPr/>
          </p:nvSpPr>
          <p:spPr>
            <a:xfrm>
              <a:off x="97278" y="229137"/>
              <a:ext cx="1271715" cy="1271715"/>
            </a:xfrm>
            <a:prstGeom prst="ellipse">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1508780" y="0"/>
              <a:ext cx="1463479" cy="381896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txBox="1"/>
            <p:nvPr/>
          </p:nvSpPr>
          <p:spPr>
            <a:xfrm>
              <a:off x="1508780" y="1527585"/>
              <a:ext cx="1463479" cy="15275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None/>
              </a:pPr>
              <a:r>
                <a:rPr lang="en-US" sz="1900">
                  <a:solidFill>
                    <a:schemeClr val="lt1"/>
                  </a:solidFill>
                  <a:latin typeface="Arial"/>
                  <a:ea typeface="Arial"/>
                  <a:cs typeface="Arial"/>
                  <a:sym typeface="Arial"/>
                </a:rPr>
                <a:t>RÈN LUYỆN KĨ NĂNG</a:t>
              </a:r>
              <a:endParaRPr/>
            </a:p>
          </p:txBody>
        </p:sp>
        <p:sp>
          <p:nvSpPr>
            <p:cNvPr id="625" name="Google Shape;625;p7"/>
            <p:cNvSpPr/>
            <p:nvPr/>
          </p:nvSpPr>
          <p:spPr>
            <a:xfrm>
              <a:off x="1604662" y="229137"/>
              <a:ext cx="1271715" cy="1271715"/>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3016164" y="0"/>
              <a:ext cx="1463479" cy="381896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txBox="1"/>
            <p:nvPr/>
          </p:nvSpPr>
          <p:spPr>
            <a:xfrm>
              <a:off x="3016164" y="1527585"/>
              <a:ext cx="1463479" cy="15275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None/>
              </a:pPr>
              <a:r>
                <a:rPr lang="en-US" sz="1900">
                  <a:solidFill>
                    <a:schemeClr val="lt1"/>
                  </a:solidFill>
                  <a:latin typeface="Arial"/>
                  <a:ea typeface="Arial"/>
                  <a:cs typeface="Arial"/>
                  <a:sym typeface="Arial"/>
                </a:rPr>
                <a:t>VẬN DỤNG - MỞ RỘNG</a:t>
              </a:r>
              <a:endParaRPr/>
            </a:p>
          </p:txBody>
        </p:sp>
        <p:sp>
          <p:nvSpPr>
            <p:cNvPr id="628" name="Google Shape;628;p7"/>
            <p:cNvSpPr/>
            <p:nvPr/>
          </p:nvSpPr>
          <p:spPr>
            <a:xfrm>
              <a:off x="3112046" y="229137"/>
              <a:ext cx="1271715" cy="1271715"/>
            </a:xfrm>
            <a:prstGeom prst="ellipse">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4524944" y="0"/>
              <a:ext cx="1463479" cy="381896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txBox="1"/>
            <p:nvPr/>
          </p:nvSpPr>
          <p:spPr>
            <a:xfrm>
              <a:off x="4524944" y="1527585"/>
              <a:ext cx="1463479" cy="15275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None/>
              </a:pPr>
              <a:r>
                <a:rPr lang="en-US" sz="1900">
                  <a:solidFill>
                    <a:schemeClr val="lt1"/>
                  </a:solidFill>
                  <a:latin typeface="Arial"/>
                  <a:ea typeface="Arial"/>
                  <a:cs typeface="Arial"/>
                  <a:sym typeface="Arial"/>
                </a:rPr>
                <a:t>TỰ ĐÁNH GIÁ</a:t>
              </a:r>
              <a:endParaRPr/>
            </a:p>
          </p:txBody>
        </p:sp>
        <p:sp>
          <p:nvSpPr>
            <p:cNvPr id="631" name="Google Shape;631;p7"/>
            <p:cNvSpPr/>
            <p:nvPr/>
          </p:nvSpPr>
          <p:spPr>
            <a:xfrm>
              <a:off x="4619430" y="229137"/>
              <a:ext cx="1271715" cy="1271715"/>
            </a:xfrm>
            <a:prstGeom prst="ellipse">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239536" y="3055171"/>
              <a:ext cx="5509350" cy="572844"/>
            </a:xfrm>
            <a:prstGeom prst="leftRightArrow">
              <a:avLst>
                <a:gd name="adj1" fmla="val 50000"/>
                <a:gd name="adj2" fmla="val 50000"/>
              </a:avLst>
            </a:prstGeom>
            <a:solidFill>
              <a:srgbClr val="B3CA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latin typeface="Arial"/>
                <a:ea typeface="Arial"/>
                <a:cs typeface="Arial"/>
                <a:sym typeface="Arial"/>
              </a:rPr>
              <a:t>Các nhiệm vụ khám phá và rèn luyện</a:t>
            </a:r>
            <a:endParaRPr>
              <a:latin typeface="Arial"/>
              <a:ea typeface="Arial"/>
              <a:cs typeface="Arial"/>
              <a:sym typeface="Arial"/>
            </a:endParaRPr>
          </a:p>
        </p:txBody>
      </p:sp>
      <p:sp>
        <p:nvSpPr>
          <p:cNvPr id="638" name="Google Shape;638;p8"/>
          <p:cNvSpPr/>
          <p:nvPr/>
        </p:nvSpPr>
        <p:spPr>
          <a:xfrm>
            <a:off x="965722" y="1578266"/>
            <a:ext cx="1061787" cy="247359"/>
          </a:xfrm>
          <a:prstGeom prst="rightArrow">
            <a:avLst>
              <a:gd name="adj1" fmla="val 50000"/>
              <a:gd name="adj2" fmla="val 50000"/>
            </a:avLst>
          </a:prstGeom>
          <a:solidFill>
            <a:srgbClr val="FFD96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9" name="Google Shape;639;p8"/>
          <p:cNvSpPr/>
          <p:nvPr/>
        </p:nvSpPr>
        <p:spPr>
          <a:xfrm>
            <a:off x="5832763" y="1578266"/>
            <a:ext cx="1493036" cy="247359"/>
          </a:xfrm>
          <a:prstGeom prst="rightArrow">
            <a:avLst>
              <a:gd name="adj1" fmla="val 50000"/>
              <a:gd name="adj2"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C30E7F9A-3C92-7F25-C4B8-2F1F85F8F583}"/>
              </a:ext>
            </a:extLst>
          </p:cNvPr>
          <p:cNvPicPr>
            <a:picLocks noChangeAspect="1"/>
          </p:cNvPicPr>
          <p:nvPr/>
        </p:nvPicPr>
        <p:blipFill>
          <a:blip r:embed="rId3"/>
          <a:stretch>
            <a:fillRect/>
          </a:stretch>
        </p:blipFill>
        <p:spPr>
          <a:xfrm>
            <a:off x="2144199" y="1425575"/>
            <a:ext cx="3571875" cy="5010150"/>
          </a:xfrm>
          <a:prstGeom prst="rect">
            <a:avLst/>
          </a:prstGeom>
        </p:spPr>
      </p:pic>
      <p:pic>
        <p:nvPicPr>
          <p:cNvPr id="7" name="Picture 6">
            <a:extLst>
              <a:ext uri="{FF2B5EF4-FFF2-40B4-BE49-F238E27FC236}">
                <a16:creationId xmlns:a16="http://schemas.microsoft.com/office/drawing/2014/main" id="{4C91D697-E66C-DF56-F017-6CA6B36F5A35}"/>
              </a:ext>
            </a:extLst>
          </p:cNvPr>
          <p:cNvPicPr>
            <a:picLocks noChangeAspect="1"/>
          </p:cNvPicPr>
          <p:nvPr/>
        </p:nvPicPr>
        <p:blipFill>
          <a:blip r:embed="rId4"/>
          <a:stretch>
            <a:fillRect/>
          </a:stretch>
        </p:blipFill>
        <p:spPr>
          <a:xfrm>
            <a:off x="7606249" y="1377950"/>
            <a:ext cx="3467100" cy="5057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113ac30190f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751" y="-361809"/>
            <a:ext cx="12198281" cy="6858001"/>
          </a:xfrm>
          <a:prstGeom prst="rect">
            <a:avLst/>
          </a:prstGeom>
          <a:noFill/>
          <a:ln>
            <a:noFill/>
          </a:ln>
        </p:spPr>
      </p:pic>
      <p:sp>
        <p:nvSpPr>
          <p:cNvPr id="170" name="Google Shape;170;g113ac30190f_0_0"/>
          <p:cNvSpPr txBox="1">
            <a:spLocks noGrp="1"/>
          </p:cNvSpPr>
          <p:nvPr>
            <p:ph type="title"/>
          </p:nvPr>
        </p:nvSpPr>
        <p:spPr>
          <a:xfrm>
            <a:off x="403198" y="825476"/>
            <a:ext cx="10952100" cy="132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Arial"/>
              <a:buNone/>
            </a:pPr>
            <a:r>
              <a:rPr lang="en-US" sz="3600" b="1" dirty="0">
                <a:solidFill>
                  <a:srgbClr val="FF0000"/>
                </a:solidFill>
                <a:latin typeface="Arial"/>
                <a:ea typeface="Arial"/>
                <a:cs typeface="Arial"/>
                <a:sym typeface="Arial"/>
              </a:rPr>
              <a:t>GIỚI THIỆU BÁO CÁO VIÊN</a:t>
            </a:r>
            <a:endParaRPr sz="3600" b="1" dirty="0">
              <a:solidFill>
                <a:srgbClr val="FF0000"/>
              </a:solidFill>
              <a:latin typeface="Arial"/>
              <a:ea typeface="Arial"/>
              <a:cs typeface="Arial"/>
              <a:sym typeface="Arial"/>
            </a:endParaRPr>
          </a:p>
        </p:txBody>
      </p:sp>
      <p:sp>
        <p:nvSpPr>
          <p:cNvPr id="171" name="Google Shape;171;g113ac30190f_0_0"/>
          <p:cNvSpPr txBox="1">
            <a:spLocks noGrp="1"/>
          </p:cNvSpPr>
          <p:nvPr>
            <p:ph type="body" idx="1"/>
          </p:nvPr>
        </p:nvSpPr>
        <p:spPr>
          <a:xfrm>
            <a:off x="551635" y="4291820"/>
            <a:ext cx="3023700" cy="78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endParaRPr sz="1900" b="1"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1600"/>
              <a:buNone/>
            </a:pPr>
            <a:r>
              <a:rPr lang="en-US" sz="1900" b="1" dirty="0" err="1">
                <a:solidFill>
                  <a:srgbClr val="002060"/>
                </a:solidFill>
                <a:latin typeface="Arial"/>
                <a:ea typeface="Arial"/>
                <a:cs typeface="Arial"/>
                <a:sym typeface="Arial"/>
              </a:rPr>
              <a:t>ĐINH</a:t>
            </a:r>
            <a:r>
              <a:rPr lang="en-US" sz="1900" b="1" dirty="0">
                <a:solidFill>
                  <a:srgbClr val="002060"/>
                </a:solidFill>
                <a:latin typeface="Arial"/>
                <a:ea typeface="Arial"/>
                <a:cs typeface="Arial"/>
                <a:sym typeface="Arial"/>
              </a:rPr>
              <a:t> </a:t>
            </a:r>
            <a:r>
              <a:rPr lang="en-US" sz="1900" b="1" dirty="0" err="1">
                <a:solidFill>
                  <a:srgbClr val="002060"/>
                </a:solidFill>
                <a:latin typeface="Arial"/>
                <a:ea typeface="Arial"/>
                <a:cs typeface="Arial"/>
                <a:sym typeface="Arial"/>
              </a:rPr>
              <a:t>THỊ</a:t>
            </a:r>
            <a:r>
              <a:rPr lang="en-US" sz="1900" b="1" dirty="0">
                <a:solidFill>
                  <a:srgbClr val="002060"/>
                </a:solidFill>
                <a:latin typeface="Arial"/>
                <a:ea typeface="Arial"/>
                <a:cs typeface="Arial"/>
                <a:sym typeface="Arial"/>
              </a:rPr>
              <a:t> KIM </a:t>
            </a:r>
            <a:r>
              <a:rPr lang="en-US" sz="1900" b="1" dirty="0" err="1">
                <a:solidFill>
                  <a:srgbClr val="002060"/>
                </a:solidFill>
                <a:latin typeface="Arial"/>
                <a:ea typeface="Arial"/>
                <a:cs typeface="Arial"/>
                <a:sym typeface="Arial"/>
              </a:rPr>
              <a:t>THOA</a:t>
            </a:r>
            <a:r>
              <a:rPr lang="en-US" sz="1900" b="1" dirty="0">
                <a:solidFill>
                  <a:srgbClr val="002060"/>
                </a:solidFill>
                <a:latin typeface="Arial"/>
                <a:ea typeface="Arial"/>
                <a:cs typeface="Arial"/>
                <a:sym typeface="Arial"/>
              </a:rPr>
              <a:t> </a:t>
            </a:r>
            <a:endParaRPr sz="3100" dirty="0"/>
          </a:p>
          <a:p>
            <a:pPr marL="0" lvl="0" indent="0" algn="ctr" rtl="0">
              <a:lnSpc>
                <a:spcPct val="90000"/>
              </a:lnSpc>
              <a:spcBef>
                <a:spcPts val="0"/>
              </a:spcBef>
              <a:spcAft>
                <a:spcPts val="0"/>
              </a:spcAft>
              <a:buClr>
                <a:srgbClr val="002060"/>
              </a:buClr>
              <a:buSzPts val="1600"/>
              <a:buNone/>
            </a:pPr>
            <a:endParaRPr sz="3100" dirty="0"/>
          </a:p>
        </p:txBody>
      </p:sp>
      <p:sp>
        <p:nvSpPr>
          <p:cNvPr id="174" name="Google Shape;174;g113ac30190f_0_0"/>
          <p:cNvSpPr txBox="1"/>
          <p:nvPr/>
        </p:nvSpPr>
        <p:spPr>
          <a:xfrm>
            <a:off x="201712" y="4866756"/>
            <a:ext cx="3507600" cy="1350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2E75B5"/>
              </a:buClr>
              <a:buSzPts val="2320"/>
              <a:buFont typeface="Arial"/>
              <a:buNone/>
            </a:pPr>
            <a:endParaRPr sz="1600" b="1" i="0" u="none" strike="noStrike" cap="none" dirty="0">
              <a:solidFill>
                <a:srgbClr val="2F5496"/>
              </a:solidFill>
              <a:latin typeface="Arial"/>
              <a:ea typeface="Arial"/>
              <a:cs typeface="Arial"/>
              <a:sym typeface="Arial"/>
            </a:endParaRPr>
          </a:p>
          <a:p>
            <a:pPr lvl="0" algn="ctr">
              <a:spcBef>
                <a:spcPts val="770"/>
              </a:spcBef>
              <a:buClr>
                <a:srgbClr val="2E75B5"/>
              </a:buClr>
              <a:buSzPts val="2320"/>
            </a:pPr>
            <a:r>
              <a:rPr lang="en-US" sz="1600" b="1" i="0" u="none" strike="noStrike" cap="none" dirty="0">
                <a:solidFill>
                  <a:srgbClr val="2F5496"/>
                </a:solidFill>
                <a:latin typeface="Arial"/>
                <a:ea typeface="Arial"/>
                <a:cs typeface="Arial"/>
                <a:sym typeface="Arial"/>
              </a:rPr>
              <a:t>  </a:t>
            </a:r>
            <a:r>
              <a:rPr lang="en-US" sz="1600" b="1" i="0" u="none" strike="noStrike" cap="none" dirty="0" smtClean="0">
                <a:solidFill>
                  <a:srgbClr val="2F5496"/>
                </a:solidFill>
                <a:latin typeface="Arial"/>
                <a:ea typeface="Arial"/>
                <a:cs typeface="Arial"/>
                <a:sym typeface="Arial"/>
              </a:rPr>
              <a:t>(</a:t>
            </a:r>
            <a:r>
              <a:rPr lang="en-US" sz="1600" b="1" dirty="0" err="1" smtClean="0">
                <a:solidFill>
                  <a:srgbClr val="2F5496"/>
                </a:solidFill>
              </a:rPr>
              <a:t>Tổng</a:t>
            </a:r>
            <a:r>
              <a:rPr lang="en-US" sz="1600" b="1" dirty="0" smtClean="0">
                <a:solidFill>
                  <a:srgbClr val="2F5496"/>
                </a:solidFill>
              </a:rPr>
              <a:t> </a:t>
            </a:r>
            <a:r>
              <a:rPr lang="en-US" sz="1600" b="1" dirty="0" err="1">
                <a:solidFill>
                  <a:srgbClr val="2F5496"/>
                </a:solidFill>
              </a:rPr>
              <a:t>Chủ</a:t>
            </a:r>
            <a:r>
              <a:rPr lang="en-US" sz="1600" b="1" dirty="0">
                <a:solidFill>
                  <a:srgbClr val="2F5496"/>
                </a:solidFill>
              </a:rPr>
              <a:t> </a:t>
            </a:r>
            <a:r>
              <a:rPr lang="en-US" sz="1600" b="1" dirty="0" err="1">
                <a:solidFill>
                  <a:srgbClr val="2F5496"/>
                </a:solidFill>
              </a:rPr>
              <a:t>biên</a:t>
            </a:r>
            <a:r>
              <a:rPr lang="en-US" sz="1600" b="1" dirty="0">
                <a:solidFill>
                  <a:srgbClr val="2F5496"/>
                </a:solidFill>
              </a:rPr>
              <a:t>)</a:t>
            </a:r>
            <a:endParaRPr sz="1400" b="0" i="0" u="none" strike="noStrike" cap="none" dirty="0">
              <a:solidFill>
                <a:srgbClr val="000000"/>
              </a:solidFill>
              <a:latin typeface="Arial"/>
              <a:ea typeface="Arial"/>
              <a:cs typeface="Arial"/>
              <a:sym typeface="Arial"/>
            </a:endParaRPr>
          </a:p>
        </p:txBody>
      </p:sp>
      <p:pic>
        <p:nvPicPr>
          <p:cNvPr id="175" name="Google Shape;175;g113ac30190f_0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06282" y="2316020"/>
            <a:ext cx="1877400" cy="1975800"/>
          </a:xfrm>
          <a:prstGeom prst="ellipse">
            <a:avLst/>
          </a:prstGeom>
          <a:noFill/>
          <a:ln>
            <a:noFill/>
          </a:ln>
        </p:spPr>
      </p:pic>
      <p:pic>
        <p:nvPicPr>
          <p:cNvPr id="2" name="Picture 1" descr="A picture containing calendar&#10;&#10;Description automatically generated">
            <a:extLst>
              <a:ext uri="{FF2B5EF4-FFF2-40B4-BE49-F238E27FC236}">
                <a16:creationId xmlns:a16="http://schemas.microsoft.com/office/drawing/2014/main" id="{9CCA25B1-C802-5BA7-C55C-3080FC209E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36559" y="948108"/>
            <a:ext cx="3377918" cy="4711624"/>
          </a:xfrm>
          <a:prstGeom prst="rect">
            <a:avLst/>
          </a:prstGeom>
        </p:spPr>
      </p:pic>
    </p:spTree>
    <p:extLst>
      <p:ext uri="{BB962C8B-B14F-4D97-AF65-F5344CB8AC3E}">
        <p14:creationId xmlns:p14="http://schemas.microsoft.com/office/powerpoint/2010/main" val="125684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9"/>
          <p:cNvSpPr txBox="1">
            <a:spLocks noGrp="1"/>
          </p:cNvSpPr>
          <p:nvPr>
            <p:ph type="title"/>
          </p:nvPr>
        </p:nvSpPr>
        <p:spPr>
          <a:xfrm>
            <a:off x="3131820" y="0"/>
            <a:ext cx="7609961" cy="916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sz="3600" dirty="0" err="1">
                <a:latin typeface="Arial"/>
                <a:ea typeface="Arial"/>
                <a:cs typeface="Arial"/>
                <a:sym typeface="Arial"/>
              </a:rPr>
              <a:t>Các</a:t>
            </a:r>
            <a:r>
              <a:rPr lang="en-US" sz="3600" dirty="0">
                <a:latin typeface="Arial"/>
                <a:ea typeface="Arial"/>
                <a:cs typeface="Arial"/>
                <a:sym typeface="Arial"/>
              </a:rPr>
              <a:t> </a:t>
            </a:r>
            <a:r>
              <a:rPr lang="en-US" sz="3600" dirty="0" err="1">
                <a:latin typeface="Arial"/>
                <a:ea typeface="Arial"/>
                <a:cs typeface="Arial"/>
                <a:sym typeface="Arial"/>
              </a:rPr>
              <a:t>nhiệm</a:t>
            </a:r>
            <a:r>
              <a:rPr lang="en-US" sz="3600" dirty="0">
                <a:latin typeface="Arial"/>
                <a:ea typeface="Arial"/>
                <a:cs typeface="Arial"/>
                <a:sym typeface="Arial"/>
              </a:rPr>
              <a:t> </a:t>
            </a:r>
            <a:r>
              <a:rPr lang="en-US" sz="3600" dirty="0" err="1">
                <a:latin typeface="Arial"/>
                <a:ea typeface="Arial"/>
                <a:cs typeface="Arial"/>
                <a:sym typeface="Arial"/>
              </a:rPr>
              <a:t>vụ</a:t>
            </a:r>
            <a:r>
              <a:rPr lang="en-US" sz="3600" dirty="0">
                <a:latin typeface="Arial"/>
                <a:ea typeface="Arial"/>
                <a:cs typeface="Arial"/>
                <a:sym typeface="Arial"/>
              </a:rPr>
              <a:t> </a:t>
            </a:r>
            <a:r>
              <a:rPr lang="en-US" sz="3600" dirty="0" err="1">
                <a:latin typeface="Arial"/>
                <a:ea typeface="Arial"/>
                <a:cs typeface="Arial"/>
                <a:sym typeface="Arial"/>
              </a:rPr>
              <a:t>vận</a:t>
            </a:r>
            <a:r>
              <a:rPr lang="en-US" sz="3600" dirty="0">
                <a:latin typeface="Arial"/>
                <a:ea typeface="Arial"/>
                <a:cs typeface="Arial"/>
                <a:sym typeface="Arial"/>
              </a:rPr>
              <a:t> </a:t>
            </a:r>
            <a:r>
              <a:rPr lang="en-US" sz="3600" dirty="0" err="1">
                <a:latin typeface="Arial"/>
                <a:ea typeface="Arial"/>
                <a:cs typeface="Arial"/>
                <a:sym typeface="Arial"/>
              </a:rPr>
              <a:t>dụng</a:t>
            </a:r>
            <a:r>
              <a:rPr lang="en-US" sz="3600" dirty="0">
                <a:latin typeface="Arial"/>
                <a:ea typeface="Arial"/>
                <a:cs typeface="Arial"/>
                <a:sym typeface="Arial"/>
              </a:rPr>
              <a:t> </a:t>
            </a:r>
            <a:r>
              <a:rPr lang="en-US" sz="3600" dirty="0" err="1">
                <a:latin typeface="Arial"/>
                <a:ea typeface="Arial"/>
                <a:cs typeface="Arial"/>
                <a:sym typeface="Arial"/>
              </a:rPr>
              <a:t>và</a:t>
            </a:r>
            <a:r>
              <a:rPr lang="en-US" sz="3600" dirty="0">
                <a:latin typeface="Arial"/>
                <a:ea typeface="Arial"/>
                <a:cs typeface="Arial"/>
                <a:sym typeface="Arial"/>
              </a:rPr>
              <a:t> </a:t>
            </a:r>
            <a:r>
              <a:rPr lang="en-US" sz="3600" dirty="0" err="1">
                <a:latin typeface="Arial"/>
                <a:ea typeface="Arial"/>
                <a:cs typeface="Arial"/>
                <a:sym typeface="Arial"/>
              </a:rPr>
              <a:t>đánh</a:t>
            </a:r>
            <a:r>
              <a:rPr lang="en-US" sz="3600" dirty="0">
                <a:latin typeface="Arial"/>
                <a:ea typeface="Arial"/>
                <a:cs typeface="Arial"/>
                <a:sym typeface="Arial"/>
              </a:rPr>
              <a:t> </a:t>
            </a:r>
            <a:r>
              <a:rPr lang="en-US" sz="3600" dirty="0" err="1">
                <a:latin typeface="Arial"/>
                <a:ea typeface="Arial"/>
                <a:cs typeface="Arial"/>
                <a:sym typeface="Arial"/>
              </a:rPr>
              <a:t>giá</a:t>
            </a:r>
            <a:endParaRPr sz="3600" dirty="0">
              <a:latin typeface="Arial"/>
              <a:ea typeface="Arial"/>
              <a:cs typeface="Arial"/>
              <a:sym typeface="Arial"/>
            </a:endParaRPr>
          </a:p>
        </p:txBody>
      </p:sp>
      <p:sp>
        <p:nvSpPr>
          <p:cNvPr id="649" name="Google Shape;649;p9"/>
          <p:cNvSpPr/>
          <p:nvPr/>
        </p:nvSpPr>
        <p:spPr>
          <a:xfrm>
            <a:off x="6013268" y="1436110"/>
            <a:ext cx="801279" cy="308714"/>
          </a:xfrm>
          <a:prstGeom prst="rightArrow">
            <a:avLst>
              <a:gd name="adj1" fmla="val 50000"/>
              <a:gd name="adj2" fmla="val 50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9"/>
          <p:cNvSpPr/>
          <p:nvPr/>
        </p:nvSpPr>
        <p:spPr>
          <a:xfrm>
            <a:off x="775861" y="1314410"/>
            <a:ext cx="755922" cy="243400"/>
          </a:xfrm>
          <a:prstGeom prst="rightArrow">
            <a:avLst>
              <a:gd name="adj1" fmla="val 50000"/>
              <a:gd name="adj2" fmla="val 50000"/>
            </a:avLst>
          </a:prstGeom>
          <a:solidFill>
            <a:srgbClr val="7030A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57705C1-5686-4881-BB14-ABE407F10B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783" y="1122102"/>
            <a:ext cx="3845669" cy="5360355"/>
          </a:xfrm>
          <a:prstGeom prst="rect">
            <a:avLst/>
          </a:prstGeom>
        </p:spPr>
      </p:pic>
      <p:pic>
        <p:nvPicPr>
          <p:cNvPr id="7" name="Picture 6">
            <a:extLst>
              <a:ext uri="{FF2B5EF4-FFF2-40B4-BE49-F238E27FC236}">
                <a16:creationId xmlns:a16="http://schemas.microsoft.com/office/drawing/2014/main" id="{22379F52-ED84-2C83-6A94-2C0E10766A01}"/>
              </a:ext>
            </a:extLst>
          </p:cNvPr>
          <p:cNvPicPr>
            <a:picLocks noChangeAspect="1"/>
          </p:cNvPicPr>
          <p:nvPr/>
        </p:nvPicPr>
        <p:blipFill>
          <a:blip r:embed="rId4"/>
          <a:stretch>
            <a:fillRect/>
          </a:stretch>
        </p:blipFill>
        <p:spPr>
          <a:xfrm>
            <a:off x="6814548" y="1122102"/>
            <a:ext cx="4086225" cy="52482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3" name="Picture 2">
            <a:extLst>
              <a:ext uri="{FF2B5EF4-FFF2-40B4-BE49-F238E27FC236}">
                <a16:creationId xmlns:a16="http://schemas.microsoft.com/office/drawing/2014/main" id="{1D0A4957-AB4A-C154-5A4D-89C8797905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20" y="10"/>
            <a:ext cx="12188932" cy="6857990"/>
          </a:xfrm>
          <a:prstGeom prst="rect">
            <a:avLst/>
          </a:prstGeom>
        </p:spPr>
      </p:pic>
      <p:sp>
        <p:nvSpPr>
          <p:cNvPr id="658" name="Google Shape;658;p10"/>
          <p:cNvSpPr txBox="1">
            <a:spLocks noGrp="1"/>
          </p:cNvSpPr>
          <p:nvPr>
            <p:ph type="title"/>
          </p:nvPr>
        </p:nvSpPr>
        <p:spPr>
          <a:xfrm>
            <a:off x="5747658" y="3657600"/>
            <a:ext cx="5606142" cy="1878144"/>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3600"/>
            </a:pPr>
            <a:r>
              <a:rPr lang="en-US" sz="3700" b="1" kern="1200" dirty="0">
                <a:solidFill>
                  <a:schemeClr val="tx1"/>
                </a:solidFill>
                <a:latin typeface="+mj-lt"/>
                <a:ea typeface="+mj-ea"/>
                <a:cs typeface="+mj-cs"/>
                <a:sym typeface="Arial"/>
              </a:rPr>
              <a:t>ĐẶC ĐIỂM &amp; VAI TRÒ </a:t>
            </a:r>
            <a:br>
              <a:rPr lang="en-US" sz="3700" b="1" kern="1200" dirty="0">
                <a:solidFill>
                  <a:schemeClr val="tx1"/>
                </a:solidFill>
                <a:latin typeface="+mj-lt"/>
                <a:ea typeface="+mj-ea"/>
                <a:cs typeface="+mj-cs"/>
                <a:sym typeface="Arial"/>
              </a:rPr>
            </a:br>
            <a:r>
              <a:rPr lang="en-US" sz="3700" b="1" kern="1200" dirty="0">
                <a:solidFill>
                  <a:schemeClr val="tx1"/>
                </a:solidFill>
                <a:latin typeface="+mj-lt"/>
                <a:ea typeface="+mj-ea"/>
                <a:cs typeface="+mj-cs"/>
                <a:sym typeface="Arial"/>
              </a:rPr>
              <a:t>CỦA SÁCH GIÁO KHOA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58"/>
                                        </p:tgtEl>
                                        <p:attrNameLst>
                                          <p:attrName>style.visibility</p:attrName>
                                        </p:attrNameLst>
                                      </p:cBhvr>
                                      <p:to>
                                        <p:strVal val="visible"/>
                                      </p:to>
                                    </p:set>
                                    <p:animEffect transition="in" filter="fade">
                                      <p:cBhvr>
                                        <p:cTn id="7" dur="4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1"/>
          <p:cNvSpPr txBox="1">
            <a:spLocks noGrp="1"/>
          </p:cNvSpPr>
          <p:nvPr>
            <p:ph type="title"/>
          </p:nvPr>
        </p:nvSpPr>
        <p:spPr>
          <a:xfrm>
            <a:off x="838201" y="643467"/>
            <a:ext cx="3888526" cy="1800526"/>
          </a:xfrm>
          <a:prstGeom prst="rect">
            <a:avLst/>
          </a:prstGeom>
        </p:spPr>
        <p:txBody>
          <a:bodyPr spcFirstLastPara="1" lIns="91425" tIns="45700" rIns="91425" bIns="45700" anchorCtr="0">
            <a:normAutofit/>
          </a:bodyPr>
          <a:lstStyle/>
          <a:p>
            <a:pPr marL="0" lvl="0" indent="0" rtl="0">
              <a:spcBef>
                <a:spcPts val="0"/>
              </a:spcBef>
              <a:spcAft>
                <a:spcPts val="0"/>
              </a:spcAft>
              <a:buClr>
                <a:srgbClr val="000000"/>
              </a:buClr>
              <a:buSzPts val="3600"/>
              <a:buFont typeface="Arial"/>
              <a:buNone/>
            </a:pPr>
            <a:r>
              <a:rPr lang="en-US">
                <a:latin typeface="Arial"/>
                <a:ea typeface="Arial"/>
                <a:cs typeface="Arial"/>
                <a:sym typeface="Arial"/>
              </a:rPr>
              <a:t>SÁCH GIÁO KHOA</a:t>
            </a:r>
          </a:p>
        </p:txBody>
      </p:sp>
      <p:sp>
        <p:nvSpPr>
          <p:cNvPr id="665" name="Google Shape;665;p11"/>
          <p:cNvSpPr txBox="1">
            <a:spLocks noGrp="1"/>
          </p:cNvSpPr>
          <p:nvPr>
            <p:ph type="body" idx="1"/>
          </p:nvPr>
        </p:nvSpPr>
        <p:spPr>
          <a:xfrm>
            <a:off x="838201" y="2623381"/>
            <a:ext cx="3888528" cy="3553581"/>
          </a:xfrm>
          <a:prstGeom prst="rect">
            <a:avLst/>
          </a:prstGeom>
        </p:spPr>
        <p:txBody>
          <a:bodyPr spcFirstLastPara="1" lIns="91425" tIns="45700" rIns="91425" bIns="45700" anchorCtr="0">
            <a:normAutofit/>
          </a:bodyPr>
          <a:lstStyle/>
          <a:p>
            <a:pPr marL="228600" lvl="0" indent="-228600" algn="just" rtl="0">
              <a:spcBef>
                <a:spcPts val="0"/>
              </a:spcBef>
              <a:spcAft>
                <a:spcPts val="0"/>
              </a:spcAft>
              <a:buClr>
                <a:schemeClr val="dk1"/>
              </a:buClr>
              <a:buSzPts val="2400"/>
              <a:buChar char="•"/>
            </a:pPr>
            <a:r>
              <a:rPr lang="vi-VN" sz="2000" dirty="0">
                <a:latin typeface="Arial"/>
                <a:ea typeface="Arial"/>
                <a:cs typeface="Arial"/>
                <a:sym typeface="Arial"/>
              </a:rPr>
              <a:t>Bộ sách là sự cụ thể hoá của giáo dục cá biệt hoá và tạo cơ hội bình đẳng cho mọi HS tham gia hoạt động.</a:t>
            </a:r>
          </a:p>
          <a:p>
            <a:pPr marL="228600" lvl="0" indent="-228600" algn="just" rtl="0">
              <a:spcBef>
                <a:spcPts val="1000"/>
              </a:spcBef>
              <a:spcAft>
                <a:spcPts val="0"/>
              </a:spcAft>
              <a:buClr>
                <a:schemeClr val="dk1"/>
              </a:buClr>
              <a:buSzPts val="2400"/>
              <a:buChar char="•"/>
            </a:pPr>
            <a:r>
              <a:rPr lang="vi-VN" sz="2000" dirty="0">
                <a:latin typeface="Arial"/>
                <a:ea typeface="Arial"/>
                <a:cs typeface="Arial"/>
                <a:sym typeface="Arial"/>
              </a:rPr>
              <a:t>Thiết kế các nhiệm vụ vừa sức, phù hợp với năng lực và đặc điểm tâm sinh lí học sinh. </a:t>
            </a:r>
            <a:endParaRPr lang="vi-VN" sz="2000" dirty="0"/>
          </a:p>
          <a:p>
            <a:pPr marL="228600" lvl="0" indent="-228600" algn="just" rtl="0">
              <a:spcBef>
                <a:spcPts val="1000"/>
              </a:spcBef>
              <a:spcAft>
                <a:spcPts val="0"/>
              </a:spcAft>
              <a:buClr>
                <a:schemeClr val="dk1"/>
              </a:buClr>
              <a:buSzPts val="2400"/>
              <a:buChar char="•"/>
            </a:pPr>
            <a:r>
              <a:rPr lang="vi-VN" sz="2000" dirty="0">
                <a:latin typeface="Arial"/>
                <a:ea typeface="Arial"/>
                <a:cs typeface="Arial"/>
                <a:sym typeface="Arial"/>
              </a:rPr>
              <a:t>Có các nhiệm vụ thiết kế mở, linh hoạt, phù hợp với điều kiện gia đình, cơ sở giáo dục và địa phương.</a:t>
            </a:r>
          </a:p>
          <a:p>
            <a:pPr marL="228600" lvl="0" indent="-101600" rtl="0">
              <a:spcBef>
                <a:spcPts val="1000"/>
              </a:spcBef>
              <a:spcAft>
                <a:spcPts val="0"/>
              </a:spcAft>
              <a:buClr>
                <a:schemeClr val="dk1"/>
              </a:buClr>
              <a:buSzPts val="2000"/>
              <a:buNone/>
            </a:pPr>
            <a:endParaRPr lang="vi-VN" sz="2000" dirty="0">
              <a:latin typeface="Arial"/>
              <a:ea typeface="Arial"/>
              <a:cs typeface="Arial"/>
              <a:sym typeface="Arial"/>
            </a:endParaRPr>
          </a:p>
        </p:txBody>
      </p:sp>
      <p:pic>
        <p:nvPicPr>
          <p:cNvPr id="3" name="Picture 2">
            <a:extLst>
              <a:ext uri="{FF2B5EF4-FFF2-40B4-BE49-F238E27FC236}">
                <a16:creationId xmlns:a16="http://schemas.microsoft.com/office/drawing/2014/main" id="{FFFB92E5-00A6-F38F-97FA-9B66DC3C7C39}"/>
              </a:ext>
            </a:extLst>
          </p:cNvPr>
          <p:cNvPicPr>
            <a:picLocks noChangeAspect="1"/>
          </p:cNvPicPr>
          <p:nvPr/>
        </p:nvPicPr>
        <p:blipFill>
          <a:blip r:embed="rId3"/>
          <a:stretch>
            <a:fillRect/>
          </a:stretch>
        </p:blipFill>
        <p:spPr>
          <a:xfrm>
            <a:off x="7018808" y="643234"/>
            <a:ext cx="4311903" cy="559987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2"/>
          <p:cNvSpPr txBox="1">
            <a:spLocks noGrp="1"/>
          </p:cNvSpPr>
          <p:nvPr>
            <p:ph type="title"/>
          </p:nvPr>
        </p:nvSpPr>
        <p:spPr>
          <a:xfrm>
            <a:off x="5526156" y="365125"/>
            <a:ext cx="5827643" cy="1433433"/>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000000"/>
              </a:buClr>
              <a:buSzPts val="3600"/>
              <a:buFont typeface="Arial"/>
              <a:buNone/>
            </a:pPr>
            <a:r>
              <a:rPr lang="en-US">
                <a:latin typeface="Arial"/>
                <a:ea typeface="Arial"/>
                <a:cs typeface="Arial"/>
                <a:sym typeface="Arial"/>
              </a:rPr>
              <a:t>SÁCH GIÁO KHOA</a:t>
            </a:r>
          </a:p>
        </p:txBody>
      </p:sp>
      <p:pic>
        <p:nvPicPr>
          <p:cNvPr id="3" name="Picture 2">
            <a:extLst>
              <a:ext uri="{FF2B5EF4-FFF2-40B4-BE49-F238E27FC236}">
                <a16:creationId xmlns:a16="http://schemas.microsoft.com/office/drawing/2014/main" id="{3F942DFB-68B3-7D1E-AA89-2AB5B1BB7B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1280" y="1079746"/>
            <a:ext cx="3515731" cy="4719103"/>
          </a:xfrm>
          <a:prstGeom prst="rect">
            <a:avLst/>
          </a:prstGeom>
        </p:spPr>
      </p:pic>
      <p:sp>
        <p:nvSpPr>
          <p:cNvPr id="673" name="Google Shape;673;p12"/>
          <p:cNvSpPr txBox="1">
            <a:spLocks noGrp="1"/>
          </p:cNvSpPr>
          <p:nvPr>
            <p:ph type="body" idx="1"/>
          </p:nvPr>
        </p:nvSpPr>
        <p:spPr>
          <a:xfrm>
            <a:off x="5526156" y="2055813"/>
            <a:ext cx="5827644" cy="4121149"/>
          </a:xfrm>
          <a:prstGeom prst="rect">
            <a:avLst/>
          </a:prstGeom>
        </p:spPr>
        <p:txBody>
          <a:bodyPr spcFirstLastPara="1" lIns="91425" tIns="45700" rIns="91425" bIns="45700" anchor="t" anchorCtr="0">
            <a:normAutofit/>
          </a:bodyPr>
          <a:lstStyle/>
          <a:p>
            <a:pPr marL="228600" lvl="0" indent="-228600" algn="just" rtl="0">
              <a:spcBef>
                <a:spcPts val="0"/>
              </a:spcBef>
              <a:spcAft>
                <a:spcPts val="0"/>
              </a:spcAft>
              <a:buClr>
                <a:schemeClr val="dk1"/>
              </a:buClr>
              <a:buSzPct val="100000"/>
              <a:buChar char="•"/>
            </a:pPr>
            <a:r>
              <a:rPr lang="vi-VN" sz="2000" dirty="0">
                <a:latin typeface="Arial"/>
                <a:ea typeface="Arial"/>
                <a:cs typeface="Arial"/>
                <a:sym typeface="Arial"/>
              </a:rPr>
              <a:t>Trang bị cho học sinh con đường hình thành, rèn luyện và phát triển các kĩ năng (liên quan đến các PC &amp; NL) một cách thường xuyên thông qua hoạt động dựa trên nội dung của các chủ đề. </a:t>
            </a:r>
            <a:endParaRPr lang="vi-VN" sz="2000" dirty="0"/>
          </a:p>
          <a:p>
            <a:pPr marL="228600" lvl="0" indent="-228600" algn="just" rtl="0">
              <a:spcBef>
                <a:spcPts val="1000"/>
              </a:spcBef>
              <a:spcAft>
                <a:spcPts val="0"/>
              </a:spcAft>
              <a:buClr>
                <a:schemeClr val="dk1"/>
              </a:buClr>
              <a:buSzPct val="100000"/>
              <a:buChar char="•"/>
            </a:pPr>
            <a:r>
              <a:rPr lang="vi-VN" sz="2000" dirty="0">
                <a:latin typeface="Arial"/>
                <a:ea typeface="Arial"/>
                <a:cs typeface="Arial"/>
                <a:sym typeface="Arial"/>
              </a:rPr>
              <a:t>Mọi học sinh tự chủ trong rèn luyện và được khích lệ sáng tạo theo cách của mình.</a:t>
            </a:r>
          </a:p>
          <a:p>
            <a:pPr marL="228600" lvl="0" indent="-64135" rtl="0">
              <a:spcBef>
                <a:spcPts val="1000"/>
              </a:spcBef>
              <a:spcAft>
                <a:spcPts val="0"/>
              </a:spcAft>
              <a:buClr>
                <a:schemeClr val="dk1"/>
              </a:buClr>
              <a:buSzPct val="100000"/>
              <a:buNone/>
            </a:pPr>
            <a:endParaRPr lang="vi-VN" sz="2000" dirty="0">
              <a:latin typeface="Arial"/>
              <a:ea typeface="Arial"/>
              <a:cs typeface="Arial"/>
              <a:sym typeface="Arial"/>
            </a:endParaRPr>
          </a:p>
          <a:p>
            <a:pPr marL="685800" lvl="1" indent="-87630" rtl="0">
              <a:spcBef>
                <a:spcPts val="500"/>
              </a:spcBef>
              <a:spcAft>
                <a:spcPts val="0"/>
              </a:spcAft>
              <a:buClr>
                <a:schemeClr val="dk1"/>
              </a:buClr>
              <a:buSzPct val="100000"/>
              <a:buNone/>
            </a:pPr>
            <a:endParaRPr lang="vi-VN" sz="20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3"/>
          <p:cNvSpPr txBox="1">
            <a:spLocks noGrp="1"/>
          </p:cNvSpPr>
          <p:nvPr>
            <p:ph type="title"/>
          </p:nvPr>
        </p:nvSpPr>
        <p:spPr>
          <a:xfrm>
            <a:off x="838201" y="643467"/>
            <a:ext cx="3888526" cy="1800526"/>
          </a:xfrm>
          <a:prstGeom prst="rect">
            <a:avLst/>
          </a:prstGeom>
        </p:spPr>
        <p:txBody>
          <a:bodyPr spcFirstLastPara="1" lIns="91425" tIns="45700" rIns="91425" bIns="45700" anchorCtr="0">
            <a:normAutofit/>
          </a:bodyPr>
          <a:lstStyle/>
          <a:p>
            <a:pPr marL="0" lvl="0" indent="0" rtl="0">
              <a:spcBef>
                <a:spcPts val="0"/>
              </a:spcBef>
              <a:spcAft>
                <a:spcPts val="0"/>
              </a:spcAft>
              <a:buClr>
                <a:srgbClr val="000000"/>
              </a:buClr>
              <a:buSzPts val="3600"/>
              <a:buFont typeface="Arial"/>
              <a:buNone/>
            </a:pPr>
            <a:r>
              <a:rPr lang="en-US">
                <a:latin typeface="Arial"/>
                <a:ea typeface="Arial"/>
                <a:cs typeface="Arial"/>
                <a:sym typeface="Arial"/>
              </a:rPr>
              <a:t>SÁCH GIÁO KHOA</a:t>
            </a:r>
          </a:p>
        </p:txBody>
      </p:sp>
      <p:sp>
        <p:nvSpPr>
          <p:cNvPr id="681" name="Google Shape;681;p13"/>
          <p:cNvSpPr txBox="1">
            <a:spLocks noGrp="1"/>
          </p:cNvSpPr>
          <p:nvPr>
            <p:ph type="body" idx="1"/>
          </p:nvPr>
        </p:nvSpPr>
        <p:spPr>
          <a:xfrm>
            <a:off x="838201" y="2623381"/>
            <a:ext cx="3888528" cy="3553581"/>
          </a:xfrm>
          <a:prstGeom prst="rect">
            <a:avLst/>
          </a:prstGeom>
        </p:spPr>
        <p:txBody>
          <a:bodyPr spcFirstLastPara="1" lIns="91425" tIns="45700" rIns="91425" bIns="45700" anchorCtr="0">
            <a:normAutofit/>
          </a:bodyPr>
          <a:lstStyle/>
          <a:p>
            <a:pPr marL="228600" lvl="0" indent="-228600" algn="just" rtl="0">
              <a:spcBef>
                <a:spcPts val="0"/>
              </a:spcBef>
              <a:spcAft>
                <a:spcPts val="0"/>
              </a:spcAft>
              <a:buClr>
                <a:schemeClr val="dk1"/>
              </a:buClr>
              <a:buSzPts val="2600"/>
              <a:buChar char="•"/>
            </a:pPr>
            <a:r>
              <a:rPr lang="vi-VN" sz="1900" dirty="0">
                <a:latin typeface="Arial"/>
                <a:ea typeface="Arial"/>
                <a:cs typeface="Arial"/>
                <a:sym typeface="Arial"/>
              </a:rPr>
              <a:t>Định hướng cho HS chuẩn bị trước về kiến thức, kinh nghiệm liên quan và sản phẩm để GV tổ chức hoạt động trải nghiệm trên lớp.</a:t>
            </a:r>
          </a:p>
          <a:p>
            <a:pPr marL="228600" lvl="0" indent="-228600" algn="just" rtl="0">
              <a:spcBef>
                <a:spcPts val="1000"/>
              </a:spcBef>
              <a:spcAft>
                <a:spcPts val="0"/>
              </a:spcAft>
              <a:buClr>
                <a:schemeClr val="dk1"/>
              </a:buClr>
              <a:buSzPts val="2600"/>
              <a:buChar char="•"/>
            </a:pPr>
            <a:r>
              <a:rPr lang="vi-VN" sz="1900" dirty="0">
                <a:latin typeface="Arial"/>
                <a:ea typeface="Arial"/>
                <a:cs typeface="Arial"/>
                <a:sym typeface="Arial"/>
              </a:rPr>
              <a:t>Kết nối gia đình và nhà trường cùng tham gia giáo dục HS, gia đình biết cách hỗ trợ con em.</a:t>
            </a:r>
          </a:p>
          <a:p>
            <a:pPr marL="228600" lvl="0" indent="-228600" algn="just" rtl="0">
              <a:spcBef>
                <a:spcPts val="1000"/>
              </a:spcBef>
              <a:spcAft>
                <a:spcPts val="0"/>
              </a:spcAft>
              <a:buClr>
                <a:schemeClr val="dk1"/>
              </a:buClr>
              <a:buSzPts val="2600"/>
              <a:buChar char="•"/>
            </a:pPr>
            <a:r>
              <a:rPr lang="vi-VN" sz="1900" dirty="0">
                <a:latin typeface="Arial"/>
                <a:ea typeface="Arial"/>
                <a:cs typeface="Arial"/>
                <a:sym typeface="Arial"/>
              </a:rPr>
              <a:t>Là điểm tựa để giáo viên phát triển hoạt động rèn luyện kĩ năng hướng đến mục tiêu.</a:t>
            </a:r>
          </a:p>
          <a:p>
            <a:pPr marL="685800" lvl="1" indent="-76200" rtl="0">
              <a:spcBef>
                <a:spcPts val="500"/>
              </a:spcBef>
              <a:spcAft>
                <a:spcPts val="0"/>
              </a:spcAft>
              <a:buClr>
                <a:schemeClr val="dk1"/>
              </a:buClr>
              <a:buSzPts val="2400"/>
              <a:buNone/>
            </a:pPr>
            <a:endParaRPr lang="vi-VN" sz="1900" dirty="0">
              <a:latin typeface="Arial"/>
              <a:ea typeface="Arial"/>
              <a:cs typeface="Arial"/>
              <a:sym typeface="Arial"/>
            </a:endParaRPr>
          </a:p>
        </p:txBody>
      </p:sp>
      <p:pic>
        <p:nvPicPr>
          <p:cNvPr id="3" name="Picture 2">
            <a:extLst>
              <a:ext uri="{FF2B5EF4-FFF2-40B4-BE49-F238E27FC236}">
                <a16:creationId xmlns:a16="http://schemas.microsoft.com/office/drawing/2014/main" id="{007C3C41-4837-F932-A013-752145D66799}"/>
              </a:ext>
            </a:extLst>
          </p:cNvPr>
          <p:cNvPicPr>
            <a:picLocks noChangeAspect="1"/>
          </p:cNvPicPr>
          <p:nvPr/>
        </p:nvPicPr>
        <p:blipFill>
          <a:blip r:embed="rId3"/>
          <a:stretch>
            <a:fillRect/>
          </a:stretch>
        </p:blipFill>
        <p:spPr>
          <a:xfrm>
            <a:off x="7158804" y="643234"/>
            <a:ext cx="4031910" cy="559987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113ac30190f_0_550"/>
          <p:cNvSpPr txBox="1"/>
          <p:nvPr/>
        </p:nvSpPr>
        <p:spPr>
          <a:xfrm>
            <a:off x="1167839" y="763445"/>
            <a:ext cx="9718500" cy="66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732" b="1" dirty="0" err="1">
                <a:solidFill>
                  <a:srgbClr val="00B050"/>
                </a:solidFill>
                <a:latin typeface="Arial" panose="020B0604020202020204" pitchFamily="34" charset="0"/>
                <a:ea typeface="Calibri"/>
                <a:cs typeface="Arial" panose="020B0604020202020204" pitchFamily="34" charset="0"/>
                <a:sym typeface="Calibri"/>
              </a:rPr>
              <a:t>Cấu</a:t>
            </a:r>
            <a:r>
              <a:rPr lang="en-US" sz="3732" b="1" dirty="0">
                <a:solidFill>
                  <a:srgbClr val="00B050"/>
                </a:solidFill>
                <a:latin typeface="Arial" panose="020B0604020202020204" pitchFamily="34" charset="0"/>
                <a:ea typeface="Calibri"/>
                <a:cs typeface="Arial" panose="020B0604020202020204" pitchFamily="34" charset="0"/>
                <a:sym typeface="Calibri"/>
              </a:rPr>
              <a:t> </a:t>
            </a:r>
            <a:r>
              <a:rPr lang="en-US" sz="3732" b="1" dirty="0" err="1">
                <a:solidFill>
                  <a:srgbClr val="00B050"/>
                </a:solidFill>
                <a:latin typeface="Arial" panose="020B0604020202020204" pitchFamily="34" charset="0"/>
                <a:ea typeface="Calibri"/>
                <a:cs typeface="Arial" panose="020B0604020202020204" pitchFamily="34" charset="0"/>
                <a:sym typeface="Calibri"/>
              </a:rPr>
              <a:t>trúc</a:t>
            </a:r>
            <a:r>
              <a:rPr lang="en-US" sz="3732" b="1" dirty="0">
                <a:solidFill>
                  <a:srgbClr val="00B050"/>
                </a:solidFill>
                <a:latin typeface="Arial" panose="020B0604020202020204" pitchFamily="34" charset="0"/>
                <a:ea typeface="Calibri"/>
                <a:cs typeface="Arial" panose="020B0604020202020204" pitchFamily="34" charset="0"/>
                <a:sym typeface="Calibri"/>
              </a:rPr>
              <a:t> </a:t>
            </a:r>
            <a:r>
              <a:rPr lang="en-US" sz="3732" b="1" dirty="0" err="1">
                <a:solidFill>
                  <a:srgbClr val="00B050"/>
                </a:solidFill>
                <a:latin typeface="Arial" panose="020B0604020202020204" pitchFamily="34" charset="0"/>
                <a:ea typeface="Calibri"/>
                <a:cs typeface="Arial" panose="020B0604020202020204" pitchFamily="34" charset="0"/>
                <a:sym typeface="Calibri"/>
              </a:rPr>
              <a:t>sách</a:t>
            </a:r>
            <a:r>
              <a:rPr lang="en-US" sz="3732" b="1" dirty="0">
                <a:solidFill>
                  <a:srgbClr val="00B050"/>
                </a:solidFill>
                <a:latin typeface="Arial" panose="020B0604020202020204" pitchFamily="34" charset="0"/>
                <a:ea typeface="Calibri"/>
                <a:cs typeface="Arial" panose="020B0604020202020204" pitchFamily="34" charset="0"/>
                <a:sym typeface="Calibri"/>
              </a:rPr>
              <a:t> </a:t>
            </a:r>
            <a:r>
              <a:rPr lang="en-US" sz="3732" b="1" dirty="0" err="1">
                <a:solidFill>
                  <a:srgbClr val="00B050"/>
                </a:solidFill>
                <a:latin typeface="Arial" panose="020B0604020202020204" pitchFamily="34" charset="0"/>
                <a:ea typeface="Calibri"/>
                <a:cs typeface="Arial" panose="020B0604020202020204" pitchFamily="34" charset="0"/>
                <a:sym typeface="Calibri"/>
              </a:rPr>
              <a:t>giáo</a:t>
            </a:r>
            <a:r>
              <a:rPr lang="en-US" sz="3732" b="1" dirty="0">
                <a:solidFill>
                  <a:srgbClr val="00B050"/>
                </a:solidFill>
                <a:latin typeface="Arial" panose="020B0604020202020204" pitchFamily="34" charset="0"/>
                <a:ea typeface="Calibri"/>
                <a:cs typeface="Arial" panose="020B0604020202020204" pitchFamily="34" charset="0"/>
                <a:sym typeface="Calibri"/>
              </a:rPr>
              <a:t> </a:t>
            </a:r>
            <a:r>
              <a:rPr lang="en-US" sz="3732" b="1" dirty="0" err="1">
                <a:solidFill>
                  <a:srgbClr val="00B050"/>
                </a:solidFill>
                <a:latin typeface="Arial" panose="020B0604020202020204" pitchFamily="34" charset="0"/>
                <a:ea typeface="Calibri"/>
                <a:cs typeface="Arial" panose="020B0604020202020204" pitchFamily="34" charset="0"/>
                <a:sym typeface="Calibri"/>
              </a:rPr>
              <a:t>viên</a:t>
            </a:r>
            <a:endParaRPr sz="4266" b="1" dirty="0">
              <a:solidFill>
                <a:srgbClr val="00B050"/>
              </a:solidFill>
              <a:latin typeface="Arial" panose="020B0604020202020204" pitchFamily="34" charset="0"/>
              <a:ea typeface="Calibri"/>
              <a:cs typeface="Arial" panose="020B0604020202020204" pitchFamily="34" charset="0"/>
              <a:sym typeface="Calibri"/>
            </a:endParaRPr>
          </a:p>
        </p:txBody>
      </p:sp>
      <p:grpSp>
        <p:nvGrpSpPr>
          <p:cNvPr id="689" name="Google Shape;689;g113ac30190f_0_550"/>
          <p:cNvGrpSpPr/>
          <p:nvPr/>
        </p:nvGrpSpPr>
        <p:grpSpPr>
          <a:xfrm>
            <a:off x="613086" y="1602815"/>
            <a:ext cx="10967904" cy="4520435"/>
            <a:chOff x="2056" y="2137"/>
            <a:chExt cx="10967904" cy="4520435"/>
          </a:xfrm>
        </p:grpSpPr>
        <p:sp>
          <p:nvSpPr>
            <p:cNvPr id="690" name="Google Shape;690;g113ac30190f_0_550"/>
            <p:cNvSpPr/>
            <p:nvPr/>
          </p:nvSpPr>
          <p:spPr>
            <a:xfrm>
              <a:off x="2056" y="2137"/>
              <a:ext cx="2500200" cy="2116500"/>
            </a:xfrm>
            <a:prstGeom prst="roundRect">
              <a:avLst>
                <a:gd name="adj" fmla="val 10000"/>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g113ac30190f_0_550"/>
            <p:cNvSpPr txBox="1"/>
            <p:nvPr/>
          </p:nvSpPr>
          <p:spPr>
            <a:xfrm>
              <a:off x="64048" y="64129"/>
              <a:ext cx="2376300" cy="1992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dirty="0" err="1">
                  <a:solidFill>
                    <a:schemeClr val="lt1"/>
                  </a:solidFill>
                  <a:latin typeface="Arial"/>
                  <a:ea typeface="Arial"/>
                  <a:cs typeface="Arial"/>
                  <a:sym typeface="Arial"/>
                </a:rPr>
                <a:t>PHẦN</a:t>
              </a:r>
              <a:r>
                <a:rPr lang="en-US" sz="1800" b="1" dirty="0">
                  <a:solidFill>
                    <a:schemeClr val="lt1"/>
                  </a:solidFill>
                  <a:latin typeface="Arial"/>
                  <a:ea typeface="Arial"/>
                  <a:cs typeface="Arial"/>
                  <a:sym typeface="Arial"/>
                </a:rPr>
                <a:t> 1: </a:t>
              </a:r>
              <a:endParaRPr sz="1800" b="1" dirty="0">
                <a:solidFill>
                  <a:schemeClr val="lt1"/>
                </a:solidFill>
                <a:latin typeface="Arial"/>
                <a:ea typeface="Arial"/>
                <a:cs typeface="Arial"/>
                <a:sym typeface="Arial"/>
              </a:endParaRPr>
            </a:p>
            <a:p>
              <a:pPr marL="0" marR="0" lvl="0" indent="0" algn="ctr" rtl="0">
                <a:lnSpc>
                  <a:spcPct val="90000"/>
                </a:lnSpc>
                <a:spcBef>
                  <a:spcPts val="630"/>
                </a:spcBef>
                <a:spcAft>
                  <a:spcPts val="0"/>
                </a:spcAft>
                <a:buNone/>
              </a:pPr>
              <a:r>
                <a:rPr lang="en-US" sz="1800" b="1" dirty="0">
                  <a:solidFill>
                    <a:schemeClr val="lt1"/>
                  </a:solidFill>
                  <a:latin typeface="Arial"/>
                  <a:ea typeface="Arial"/>
                  <a:cs typeface="Arial"/>
                  <a:sym typeface="Arial"/>
                </a:rPr>
                <a:t>GIỚI THIỆU CHƯƠNG TRÌNH      HOẠT ĐỘNG      TRẢI NGHIỆM, HƯỚNG NGHIỆP 8</a:t>
              </a:r>
              <a:endParaRPr sz="1800" b="1" dirty="0">
                <a:solidFill>
                  <a:schemeClr val="lt1"/>
                </a:solidFill>
                <a:latin typeface="Arial"/>
                <a:ea typeface="Arial"/>
                <a:cs typeface="Arial"/>
                <a:sym typeface="Arial"/>
              </a:endParaRPr>
            </a:p>
          </p:txBody>
        </p:sp>
        <p:sp>
          <p:nvSpPr>
            <p:cNvPr id="692" name="Google Shape;692;g113ac30190f_0_550"/>
            <p:cNvSpPr/>
            <p:nvPr/>
          </p:nvSpPr>
          <p:spPr>
            <a:xfrm>
              <a:off x="2812287" y="2137"/>
              <a:ext cx="3249300" cy="2116500"/>
            </a:xfrm>
            <a:prstGeom prst="roundRect">
              <a:avLst>
                <a:gd name="adj" fmla="val 10000"/>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g113ac30190f_0_550"/>
            <p:cNvSpPr txBox="1"/>
            <p:nvPr/>
          </p:nvSpPr>
          <p:spPr>
            <a:xfrm>
              <a:off x="2874279" y="64129"/>
              <a:ext cx="3125400" cy="19926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Arial"/>
                  <a:ea typeface="Arial"/>
                  <a:cs typeface="Arial"/>
                  <a:sym typeface="Arial"/>
                </a:rPr>
                <a:t>PHẦN 2: </a:t>
              </a:r>
              <a:endParaRPr sz="2000" b="1">
                <a:solidFill>
                  <a:schemeClr val="lt1"/>
                </a:solidFill>
                <a:latin typeface="Arial"/>
                <a:ea typeface="Arial"/>
                <a:cs typeface="Arial"/>
                <a:sym typeface="Arial"/>
              </a:endParaRPr>
            </a:p>
            <a:p>
              <a:pPr marL="0" marR="0" lvl="0" indent="0" algn="ctr" rtl="0">
                <a:lnSpc>
                  <a:spcPct val="90000"/>
                </a:lnSpc>
                <a:spcBef>
                  <a:spcPts val="700"/>
                </a:spcBef>
                <a:spcAft>
                  <a:spcPts val="0"/>
                </a:spcAft>
                <a:buNone/>
              </a:pPr>
              <a:r>
                <a:rPr lang="en-US" sz="1800" b="1">
                  <a:solidFill>
                    <a:schemeClr val="lt1"/>
                  </a:solidFill>
                  <a:latin typeface="Arial"/>
                  <a:ea typeface="Arial"/>
                  <a:cs typeface="Arial"/>
                  <a:sym typeface="Arial"/>
                </a:rPr>
                <a:t>HƯỚNG DẪN TỔ CHỨC CÁC GIỜ SINH HOẠT</a:t>
              </a:r>
              <a:endParaRPr sz="1800">
                <a:solidFill>
                  <a:schemeClr val="lt1"/>
                </a:solidFill>
                <a:latin typeface="Arial"/>
                <a:ea typeface="Arial"/>
                <a:cs typeface="Arial"/>
                <a:sym typeface="Arial"/>
              </a:endParaRPr>
            </a:p>
          </p:txBody>
        </p:sp>
        <p:sp>
          <p:nvSpPr>
            <p:cNvPr id="694" name="Google Shape;694;g113ac30190f_0_550"/>
            <p:cNvSpPr/>
            <p:nvPr/>
          </p:nvSpPr>
          <p:spPr>
            <a:xfrm>
              <a:off x="2770902" y="2406072"/>
              <a:ext cx="1599000" cy="2116500"/>
            </a:xfrm>
            <a:prstGeom prst="roundRect">
              <a:avLst>
                <a:gd name="adj" fmla="val 10000"/>
              </a:avLst>
            </a:prstGeom>
            <a:gradFill>
              <a:gsLst>
                <a:gs pos="0">
                  <a:srgbClr val="FFC647"/>
                </a:gs>
                <a:gs pos="50000">
                  <a:srgbClr val="FFC600"/>
                </a:gs>
                <a:gs pos="100000">
                  <a:srgbClr val="E3B4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g113ac30190f_0_550"/>
            <p:cNvSpPr txBox="1"/>
            <p:nvPr/>
          </p:nvSpPr>
          <p:spPr>
            <a:xfrm>
              <a:off x="2817732" y="2452902"/>
              <a:ext cx="1505100" cy="20229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US" sz="1500" b="1">
                  <a:solidFill>
                    <a:schemeClr val="dk1"/>
                  </a:solidFill>
                  <a:latin typeface="Arial"/>
                  <a:ea typeface="Arial"/>
                  <a:cs typeface="Arial"/>
                  <a:sym typeface="Arial"/>
                </a:rPr>
                <a:t>Sinh hoạt </a:t>
              </a:r>
              <a:endParaRPr/>
            </a:p>
            <a:p>
              <a:pPr marL="0" marR="0" lvl="0" indent="0" algn="ctr" rtl="0">
                <a:lnSpc>
                  <a:spcPct val="90000"/>
                </a:lnSpc>
                <a:spcBef>
                  <a:spcPts val="525"/>
                </a:spcBef>
                <a:spcAft>
                  <a:spcPts val="0"/>
                </a:spcAft>
                <a:buNone/>
              </a:pPr>
              <a:r>
                <a:rPr lang="en-US" sz="1500" b="1">
                  <a:solidFill>
                    <a:schemeClr val="dk1"/>
                  </a:solidFill>
                  <a:latin typeface="Arial"/>
                  <a:ea typeface="Arial"/>
                  <a:cs typeface="Arial"/>
                  <a:sym typeface="Arial"/>
                </a:rPr>
                <a:t>dưới cờ</a:t>
              </a:r>
              <a:endParaRPr sz="1500" b="1">
                <a:solidFill>
                  <a:schemeClr val="dk1"/>
                </a:solidFill>
                <a:latin typeface="Arial"/>
                <a:ea typeface="Arial"/>
                <a:cs typeface="Arial"/>
                <a:sym typeface="Arial"/>
              </a:endParaRPr>
            </a:p>
          </p:txBody>
        </p:sp>
        <p:sp>
          <p:nvSpPr>
            <p:cNvPr id="696" name="Google Shape;696;g113ac30190f_0_550"/>
            <p:cNvSpPr/>
            <p:nvPr/>
          </p:nvSpPr>
          <p:spPr>
            <a:xfrm>
              <a:off x="4504100" y="2406072"/>
              <a:ext cx="1599000" cy="2116500"/>
            </a:xfrm>
            <a:prstGeom prst="roundRect">
              <a:avLst>
                <a:gd name="adj" fmla="val 10000"/>
              </a:avLst>
            </a:prstGeom>
            <a:gradFill>
              <a:gsLst>
                <a:gs pos="0">
                  <a:srgbClr val="FFC647"/>
                </a:gs>
                <a:gs pos="50000">
                  <a:srgbClr val="FFC600"/>
                </a:gs>
                <a:gs pos="100000">
                  <a:srgbClr val="E3B4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g113ac30190f_0_550"/>
            <p:cNvSpPr txBox="1"/>
            <p:nvPr/>
          </p:nvSpPr>
          <p:spPr>
            <a:xfrm>
              <a:off x="4550930" y="2452902"/>
              <a:ext cx="1505100" cy="20229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US" sz="1500" b="1">
                  <a:solidFill>
                    <a:schemeClr val="dk1"/>
                  </a:solidFill>
                  <a:latin typeface="Arial"/>
                  <a:ea typeface="Arial"/>
                  <a:cs typeface="Arial"/>
                  <a:sym typeface="Arial"/>
                </a:rPr>
                <a:t>Sinh hoạt lớp</a:t>
              </a:r>
              <a:endParaRPr sz="1500" b="1">
                <a:solidFill>
                  <a:schemeClr val="dk1"/>
                </a:solidFill>
                <a:latin typeface="Arial"/>
                <a:ea typeface="Arial"/>
                <a:cs typeface="Arial"/>
                <a:sym typeface="Arial"/>
              </a:endParaRPr>
            </a:p>
          </p:txBody>
        </p:sp>
        <p:sp>
          <p:nvSpPr>
            <p:cNvPr id="698" name="Google Shape;698;g113ac30190f_0_550"/>
            <p:cNvSpPr/>
            <p:nvPr/>
          </p:nvSpPr>
          <p:spPr>
            <a:xfrm>
              <a:off x="6373660" y="10985"/>
              <a:ext cx="4596300" cy="2116500"/>
            </a:xfrm>
            <a:prstGeom prst="roundRect">
              <a:avLst>
                <a:gd name="adj" fmla="val 10000"/>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g113ac30190f_0_550"/>
            <p:cNvSpPr txBox="1"/>
            <p:nvPr/>
          </p:nvSpPr>
          <p:spPr>
            <a:xfrm>
              <a:off x="6435652" y="72977"/>
              <a:ext cx="4472400" cy="1992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dirty="0" err="1">
                  <a:solidFill>
                    <a:schemeClr val="lt1"/>
                  </a:solidFill>
                  <a:latin typeface="Arial"/>
                  <a:ea typeface="Arial"/>
                  <a:cs typeface="Arial"/>
                  <a:sym typeface="Arial"/>
                </a:rPr>
                <a:t>PHẦN</a:t>
              </a:r>
              <a:r>
                <a:rPr lang="en-US" sz="1800" b="1" dirty="0">
                  <a:solidFill>
                    <a:schemeClr val="lt1"/>
                  </a:solidFill>
                  <a:latin typeface="Arial"/>
                  <a:ea typeface="Arial"/>
                  <a:cs typeface="Arial"/>
                  <a:sym typeface="Arial"/>
                </a:rPr>
                <a:t> 3: </a:t>
              </a:r>
              <a:endParaRPr sz="1800" b="1" dirty="0">
                <a:solidFill>
                  <a:schemeClr val="lt1"/>
                </a:solidFill>
                <a:latin typeface="Arial"/>
                <a:ea typeface="Arial"/>
                <a:cs typeface="Arial"/>
                <a:sym typeface="Arial"/>
              </a:endParaRPr>
            </a:p>
            <a:p>
              <a:pPr marL="0" marR="0" lvl="0" indent="0" algn="ctr" rtl="0">
                <a:lnSpc>
                  <a:spcPct val="90000"/>
                </a:lnSpc>
                <a:spcBef>
                  <a:spcPts val="630"/>
                </a:spcBef>
                <a:spcAft>
                  <a:spcPts val="0"/>
                </a:spcAft>
                <a:buNone/>
              </a:pPr>
              <a:r>
                <a:rPr lang="en-US" sz="1800" b="1" dirty="0" err="1">
                  <a:solidFill>
                    <a:schemeClr val="lt1"/>
                  </a:solidFill>
                  <a:latin typeface="Arial"/>
                  <a:ea typeface="Arial"/>
                  <a:cs typeface="Arial"/>
                  <a:sym typeface="Arial"/>
                </a:rPr>
                <a:t>HƯỚNG</a:t>
              </a:r>
              <a:r>
                <a:rPr lang="en-US" sz="1800" b="1" dirty="0">
                  <a:solidFill>
                    <a:schemeClr val="lt1"/>
                  </a:solidFill>
                  <a:latin typeface="Arial"/>
                  <a:ea typeface="Arial"/>
                  <a:cs typeface="Arial"/>
                  <a:sym typeface="Arial"/>
                </a:rPr>
                <a:t> </a:t>
              </a:r>
              <a:r>
                <a:rPr lang="en-US" sz="1800" b="1" dirty="0" err="1">
                  <a:solidFill>
                    <a:schemeClr val="lt1"/>
                  </a:solidFill>
                  <a:latin typeface="Arial"/>
                  <a:ea typeface="Arial"/>
                  <a:cs typeface="Arial"/>
                  <a:sym typeface="Arial"/>
                </a:rPr>
                <a:t>DẪN</a:t>
              </a:r>
              <a:r>
                <a:rPr lang="en-US" sz="1800" b="1" dirty="0">
                  <a:solidFill>
                    <a:schemeClr val="lt1"/>
                  </a:solidFill>
                  <a:latin typeface="Arial"/>
                  <a:ea typeface="Arial"/>
                  <a:cs typeface="Arial"/>
                  <a:sym typeface="Arial"/>
                </a:rPr>
                <a:t> </a:t>
              </a:r>
              <a:r>
                <a:rPr lang="en-US" sz="1800" b="1" dirty="0" err="1">
                  <a:solidFill>
                    <a:schemeClr val="lt1"/>
                  </a:solidFill>
                  <a:latin typeface="Arial"/>
                  <a:ea typeface="Arial"/>
                  <a:cs typeface="Arial"/>
                  <a:sym typeface="Arial"/>
                </a:rPr>
                <a:t>TỔ</a:t>
              </a:r>
              <a:r>
                <a:rPr lang="en-US" sz="1800" b="1" dirty="0">
                  <a:solidFill>
                    <a:schemeClr val="lt1"/>
                  </a:solidFill>
                  <a:latin typeface="Arial"/>
                  <a:ea typeface="Arial"/>
                  <a:cs typeface="Arial"/>
                  <a:sym typeface="Arial"/>
                </a:rPr>
                <a:t> </a:t>
              </a:r>
              <a:r>
                <a:rPr lang="en-US" sz="1800" b="1" dirty="0" err="1">
                  <a:solidFill>
                    <a:schemeClr val="lt1"/>
                  </a:solidFill>
                  <a:latin typeface="Arial"/>
                  <a:ea typeface="Arial"/>
                  <a:cs typeface="Arial"/>
                  <a:sym typeface="Arial"/>
                </a:rPr>
                <a:t>CHỨC</a:t>
              </a:r>
              <a:r>
                <a:rPr lang="en-US" sz="1800" b="1" dirty="0">
                  <a:solidFill>
                    <a:schemeClr val="lt1"/>
                  </a:solidFill>
                  <a:latin typeface="Arial"/>
                  <a:ea typeface="Arial"/>
                  <a:cs typeface="Arial"/>
                  <a:sym typeface="Arial"/>
                </a:rPr>
                <a:t>                  </a:t>
              </a:r>
              <a:r>
                <a:rPr lang="en-US" sz="1800" b="1" dirty="0" err="1">
                  <a:solidFill>
                    <a:schemeClr val="lt1"/>
                  </a:solidFill>
                  <a:latin typeface="Arial"/>
                  <a:ea typeface="Arial"/>
                  <a:cs typeface="Arial"/>
                  <a:sym typeface="Arial"/>
                </a:rPr>
                <a:t>HOẠT</a:t>
              </a:r>
              <a:r>
                <a:rPr lang="en-US" sz="1800" b="1" dirty="0">
                  <a:solidFill>
                    <a:schemeClr val="lt1"/>
                  </a:solidFill>
                  <a:latin typeface="Arial"/>
                  <a:ea typeface="Arial"/>
                  <a:cs typeface="Arial"/>
                  <a:sym typeface="Arial"/>
                </a:rPr>
                <a:t> </a:t>
              </a:r>
              <a:r>
                <a:rPr lang="en-US" sz="1800" b="1" dirty="0" err="1">
                  <a:solidFill>
                    <a:schemeClr val="lt1"/>
                  </a:solidFill>
                  <a:latin typeface="Arial"/>
                  <a:ea typeface="Arial"/>
                  <a:cs typeface="Arial"/>
                  <a:sym typeface="Arial"/>
                </a:rPr>
                <a:t>ĐỘNG</a:t>
              </a:r>
              <a:r>
                <a:rPr lang="en-US" sz="1800" b="1" dirty="0">
                  <a:solidFill>
                    <a:schemeClr val="lt1"/>
                  </a:solidFill>
                  <a:latin typeface="Arial"/>
                  <a:ea typeface="Arial"/>
                  <a:cs typeface="Arial"/>
                  <a:sym typeface="Arial"/>
                </a:rPr>
                <a:t> </a:t>
              </a:r>
              <a:r>
                <a:rPr lang="en-US" sz="1800" b="1" dirty="0" err="1">
                  <a:solidFill>
                    <a:schemeClr val="lt1"/>
                  </a:solidFill>
                  <a:latin typeface="Arial"/>
                  <a:ea typeface="Arial"/>
                  <a:cs typeface="Arial"/>
                  <a:sym typeface="Arial"/>
                </a:rPr>
                <a:t>GIÁO</a:t>
              </a:r>
              <a:r>
                <a:rPr lang="en-US" sz="1800" b="1" dirty="0">
                  <a:solidFill>
                    <a:schemeClr val="lt1"/>
                  </a:solidFill>
                  <a:latin typeface="Arial"/>
                  <a:ea typeface="Arial"/>
                  <a:cs typeface="Arial"/>
                  <a:sym typeface="Arial"/>
                </a:rPr>
                <a:t> </a:t>
              </a:r>
              <a:r>
                <a:rPr lang="en-US" sz="1800" b="1" dirty="0" err="1">
                  <a:solidFill>
                    <a:schemeClr val="lt1"/>
                  </a:solidFill>
                  <a:latin typeface="Arial"/>
                  <a:ea typeface="Arial"/>
                  <a:cs typeface="Arial"/>
                  <a:sym typeface="Arial"/>
                </a:rPr>
                <a:t>DỤC</a:t>
              </a:r>
              <a:r>
                <a:rPr lang="en-US" sz="1800" b="1" dirty="0">
                  <a:solidFill>
                    <a:schemeClr val="lt1"/>
                  </a:solidFill>
                  <a:latin typeface="Arial"/>
                  <a:ea typeface="Arial"/>
                  <a:cs typeface="Arial"/>
                  <a:sym typeface="Arial"/>
                </a:rPr>
                <a:t> THEO </a:t>
              </a:r>
              <a:r>
                <a:rPr lang="en-US" sz="1800" b="1" dirty="0" err="1">
                  <a:solidFill>
                    <a:schemeClr val="lt1"/>
                  </a:solidFill>
                  <a:latin typeface="Arial"/>
                  <a:ea typeface="Arial"/>
                  <a:cs typeface="Arial"/>
                  <a:sym typeface="Arial"/>
                </a:rPr>
                <a:t>CHỦ</a:t>
              </a:r>
              <a:r>
                <a:rPr lang="en-US" sz="1800" b="1" dirty="0">
                  <a:solidFill>
                    <a:schemeClr val="lt1"/>
                  </a:solidFill>
                  <a:latin typeface="Arial"/>
                  <a:ea typeface="Arial"/>
                  <a:cs typeface="Arial"/>
                  <a:sym typeface="Arial"/>
                </a:rPr>
                <a:t> </a:t>
              </a:r>
              <a:r>
                <a:rPr lang="en-US" sz="1800" b="1" dirty="0" err="1" smtClean="0">
                  <a:solidFill>
                    <a:schemeClr val="lt1"/>
                  </a:solidFill>
                  <a:latin typeface="Arial"/>
                  <a:ea typeface="Arial"/>
                  <a:cs typeface="Arial"/>
                  <a:sym typeface="Arial"/>
                </a:rPr>
                <a:t>ĐỀ</a:t>
              </a:r>
              <a:endParaRPr sz="1800" dirty="0">
                <a:solidFill>
                  <a:schemeClr val="lt1"/>
                </a:solidFill>
                <a:latin typeface="Arial"/>
                <a:ea typeface="Arial"/>
                <a:cs typeface="Arial"/>
                <a:sym typeface="Arial"/>
              </a:endParaRPr>
            </a:p>
          </p:txBody>
        </p:sp>
        <p:sp>
          <p:nvSpPr>
            <p:cNvPr id="700" name="Google Shape;700;g113ac30190f_0_550"/>
            <p:cNvSpPr/>
            <p:nvPr/>
          </p:nvSpPr>
          <p:spPr>
            <a:xfrm>
              <a:off x="7003701" y="2406072"/>
              <a:ext cx="1599000" cy="2116500"/>
            </a:xfrm>
            <a:prstGeom prst="roundRect">
              <a:avLst>
                <a:gd name="adj" fmla="val 10000"/>
              </a:avLst>
            </a:prstGeom>
            <a:gradFill>
              <a:gsLst>
                <a:gs pos="0">
                  <a:srgbClr val="FFC647"/>
                </a:gs>
                <a:gs pos="50000">
                  <a:srgbClr val="FFC600"/>
                </a:gs>
                <a:gs pos="100000">
                  <a:srgbClr val="E3B4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g113ac30190f_0_550"/>
            <p:cNvSpPr txBox="1"/>
            <p:nvPr/>
          </p:nvSpPr>
          <p:spPr>
            <a:xfrm>
              <a:off x="7050531" y="2452902"/>
              <a:ext cx="1505100" cy="20229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US" sz="1500" b="1">
                  <a:solidFill>
                    <a:schemeClr val="dk1"/>
                  </a:solidFill>
                  <a:latin typeface="Arial"/>
                  <a:ea typeface="Arial"/>
                  <a:cs typeface="Arial"/>
                  <a:sym typeface="Arial"/>
                </a:rPr>
                <a:t>Hướng dẫn chung</a:t>
              </a:r>
              <a:endParaRPr sz="1500" b="1">
                <a:solidFill>
                  <a:schemeClr val="dk1"/>
                </a:solidFill>
                <a:latin typeface="Arial"/>
                <a:ea typeface="Arial"/>
                <a:cs typeface="Arial"/>
                <a:sym typeface="Arial"/>
              </a:endParaRPr>
            </a:p>
          </p:txBody>
        </p:sp>
        <p:sp>
          <p:nvSpPr>
            <p:cNvPr id="702" name="Google Shape;702;g113ac30190f_0_550"/>
            <p:cNvSpPr/>
            <p:nvPr/>
          </p:nvSpPr>
          <p:spPr>
            <a:xfrm>
              <a:off x="8736899" y="2406072"/>
              <a:ext cx="1599000" cy="2116500"/>
            </a:xfrm>
            <a:prstGeom prst="roundRect">
              <a:avLst>
                <a:gd name="adj" fmla="val 10000"/>
              </a:avLst>
            </a:prstGeom>
            <a:gradFill>
              <a:gsLst>
                <a:gs pos="0">
                  <a:srgbClr val="FFC647"/>
                </a:gs>
                <a:gs pos="50000">
                  <a:srgbClr val="FFC600"/>
                </a:gs>
                <a:gs pos="100000">
                  <a:srgbClr val="E3B4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g113ac30190f_0_550"/>
            <p:cNvSpPr txBox="1"/>
            <p:nvPr/>
          </p:nvSpPr>
          <p:spPr>
            <a:xfrm>
              <a:off x="8783729" y="2452902"/>
              <a:ext cx="1505100" cy="20229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US" sz="1500" b="1" dirty="0" err="1">
                  <a:solidFill>
                    <a:schemeClr val="dk1"/>
                  </a:solidFill>
                  <a:latin typeface="Arial"/>
                  <a:ea typeface="Arial"/>
                  <a:cs typeface="Arial"/>
                  <a:sym typeface="Arial"/>
                </a:rPr>
                <a:t>Hướng</a:t>
              </a:r>
              <a:r>
                <a:rPr lang="en-US" sz="1500" b="1" dirty="0">
                  <a:solidFill>
                    <a:schemeClr val="dk1"/>
                  </a:solidFill>
                  <a:latin typeface="Arial"/>
                  <a:ea typeface="Arial"/>
                  <a:cs typeface="Arial"/>
                  <a:sym typeface="Arial"/>
                </a:rPr>
                <a:t> </a:t>
              </a:r>
              <a:r>
                <a:rPr lang="en-US" sz="1500" b="1" dirty="0" err="1">
                  <a:solidFill>
                    <a:schemeClr val="dk1"/>
                  </a:solidFill>
                  <a:latin typeface="Arial"/>
                  <a:ea typeface="Arial"/>
                  <a:cs typeface="Arial"/>
                  <a:sym typeface="Arial"/>
                </a:rPr>
                <a:t>dẫn</a:t>
              </a:r>
              <a:endParaRPr sz="1500" b="1" dirty="0">
                <a:solidFill>
                  <a:schemeClr val="dk1"/>
                </a:solidFill>
                <a:latin typeface="Arial"/>
                <a:ea typeface="Arial"/>
                <a:cs typeface="Arial"/>
                <a:sym typeface="Arial"/>
              </a:endParaRPr>
            </a:p>
            <a:p>
              <a:pPr marL="0" marR="0" lvl="0" indent="0" algn="ctr" rtl="0">
                <a:lnSpc>
                  <a:spcPct val="90000"/>
                </a:lnSpc>
                <a:spcBef>
                  <a:spcPts val="525"/>
                </a:spcBef>
                <a:spcAft>
                  <a:spcPts val="0"/>
                </a:spcAft>
                <a:buNone/>
              </a:pPr>
              <a:r>
                <a:rPr lang="en-US" sz="1500" b="1" dirty="0" err="1">
                  <a:solidFill>
                    <a:schemeClr val="dk1"/>
                  </a:solidFill>
                  <a:latin typeface="Arial"/>
                  <a:ea typeface="Arial"/>
                  <a:cs typeface="Arial"/>
                  <a:sym typeface="Arial"/>
                </a:rPr>
                <a:t>thực</a:t>
              </a:r>
              <a:r>
                <a:rPr lang="en-US" sz="1500" b="1" dirty="0">
                  <a:solidFill>
                    <a:schemeClr val="dk1"/>
                  </a:solidFill>
                  <a:latin typeface="Arial"/>
                  <a:ea typeface="Arial"/>
                  <a:cs typeface="Arial"/>
                  <a:sym typeface="Arial"/>
                </a:rPr>
                <a:t> </a:t>
              </a:r>
              <a:r>
                <a:rPr lang="en-US" sz="1500" b="1" dirty="0" err="1">
                  <a:solidFill>
                    <a:schemeClr val="dk1"/>
                  </a:solidFill>
                  <a:latin typeface="Arial"/>
                  <a:ea typeface="Arial"/>
                  <a:cs typeface="Arial"/>
                  <a:sym typeface="Arial"/>
                </a:rPr>
                <a:t>hiện</a:t>
              </a:r>
              <a:r>
                <a:rPr lang="en-US" sz="1500" b="1" dirty="0">
                  <a:solidFill>
                    <a:schemeClr val="dk1"/>
                  </a:solidFill>
                  <a:latin typeface="Arial"/>
                  <a:ea typeface="Arial"/>
                  <a:cs typeface="Arial"/>
                  <a:sym typeface="Arial"/>
                </a:rPr>
                <a:t> </a:t>
              </a:r>
              <a:endParaRPr dirty="0"/>
            </a:p>
            <a:p>
              <a:pPr marL="0" marR="0" lvl="0" indent="0" algn="ctr" rtl="0">
                <a:lnSpc>
                  <a:spcPct val="90000"/>
                </a:lnSpc>
                <a:spcBef>
                  <a:spcPts val="525"/>
                </a:spcBef>
                <a:spcAft>
                  <a:spcPts val="0"/>
                </a:spcAft>
                <a:buNone/>
              </a:pPr>
              <a:r>
                <a:rPr lang="en-US" sz="1500" b="1" dirty="0" err="1">
                  <a:solidFill>
                    <a:schemeClr val="dk1"/>
                  </a:solidFill>
                  <a:latin typeface="Arial"/>
                  <a:ea typeface="Arial"/>
                  <a:cs typeface="Arial"/>
                  <a:sym typeface="Arial"/>
                </a:rPr>
                <a:t>các</a:t>
              </a:r>
              <a:r>
                <a:rPr lang="en-US" sz="1500" b="1" dirty="0">
                  <a:solidFill>
                    <a:schemeClr val="dk1"/>
                  </a:solidFill>
                  <a:latin typeface="Arial"/>
                  <a:ea typeface="Arial"/>
                  <a:cs typeface="Arial"/>
                  <a:sym typeface="Arial"/>
                </a:rPr>
                <a:t> </a:t>
              </a:r>
              <a:r>
                <a:rPr lang="en-US" sz="1500" b="1" dirty="0" err="1">
                  <a:solidFill>
                    <a:schemeClr val="dk1"/>
                  </a:solidFill>
                  <a:latin typeface="Arial"/>
                  <a:ea typeface="Arial"/>
                  <a:cs typeface="Arial"/>
                  <a:sym typeface="Arial"/>
                </a:rPr>
                <a:t>chủ</a:t>
              </a:r>
              <a:r>
                <a:rPr lang="en-US" sz="1500" b="1" dirty="0">
                  <a:solidFill>
                    <a:schemeClr val="dk1"/>
                  </a:solidFill>
                  <a:latin typeface="Arial"/>
                  <a:ea typeface="Arial"/>
                  <a:cs typeface="Arial"/>
                  <a:sym typeface="Arial"/>
                </a:rPr>
                <a:t> </a:t>
              </a:r>
              <a:r>
                <a:rPr lang="en-US" sz="1500" b="1" dirty="0" err="1">
                  <a:solidFill>
                    <a:schemeClr val="dk1"/>
                  </a:solidFill>
                  <a:latin typeface="Arial"/>
                  <a:ea typeface="Arial"/>
                  <a:cs typeface="Arial"/>
                  <a:sym typeface="Arial"/>
                </a:rPr>
                <a:t>đề</a:t>
              </a:r>
              <a:r>
                <a:rPr lang="en-US" sz="1500" b="1" dirty="0">
                  <a:solidFill>
                    <a:schemeClr val="dk1"/>
                  </a:solidFill>
                  <a:latin typeface="Arial"/>
                  <a:ea typeface="Arial"/>
                  <a:cs typeface="Arial"/>
                  <a:sym typeface="Arial"/>
                </a:rPr>
                <a:t> </a:t>
              </a:r>
              <a:endParaRPr dirty="0"/>
            </a:p>
            <a:p>
              <a:pPr marL="0" marR="0" lvl="0" indent="0" algn="ctr" rtl="0">
                <a:lnSpc>
                  <a:spcPct val="90000"/>
                </a:lnSpc>
                <a:spcBef>
                  <a:spcPts val="525"/>
                </a:spcBef>
                <a:spcAft>
                  <a:spcPts val="0"/>
                </a:spcAft>
                <a:buNone/>
              </a:pPr>
              <a:r>
                <a:rPr lang="en-US" sz="1500" b="1" dirty="0" err="1">
                  <a:solidFill>
                    <a:schemeClr val="dk1"/>
                  </a:solidFill>
                  <a:latin typeface="Arial"/>
                  <a:ea typeface="Arial"/>
                  <a:cs typeface="Arial"/>
                  <a:sym typeface="Arial"/>
                </a:rPr>
                <a:t>trải</a:t>
              </a:r>
              <a:r>
                <a:rPr lang="en-US" sz="1500" b="1" dirty="0">
                  <a:solidFill>
                    <a:schemeClr val="dk1"/>
                  </a:solidFill>
                  <a:latin typeface="Arial"/>
                  <a:ea typeface="Arial"/>
                  <a:cs typeface="Arial"/>
                  <a:sym typeface="Arial"/>
                </a:rPr>
                <a:t> </a:t>
              </a:r>
              <a:r>
                <a:rPr lang="en-US" sz="1500" b="1" dirty="0" err="1">
                  <a:solidFill>
                    <a:schemeClr val="dk1"/>
                  </a:solidFill>
                  <a:latin typeface="Arial"/>
                  <a:ea typeface="Arial"/>
                  <a:cs typeface="Arial"/>
                  <a:sym typeface="Arial"/>
                </a:rPr>
                <a:t>nghiệm</a:t>
              </a:r>
              <a:endParaRPr sz="1500" b="1" dirty="0">
                <a:solidFill>
                  <a:schemeClr val="dk1"/>
                </a:solidFill>
                <a:latin typeface="Arial"/>
                <a:ea typeface="Arial"/>
                <a:cs typeface="Arial"/>
                <a:sym typeface="Arial"/>
              </a:endParaRPr>
            </a:p>
            <a:p>
              <a:pPr marL="0" marR="0" lvl="0" indent="0" algn="ctr" rtl="0">
                <a:lnSpc>
                  <a:spcPct val="90000"/>
                </a:lnSpc>
                <a:spcBef>
                  <a:spcPts val="525"/>
                </a:spcBef>
                <a:spcAft>
                  <a:spcPts val="0"/>
                </a:spcAft>
                <a:buNone/>
              </a:pPr>
              <a:r>
                <a:rPr lang="en-US" sz="1500" b="1" dirty="0" smtClean="0">
                  <a:solidFill>
                    <a:schemeClr val="dk1"/>
                  </a:solidFill>
                  <a:latin typeface="Arial"/>
                  <a:ea typeface="Arial"/>
                  <a:cs typeface="Arial"/>
                  <a:sym typeface="Arial"/>
                </a:rPr>
                <a:t>(</a:t>
              </a:r>
              <a:r>
                <a:rPr lang="en-US" sz="1500" b="1" dirty="0">
                  <a:solidFill>
                    <a:schemeClr val="dk1"/>
                  </a:solidFill>
                  <a:latin typeface="Arial"/>
                  <a:ea typeface="Arial"/>
                  <a:cs typeface="Arial"/>
                  <a:sym typeface="Arial"/>
                </a:rPr>
                <a:t>9 </a:t>
              </a:r>
              <a:r>
                <a:rPr lang="en-US" sz="1500" b="1" dirty="0" err="1">
                  <a:solidFill>
                    <a:schemeClr val="dk1"/>
                  </a:solidFill>
                  <a:latin typeface="Arial"/>
                  <a:ea typeface="Arial"/>
                  <a:cs typeface="Arial"/>
                  <a:sym typeface="Arial"/>
                </a:rPr>
                <a:t>chủ</a:t>
              </a:r>
              <a:r>
                <a:rPr lang="en-US" sz="1500" b="1" dirty="0">
                  <a:solidFill>
                    <a:schemeClr val="dk1"/>
                  </a:solidFill>
                  <a:latin typeface="Arial"/>
                  <a:ea typeface="Arial"/>
                  <a:cs typeface="Arial"/>
                  <a:sym typeface="Arial"/>
                </a:rPr>
                <a:t> </a:t>
              </a:r>
              <a:r>
                <a:rPr lang="en-US" sz="1500" b="1" dirty="0" err="1">
                  <a:solidFill>
                    <a:schemeClr val="dk1"/>
                  </a:solidFill>
                  <a:latin typeface="Arial"/>
                  <a:ea typeface="Arial"/>
                  <a:cs typeface="Arial"/>
                  <a:sym typeface="Arial"/>
                </a:rPr>
                <a:t>đề</a:t>
              </a:r>
              <a:r>
                <a:rPr lang="en-US" sz="1500" b="1" dirty="0">
                  <a:solidFill>
                    <a:schemeClr val="dk1"/>
                  </a:solidFill>
                  <a:latin typeface="Arial"/>
                  <a:ea typeface="Arial"/>
                  <a:cs typeface="Arial"/>
                  <a:sym typeface="Arial"/>
                </a:rPr>
                <a:t>)</a:t>
              </a:r>
              <a:endParaRPr sz="1500" b="1" dirty="0">
                <a:solidFill>
                  <a:schemeClr val="dk1"/>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88F0-46C1-4628-8DA6-060BC2D31682}"/>
              </a:ext>
            </a:extLst>
          </p:cNvPr>
          <p:cNvSpPr>
            <a:spLocks noGrp="1"/>
          </p:cNvSpPr>
          <p:nvPr>
            <p:ph type="title"/>
          </p:nvPr>
        </p:nvSpPr>
        <p:spPr>
          <a:xfrm>
            <a:off x="838200" y="930442"/>
            <a:ext cx="10515600" cy="760246"/>
          </a:xfrm>
        </p:spPr>
        <p:txBody>
          <a:bodyPr/>
          <a:lstStyle/>
          <a:p>
            <a:r>
              <a:rPr lang="en-US" dirty="0" err="1"/>
              <a:t>Xem</a:t>
            </a:r>
            <a:r>
              <a:rPr lang="en-US" dirty="0"/>
              <a:t> clip </a:t>
            </a:r>
            <a:r>
              <a:rPr lang="en-US" dirty="0" err="1"/>
              <a:t>minh</a:t>
            </a:r>
            <a:r>
              <a:rPr lang="en-US" dirty="0"/>
              <a:t> </a:t>
            </a:r>
            <a:r>
              <a:rPr lang="en-US" dirty="0" err="1"/>
              <a:t>họa</a:t>
            </a:r>
            <a:endParaRPr lang="en-US" dirty="0"/>
          </a:p>
        </p:txBody>
      </p:sp>
      <p:sp>
        <p:nvSpPr>
          <p:cNvPr id="3" name="Text Placeholder 2">
            <a:extLst>
              <a:ext uri="{FF2B5EF4-FFF2-40B4-BE49-F238E27FC236}">
                <a16:creationId xmlns:a16="http://schemas.microsoft.com/office/drawing/2014/main" id="{3B26A53A-97D3-BAE3-D21C-041DE1D0A9C8}"/>
              </a:ext>
            </a:extLst>
          </p:cNvPr>
          <p:cNvSpPr>
            <a:spLocks noGrp="1"/>
          </p:cNvSpPr>
          <p:nvPr>
            <p:ph type="body" idx="1"/>
          </p:nvPr>
        </p:nvSpPr>
        <p:spPr>
          <a:xfrm>
            <a:off x="838199" y="2133599"/>
            <a:ext cx="10936705" cy="4043363"/>
          </a:xfrm>
        </p:spPr>
        <p:txBody>
          <a:bodyPr>
            <a:normAutofit/>
          </a:bodyPr>
          <a:lstStyle/>
          <a:p>
            <a:r>
              <a:rPr lang="en-US" dirty="0"/>
              <a:t>Quan </a:t>
            </a:r>
            <a:r>
              <a:rPr lang="en-US" dirty="0" err="1"/>
              <a:t>sát</a:t>
            </a:r>
            <a:r>
              <a:rPr lang="en-US" dirty="0"/>
              <a:t> </a:t>
            </a:r>
            <a:r>
              <a:rPr lang="en-US" dirty="0" err="1"/>
              <a:t>hình</a:t>
            </a:r>
            <a:r>
              <a:rPr lang="en-US" dirty="0"/>
              <a:t> </a:t>
            </a:r>
            <a:r>
              <a:rPr lang="en-US" dirty="0" err="1"/>
              <a:t>thức</a:t>
            </a:r>
            <a:r>
              <a:rPr lang="en-US" dirty="0"/>
              <a:t> </a:t>
            </a:r>
            <a:r>
              <a:rPr lang="en-US" dirty="0" err="1"/>
              <a:t>và</a:t>
            </a:r>
            <a:r>
              <a:rPr lang="en-US" dirty="0"/>
              <a:t> </a:t>
            </a:r>
            <a:r>
              <a:rPr lang="en-US" dirty="0" err="1"/>
              <a:t>phương</a:t>
            </a:r>
            <a:r>
              <a:rPr lang="en-US" dirty="0"/>
              <a:t> </a:t>
            </a:r>
            <a:r>
              <a:rPr lang="en-US" dirty="0" err="1"/>
              <a:t>pháp</a:t>
            </a:r>
            <a:r>
              <a:rPr lang="en-US" dirty="0"/>
              <a:t> </a:t>
            </a:r>
            <a:r>
              <a:rPr lang="en-US" dirty="0" err="1"/>
              <a:t>tổ</a:t>
            </a:r>
            <a:r>
              <a:rPr lang="en-US" dirty="0"/>
              <a:t> </a:t>
            </a:r>
            <a:r>
              <a:rPr lang="en-US" dirty="0" err="1"/>
              <a:t>chức</a:t>
            </a:r>
            <a:r>
              <a:rPr lang="en-US" dirty="0"/>
              <a:t> </a:t>
            </a:r>
            <a:r>
              <a:rPr lang="en-US" dirty="0" err="1"/>
              <a:t>thực</a:t>
            </a:r>
            <a:r>
              <a:rPr lang="en-US" dirty="0"/>
              <a:t> </a:t>
            </a:r>
            <a:r>
              <a:rPr lang="en-US" dirty="0" err="1"/>
              <a:t>hiện</a:t>
            </a:r>
            <a:r>
              <a:rPr lang="en-US" dirty="0"/>
              <a:t> </a:t>
            </a:r>
            <a:r>
              <a:rPr lang="en-US" dirty="0" err="1"/>
              <a:t>chủ</a:t>
            </a:r>
            <a:r>
              <a:rPr lang="en-US" dirty="0"/>
              <a:t> </a:t>
            </a:r>
            <a:r>
              <a:rPr lang="en-US" dirty="0" err="1"/>
              <a:t>đề</a:t>
            </a:r>
            <a:r>
              <a:rPr lang="en-US" dirty="0"/>
              <a:t> </a:t>
            </a:r>
            <a:r>
              <a:rPr lang="en-US" dirty="0" err="1"/>
              <a:t>trong</a:t>
            </a:r>
            <a:r>
              <a:rPr lang="en-US" dirty="0"/>
              <a:t> clip </a:t>
            </a:r>
            <a:r>
              <a:rPr lang="en-US" dirty="0" err="1"/>
              <a:t>minh</a:t>
            </a:r>
            <a:r>
              <a:rPr lang="en-US" dirty="0"/>
              <a:t> </a:t>
            </a:r>
            <a:r>
              <a:rPr lang="en-US" dirty="0" err="1"/>
              <a:t>họa</a:t>
            </a:r>
            <a:r>
              <a:rPr lang="en-US" dirty="0"/>
              <a:t>.</a:t>
            </a:r>
          </a:p>
          <a:p>
            <a:r>
              <a:rPr lang="en-US" dirty="0" err="1"/>
              <a:t>Trao</a:t>
            </a:r>
            <a:r>
              <a:rPr lang="en-US" dirty="0"/>
              <a:t> </a:t>
            </a:r>
            <a:r>
              <a:rPr lang="en-US" dirty="0" err="1"/>
              <a:t>đổi</a:t>
            </a:r>
            <a:r>
              <a:rPr lang="en-US" dirty="0"/>
              <a:t>, </a:t>
            </a:r>
            <a:r>
              <a:rPr lang="en-US" dirty="0" err="1"/>
              <a:t>thảo</a:t>
            </a:r>
            <a:r>
              <a:rPr lang="en-US" dirty="0"/>
              <a:t> </a:t>
            </a:r>
            <a:r>
              <a:rPr lang="en-US" dirty="0" err="1"/>
              <a:t>luận</a:t>
            </a:r>
            <a:r>
              <a:rPr lang="en-US" dirty="0"/>
              <a:t>, </a:t>
            </a:r>
            <a:r>
              <a:rPr lang="en-US" dirty="0" err="1"/>
              <a:t>nhận</a:t>
            </a:r>
            <a:r>
              <a:rPr lang="en-US" dirty="0"/>
              <a:t> </a:t>
            </a:r>
            <a:r>
              <a:rPr lang="en-US" dirty="0" err="1"/>
              <a:t>xét</a:t>
            </a:r>
            <a:r>
              <a:rPr lang="en-US" dirty="0"/>
              <a:t> </a:t>
            </a:r>
            <a:r>
              <a:rPr lang="en-US" dirty="0" err="1"/>
              <a:t>về</a:t>
            </a:r>
            <a:r>
              <a:rPr lang="en-US" dirty="0"/>
              <a:t> </a:t>
            </a:r>
            <a:r>
              <a:rPr lang="en-US" dirty="0" err="1"/>
              <a:t>những</a:t>
            </a:r>
            <a:r>
              <a:rPr lang="en-US" dirty="0"/>
              <a:t> </a:t>
            </a:r>
            <a:r>
              <a:rPr lang="en-US" dirty="0" err="1"/>
              <a:t>gì</a:t>
            </a:r>
            <a:r>
              <a:rPr lang="en-US" dirty="0"/>
              <a:t> </a:t>
            </a:r>
            <a:r>
              <a:rPr lang="en-US" dirty="0" err="1"/>
              <a:t>quan</a:t>
            </a:r>
            <a:r>
              <a:rPr lang="en-US" dirty="0"/>
              <a:t> </a:t>
            </a:r>
            <a:r>
              <a:rPr lang="en-US" dirty="0" err="1"/>
              <a:t>sát</a:t>
            </a:r>
            <a:r>
              <a:rPr lang="en-US" dirty="0"/>
              <a:t>.</a:t>
            </a:r>
          </a:p>
          <a:p>
            <a:r>
              <a:rPr lang="en-US" dirty="0" err="1"/>
              <a:t>Đặt</a:t>
            </a:r>
            <a:r>
              <a:rPr lang="en-US" dirty="0"/>
              <a:t> </a:t>
            </a:r>
            <a:r>
              <a:rPr lang="en-US" dirty="0" err="1"/>
              <a:t>câu</a:t>
            </a:r>
            <a:r>
              <a:rPr lang="en-US" dirty="0"/>
              <a:t> </a:t>
            </a:r>
            <a:r>
              <a:rPr lang="en-US" dirty="0" err="1"/>
              <a:t>hỏi</a:t>
            </a:r>
            <a:r>
              <a:rPr lang="en-US" dirty="0"/>
              <a:t> </a:t>
            </a:r>
            <a:r>
              <a:rPr lang="en-US" dirty="0" err="1"/>
              <a:t>còn</a:t>
            </a:r>
            <a:r>
              <a:rPr lang="en-US" dirty="0"/>
              <a:t> </a:t>
            </a:r>
            <a:r>
              <a:rPr lang="en-US" dirty="0" err="1"/>
              <a:t>băn</a:t>
            </a:r>
            <a:r>
              <a:rPr lang="en-US" dirty="0"/>
              <a:t> </a:t>
            </a:r>
            <a:r>
              <a:rPr lang="en-US" dirty="0" err="1"/>
              <a:t>khoăn</a:t>
            </a:r>
            <a:endParaRPr lang="en-US" dirty="0"/>
          </a:p>
          <a:p>
            <a:endParaRPr lang="en-US" dirty="0"/>
          </a:p>
          <a:p>
            <a:r>
              <a:rPr lang="en-US" dirty="0">
                <a:hlinkClick r:id="rId2"/>
              </a:rPr>
              <a:t>https://www.youtube.com/watch?v=qp1bJ-5UvtQ</a:t>
            </a:r>
            <a:r>
              <a:rPr lang="en-US" dirty="0"/>
              <a:t> (</a:t>
            </a:r>
            <a:r>
              <a:rPr lang="en-US" dirty="0" err="1"/>
              <a:t>tiết</a:t>
            </a:r>
            <a:r>
              <a:rPr lang="en-US" dirty="0"/>
              <a:t> 1 Lớp7)</a:t>
            </a:r>
          </a:p>
          <a:p>
            <a:r>
              <a:rPr lang="en-US" dirty="0">
                <a:hlinkClick r:id="rId3"/>
              </a:rPr>
              <a:t>https://www.youtube.com/watch?v=1wyQqzvU0vE</a:t>
            </a:r>
            <a:r>
              <a:rPr lang="en-US" dirty="0"/>
              <a:t> (</a:t>
            </a:r>
            <a:r>
              <a:rPr lang="en-US" dirty="0" err="1"/>
              <a:t>tiết</a:t>
            </a:r>
            <a:r>
              <a:rPr lang="en-US" dirty="0"/>
              <a:t> 2 Lớp7)</a:t>
            </a:r>
          </a:p>
          <a:p>
            <a:endParaRPr lang="en-US" dirty="0"/>
          </a:p>
        </p:txBody>
      </p:sp>
    </p:spTree>
    <p:extLst>
      <p:ext uri="{BB962C8B-B14F-4D97-AF65-F5344CB8AC3E}">
        <p14:creationId xmlns:p14="http://schemas.microsoft.com/office/powerpoint/2010/main" val="3222409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67BF-E1E5-1A37-A89C-C2835B40D8B3}"/>
              </a:ext>
            </a:extLst>
          </p:cNvPr>
          <p:cNvSpPr>
            <a:spLocks noGrp="1"/>
          </p:cNvSpPr>
          <p:nvPr>
            <p:ph type="title"/>
          </p:nvPr>
        </p:nvSpPr>
        <p:spPr>
          <a:xfrm>
            <a:off x="838200" y="850232"/>
            <a:ext cx="10515600" cy="840456"/>
          </a:xfrm>
        </p:spPr>
        <p:txBody>
          <a:bodyPr/>
          <a:lstStyle/>
          <a:p>
            <a:r>
              <a:rPr lang="en-US" dirty="0"/>
              <a:t>HOẠT ĐỘNG NHÓM</a:t>
            </a:r>
          </a:p>
        </p:txBody>
      </p:sp>
      <p:sp>
        <p:nvSpPr>
          <p:cNvPr id="3" name="Text Placeholder 2">
            <a:extLst>
              <a:ext uri="{FF2B5EF4-FFF2-40B4-BE49-F238E27FC236}">
                <a16:creationId xmlns:a16="http://schemas.microsoft.com/office/drawing/2014/main" id="{44CFDAE6-AD21-657D-4508-FE2DFF48CD93}"/>
              </a:ext>
            </a:extLst>
          </p:cNvPr>
          <p:cNvSpPr>
            <a:spLocks noGrp="1"/>
          </p:cNvSpPr>
          <p:nvPr>
            <p:ph type="body" idx="1"/>
          </p:nvPr>
        </p:nvSpPr>
        <p:spPr/>
        <p:txBody>
          <a:bodyPr/>
          <a:lstStyle/>
          <a:p>
            <a:r>
              <a:rPr lang="en-US" dirty="0"/>
              <a:t>Chia </a:t>
            </a:r>
            <a:r>
              <a:rPr lang="en-US" dirty="0" err="1"/>
              <a:t>nhóm</a:t>
            </a:r>
            <a:r>
              <a:rPr lang="en-US" dirty="0"/>
              <a:t> </a:t>
            </a:r>
            <a:r>
              <a:rPr lang="en-US" dirty="0" err="1"/>
              <a:t>ngẫu</a:t>
            </a:r>
            <a:r>
              <a:rPr lang="en-US" dirty="0"/>
              <a:t> </a:t>
            </a:r>
            <a:r>
              <a:rPr lang="en-US" dirty="0" err="1"/>
              <a:t>nhiên</a:t>
            </a:r>
            <a:r>
              <a:rPr lang="en-US" dirty="0"/>
              <a:t>: 8 </a:t>
            </a:r>
            <a:r>
              <a:rPr lang="en-US" dirty="0" err="1"/>
              <a:t>nhóm</a:t>
            </a:r>
            <a:r>
              <a:rPr lang="en-US" dirty="0" smtClean="0"/>
              <a:t>/ 8 </a:t>
            </a:r>
            <a:r>
              <a:rPr lang="en-US" dirty="0" err="1"/>
              <a:t>chủ</a:t>
            </a:r>
            <a:r>
              <a:rPr lang="en-US" dirty="0"/>
              <a:t> </a:t>
            </a:r>
            <a:r>
              <a:rPr lang="en-US" dirty="0" err="1"/>
              <a:t>đề</a:t>
            </a:r>
            <a:r>
              <a:rPr lang="en-US" dirty="0"/>
              <a:t> </a:t>
            </a:r>
            <a:r>
              <a:rPr lang="en-US" dirty="0" err="1"/>
              <a:t>còn</a:t>
            </a:r>
            <a:r>
              <a:rPr lang="en-US" dirty="0"/>
              <a:t> </a:t>
            </a:r>
            <a:r>
              <a:rPr lang="en-US" dirty="0" err="1"/>
              <a:t>lại</a:t>
            </a:r>
            <a:endParaRPr lang="en-US" dirty="0"/>
          </a:p>
          <a:p>
            <a:r>
              <a:rPr lang="en-US" dirty="0" err="1"/>
              <a:t>Thầy</a:t>
            </a:r>
            <a:r>
              <a:rPr lang="en-US" dirty="0"/>
              <a:t> </a:t>
            </a:r>
            <a:r>
              <a:rPr lang="en-US" dirty="0" err="1"/>
              <a:t>cô</a:t>
            </a:r>
            <a:r>
              <a:rPr lang="en-US" dirty="0"/>
              <a:t> </a:t>
            </a:r>
            <a:r>
              <a:rPr lang="en-US" dirty="0" err="1"/>
              <a:t>đọc</a:t>
            </a:r>
            <a:r>
              <a:rPr lang="en-US" dirty="0"/>
              <a:t> SGK </a:t>
            </a:r>
            <a:r>
              <a:rPr lang="en-US" dirty="0" err="1"/>
              <a:t>và</a:t>
            </a:r>
            <a:r>
              <a:rPr lang="en-US" dirty="0"/>
              <a:t> SGV </a:t>
            </a:r>
            <a:r>
              <a:rPr lang="en-US" dirty="0" err="1"/>
              <a:t>theo</a:t>
            </a:r>
            <a:r>
              <a:rPr lang="en-US" dirty="0"/>
              <a:t> </a:t>
            </a:r>
            <a:r>
              <a:rPr lang="en-US" dirty="0" err="1"/>
              <a:t>chủ</a:t>
            </a:r>
            <a:r>
              <a:rPr lang="en-US" dirty="0"/>
              <a:t> </a:t>
            </a:r>
            <a:r>
              <a:rPr lang="en-US" dirty="0" err="1"/>
              <a:t>đề</a:t>
            </a:r>
            <a:r>
              <a:rPr lang="en-US" dirty="0"/>
              <a:t> </a:t>
            </a:r>
            <a:r>
              <a:rPr lang="en-US" dirty="0" err="1"/>
              <a:t>được</a:t>
            </a:r>
            <a:r>
              <a:rPr lang="en-US" dirty="0"/>
              <a:t> </a:t>
            </a:r>
            <a:r>
              <a:rPr lang="en-US" dirty="0" err="1"/>
              <a:t>phân</a:t>
            </a:r>
            <a:r>
              <a:rPr lang="en-US" dirty="0"/>
              <a:t> </a:t>
            </a:r>
            <a:r>
              <a:rPr lang="en-US" dirty="0" err="1"/>
              <a:t>công</a:t>
            </a:r>
            <a:r>
              <a:rPr lang="en-US" dirty="0"/>
              <a:t> </a:t>
            </a:r>
            <a:r>
              <a:rPr lang="en-US" dirty="0" err="1"/>
              <a:t>và</a:t>
            </a:r>
            <a:r>
              <a:rPr lang="en-US" dirty="0"/>
              <a:t>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sau</a:t>
            </a:r>
            <a:r>
              <a:rPr lang="en-US" dirty="0"/>
              <a:t>:</a:t>
            </a:r>
          </a:p>
          <a:p>
            <a:pPr lvl="1"/>
            <a:r>
              <a:rPr lang="en-US" dirty="0"/>
              <a:t>Ý </a:t>
            </a:r>
            <a:r>
              <a:rPr lang="en-US" dirty="0" err="1"/>
              <a:t>tưởng</a:t>
            </a:r>
            <a:r>
              <a:rPr lang="en-US" dirty="0"/>
              <a:t> </a:t>
            </a:r>
            <a:r>
              <a:rPr lang="en-US" dirty="0" err="1"/>
              <a:t>cơ</a:t>
            </a:r>
            <a:r>
              <a:rPr lang="en-US" dirty="0"/>
              <a:t> </a:t>
            </a:r>
            <a:r>
              <a:rPr lang="en-US" dirty="0" err="1"/>
              <a:t>bản</a:t>
            </a:r>
            <a:r>
              <a:rPr lang="en-US" dirty="0"/>
              <a:t> </a:t>
            </a:r>
            <a:r>
              <a:rPr lang="en-US" dirty="0" err="1"/>
              <a:t>liên</a:t>
            </a:r>
            <a:r>
              <a:rPr lang="en-US" dirty="0"/>
              <a:t> </a:t>
            </a:r>
            <a:r>
              <a:rPr lang="en-US" dirty="0" err="1"/>
              <a:t>kết</a:t>
            </a:r>
            <a:r>
              <a:rPr lang="en-US" dirty="0"/>
              <a:t> </a:t>
            </a:r>
            <a:r>
              <a:rPr lang="en-US" dirty="0" err="1"/>
              <a:t>các</a:t>
            </a:r>
            <a:r>
              <a:rPr lang="en-US" dirty="0"/>
              <a:t> </a:t>
            </a:r>
            <a:r>
              <a:rPr lang="en-US" dirty="0" err="1"/>
              <a:t>mục</a:t>
            </a:r>
            <a:r>
              <a:rPr lang="en-US" dirty="0"/>
              <a:t> </a:t>
            </a:r>
            <a:r>
              <a:rPr lang="en-US" dirty="0" err="1"/>
              <a:t>tiêu</a:t>
            </a:r>
            <a:r>
              <a:rPr lang="en-US" dirty="0"/>
              <a:t> </a:t>
            </a:r>
            <a:r>
              <a:rPr lang="en-US" dirty="0" err="1"/>
              <a:t>của</a:t>
            </a:r>
            <a:r>
              <a:rPr lang="en-US" dirty="0"/>
              <a:t> </a:t>
            </a:r>
            <a:r>
              <a:rPr lang="en-US" dirty="0" err="1"/>
              <a:t>chủ</a:t>
            </a:r>
            <a:r>
              <a:rPr lang="en-US" dirty="0"/>
              <a:t> </a:t>
            </a:r>
            <a:r>
              <a:rPr lang="en-US" dirty="0" err="1"/>
              <a:t>đề</a:t>
            </a:r>
            <a:r>
              <a:rPr lang="en-US" dirty="0"/>
              <a:t> </a:t>
            </a:r>
            <a:r>
              <a:rPr lang="en-US" dirty="0" err="1"/>
              <a:t>là</a:t>
            </a:r>
            <a:r>
              <a:rPr lang="en-US" dirty="0"/>
              <a:t> </a:t>
            </a:r>
            <a:r>
              <a:rPr lang="en-US" dirty="0" err="1"/>
              <a:t>gì</a:t>
            </a:r>
            <a:r>
              <a:rPr lang="en-US" dirty="0"/>
              <a:t>?</a:t>
            </a:r>
          </a:p>
          <a:p>
            <a:pPr lvl="1"/>
            <a:r>
              <a:rPr lang="en-US" dirty="0" err="1"/>
              <a:t>Tính</a:t>
            </a:r>
            <a:r>
              <a:rPr lang="en-US" dirty="0"/>
              <a:t> </a:t>
            </a:r>
            <a:r>
              <a:rPr lang="en-US" dirty="0" err="1"/>
              <a:t>trải</a:t>
            </a:r>
            <a:r>
              <a:rPr lang="en-US" dirty="0"/>
              <a:t> </a:t>
            </a:r>
            <a:r>
              <a:rPr lang="en-US" dirty="0" err="1"/>
              <a:t>nghiệm</a:t>
            </a:r>
            <a:r>
              <a:rPr lang="en-US" dirty="0"/>
              <a:t> </a:t>
            </a:r>
            <a:r>
              <a:rPr lang="en-US" dirty="0" err="1"/>
              <a:t>khi</a:t>
            </a:r>
            <a:r>
              <a:rPr lang="en-US" dirty="0"/>
              <a:t> </a:t>
            </a:r>
            <a:r>
              <a:rPr lang="en-US" dirty="0" err="1"/>
              <a:t>thực</a:t>
            </a:r>
            <a:r>
              <a:rPr lang="en-US" dirty="0"/>
              <a:t> </a:t>
            </a:r>
            <a:r>
              <a:rPr lang="en-US" dirty="0" err="1"/>
              <a:t>hiện</a:t>
            </a:r>
            <a:r>
              <a:rPr lang="en-US" dirty="0"/>
              <a:t> </a:t>
            </a:r>
            <a:r>
              <a:rPr lang="en-US" dirty="0" err="1"/>
              <a:t>chủ</a:t>
            </a:r>
            <a:r>
              <a:rPr lang="en-US" dirty="0"/>
              <a:t> </a:t>
            </a:r>
            <a:r>
              <a:rPr lang="en-US" dirty="0" err="1"/>
              <a:t>đề</a:t>
            </a:r>
            <a:r>
              <a:rPr lang="en-US" dirty="0"/>
              <a:t> </a:t>
            </a:r>
            <a:r>
              <a:rPr lang="en-US" dirty="0" err="1"/>
              <a:t>được</a:t>
            </a:r>
            <a:r>
              <a:rPr lang="en-US" dirty="0"/>
              <a:t> </a:t>
            </a:r>
            <a:r>
              <a:rPr lang="en-US" dirty="0" err="1"/>
              <a:t>thể</a:t>
            </a:r>
            <a:r>
              <a:rPr lang="en-US" dirty="0"/>
              <a:t> </a:t>
            </a:r>
            <a:r>
              <a:rPr lang="en-US" dirty="0" err="1"/>
              <a:t>hiện</a:t>
            </a:r>
            <a:r>
              <a:rPr lang="en-US" dirty="0"/>
              <a:t> ở </a:t>
            </a:r>
            <a:r>
              <a:rPr lang="en-US" dirty="0" err="1"/>
              <a:t>việc</a:t>
            </a:r>
            <a:r>
              <a:rPr lang="en-US" dirty="0"/>
              <a:t> </a:t>
            </a:r>
            <a:r>
              <a:rPr lang="en-US" dirty="0" err="1"/>
              <a:t>triển</a:t>
            </a:r>
            <a:r>
              <a:rPr lang="en-US" dirty="0"/>
              <a:t> </a:t>
            </a:r>
            <a:r>
              <a:rPr lang="en-US" dirty="0" err="1"/>
              <a:t>khai</a:t>
            </a:r>
            <a:r>
              <a:rPr lang="en-US" dirty="0"/>
              <a:t> </a:t>
            </a:r>
            <a:r>
              <a:rPr lang="en-US" dirty="0" err="1"/>
              <a:t>nội</a:t>
            </a:r>
            <a:r>
              <a:rPr lang="en-US" dirty="0"/>
              <a:t> dung </a:t>
            </a:r>
            <a:r>
              <a:rPr lang="en-US" dirty="0" err="1"/>
              <a:t>trong</a:t>
            </a:r>
            <a:r>
              <a:rPr lang="en-US" dirty="0"/>
              <a:t> </a:t>
            </a:r>
            <a:r>
              <a:rPr lang="en-US" dirty="0" err="1"/>
              <a:t>những</a:t>
            </a:r>
            <a:r>
              <a:rPr lang="en-US" dirty="0"/>
              <a:t> </a:t>
            </a:r>
            <a:r>
              <a:rPr lang="en-US" dirty="0" err="1"/>
              <a:t>hình</a:t>
            </a:r>
            <a:r>
              <a:rPr lang="en-US" dirty="0"/>
              <a:t> </a:t>
            </a:r>
            <a:r>
              <a:rPr lang="en-US" dirty="0" err="1"/>
              <a:t>thức</a:t>
            </a:r>
            <a:r>
              <a:rPr lang="en-US" dirty="0"/>
              <a:t> </a:t>
            </a:r>
            <a:r>
              <a:rPr lang="en-US" dirty="0" err="1"/>
              <a:t>và</a:t>
            </a:r>
            <a:r>
              <a:rPr lang="en-US" dirty="0"/>
              <a:t> </a:t>
            </a:r>
            <a:r>
              <a:rPr lang="en-US" dirty="0" err="1"/>
              <a:t>phương</a:t>
            </a:r>
            <a:r>
              <a:rPr lang="en-US" dirty="0"/>
              <a:t> </a:t>
            </a:r>
            <a:r>
              <a:rPr lang="en-US" dirty="0" err="1"/>
              <a:t>pháp</a:t>
            </a:r>
            <a:r>
              <a:rPr lang="en-US" dirty="0"/>
              <a:t> </a:t>
            </a:r>
            <a:r>
              <a:rPr lang="en-US" dirty="0" err="1"/>
              <a:t>như</a:t>
            </a:r>
            <a:r>
              <a:rPr lang="en-US" dirty="0"/>
              <a:t> </a:t>
            </a:r>
            <a:r>
              <a:rPr lang="en-US" dirty="0" err="1"/>
              <a:t>thế</a:t>
            </a:r>
            <a:r>
              <a:rPr lang="en-US" dirty="0"/>
              <a:t> </a:t>
            </a:r>
            <a:r>
              <a:rPr lang="en-US" dirty="0" err="1"/>
              <a:t>nào</a:t>
            </a:r>
            <a:r>
              <a:rPr lang="en-US" dirty="0"/>
              <a:t>?</a:t>
            </a:r>
          </a:p>
          <a:p>
            <a:pPr lvl="1"/>
            <a:r>
              <a:rPr lang="en-US" dirty="0" err="1"/>
              <a:t>Đặt</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mà</a:t>
            </a:r>
            <a:r>
              <a:rPr lang="en-US" dirty="0"/>
              <a:t> </a:t>
            </a:r>
            <a:r>
              <a:rPr lang="en-US" dirty="0" err="1"/>
              <a:t>nhóm</a:t>
            </a:r>
            <a:r>
              <a:rPr lang="en-US" dirty="0"/>
              <a:t> </a:t>
            </a:r>
            <a:r>
              <a:rPr lang="en-US" dirty="0" err="1"/>
              <a:t>còn</a:t>
            </a:r>
            <a:r>
              <a:rPr lang="en-US" dirty="0"/>
              <a:t> </a:t>
            </a:r>
            <a:r>
              <a:rPr lang="en-US" dirty="0" err="1"/>
              <a:t>băn</a:t>
            </a:r>
            <a:r>
              <a:rPr lang="en-US" dirty="0"/>
              <a:t> </a:t>
            </a:r>
            <a:r>
              <a:rPr lang="en-US" dirty="0" err="1"/>
              <a:t>khoăn</a:t>
            </a:r>
            <a:r>
              <a:rPr lang="en-US" dirty="0"/>
              <a:t> </a:t>
            </a:r>
            <a:r>
              <a:rPr lang="en-US" dirty="0" err="1"/>
              <a:t>về</a:t>
            </a:r>
            <a:r>
              <a:rPr lang="en-US" dirty="0"/>
              <a:t> </a:t>
            </a:r>
            <a:r>
              <a:rPr lang="en-US" dirty="0" err="1"/>
              <a:t>chủ</a:t>
            </a:r>
            <a:r>
              <a:rPr lang="en-US" dirty="0"/>
              <a:t> </a:t>
            </a:r>
            <a:r>
              <a:rPr lang="en-US" dirty="0" err="1"/>
              <a:t>đề</a:t>
            </a:r>
            <a:r>
              <a:rPr lang="en-US" dirty="0"/>
              <a:t>.</a:t>
            </a:r>
          </a:p>
          <a:p>
            <a:r>
              <a:rPr lang="en-US" dirty="0" err="1"/>
              <a:t>Thời</a:t>
            </a:r>
            <a:r>
              <a:rPr lang="en-US" dirty="0"/>
              <a:t> </a:t>
            </a:r>
            <a:r>
              <a:rPr lang="en-US" dirty="0" err="1"/>
              <a:t>gian</a:t>
            </a:r>
            <a:r>
              <a:rPr lang="en-US" dirty="0"/>
              <a:t>: 30 </a:t>
            </a:r>
            <a:r>
              <a:rPr lang="en-US" dirty="0" err="1"/>
              <a:t>phút</a:t>
            </a:r>
            <a:endParaRPr lang="en-US" dirty="0"/>
          </a:p>
        </p:txBody>
      </p:sp>
    </p:spTree>
    <p:extLst>
      <p:ext uri="{BB962C8B-B14F-4D97-AF65-F5344CB8AC3E}">
        <p14:creationId xmlns:p14="http://schemas.microsoft.com/office/powerpoint/2010/main" val="2957830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113ac30190f_0_569"/>
          <p:cNvSpPr txBox="1">
            <a:spLocks noGrp="1"/>
          </p:cNvSpPr>
          <p:nvPr>
            <p:ph type="title"/>
          </p:nvPr>
        </p:nvSpPr>
        <p:spPr>
          <a:xfrm>
            <a:off x="897352" y="2217407"/>
            <a:ext cx="10364206" cy="221021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2666"/>
              <a:buFont typeface="Times New Roman"/>
              <a:buNone/>
            </a:pPr>
            <a:r>
              <a:rPr lang="en-US" sz="3200" b="1" dirty="0" err="1">
                <a:solidFill>
                  <a:srgbClr val="002060"/>
                </a:solidFill>
                <a:latin typeface="Times New Roman"/>
                <a:ea typeface="Times New Roman"/>
                <a:cs typeface="Times New Roman"/>
                <a:sym typeface="Times New Roman"/>
              </a:rPr>
              <a:t>GỢI</a:t>
            </a:r>
            <a:r>
              <a:rPr lang="en-US" sz="3200" b="1" dirty="0">
                <a:solidFill>
                  <a:srgbClr val="002060"/>
                </a:solidFill>
                <a:latin typeface="Times New Roman"/>
                <a:ea typeface="Times New Roman"/>
                <a:cs typeface="Times New Roman"/>
                <a:sym typeface="Times New Roman"/>
              </a:rPr>
              <a:t> Ý </a:t>
            </a:r>
            <a:endParaRPr sz="3200" b="1" dirty="0">
              <a:solidFill>
                <a:srgbClr val="002060"/>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rgbClr val="FF0000"/>
              </a:buClr>
              <a:buSzPts val="2666"/>
              <a:buFont typeface="Times New Roman"/>
              <a:buNone/>
            </a:pPr>
            <a:r>
              <a:rPr lang="en-US" sz="3600" b="1" dirty="0">
                <a:latin typeface="Times New Roman"/>
                <a:ea typeface="Times New Roman"/>
                <a:cs typeface="Times New Roman"/>
                <a:sym typeface="Times New Roman"/>
              </a:rPr>
              <a:t>PHÂN PHỐI CHƯƠNG TRÌNH HĐTN, HN 8</a:t>
            </a:r>
            <a:endParaRPr dirty="0">
              <a:solidFill>
                <a:srgbClr val="FF0000"/>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766"/>
        <p:cNvGrpSpPr/>
        <p:nvPr/>
      </p:nvGrpSpPr>
      <p:grpSpPr>
        <a:xfrm>
          <a:off x="0" y="0"/>
          <a:ext cx="0" cy="0"/>
          <a:chOff x="0" y="0"/>
          <a:chExt cx="0" cy="0"/>
        </a:xfrm>
      </p:grpSpPr>
      <p:sp>
        <p:nvSpPr>
          <p:cNvPr id="767" name="Google Shape;767;g113ac30190f_0_727"/>
          <p:cNvSpPr txBox="1">
            <a:spLocks noGrp="1"/>
          </p:cNvSpPr>
          <p:nvPr>
            <p:ph type="title"/>
          </p:nvPr>
        </p:nvSpPr>
        <p:spPr>
          <a:xfrm>
            <a:off x="7464614" y="1783959"/>
            <a:ext cx="4087306" cy="2889114"/>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3200"/>
            </a:pPr>
            <a:r>
              <a:rPr lang="en-US" sz="3000" b="1" kern="1200">
                <a:solidFill>
                  <a:schemeClr val="tx1"/>
                </a:solidFill>
                <a:latin typeface="+mj-lt"/>
                <a:ea typeface="+mj-ea"/>
                <a:cs typeface="+mj-cs"/>
                <a:sym typeface="Arial"/>
              </a:rPr>
              <a:t>PHƯƠNG PHÁP VÀ HÌNH THỨC </a:t>
            </a:r>
            <a:br>
              <a:rPr lang="en-US" sz="3000" b="1" kern="1200">
                <a:solidFill>
                  <a:schemeClr val="tx1"/>
                </a:solidFill>
                <a:latin typeface="+mj-lt"/>
                <a:ea typeface="+mj-ea"/>
                <a:cs typeface="+mj-cs"/>
                <a:sym typeface="Arial"/>
              </a:rPr>
            </a:br>
            <a:r>
              <a:rPr lang="en-US" sz="3000" b="1" kern="1200">
                <a:solidFill>
                  <a:schemeClr val="tx1"/>
                </a:solidFill>
                <a:latin typeface="+mj-lt"/>
                <a:ea typeface="+mj-ea"/>
                <a:cs typeface="+mj-cs"/>
                <a:sym typeface="Arial"/>
              </a:rPr>
              <a:t>TỔ CHỨC </a:t>
            </a:r>
            <a:br>
              <a:rPr lang="en-US" sz="3000" b="1" kern="1200">
                <a:solidFill>
                  <a:schemeClr val="tx1"/>
                </a:solidFill>
                <a:latin typeface="+mj-lt"/>
                <a:ea typeface="+mj-ea"/>
                <a:cs typeface="+mj-cs"/>
                <a:sym typeface="Arial"/>
              </a:rPr>
            </a:br>
            <a:r>
              <a:rPr lang="en-US" sz="3000" b="1" kern="1200">
                <a:solidFill>
                  <a:schemeClr val="tx1"/>
                </a:solidFill>
                <a:latin typeface="+mj-lt"/>
                <a:ea typeface="+mj-ea"/>
                <a:cs typeface="+mj-cs"/>
                <a:sym typeface="Arial"/>
              </a:rPr>
              <a:t>HOẠT ĐỘNG </a:t>
            </a:r>
            <a:br>
              <a:rPr lang="en-US" sz="3000" b="1" kern="1200">
                <a:solidFill>
                  <a:schemeClr val="tx1"/>
                </a:solidFill>
                <a:latin typeface="+mj-lt"/>
                <a:ea typeface="+mj-ea"/>
                <a:cs typeface="+mj-cs"/>
                <a:sym typeface="Arial"/>
              </a:rPr>
            </a:br>
            <a:r>
              <a:rPr lang="en-US" sz="3000" b="1" kern="1200">
                <a:solidFill>
                  <a:schemeClr val="tx1"/>
                </a:solidFill>
                <a:latin typeface="+mj-lt"/>
                <a:ea typeface="+mj-ea"/>
                <a:cs typeface="+mj-cs"/>
                <a:sym typeface="Arial"/>
              </a:rPr>
              <a:t>TRẢI NGHIỆM, HƯỚNG NGHIỆP 8</a:t>
            </a:r>
          </a:p>
        </p:txBody>
      </p:sp>
      <p:sp>
        <p:nvSpPr>
          <p:cNvPr id="772" name="Freeform: Shape 771">
            <a:extLst>
              <a:ext uri="{FF2B5EF4-FFF2-40B4-BE49-F238E27FC236}">
                <a16:creationId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oogle Shape;768;g113ac30190f_0_727">
            <a:extLst>
              <a:ext uri="{FF2B5EF4-FFF2-40B4-BE49-F238E27FC236}">
                <a16:creationId xmlns:a16="http://schemas.microsoft.com/office/drawing/2014/main" id="{AA7E96BD-D03B-A0F4-098D-65CEF4FB6306}"/>
              </a:ext>
            </a:extLst>
          </p:cNvPr>
          <p:cNvPicPr preferRelativeResize="0">
            <a:picLocks/>
          </p:cNvPicPr>
          <p:nvPr/>
        </p:nvPicPr>
        <p:blipFill rotWithShape="1">
          <a:blip r:embed="rId3" cstate="email">
            <a:extLst>
              <a:ext uri="{28A0092B-C50C-407E-A947-70E740481C1C}">
                <a14:useLocalDpi xmlns:a14="http://schemas.microsoft.com/office/drawing/2010/main"/>
              </a:ext>
            </a:extLst>
          </a:blip>
          <a:srcRect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67"/>
                                        </p:tgtEl>
                                        <p:attrNameLst>
                                          <p:attrName>style.visibility</p:attrName>
                                        </p:attrNameLst>
                                      </p:cBhvr>
                                      <p:to>
                                        <p:strVal val="visible"/>
                                      </p:to>
                                    </p:set>
                                    <p:animEffect transition="in" filter="fade">
                                      <p:cBhvr>
                                        <p:cTn id="7" dur="700"/>
                                        <p:tgtEl>
                                          <p:spTgt spid="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307" y="1062789"/>
            <a:ext cx="9143538" cy="1066800"/>
          </a:xfrm>
        </p:spPr>
        <p:txBody>
          <a:bodyPr>
            <a:normAutofit fontScale="90000"/>
          </a:bodyPr>
          <a:lstStyle/>
          <a:p>
            <a:pPr algn="ctr"/>
            <a:r>
              <a:rPr lang="en-US" b="1" dirty="0"/>
              <a:t>NỘI QUY LỚP TẬP HUẤN ONLINE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6233482"/>
              </p:ext>
            </p:extLst>
          </p:nvPr>
        </p:nvGraphicFramePr>
        <p:xfrm>
          <a:off x="504668" y="2241885"/>
          <a:ext cx="10728816"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07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g113ac30190f_0_732"/>
          <p:cNvSpPr txBox="1">
            <a:spLocks noGrp="1"/>
          </p:cNvSpPr>
          <p:nvPr>
            <p:ph type="title"/>
          </p:nvPr>
        </p:nvSpPr>
        <p:spPr>
          <a:xfrm>
            <a:off x="839788" y="766354"/>
            <a:ext cx="10515600" cy="64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030A0"/>
              </a:buClr>
              <a:buSzPct val="100000"/>
              <a:buFont typeface="Arial"/>
              <a:buNone/>
            </a:pPr>
            <a:r>
              <a:rPr lang="en-US" b="1">
                <a:solidFill>
                  <a:srgbClr val="7030A0"/>
                </a:solidFill>
                <a:latin typeface="Arial"/>
                <a:ea typeface="Arial"/>
                <a:cs typeface="Arial"/>
                <a:sym typeface="Arial"/>
              </a:rPr>
              <a:t>Hướng dẫn tổ chức các loại hoạt động (1)</a:t>
            </a:r>
            <a:endParaRPr b="1">
              <a:solidFill>
                <a:srgbClr val="7030A0"/>
              </a:solidFill>
              <a:latin typeface="Arial"/>
              <a:ea typeface="Arial"/>
              <a:cs typeface="Arial"/>
              <a:sym typeface="Arial"/>
            </a:endParaRPr>
          </a:p>
        </p:txBody>
      </p:sp>
      <p:sp>
        <p:nvSpPr>
          <p:cNvPr id="774" name="Google Shape;774;g113ac30190f_0_732"/>
          <p:cNvSpPr txBox="1">
            <a:spLocks noGrp="1"/>
          </p:cNvSpPr>
          <p:nvPr>
            <p:ph type="body" idx="1"/>
          </p:nvPr>
        </p:nvSpPr>
        <p:spPr>
          <a:xfrm>
            <a:off x="839788" y="1681163"/>
            <a:ext cx="5157900" cy="513300"/>
          </a:xfrm>
          <a:prstGeom prst="rect">
            <a:avLst/>
          </a:prstGeom>
          <a:solidFill>
            <a:srgbClr val="FFC000"/>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err="1"/>
              <a:t>HOẠT</a:t>
            </a:r>
            <a:r>
              <a:rPr lang="en-US" dirty="0"/>
              <a:t> </a:t>
            </a:r>
            <a:r>
              <a:rPr lang="en-US" dirty="0" err="1"/>
              <a:t>ĐỘNG</a:t>
            </a:r>
            <a:r>
              <a:rPr lang="en-US" dirty="0"/>
              <a:t> </a:t>
            </a:r>
            <a:r>
              <a:rPr lang="en-US" dirty="0" err="1"/>
              <a:t>KHÁM</a:t>
            </a:r>
            <a:r>
              <a:rPr lang="en-US" dirty="0"/>
              <a:t> </a:t>
            </a:r>
            <a:r>
              <a:rPr lang="en-US" dirty="0" err="1"/>
              <a:t>PHÁ</a:t>
            </a:r>
            <a:endParaRPr dirty="0"/>
          </a:p>
        </p:txBody>
      </p:sp>
      <p:sp>
        <p:nvSpPr>
          <p:cNvPr id="775" name="Google Shape;775;g113ac30190f_0_732"/>
          <p:cNvSpPr txBox="1">
            <a:spLocks noGrp="1"/>
          </p:cNvSpPr>
          <p:nvPr>
            <p:ph type="body" idx="2"/>
          </p:nvPr>
        </p:nvSpPr>
        <p:spPr>
          <a:xfrm>
            <a:off x="839787" y="2464933"/>
            <a:ext cx="5157900" cy="3684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1800" dirty="0" err="1"/>
              <a:t>Thảo</a:t>
            </a:r>
            <a:r>
              <a:rPr lang="en-US" sz="1800" dirty="0"/>
              <a:t> </a:t>
            </a:r>
            <a:r>
              <a:rPr lang="en-US" sz="1800" dirty="0" err="1"/>
              <a:t>luận</a:t>
            </a:r>
            <a:r>
              <a:rPr lang="en-US" sz="1800" dirty="0"/>
              <a:t> </a:t>
            </a:r>
            <a:r>
              <a:rPr lang="en-US" sz="1800" dirty="0" err="1"/>
              <a:t>nhóm</a:t>
            </a:r>
            <a:r>
              <a:rPr lang="en-US" sz="1800" dirty="0"/>
              <a:t> </a:t>
            </a:r>
            <a:r>
              <a:rPr lang="en-US" sz="1800" dirty="0" err="1"/>
              <a:t>để</a:t>
            </a:r>
            <a:r>
              <a:rPr lang="en-US" sz="1800" dirty="0"/>
              <a:t> chia </a:t>
            </a:r>
            <a:r>
              <a:rPr lang="en-US" sz="1800" dirty="0" err="1"/>
              <a:t>sẻ</a:t>
            </a:r>
            <a:r>
              <a:rPr lang="en-US" sz="1800" dirty="0"/>
              <a:t> </a:t>
            </a:r>
            <a:r>
              <a:rPr lang="en-US" sz="1800" dirty="0" err="1"/>
              <a:t>kinh</a:t>
            </a:r>
            <a:r>
              <a:rPr lang="en-US" sz="1800" dirty="0"/>
              <a:t> </a:t>
            </a:r>
            <a:r>
              <a:rPr lang="en-US" sz="1800" dirty="0" err="1"/>
              <a:t>nghiệm</a:t>
            </a:r>
            <a:r>
              <a:rPr lang="en-US" sz="1800" dirty="0"/>
              <a:t> </a:t>
            </a:r>
            <a:r>
              <a:rPr lang="en-US" sz="1800" dirty="0" err="1"/>
              <a:t>đã</a:t>
            </a:r>
            <a:r>
              <a:rPr lang="en-US" sz="1800" dirty="0"/>
              <a:t> </a:t>
            </a:r>
            <a:r>
              <a:rPr lang="en-US" sz="1800" dirty="0" err="1"/>
              <a:t>trải</a:t>
            </a:r>
            <a:r>
              <a:rPr lang="en-US" sz="1800" dirty="0"/>
              <a:t> qua </a:t>
            </a:r>
            <a:r>
              <a:rPr lang="en-US" sz="1800" dirty="0" err="1"/>
              <a:t>của</a:t>
            </a:r>
            <a:r>
              <a:rPr lang="en-US" sz="1800" dirty="0"/>
              <a:t> HS.</a:t>
            </a:r>
            <a:endParaRPr sz="1800" dirty="0"/>
          </a:p>
          <a:p>
            <a:pPr marL="228600" lvl="0" indent="-228600" algn="l" rtl="0">
              <a:lnSpc>
                <a:spcPct val="90000"/>
              </a:lnSpc>
              <a:spcBef>
                <a:spcPts val="1000"/>
              </a:spcBef>
              <a:spcAft>
                <a:spcPts val="0"/>
              </a:spcAft>
              <a:buClr>
                <a:schemeClr val="dk1"/>
              </a:buClr>
              <a:buSzPts val="2000"/>
              <a:buChar char="•"/>
            </a:pPr>
            <a:r>
              <a:rPr lang="en-US" sz="1800" dirty="0" err="1"/>
              <a:t>Hỏi</a:t>
            </a:r>
            <a:r>
              <a:rPr lang="en-US" sz="1800" dirty="0"/>
              <a:t> </a:t>
            </a:r>
            <a:r>
              <a:rPr lang="en-US" sz="1800" dirty="0" err="1"/>
              <a:t>đáp</a:t>
            </a:r>
            <a:r>
              <a:rPr lang="en-US" sz="1800" dirty="0"/>
              <a:t>.</a:t>
            </a:r>
            <a:endParaRPr sz="1800" dirty="0"/>
          </a:p>
          <a:p>
            <a:pPr marL="228600" lvl="0" indent="-228600" algn="l" rtl="0">
              <a:lnSpc>
                <a:spcPct val="90000"/>
              </a:lnSpc>
              <a:spcBef>
                <a:spcPts val="1000"/>
              </a:spcBef>
              <a:spcAft>
                <a:spcPts val="0"/>
              </a:spcAft>
              <a:buClr>
                <a:schemeClr val="dk1"/>
              </a:buClr>
              <a:buSzPts val="2000"/>
              <a:buChar char="•"/>
            </a:pPr>
            <a:r>
              <a:rPr lang="en-US" sz="1800" dirty="0" err="1"/>
              <a:t>Phỏng</a:t>
            </a:r>
            <a:r>
              <a:rPr lang="en-US" sz="1800" dirty="0"/>
              <a:t> </a:t>
            </a:r>
            <a:r>
              <a:rPr lang="en-US" sz="1800" dirty="0" err="1"/>
              <a:t>vấn</a:t>
            </a:r>
            <a:r>
              <a:rPr lang="en-US" sz="1800" dirty="0"/>
              <a:t> </a:t>
            </a:r>
            <a:r>
              <a:rPr lang="en-US" sz="1800" dirty="0" err="1"/>
              <a:t>nhanh</a:t>
            </a:r>
            <a:r>
              <a:rPr lang="en-US" sz="1800" dirty="0"/>
              <a:t> HS </a:t>
            </a:r>
            <a:r>
              <a:rPr lang="en-US" sz="1800" dirty="0" err="1"/>
              <a:t>cả</a:t>
            </a:r>
            <a:r>
              <a:rPr lang="en-US" sz="1800" dirty="0"/>
              <a:t> </a:t>
            </a:r>
            <a:r>
              <a:rPr lang="en-US" sz="1800" dirty="0" err="1"/>
              <a:t>lớp</a:t>
            </a:r>
            <a:r>
              <a:rPr lang="en-US" sz="1800" dirty="0"/>
              <a:t>.</a:t>
            </a:r>
            <a:endParaRPr sz="1800" dirty="0"/>
          </a:p>
          <a:p>
            <a:pPr marL="228600" lvl="0" indent="-228600" algn="l" rtl="0">
              <a:lnSpc>
                <a:spcPct val="90000"/>
              </a:lnSpc>
              <a:spcBef>
                <a:spcPts val="1000"/>
              </a:spcBef>
              <a:spcAft>
                <a:spcPts val="0"/>
              </a:spcAft>
              <a:buClr>
                <a:schemeClr val="dk1"/>
              </a:buClr>
              <a:buSzPts val="2000"/>
              <a:buChar char="•"/>
            </a:pPr>
            <a:r>
              <a:rPr lang="en-US" sz="1800" dirty="0" err="1"/>
              <a:t>Trình</a:t>
            </a:r>
            <a:r>
              <a:rPr lang="en-US" sz="1800" dirty="0"/>
              <a:t> </a:t>
            </a:r>
            <a:r>
              <a:rPr lang="en-US" sz="1800" dirty="0" err="1"/>
              <a:t>diễn</a:t>
            </a:r>
            <a:r>
              <a:rPr lang="en-US" sz="1800" dirty="0"/>
              <a:t> </a:t>
            </a:r>
            <a:r>
              <a:rPr lang="en-US" sz="1800" dirty="0" err="1"/>
              <a:t>lại</a:t>
            </a:r>
            <a:r>
              <a:rPr lang="en-US" sz="1800" dirty="0"/>
              <a:t> </a:t>
            </a:r>
            <a:r>
              <a:rPr lang="en-US" sz="1800" dirty="0" err="1"/>
              <a:t>kinh</a:t>
            </a:r>
            <a:r>
              <a:rPr lang="en-US" sz="1800" dirty="0"/>
              <a:t> </a:t>
            </a:r>
            <a:r>
              <a:rPr lang="en-US" sz="1800" dirty="0" err="1"/>
              <a:t>nghiệm</a:t>
            </a:r>
            <a:r>
              <a:rPr lang="en-US" sz="1800" dirty="0"/>
              <a:t> </a:t>
            </a:r>
            <a:r>
              <a:rPr lang="en-US" sz="1800" dirty="0" err="1"/>
              <a:t>điển</a:t>
            </a:r>
            <a:r>
              <a:rPr lang="en-US" sz="1800" dirty="0"/>
              <a:t> </a:t>
            </a:r>
            <a:r>
              <a:rPr lang="en-US" sz="1800" dirty="0" err="1"/>
              <a:t>hình</a:t>
            </a:r>
            <a:r>
              <a:rPr lang="en-US" sz="1800" dirty="0"/>
              <a:t> </a:t>
            </a:r>
            <a:r>
              <a:rPr lang="en-US" sz="1800" dirty="0" err="1"/>
              <a:t>trước</a:t>
            </a:r>
            <a:r>
              <a:rPr lang="en-US" sz="1800" dirty="0"/>
              <a:t> </a:t>
            </a:r>
            <a:r>
              <a:rPr lang="en-US" sz="1800" dirty="0" err="1"/>
              <a:t>lớp</a:t>
            </a:r>
            <a:r>
              <a:rPr lang="en-US" sz="1800" dirty="0"/>
              <a:t>.</a:t>
            </a:r>
            <a:endParaRPr sz="1800" dirty="0"/>
          </a:p>
          <a:p>
            <a:pPr marL="228600" lvl="0" indent="-228600" algn="l" rtl="0">
              <a:lnSpc>
                <a:spcPct val="90000"/>
              </a:lnSpc>
              <a:spcBef>
                <a:spcPts val="1000"/>
              </a:spcBef>
              <a:spcAft>
                <a:spcPts val="0"/>
              </a:spcAft>
              <a:buClr>
                <a:schemeClr val="dk1"/>
              </a:buClr>
              <a:buSzPts val="2000"/>
              <a:buChar char="•"/>
            </a:pPr>
            <a:r>
              <a:rPr lang="en-US" sz="1800" dirty="0" err="1"/>
              <a:t>Trò</a:t>
            </a:r>
            <a:r>
              <a:rPr lang="en-US" sz="1800" dirty="0"/>
              <a:t> </a:t>
            </a:r>
            <a:r>
              <a:rPr lang="en-US" sz="1800" dirty="0" err="1"/>
              <a:t>chơi</a:t>
            </a:r>
            <a:r>
              <a:rPr lang="en-US" sz="1800" dirty="0"/>
              <a:t>.</a:t>
            </a:r>
            <a:endParaRPr sz="1800" dirty="0"/>
          </a:p>
          <a:p>
            <a:pPr marL="228600" lvl="0" indent="-228600" algn="l" rtl="0">
              <a:lnSpc>
                <a:spcPct val="90000"/>
              </a:lnSpc>
              <a:spcBef>
                <a:spcPts val="1000"/>
              </a:spcBef>
              <a:spcAft>
                <a:spcPts val="0"/>
              </a:spcAft>
              <a:buClr>
                <a:schemeClr val="dk1"/>
              </a:buClr>
              <a:buSzPts val="2000"/>
              <a:buChar char="•"/>
            </a:pPr>
            <a:r>
              <a:rPr lang="en-US" sz="1800" dirty="0"/>
              <a:t>…</a:t>
            </a:r>
            <a:endParaRPr sz="1800" dirty="0"/>
          </a:p>
        </p:txBody>
      </p:sp>
      <p:sp>
        <p:nvSpPr>
          <p:cNvPr id="776" name="Google Shape;776;g113ac30190f_0_732"/>
          <p:cNvSpPr txBox="1">
            <a:spLocks noGrp="1"/>
          </p:cNvSpPr>
          <p:nvPr>
            <p:ph type="body" idx="3"/>
          </p:nvPr>
        </p:nvSpPr>
        <p:spPr>
          <a:xfrm>
            <a:off x="6172200" y="1681163"/>
            <a:ext cx="5183100" cy="513300"/>
          </a:xfrm>
          <a:prstGeom prst="rect">
            <a:avLst/>
          </a:prstGeom>
          <a:solidFill>
            <a:srgbClr val="00B050"/>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err="1"/>
              <a:t>HOẠT</a:t>
            </a:r>
            <a:r>
              <a:rPr lang="en-US" dirty="0"/>
              <a:t> </a:t>
            </a:r>
            <a:r>
              <a:rPr lang="en-US" dirty="0" err="1"/>
              <a:t>ĐỘNG</a:t>
            </a:r>
            <a:r>
              <a:rPr lang="en-US" dirty="0"/>
              <a:t> </a:t>
            </a:r>
            <a:r>
              <a:rPr lang="en-US" dirty="0" err="1"/>
              <a:t>RÈN</a:t>
            </a:r>
            <a:r>
              <a:rPr lang="en-US" dirty="0"/>
              <a:t> </a:t>
            </a:r>
            <a:r>
              <a:rPr lang="en-US" dirty="0" err="1"/>
              <a:t>LUYỆN</a:t>
            </a:r>
            <a:endParaRPr dirty="0"/>
          </a:p>
        </p:txBody>
      </p:sp>
      <p:sp>
        <p:nvSpPr>
          <p:cNvPr id="777" name="Google Shape;777;g113ac30190f_0_732"/>
          <p:cNvSpPr txBox="1">
            <a:spLocks noGrp="1"/>
          </p:cNvSpPr>
          <p:nvPr>
            <p:ph type="body" idx="4"/>
          </p:nvPr>
        </p:nvSpPr>
        <p:spPr>
          <a:xfrm>
            <a:off x="6172200" y="2392932"/>
            <a:ext cx="5183100" cy="3684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1800" dirty="0" err="1"/>
              <a:t>Làm</a:t>
            </a:r>
            <a:r>
              <a:rPr lang="en-US" sz="1800" dirty="0"/>
              <a:t> </a:t>
            </a:r>
            <a:r>
              <a:rPr lang="en-US" sz="1800" dirty="0" err="1"/>
              <a:t>việc</a:t>
            </a:r>
            <a:r>
              <a:rPr lang="en-US" sz="1800" dirty="0"/>
              <a:t> </a:t>
            </a:r>
            <a:r>
              <a:rPr lang="en-US" sz="1800" dirty="0" err="1"/>
              <a:t>nhóm</a:t>
            </a:r>
            <a:r>
              <a:rPr lang="en-US" sz="1800" dirty="0"/>
              <a:t> (</a:t>
            </a:r>
            <a:r>
              <a:rPr lang="en-US" sz="1800" dirty="0" err="1"/>
              <a:t>tạo</a:t>
            </a:r>
            <a:r>
              <a:rPr lang="en-US" sz="1800" dirty="0"/>
              <a:t> </a:t>
            </a:r>
            <a:r>
              <a:rPr lang="en-US" sz="1800" dirty="0" err="1"/>
              <a:t>ra</a:t>
            </a:r>
            <a:r>
              <a:rPr lang="en-US" sz="1800" dirty="0"/>
              <a:t> </a:t>
            </a:r>
            <a:r>
              <a:rPr lang="en-US" sz="1800" dirty="0" err="1"/>
              <a:t>sản</a:t>
            </a:r>
            <a:r>
              <a:rPr lang="en-US" sz="1800" dirty="0"/>
              <a:t> </a:t>
            </a:r>
            <a:r>
              <a:rPr lang="en-US" sz="1800" dirty="0" err="1"/>
              <a:t>phẩm</a:t>
            </a:r>
            <a:r>
              <a:rPr lang="en-US" sz="1800" dirty="0"/>
              <a:t>).</a:t>
            </a:r>
            <a:endParaRPr sz="1800" dirty="0"/>
          </a:p>
          <a:p>
            <a:pPr marL="228600" lvl="0" indent="-228600" algn="l" rtl="0">
              <a:lnSpc>
                <a:spcPct val="90000"/>
              </a:lnSpc>
              <a:spcBef>
                <a:spcPts val="600"/>
              </a:spcBef>
              <a:spcAft>
                <a:spcPts val="0"/>
              </a:spcAft>
              <a:buClr>
                <a:schemeClr val="dk1"/>
              </a:buClr>
              <a:buSzPts val="2000"/>
              <a:buChar char="•"/>
            </a:pPr>
            <a:r>
              <a:rPr lang="en-US" sz="1800" dirty="0" err="1"/>
              <a:t>Thảo</a:t>
            </a:r>
            <a:r>
              <a:rPr lang="en-US" sz="1800" dirty="0"/>
              <a:t> </a:t>
            </a:r>
            <a:r>
              <a:rPr lang="en-US" sz="1800" dirty="0" err="1"/>
              <a:t>luận</a:t>
            </a:r>
            <a:r>
              <a:rPr lang="en-US" sz="1800" dirty="0"/>
              <a:t>/</a:t>
            </a:r>
            <a:r>
              <a:rPr lang="en-US" sz="1800" dirty="0" err="1"/>
              <a:t>trao</a:t>
            </a:r>
            <a:r>
              <a:rPr lang="en-US" sz="1800" dirty="0"/>
              <a:t> </a:t>
            </a:r>
            <a:r>
              <a:rPr lang="en-US" sz="1800" dirty="0" err="1"/>
              <a:t>đổi</a:t>
            </a:r>
            <a:r>
              <a:rPr lang="en-US" sz="1800" dirty="0"/>
              <a:t> </a:t>
            </a:r>
            <a:r>
              <a:rPr lang="en-US" sz="1800" dirty="0" err="1"/>
              <a:t>nhóm</a:t>
            </a:r>
            <a:r>
              <a:rPr lang="en-US" sz="1800" dirty="0"/>
              <a:t> (</a:t>
            </a:r>
            <a:r>
              <a:rPr lang="en-US" sz="1800" dirty="0" err="1"/>
              <a:t>vấn</a:t>
            </a:r>
            <a:r>
              <a:rPr lang="en-US" sz="1800" dirty="0"/>
              <a:t> </a:t>
            </a:r>
            <a:r>
              <a:rPr lang="en-US" sz="1800" dirty="0" err="1"/>
              <a:t>đề</a:t>
            </a:r>
            <a:r>
              <a:rPr lang="en-US" sz="1800" dirty="0"/>
              <a:t> </a:t>
            </a:r>
            <a:r>
              <a:rPr lang="en-US" sz="1800" dirty="0" err="1"/>
              <a:t>cần</a:t>
            </a:r>
            <a:r>
              <a:rPr lang="en-US" sz="1800" dirty="0"/>
              <a:t> </a:t>
            </a:r>
            <a:r>
              <a:rPr lang="en-US" sz="1800" dirty="0" err="1"/>
              <a:t>thỏa</a:t>
            </a:r>
            <a:r>
              <a:rPr lang="en-US" sz="1800" dirty="0"/>
              <a:t> </a:t>
            </a:r>
            <a:r>
              <a:rPr lang="en-US" sz="1800" dirty="0" err="1"/>
              <a:t>luận</a:t>
            </a:r>
            <a:r>
              <a:rPr lang="en-US" sz="1800" dirty="0"/>
              <a:t> </a:t>
            </a:r>
            <a:r>
              <a:rPr lang="en-US" sz="1800" dirty="0" err="1"/>
              <a:t>vì</a:t>
            </a:r>
            <a:r>
              <a:rPr lang="en-US" sz="1800" dirty="0"/>
              <a:t> </a:t>
            </a:r>
            <a:r>
              <a:rPr lang="en-US" sz="1800" dirty="0" err="1"/>
              <a:t>có</a:t>
            </a:r>
            <a:r>
              <a:rPr lang="en-US" sz="1800" dirty="0"/>
              <a:t> </a:t>
            </a:r>
            <a:r>
              <a:rPr lang="en-US" sz="1800" dirty="0" err="1"/>
              <a:t>nhiều</a:t>
            </a:r>
            <a:r>
              <a:rPr lang="en-US" sz="1800" dirty="0"/>
              <a:t> ý </a:t>
            </a:r>
            <a:r>
              <a:rPr lang="en-US" sz="1800" dirty="0" err="1"/>
              <a:t>kiến</a:t>
            </a:r>
            <a:r>
              <a:rPr lang="en-US" sz="1800" dirty="0"/>
              <a:t> </a:t>
            </a:r>
            <a:r>
              <a:rPr lang="en-US" sz="1800" dirty="0" err="1"/>
              <a:t>khác</a:t>
            </a:r>
            <a:r>
              <a:rPr lang="en-US" sz="1800" dirty="0"/>
              <a:t> </a:t>
            </a:r>
            <a:r>
              <a:rPr lang="en-US" sz="1800" dirty="0" err="1"/>
              <a:t>nhau</a:t>
            </a:r>
            <a:r>
              <a:rPr lang="en-US" sz="1800" dirty="0"/>
              <a:t>).</a:t>
            </a:r>
            <a:endParaRPr sz="1800" dirty="0"/>
          </a:p>
          <a:p>
            <a:pPr marL="228600" lvl="0" indent="-228600" algn="l" rtl="0">
              <a:lnSpc>
                <a:spcPct val="90000"/>
              </a:lnSpc>
              <a:spcBef>
                <a:spcPts val="600"/>
              </a:spcBef>
              <a:spcAft>
                <a:spcPts val="0"/>
              </a:spcAft>
              <a:buClr>
                <a:schemeClr val="dk1"/>
              </a:buClr>
              <a:buSzPts val="2000"/>
              <a:buChar char="•"/>
            </a:pPr>
            <a:r>
              <a:rPr lang="en-US" sz="1800" dirty="0"/>
              <a:t>Chia </a:t>
            </a:r>
            <a:r>
              <a:rPr lang="en-US" sz="1800" dirty="0" err="1"/>
              <a:t>sẻ</a:t>
            </a:r>
            <a:r>
              <a:rPr lang="en-US" sz="1800" dirty="0"/>
              <a:t>/</a:t>
            </a:r>
            <a:r>
              <a:rPr lang="en-US" sz="1800" dirty="0" err="1"/>
              <a:t>trình</a:t>
            </a:r>
            <a:r>
              <a:rPr lang="en-US" sz="1800" dirty="0"/>
              <a:t> </a:t>
            </a:r>
            <a:r>
              <a:rPr lang="en-US" sz="1800" dirty="0" err="1"/>
              <a:t>bày</a:t>
            </a:r>
            <a:r>
              <a:rPr lang="en-US" sz="1800" dirty="0"/>
              <a:t> </a:t>
            </a:r>
            <a:r>
              <a:rPr lang="en-US" sz="1800" dirty="0" err="1"/>
              <a:t>trong</a:t>
            </a:r>
            <a:r>
              <a:rPr lang="en-US" sz="1800" dirty="0"/>
              <a:t> </a:t>
            </a:r>
            <a:r>
              <a:rPr lang="en-US" sz="1800" dirty="0" err="1"/>
              <a:t>nhóm</a:t>
            </a:r>
            <a:r>
              <a:rPr lang="en-US" sz="1800" dirty="0"/>
              <a:t> (</a:t>
            </a:r>
            <a:r>
              <a:rPr lang="en-US" sz="1800" dirty="0" err="1"/>
              <a:t>tạo</a:t>
            </a:r>
            <a:r>
              <a:rPr lang="en-US" sz="1800" dirty="0"/>
              <a:t> </a:t>
            </a:r>
            <a:r>
              <a:rPr lang="en-US" sz="1800" dirty="0" err="1"/>
              <a:t>cơ</a:t>
            </a:r>
            <a:r>
              <a:rPr lang="en-US" sz="1800" dirty="0"/>
              <a:t> </a:t>
            </a:r>
            <a:r>
              <a:rPr lang="en-US" sz="1800" dirty="0" err="1"/>
              <a:t>hội</a:t>
            </a:r>
            <a:r>
              <a:rPr lang="en-US" sz="1800" dirty="0"/>
              <a:t> </a:t>
            </a:r>
            <a:r>
              <a:rPr lang="en-US" sz="1800" dirty="0" err="1"/>
              <a:t>cho</a:t>
            </a:r>
            <a:r>
              <a:rPr lang="en-US" sz="1800" dirty="0"/>
              <a:t> </a:t>
            </a:r>
            <a:r>
              <a:rPr lang="en-US" sz="1800" dirty="0" err="1"/>
              <a:t>cá</a:t>
            </a:r>
            <a:r>
              <a:rPr lang="en-US" sz="1800" dirty="0"/>
              <a:t> </a:t>
            </a:r>
            <a:r>
              <a:rPr lang="en-US" sz="1800" dirty="0" err="1"/>
              <a:t>nhân</a:t>
            </a:r>
            <a:r>
              <a:rPr lang="en-US" sz="1800" dirty="0"/>
              <a:t> </a:t>
            </a:r>
            <a:r>
              <a:rPr lang="en-US" sz="1800" dirty="0" err="1"/>
              <a:t>thể</a:t>
            </a:r>
            <a:r>
              <a:rPr lang="en-US" sz="1800" dirty="0"/>
              <a:t> </a:t>
            </a:r>
            <a:r>
              <a:rPr lang="en-US" sz="1800" dirty="0" err="1"/>
              <a:t>hiện</a:t>
            </a:r>
            <a:r>
              <a:rPr lang="en-US" sz="1800" dirty="0"/>
              <a:t> </a:t>
            </a:r>
            <a:r>
              <a:rPr lang="en-US" sz="1800" dirty="0" err="1"/>
              <a:t>bản</a:t>
            </a:r>
            <a:r>
              <a:rPr lang="en-US" sz="1800" dirty="0"/>
              <a:t> </a:t>
            </a:r>
            <a:r>
              <a:rPr lang="en-US" sz="1800" dirty="0" err="1"/>
              <a:t>thân</a:t>
            </a:r>
            <a:r>
              <a:rPr lang="en-US" sz="1800" dirty="0"/>
              <a:t>).</a:t>
            </a:r>
            <a:endParaRPr sz="1800" dirty="0"/>
          </a:p>
          <a:p>
            <a:pPr marL="228600" lvl="0" indent="-228600" algn="l" rtl="0">
              <a:lnSpc>
                <a:spcPct val="90000"/>
              </a:lnSpc>
              <a:spcBef>
                <a:spcPts val="600"/>
              </a:spcBef>
              <a:spcAft>
                <a:spcPts val="0"/>
              </a:spcAft>
              <a:buClr>
                <a:schemeClr val="dk1"/>
              </a:buClr>
              <a:buSzPts val="2000"/>
              <a:buChar char="•"/>
            </a:pPr>
            <a:r>
              <a:rPr lang="en-US" sz="1800" dirty="0" err="1"/>
              <a:t>Thực</a:t>
            </a:r>
            <a:r>
              <a:rPr lang="en-US" sz="1800" dirty="0"/>
              <a:t> </a:t>
            </a:r>
            <a:r>
              <a:rPr lang="en-US" sz="1800" dirty="0" err="1"/>
              <a:t>hành</a:t>
            </a:r>
            <a:r>
              <a:rPr lang="en-US" sz="1800" dirty="0"/>
              <a:t>/</a:t>
            </a:r>
            <a:r>
              <a:rPr lang="en-US" sz="1800" dirty="0" err="1"/>
              <a:t>luyện</a:t>
            </a:r>
            <a:r>
              <a:rPr lang="en-US" sz="1800" dirty="0"/>
              <a:t> </a:t>
            </a:r>
            <a:r>
              <a:rPr lang="en-US" sz="1800" dirty="0" err="1"/>
              <a:t>tập</a:t>
            </a:r>
            <a:r>
              <a:rPr lang="en-US" sz="1800" dirty="0"/>
              <a:t> </a:t>
            </a:r>
            <a:r>
              <a:rPr lang="en-US" sz="1800" dirty="0" err="1"/>
              <a:t>theo</a:t>
            </a:r>
            <a:r>
              <a:rPr lang="en-US" sz="1800" dirty="0"/>
              <a:t> </a:t>
            </a:r>
            <a:r>
              <a:rPr lang="en-US" sz="1800" dirty="0" err="1"/>
              <a:t>nhóm</a:t>
            </a:r>
            <a:r>
              <a:rPr lang="en-US" sz="1800" dirty="0"/>
              <a:t> (</a:t>
            </a:r>
            <a:r>
              <a:rPr lang="en-US" sz="1800" dirty="0" err="1"/>
              <a:t>thực</a:t>
            </a:r>
            <a:r>
              <a:rPr lang="en-US" sz="1800" dirty="0"/>
              <a:t> </a:t>
            </a:r>
            <a:r>
              <a:rPr lang="en-US" sz="1800" dirty="0" err="1"/>
              <a:t>hiện</a:t>
            </a:r>
            <a:r>
              <a:rPr lang="en-US" sz="1800" dirty="0"/>
              <a:t> </a:t>
            </a:r>
            <a:r>
              <a:rPr lang="en-US" sz="1800" dirty="0" err="1"/>
              <a:t>bài</a:t>
            </a:r>
            <a:r>
              <a:rPr lang="en-US" sz="1800" dirty="0"/>
              <a:t> </a:t>
            </a:r>
            <a:r>
              <a:rPr lang="en-US" sz="1800" dirty="0" err="1"/>
              <a:t>tập</a:t>
            </a:r>
            <a:r>
              <a:rPr lang="en-US" sz="1800" dirty="0"/>
              <a:t>, </a:t>
            </a:r>
            <a:r>
              <a:rPr lang="en-US" sz="1800" dirty="0" err="1"/>
              <a:t>nhiệm</a:t>
            </a:r>
            <a:r>
              <a:rPr lang="en-US" sz="1800" dirty="0"/>
              <a:t> </a:t>
            </a:r>
            <a:r>
              <a:rPr lang="en-US" sz="1800" dirty="0" err="1"/>
              <a:t>vụ</a:t>
            </a:r>
            <a:r>
              <a:rPr lang="en-US" sz="1800" dirty="0"/>
              <a:t> </a:t>
            </a:r>
            <a:r>
              <a:rPr lang="en-US" sz="1800" dirty="0" err="1"/>
              <a:t>ngắn</a:t>
            </a:r>
            <a:r>
              <a:rPr lang="en-US" sz="1800" dirty="0"/>
              <a:t> </a:t>
            </a:r>
            <a:r>
              <a:rPr lang="en-US" sz="1800" dirty="0" err="1"/>
              <a:t>để</a:t>
            </a:r>
            <a:r>
              <a:rPr lang="en-US" sz="1800" dirty="0"/>
              <a:t> </a:t>
            </a:r>
            <a:r>
              <a:rPr lang="en-US" sz="1800" dirty="0" err="1"/>
              <a:t>rèn</a:t>
            </a:r>
            <a:r>
              <a:rPr lang="en-US" sz="1800" dirty="0"/>
              <a:t> </a:t>
            </a:r>
            <a:r>
              <a:rPr lang="en-US" sz="1800" dirty="0" err="1"/>
              <a:t>luyện</a:t>
            </a:r>
            <a:r>
              <a:rPr lang="en-US" sz="1800" dirty="0"/>
              <a:t> </a:t>
            </a:r>
            <a:r>
              <a:rPr lang="en-US" sz="1800" dirty="0" err="1"/>
              <a:t>hành</a:t>
            </a:r>
            <a:r>
              <a:rPr lang="en-US" sz="1800" dirty="0"/>
              <a:t> vi).</a:t>
            </a:r>
            <a:endParaRPr sz="1800" dirty="0"/>
          </a:p>
          <a:p>
            <a:pPr marL="228600" lvl="0" indent="-228600" algn="l" rtl="0">
              <a:lnSpc>
                <a:spcPct val="90000"/>
              </a:lnSpc>
              <a:spcBef>
                <a:spcPts val="600"/>
              </a:spcBef>
              <a:spcAft>
                <a:spcPts val="0"/>
              </a:spcAft>
              <a:buClr>
                <a:schemeClr val="dk1"/>
              </a:buClr>
              <a:buSzPts val="2000"/>
              <a:buChar char="•"/>
            </a:pPr>
            <a:r>
              <a:rPr lang="en-US" sz="1800" dirty="0" err="1"/>
              <a:t>Xử</a:t>
            </a:r>
            <a:r>
              <a:rPr lang="en-US" sz="1800" dirty="0"/>
              <a:t> </a:t>
            </a:r>
            <a:r>
              <a:rPr lang="en-US" sz="1800" dirty="0" err="1"/>
              <a:t>lí</a:t>
            </a:r>
            <a:r>
              <a:rPr lang="en-US" sz="1800" dirty="0"/>
              <a:t> </a:t>
            </a:r>
            <a:r>
              <a:rPr lang="en-US" sz="1800" dirty="0" err="1"/>
              <a:t>tình</a:t>
            </a:r>
            <a:r>
              <a:rPr lang="en-US" sz="1800" dirty="0"/>
              <a:t> </a:t>
            </a:r>
            <a:r>
              <a:rPr lang="en-US" sz="1800" dirty="0" err="1"/>
              <a:t>huống</a:t>
            </a:r>
            <a:r>
              <a:rPr lang="en-US" sz="1800" dirty="0"/>
              <a:t> </a:t>
            </a:r>
            <a:r>
              <a:rPr lang="en-US" sz="1800" dirty="0" err="1"/>
              <a:t>theo</a:t>
            </a:r>
            <a:r>
              <a:rPr lang="en-US" sz="1800" dirty="0"/>
              <a:t> </a:t>
            </a:r>
            <a:r>
              <a:rPr lang="en-US" sz="1800" dirty="0" err="1"/>
              <a:t>nhóm</a:t>
            </a:r>
            <a:r>
              <a:rPr lang="en-US" sz="1800" dirty="0"/>
              <a:t> (</a:t>
            </a:r>
            <a:r>
              <a:rPr lang="en-US" sz="1800" dirty="0" err="1"/>
              <a:t>giải</a:t>
            </a:r>
            <a:r>
              <a:rPr lang="en-US" sz="1800" dirty="0"/>
              <a:t> </a:t>
            </a:r>
            <a:r>
              <a:rPr lang="en-US" sz="1800" dirty="0" err="1"/>
              <a:t>quyết</a:t>
            </a:r>
            <a:r>
              <a:rPr lang="en-US" sz="1800" dirty="0"/>
              <a:t> </a:t>
            </a:r>
            <a:r>
              <a:rPr lang="en-US" sz="1800" dirty="0" err="1"/>
              <a:t>một</a:t>
            </a:r>
            <a:r>
              <a:rPr lang="en-US" sz="1800" dirty="0"/>
              <a:t> </a:t>
            </a:r>
            <a:r>
              <a:rPr lang="en-US" sz="1800" dirty="0" err="1"/>
              <a:t>tình</a:t>
            </a:r>
            <a:r>
              <a:rPr lang="en-US" sz="1800" dirty="0"/>
              <a:t> </a:t>
            </a:r>
            <a:r>
              <a:rPr lang="en-US" sz="1800" dirty="0" err="1"/>
              <a:t>huống</a:t>
            </a:r>
            <a:r>
              <a:rPr lang="en-US" sz="1800" dirty="0"/>
              <a:t> </a:t>
            </a:r>
            <a:r>
              <a:rPr lang="en-US" sz="1800" dirty="0" err="1"/>
              <a:t>cần</a:t>
            </a:r>
            <a:r>
              <a:rPr lang="en-US" sz="1800" dirty="0"/>
              <a:t> </a:t>
            </a:r>
            <a:r>
              <a:rPr lang="en-US" sz="1800" dirty="0" err="1"/>
              <a:t>sự</a:t>
            </a:r>
            <a:r>
              <a:rPr lang="en-US" sz="1800" dirty="0"/>
              <a:t> </a:t>
            </a:r>
            <a:r>
              <a:rPr lang="en-US" sz="1800" dirty="0" err="1"/>
              <a:t>trao</a:t>
            </a:r>
            <a:r>
              <a:rPr lang="en-US" sz="1800" dirty="0"/>
              <a:t> </a:t>
            </a:r>
            <a:r>
              <a:rPr lang="en-US" sz="1800" dirty="0" err="1"/>
              <a:t>đổi</a:t>
            </a:r>
            <a:r>
              <a:rPr lang="en-US" sz="1800" dirty="0"/>
              <a:t> </a:t>
            </a:r>
            <a:r>
              <a:rPr lang="en-US" sz="1800" dirty="0" err="1"/>
              <a:t>về</a:t>
            </a:r>
            <a:r>
              <a:rPr lang="en-US" sz="1800" dirty="0"/>
              <a:t> </a:t>
            </a:r>
            <a:r>
              <a:rPr lang="en-US" sz="1800" dirty="0" err="1"/>
              <a:t>cach</a:t>
            </a:r>
            <a:r>
              <a:rPr lang="en-US" sz="1800" dirty="0"/>
              <a:t> </a:t>
            </a:r>
            <a:r>
              <a:rPr lang="en-US" sz="1800" dirty="0" err="1"/>
              <a:t>giải</a:t>
            </a:r>
            <a:r>
              <a:rPr lang="en-US" sz="1800" dirty="0"/>
              <a:t> </a:t>
            </a:r>
            <a:r>
              <a:rPr lang="en-US" sz="1800" dirty="0" err="1"/>
              <a:t>quyết</a:t>
            </a:r>
            <a:r>
              <a:rPr lang="en-US" sz="1800" dirty="0"/>
              <a:t>). </a:t>
            </a:r>
            <a:endParaRPr sz="1800" dirty="0"/>
          </a:p>
          <a:p>
            <a:pPr marL="228600" lvl="0" indent="-228600" algn="l" rtl="0">
              <a:lnSpc>
                <a:spcPct val="90000"/>
              </a:lnSpc>
              <a:spcBef>
                <a:spcPts val="600"/>
              </a:spcBef>
              <a:spcAft>
                <a:spcPts val="0"/>
              </a:spcAft>
              <a:buClr>
                <a:schemeClr val="dk1"/>
              </a:buClr>
              <a:buSzPts val="2000"/>
              <a:buChar char="•"/>
            </a:pPr>
            <a:r>
              <a:rPr lang="en-US" sz="1800" dirty="0" err="1"/>
              <a:t>Đóng</a:t>
            </a:r>
            <a:r>
              <a:rPr lang="en-US" sz="1800" dirty="0"/>
              <a:t> </a:t>
            </a:r>
            <a:r>
              <a:rPr lang="en-US" sz="1800" dirty="0" err="1"/>
              <a:t>vai</a:t>
            </a:r>
            <a:r>
              <a:rPr lang="en-US" sz="1800" dirty="0"/>
              <a:t>/</a:t>
            </a:r>
            <a:r>
              <a:rPr lang="en-US" sz="1800" dirty="0" err="1"/>
              <a:t>trình</a:t>
            </a:r>
            <a:r>
              <a:rPr lang="en-US" sz="1800" dirty="0"/>
              <a:t> </a:t>
            </a:r>
            <a:r>
              <a:rPr lang="en-US" sz="1800" dirty="0" err="1"/>
              <a:t>diễn</a:t>
            </a:r>
            <a:r>
              <a:rPr lang="en-US" sz="1800" dirty="0"/>
              <a:t> </a:t>
            </a:r>
            <a:r>
              <a:rPr lang="en-US" sz="1800" dirty="0" err="1"/>
              <a:t>theo</a:t>
            </a:r>
            <a:r>
              <a:rPr lang="en-US" sz="1800" dirty="0"/>
              <a:t> </a:t>
            </a:r>
            <a:r>
              <a:rPr lang="en-US" sz="1800" dirty="0" err="1"/>
              <a:t>nhóm</a:t>
            </a:r>
            <a:r>
              <a:rPr lang="en-US" sz="1800" dirty="0"/>
              <a:t>.</a:t>
            </a:r>
            <a:endParaRPr sz="1800" dirty="0"/>
          </a:p>
          <a:p>
            <a:pPr marL="228600" lvl="0" indent="-228600" algn="l" rtl="0">
              <a:lnSpc>
                <a:spcPct val="90000"/>
              </a:lnSpc>
              <a:spcBef>
                <a:spcPts val="600"/>
              </a:spcBef>
              <a:spcAft>
                <a:spcPts val="0"/>
              </a:spcAft>
              <a:buClr>
                <a:schemeClr val="dk1"/>
              </a:buClr>
              <a:buSzPts val="2000"/>
              <a:buChar char="•"/>
            </a:pPr>
            <a:r>
              <a:rPr lang="en-US" sz="1800" dirty="0" err="1"/>
              <a:t>Trình</a:t>
            </a:r>
            <a:r>
              <a:rPr lang="en-US" sz="1800" dirty="0"/>
              <a:t> </a:t>
            </a:r>
            <a:r>
              <a:rPr lang="en-US" sz="1800" dirty="0" err="1"/>
              <a:t>diễn</a:t>
            </a:r>
            <a:r>
              <a:rPr lang="en-US" sz="1800" dirty="0"/>
              <a:t> </a:t>
            </a:r>
            <a:r>
              <a:rPr lang="en-US" sz="1800" dirty="0" err="1"/>
              <a:t>của</a:t>
            </a:r>
            <a:r>
              <a:rPr lang="en-US" sz="1800" dirty="0"/>
              <a:t> </a:t>
            </a:r>
            <a:r>
              <a:rPr lang="en-US" sz="1800" dirty="0" err="1"/>
              <a:t>cá</a:t>
            </a:r>
            <a:r>
              <a:rPr lang="en-US" sz="1800" dirty="0"/>
              <a:t> </a:t>
            </a:r>
            <a:r>
              <a:rPr lang="en-US" sz="1800" dirty="0" err="1"/>
              <a:t>nhân</a:t>
            </a:r>
            <a:r>
              <a:rPr lang="en-US" sz="1800" dirty="0"/>
              <a:t>/</a:t>
            </a:r>
            <a:r>
              <a:rPr lang="en-US" sz="1800" dirty="0" err="1"/>
              <a:t>nhóm</a:t>
            </a:r>
            <a:r>
              <a:rPr lang="en-US" sz="1800" dirty="0"/>
              <a:t> </a:t>
            </a:r>
            <a:r>
              <a:rPr lang="en-US" sz="1800" dirty="0" err="1"/>
              <a:t>trước</a:t>
            </a:r>
            <a:r>
              <a:rPr lang="en-US" sz="1800" dirty="0"/>
              <a:t> </a:t>
            </a:r>
            <a:r>
              <a:rPr lang="en-US" sz="1800" dirty="0" err="1"/>
              <a:t>lớp</a:t>
            </a:r>
            <a:r>
              <a:rPr lang="en-US" sz="1800" dirty="0"/>
              <a:t>.</a:t>
            </a:r>
            <a:endParaRPr sz="1800" dirty="0"/>
          </a:p>
          <a:p>
            <a:pPr marL="228600" lvl="0" indent="-228600" algn="l" rtl="0">
              <a:lnSpc>
                <a:spcPct val="90000"/>
              </a:lnSpc>
              <a:spcBef>
                <a:spcPts val="600"/>
              </a:spcBef>
              <a:spcAft>
                <a:spcPts val="0"/>
              </a:spcAft>
              <a:buClr>
                <a:schemeClr val="dk1"/>
              </a:buClr>
              <a:buSzPts val="2000"/>
              <a:buChar char="•"/>
            </a:pPr>
            <a:r>
              <a:rPr lang="en-US" sz="1800" dirty="0" err="1"/>
              <a:t>Trò</a:t>
            </a:r>
            <a:r>
              <a:rPr lang="en-US" sz="1800" dirty="0"/>
              <a:t> </a:t>
            </a:r>
            <a:r>
              <a:rPr lang="en-US" sz="1800" dirty="0" err="1"/>
              <a:t>chơi</a:t>
            </a:r>
            <a:r>
              <a:rPr lang="en-US" sz="1800" dirty="0"/>
              <a:t>, </a:t>
            </a:r>
            <a:r>
              <a:rPr lang="en-US" sz="1800" dirty="0" err="1"/>
              <a:t>hoạt</a:t>
            </a:r>
            <a:r>
              <a:rPr lang="en-US" sz="1800" dirty="0"/>
              <a:t> </a:t>
            </a:r>
            <a:r>
              <a:rPr lang="en-US" sz="1800" dirty="0" err="1"/>
              <a:t>động</a:t>
            </a:r>
            <a:r>
              <a:rPr lang="en-US" sz="1800" dirty="0"/>
              <a:t> </a:t>
            </a:r>
            <a:r>
              <a:rPr lang="en-US" sz="1800" dirty="0" err="1"/>
              <a:t>tập</a:t>
            </a:r>
            <a:r>
              <a:rPr lang="en-US" sz="1800" dirty="0"/>
              <a:t> </a:t>
            </a:r>
            <a:r>
              <a:rPr lang="en-US" sz="1800" dirty="0" err="1"/>
              <a:t>thể</a:t>
            </a:r>
            <a:r>
              <a:rPr lang="en-US" sz="1800" dirty="0"/>
              <a:t> (</a:t>
            </a:r>
            <a:r>
              <a:rPr lang="en-US" sz="1800" dirty="0" err="1"/>
              <a:t>cả</a:t>
            </a:r>
            <a:r>
              <a:rPr lang="en-US" sz="1800" dirty="0"/>
              <a:t> </a:t>
            </a:r>
            <a:r>
              <a:rPr lang="en-US" sz="1800" dirty="0" err="1"/>
              <a:t>lớp</a:t>
            </a:r>
            <a:r>
              <a:rPr lang="en-US" sz="1800" dirty="0"/>
              <a:t>).</a:t>
            </a:r>
            <a:endParaRPr sz="1800" dirty="0"/>
          </a:p>
          <a:p>
            <a:pPr marL="228600" lvl="0" indent="-228600" algn="l" rtl="0">
              <a:lnSpc>
                <a:spcPct val="90000"/>
              </a:lnSpc>
              <a:spcBef>
                <a:spcPts val="600"/>
              </a:spcBef>
              <a:spcAft>
                <a:spcPts val="0"/>
              </a:spcAft>
              <a:buClr>
                <a:schemeClr val="dk1"/>
              </a:buClr>
              <a:buSzPts val="2000"/>
              <a:buChar char="•"/>
            </a:pPr>
            <a:r>
              <a:rPr lang="en-US" sz="1800" dirty="0"/>
              <a:t>…</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7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7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7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7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77">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113ac30190f_0_740"/>
          <p:cNvSpPr txBox="1">
            <a:spLocks noGrp="1"/>
          </p:cNvSpPr>
          <p:nvPr>
            <p:ph type="body" idx="1"/>
          </p:nvPr>
        </p:nvSpPr>
        <p:spPr>
          <a:xfrm>
            <a:off x="839788" y="1681163"/>
            <a:ext cx="5157900" cy="495900"/>
          </a:xfrm>
          <a:prstGeom prst="rect">
            <a:avLst/>
          </a:prstGeom>
          <a:solidFill>
            <a:srgbClr val="7030A0"/>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en-US" dirty="0" err="1">
                <a:solidFill>
                  <a:schemeClr val="lt1"/>
                </a:solidFill>
              </a:rPr>
              <a:t>HOẠT</a:t>
            </a:r>
            <a:r>
              <a:rPr lang="en-US" dirty="0">
                <a:solidFill>
                  <a:schemeClr val="lt1"/>
                </a:solidFill>
              </a:rPr>
              <a:t> </a:t>
            </a:r>
            <a:r>
              <a:rPr lang="en-US" dirty="0" err="1">
                <a:solidFill>
                  <a:schemeClr val="lt1"/>
                </a:solidFill>
              </a:rPr>
              <a:t>ĐỘNG</a:t>
            </a:r>
            <a:r>
              <a:rPr lang="en-US" dirty="0">
                <a:solidFill>
                  <a:schemeClr val="lt1"/>
                </a:solidFill>
              </a:rPr>
              <a:t> </a:t>
            </a:r>
            <a:r>
              <a:rPr lang="en-US" dirty="0" err="1">
                <a:solidFill>
                  <a:schemeClr val="lt1"/>
                </a:solidFill>
              </a:rPr>
              <a:t>VẬN</a:t>
            </a:r>
            <a:r>
              <a:rPr lang="en-US" dirty="0">
                <a:solidFill>
                  <a:schemeClr val="lt1"/>
                </a:solidFill>
              </a:rPr>
              <a:t> </a:t>
            </a:r>
            <a:r>
              <a:rPr lang="en-US" dirty="0" err="1">
                <a:solidFill>
                  <a:schemeClr val="lt1"/>
                </a:solidFill>
              </a:rPr>
              <a:t>DỤNG</a:t>
            </a:r>
            <a:endParaRPr dirty="0">
              <a:solidFill>
                <a:schemeClr val="lt1"/>
              </a:solidFill>
            </a:endParaRPr>
          </a:p>
        </p:txBody>
      </p:sp>
      <p:sp>
        <p:nvSpPr>
          <p:cNvPr id="783" name="Google Shape;783;g113ac30190f_0_74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US" dirty="0" err="1"/>
              <a:t>Trình</a:t>
            </a:r>
            <a:r>
              <a:rPr lang="en-US" dirty="0"/>
              <a:t> </a:t>
            </a:r>
            <a:r>
              <a:rPr lang="en-US" dirty="0" err="1"/>
              <a:t>diễn</a:t>
            </a:r>
            <a:r>
              <a:rPr lang="en-US" dirty="0"/>
              <a:t> </a:t>
            </a:r>
            <a:r>
              <a:rPr lang="en-US" dirty="0" err="1"/>
              <a:t>tổng</a:t>
            </a:r>
            <a:r>
              <a:rPr lang="en-US" dirty="0"/>
              <a:t> </a:t>
            </a:r>
            <a:r>
              <a:rPr lang="en-US" dirty="0" err="1"/>
              <a:t>hợp</a:t>
            </a:r>
            <a:r>
              <a:rPr lang="en-US" dirty="0"/>
              <a:t> </a:t>
            </a:r>
            <a:r>
              <a:rPr lang="en-US" dirty="0" err="1"/>
              <a:t>theo</a:t>
            </a:r>
            <a:r>
              <a:rPr lang="en-US" dirty="0"/>
              <a:t> </a:t>
            </a:r>
            <a:r>
              <a:rPr lang="en-US" dirty="0" err="1"/>
              <a:t>nhóm</a:t>
            </a:r>
            <a:r>
              <a:rPr lang="en-US" dirty="0"/>
              <a:t>.</a:t>
            </a:r>
            <a:endParaRPr dirty="0"/>
          </a:p>
          <a:p>
            <a:pPr marL="228600" lvl="0" indent="-228600" algn="l" rtl="0">
              <a:lnSpc>
                <a:spcPct val="90000"/>
              </a:lnSpc>
              <a:spcBef>
                <a:spcPts val="1000"/>
              </a:spcBef>
              <a:spcAft>
                <a:spcPts val="0"/>
              </a:spcAft>
              <a:buClr>
                <a:schemeClr val="dk1"/>
              </a:buClr>
              <a:buSzPts val="2800"/>
              <a:buChar char="•"/>
            </a:pPr>
            <a:r>
              <a:rPr lang="en-US" dirty="0" err="1"/>
              <a:t>Xử</a:t>
            </a:r>
            <a:r>
              <a:rPr lang="en-US" dirty="0"/>
              <a:t> </a:t>
            </a:r>
            <a:r>
              <a:rPr lang="en-US" dirty="0" err="1"/>
              <a:t>lí</a:t>
            </a:r>
            <a:r>
              <a:rPr lang="en-US" dirty="0"/>
              <a:t> </a:t>
            </a:r>
            <a:r>
              <a:rPr lang="en-US" dirty="0" err="1"/>
              <a:t>tình</a:t>
            </a:r>
            <a:r>
              <a:rPr lang="en-US" dirty="0"/>
              <a:t> </a:t>
            </a:r>
            <a:r>
              <a:rPr lang="en-US" dirty="0" err="1"/>
              <a:t>huống</a:t>
            </a:r>
            <a:r>
              <a:rPr lang="en-US" dirty="0"/>
              <a:t> </a:t>
            </a:r>
            <a:r>
              <a:rPr lang="en-US" dirty="0" err="1"/>
              <a:t>mở</a:t>
            </a:r>
            <a:r>
              <a:rPr lang="en-US" dirty="0"/>
              <a:t> </a:t>
            </a:r>
            <a:r>
              <a:rPr lang="en-US" dirty="0" err="1"/>
              <a:t>rộng</a:t>
            </a:r>
            <a:r>
              <a:rPr lang="en-US" dirty="0"/>
              <a:t> </a:t>
            </a:r>
            <a:r>
              <a:rPr lang="en-US" dirty="0" err="1"/>
              <a:t>theo</a:t>
            </a:r>
            <a:r>
              <a:rPr lang="en-US" dirty="0"/>
              <a:t> </a:t>
            </a:r>
            <a:r>
              <a:rPr lang="en-US" dirty="0" err="1"/>
              <a:t>nhóm</a:t>
            </a:r>
            <a:r>
              <a:rPr lang="en-US" dirty="0"/>
              <a:t>.</a:t>
            </a:r>
            <a:endParaRPr dirty="0"/>
          </a:p>
          <a:p>
            <a:pPr marL="228600" lvl="0" indent="-228600" algn="l" rtl="0">
              <a:lnSpc>
                <a:spcPct val="90000"/>
              </a:lnSpc>
              <a:spcBef>
                <a:spcPts val="1000"/>
              </a:spcBef>
              <a:spcAft>
                <a:spcPts val="0"/>
              </a:spcAft>
              <a:buClr>
                <a:schemeClr val="dk1"/>
              </a:buClr>
              <a:buSzPts val="2800"/>
              <a:buChar char="•"/>
            </a:pPr>
            <a:r>
              <a:rPr lang="en-US" dirty="0" err="1"/>
              <a:t>Giới</a:t>
            </a:r>
            <a:r>
              <a:rPr lang="en-US" dirty="0"/>
              <a:t> </a:t>
            </a:r>
            <a:r>
              <a:rPr lang="en-US" dirty="0" err="1"/>
              <a:t>thiệu</a:t>
            </a:r>
            <a:r>
              <a:rPr lang="en-US" dirty="0"/>
              <a:t> </a:t>
            </a:r>
            <a:r>
              <a:rPr lang="en-US" dirty="0" err="1"/>
              <a:t>sản</a:t>
            </a:r>
            <a:r>
              <a:rPr lang="en-US" dirty="0"/>
              <a:t> </a:t>
            </a:r>
            <a:r>
              <a:rPr lang="en-US" dirty="0" err="1"/>
              <a:t>phẩm</a:t>
            </a:r>
            <a:r>
              <a:rPr lang="en-US" dirty="0"/>
              <a:t> </a:t>
            </a:r>
            <a:r>
              <a:rPr lang="en-US" dirty="0" err="1"/>
              <a:t>theo</a:t>
            </a:r>
            <a:r>
              <a:rPr lang="en-US" dirty="0"/>
              <a:t> </a:t>
            </a:r>
            <a:r>
              <a:rPr lang="en-US" dirty="0" err="1"/>
              <a:t>nhóm</a:t>
            </a:r>
            <a:r>
              <a:rPr lang="en-US" dirty="0"/>
              <a:t>.</a:t>
            </a:r>
            <a:endParaRPr dirty="0"/>
          </a:p>
          <a:p>
            <a:pPr marL="228600" lvl="0" indent="-228600">
              <a:buSzPts val="2800"/>
            </a:pPr>
            <a:r>
              <a:rPr lang="en-US" dirty="0" err="1"/>
              <a:t>Sân</a:t>
            </a:r>
            <a:r>
              <a:rPr lang="en-US" dirty="0"/>
              <a:t> </a:t>
            </a:r>
            <a:r>
              <a:rPr lang="en-US" dirty="0" err="1"/>
              <a:t>khấu</a:t>
            </a:r>
            <a:r>
              <a:rPr lang="en-US" dirty="0"/>
              <a:t> </a:t>
            </a:r>
            <a:r>
              <a:rPr lang="en-US" dirty="0" err="1"/>
              <a:t>hoá</a:t>
            </a:r>
            <a:r>
              <a:rPr lang="en-US" dirty="0"/>
              <a:t>.</a:t>
            </a:r>
            <a:endParaRPr dirty="0"/>
          </a:p>
          <a:p>
            <a:pPr marL="228600" lvl="0" indent="-228600" algn="l" rtl="0">
              <a:lnSpc>
                <a:spcPct val="90000"/>
              </a:lnSpc>
              <a:spcBef>
                <a:spcPts val="1000"/>
              </a:spcBef>
              <a:spcAft>
                <a:spcPts val="0"/>
              </a:spcAft>
              <a:buClr>
                <a:schemeClr val="dk1"/>
              </a:buClr>
              <a:buSzPts val="2800"/>
              <a:buChar char="•"/>
            </a:pPr>
            <a:r>
              <a:rPr lang="en-US" dirty="0" err="1"/>
              <a:t>Hướng</a:t>
            </a:r>
            <a:r>
              <a:rPr lang="en-US" dirty="0"/>
              <a:t> </a:t>
            </a:r>
            <a:r>
              <a:rPr lang="en-US" dirty="0" err="1"/>
              <a:t>dẫn</a:t>
            </a:r>
            <a:r>
              <a:rPr lang="en-US" dirty="0"/>
              <a:t> </a:t>
            </a:r>
            <a:r>
              <a:rPr lang="en-US" dirty="0" err="1"/>
              <a:t>vận</a:t>
            </a:r>
            <a:r>
              <a:rPr lang="en-US" dirty="0"/>
              <a:t> </a:t>
            </a:r>
            <a:r>
              <a:rPr lang="en-US" dirty="0" err="1"/>
              <a:t>dụng</a:t>
            </a:r>
            <a:r>
              <a:rPr lang="en-US" dirty="0"/>
              <a:t>.</a:t>
            </a:r>
            <a:endParaRPr dirty="0"/>
          </a:p>
          <a:p>
            <a:pPr marL="228600" lvl="0" indent="-228600" algn="l" rtl="0">
              <a:lnSpc>
                <a:spcPct val="90000"/>
              </a:lnSpc>
              <a:spcBef>
                <a:spcPts val="1000"/>
              </a:spcBef>
              <a:spcAft>
                <a:spcPts val="0"/>
              </a:spcAft>
              <a:buClr>
                <a:schemeClr val="dk1"/>
              </a:buClr>
              <a:buSzPts val="2800"/>
              <a:buChar char="•"/>
            </a:pPr>
            <a:r>
              <a:rPr lang="en-US" dirty="0"/>
              <a:t>…</a:t>
            </a:r>
            <a:endParaRPr dirty="0"/>
          </a:p>
        </p:txBody>
      </p:sp>
      <p:sp>
        <p:nvSpPr>
          <p:cNvPr id="784" name="Google Shape;784;g113ac30190f_0_740"/>
          <p:cNvSpPr txBox="1">
            <a:spLocks noGrp="1"/>
          </p:cNvSpPr>
          <p:nvPr>
            <p:ph type="body" idx="3"/>
          </p:nvPr>
        </p:nvSpPr>
        <p:spPr>
          <a:xfrm>
            <a:off x="6172200" y="1681163"/>
            <a:ext cx="5183100" cy="495900"/>
          </a:xfrm>
          <a:prstGeom prst="rect">
            <a:avLst/>
          </a:prstGeom>
          <a:solidFill>
            <a:srgbClr val="C00000"/>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en-US" dirty="0" err="1">
                <a:solidFill>
                  <a:schemeClr val="lt1"/>
                </a:solidFill>
              </a:rPr>
              <a:t>HOẠT</a:t>
            </a:r>
            <a:r>
              <a:rPr lang="en-US" dirty="0">
                <a:solidFill>
                  <a:schemeClr val="lt1"/>
                </a:solidFill>
              </a:rPr>
              <a:t> </a:t>
            </a:r>
            <a:r>
              <a:rPr lang="en-US" dirty="0" err="1">
                <a:solidFill>
                  <a:schemeClr val="lt1"/>
                </a:solidFill>
              </a:rPr>
              <a:t>ĐỘNG</a:t>
            </a:r>
            <a:r>
              <a:rPr lang="en-US" dirty="0">
                <a:solidFill>
                  <a:schemeClr val="lt1"/>
                </a:solidFill>
              </a:rPr>
              <a:t> </a:t>
            </a:r>
            <a:r>
              <a:rPr lang="en-US" dirty="0" err="1">
                <a:solidFill>
                  <a:schemeClr val="lt1"/>
                </a:solidFill>
              </a:rPr>
              <a:t>ĐÁNH</a:t>
            </a:r>
            <a:r>
              <a:rPr lang="en-US" dirty="0">
                <a:solidFill>
                  <a:schemeClr val="lt1"/>
                </a:solidFill>
              </a:rPr>
              <a:t> </a:t>
            </a:r>
            <a:r>
              <a:rPr lang="en-US" dirty="0" err="1">
                <a:solidFill>
                  <a:schemeClr val="lt1"/>
                </a:solidFill>
              </a:rPr>
              <a:t>GIÁ</a:t>
            </a:r>
            <a:endParaRPr dirty="0">
              <a:solidFill>
                <a:schemeClr val="lt1"/>
              </a:solidFill>
            </a:endParaRPr>
          </a:p>
        </p:txBody>
      </p:sp>
      <p:sp>
        <p:nvSpPr>
          <p:cNvPr id="785" name="Google Shape;785;g113ac30190f_0_74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US" dirty="0" err="1"/>
              <a:t>Tự</a:t>
            </a:r>
            <a:r>
              <a:rPr lang="en-US" dirty="0"/>
              <a:t> </a:t>
            </a:r>
            <a:r>
              <a:rPr lang="en-US" dirty="0" err="1"/>
              <a:t>đánh</a:t>
            </a:r>
            <a:r>
              <a:rPr lang="en-US" dirty="0"/>
              <a:t> </a:t>
            </a:r>
            <a:r>
              <a:rPr lang="en-US" dirty="0" err="1"/>
              <a:t>giá</a:t>
            </a:r>
            <a:r>
              <a:rPr lang="en-US" dirty="0"/>
              <a:t> (</a:t>
            </a:r>
            <a:r>
              <a:rPr lang="en-US" dirty="0" err="1"/>
              <a:t>cá</a:t>
            </a:r>
            <a:r>
              <a:rPr lang="en-US" dirty="0"/>
              <a:t> </a:t>
            </a:r>
            <a:r>
              <a:rPr lang="en-US" dirty="0" err="1"/>
              <a:t>nhân</a:t>
            </a:r>
            <a:r>
              <a:rPr lang="en-US" dirty="0"/>
              <a:t>).</a:t>
            </a:r>
            <a:endParaRPr dirty="0"/>
          </a:p>
          <a:p>
            <a:pPr marL="228600" lvl="0" indent="-228600" algn="l" rtl="0">
              <a:lnSpc>
                <a:spcPct val="90000"/>
              </a:lnSpc>
              <a:spcBef>
                <a:spcPts val="1000"/>
              </a:spcBef>
              <a:spcAft>
                <a:spcPts val="0"/>
              </a:spcAft>
              <a:buClr>
                <a:schemeClr val="dk1"/>
              </a:buClr>
              <a:buSzPts val="2800"/>
              <a:buChar char="•"/>
            </a:pPr>
            <a:r>
              <a:rPr lang="en-US" dirty="0" err="1"/>
              <a:t>Đánh</a:t>
            </a:r>
            <a:r>
              <a:rPr lang="en-US" dirty="0"/>
              <a:t> </a:t>
            </a:r>
            <a:r>
              <a:rPr lang="en-US" dirty="0" err="1"/>
              <a:t>giá</a:t>
            </a:r>
            <a:r>
              <a:rPr lang="en-US" dirty="0"/>
              <a:t> </a:t>
            </a:r>
            <a:r>
              <a:rPr lang="en-US" dirty="0" err="1"/>
              <a:t>đồng</a:t>
            </a:r>
            <a:r>
              <a:rPr lang="en-US" dirty="0"/>
              <a:t> </a:t>
            </a:r>
            <a:r>
              <a:rPr lang="en-US" dirty="0" err="1"/>
              <a:t>đẳng</a:t>
            </a:r>
            <a:r>
              <a:rPr lang="en-US" dirty="0"/>
              <a:t> </a:t>
            </a:r>
            <a:r>
              <a:rPr lang="en-US" dirty="0" err="1"/>
              <a:t>theo</a:t>
            </a:r>
            <a:r>
              <a:rPr lang="en-US" dirty="0"/>
              <a:t> </a:t>
            </a:r>
            <a:r>
              <a:rPr lang="en-US" dirty="0" err="1"/>
              <a:t>nhóm</a:t>
            </a:r>
            <a:r>
              <a:rPr lang="en-US" dirty="0"/>
              <a:t>.</a:t>
            </a:r>
            <a:endParaRPr dirty="0"/>
          </a:p>
          <a:p>
            <a:pPr marL="228600" lvl="0" indent="-228600" algn="l" rtl="0">
              <a:lnSpc>
                <a:spcPct val="90000"/>
              </a:lnSpc>
              <a:spcBef>
                <a:spcPts val="1000"/>
              </a:spcBef>
              <a:spcAft>
                <a:spcPts val="0"/>
              </a:spcAft>
              <a:buClr>
                <a:schemeClr val="dk1"/>
              </a:buClr>
              <a:buSzPts val="2800"/>
              <a:buChar char="•"/>
            </a:pPr>
            <a:r>
              <a:rPr lang="en-US" dirty="0" err="1"/>
              <a:t>Khảo</a:t>
            </a:r>
            <a:r>
              <a:rPr lang="en-US" dirty="0"/>
              <a:t> </a:t>
            </a:r>
            <a:r>
              <a:rPr lang="en-US" dirty="0" err="1"/>
              <a:t>sát</a:t>
            </a:r>
            <a:r>
              <a:rPr lang="en-US" dirty="0"/>
              <a:t> </a:t>
            </a:r>
            <a:r>
              <a:rPr lang="en-US" dirty="0" err="1"/>
              <a:t>cả</a:t>
            </a:r>
            <a:r>
              <a:rPr lang="en-US" dirty="0"/>
              <a:t> </a:t>
            </a:r>
            <a:r>
              <a:rPr lang="en-US" dirty="0" err="1"/>
              <a:t>lớp</a:t>
            </a:r>
            <a:r>
              <a:rPr lang="en-US" dirty="0"/>
              <a:t> </a:t>
            </a:r>
            <a:r>
              <a:rPr lang="en-US" dirty="0" err="1"/>
              <a:t>về</a:t>
            </a:r>
            <a:r>
              <a:rPr lang="en-US" dirty="0"/>
              <a:t> </a:t>
            </a:r>
            <a:r>
              <a:rPr lang="en-US" dirty="0" err="1"/>
              <a:t>tự</a:t>
            </a:r>
            <a:r>
              <a:rPr lang="en-US" dirty="0"/>
              <a:t> </a:t>
            </a:r>
            <a:r>
              <a:rPr lang="en-US" dirty="0" err="1"/>
              <a:t>đánh</a:t>
            </a:r>
            <a:r>
              <a:rPr lang="en-US" dirty="0"/>
              <a:t> </a:t>
            </a:r>
            <a:r>
              <a:rPr lang="en-US" dirty="0" err="1"/>
              <a:t>giá</a:t>
            </a:r>
            <a:r>
              <a:rPr lang="en-US" dirty="0"/>
              <a:t> </a:t>
            </a:r>
            <a:r>
              <a:rPr lang="en-US" dirty="0" err="1"/>
              <a:t>để</a:t>
            </a:r>
            <a:r>
              <a:rPr lang="en-US" dirty="0"/>
              <a:t> </a:t>
            </a:r>
            <a:r>
              <a:rPr lang="en-US" dirty="0" err="1"/>
              <a:t>phân</a:t>
            </a:r>
            <a:r>
              <a:rPr lang="en-US" dirty="0"/>
              <a:t> </a:t>
            </a:r>
            <a:r>
              <a:rPr lang="en-US" dirty="0" err="1"/>
              <a:t>loại</a:t>
            </a:r>
            <a:r>
              <a:rPr lang="en-US" dirty="0"/>
              <a:t>. </a:t>
            </a:r>
            <a:endParaRPr dirty="0"/>
          </a:p>
          <a:p>
            <a:pPr marL="228600" lvl="0" indent="-228600" algn="l" rtl="0">
              <a:lnSpc>
                <a:spcPct val="90000"/>
              </a:lnSpc>
              <a:spcBef>
                <a:spcPts val="1000"/>
              </a:spcBef>
              <a:spcAft>
                <a:spcPts val="0"/>
              </a:spcAft>
              <a:buClr>
                <a:schemeClr val="dk1"/>
              </a:buClr>
              <a:buSzPts val="2800"/>
              <a:buChar char="•"/>
            </a:pPr>
            <a:r>
              <a:rPr lang="en-US" dirty="0" err="1"/>
              <a:t>Nhận</a:t>
            </a:r>
            <a:r>
              <a:rPr lang="en-US" dirty="0"/>
              <a:t> </a:t>
            </a:r>
            <a:r>
              <a:rPr lang="en-US" dirty="0" err="1"/>
              <a:t>xét</a:t>
            </a:r>
            <a:r>
              <a:rPr lang="en-US" dirty="0"/>
              <a:t> </a:t>
            </a:r>
            <a:r>
              <a:rPr lang="en-US" dirty="0" err="1"/>
              <a:t>tổng</a:t>
            </a:r>
            <a:r>
              <a:rPr lang="en-US" dirty="0"/>
              <a:t> </a:t>
            </a:r>
            <a:r>
              <a:rPr lang="en-US" dirty="0" err="1"/>
              <a:t>hợp</a:t>
            </a:r>
            <a:r>
              <a:rPr lang="en-US" dirty="0"/>
              <a:t> </a:t>
            </a:r>
            <a:r>
              <a:rPr lang="en-US" dirty="0" err="1"/>
              <a:t>của</a:t>
            </a:r>
            <a:r>
              <a:rPr lang="en-US" dirty="0"/>
              <a:t> </a:t>
            </a:r>
            <a:r>
              <a:rPr lang="en-US" dirty="0" err="1"/>
              <a:t>GV</a:t>
            </a:r>
            <a:r>
              <a:rPr lang="en-US" dirty="0"/>
              <a:t> </a:t>
            </a:r>
            <a:r>
              <a:rPr lang="en-US" dirty="0" err="1"/>
              <a:t>về</a:t>
            </a:r>
            <a:r>
              <a:rPr lang="en-US" dirty="0"/>
              <a:t> </a:t>
            </a:r>
            <a:r>
              <a:rPr lang="en-US" dirty="0" err="1"/>
              <a:t>kết</a:t>
            </a:r>
            <a:r>
              <a:rPr lang="en-US" dirty="0"/>
              <a:t> </a:t>
            </a:r>
            <a:r>
              <a:rPr lang="en-US" dirty="0" err="1"/>
              <a:t>quả</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chủ</a:t>
            </a:r>
            <a:r>
              <a:rPr lang="en-US" dirty="0"/>
              <a:t> </a:t>
            </a:r>
            <a:r>
              <a:rPr lang="en-US" dirty="0" err="1"/>
              <a:t>đề</a:t>
            </a:r>
            <a:r>
              <a:rPr lang="en-US" dirty="0"/>
              <a:t> (</a:t>
            </a:r>
            <a:r>
              <a:rPr lang="en-US" dirty="0" err="1"/>
              <a:t>trường</a:t>
            </a:r>
            <a:r>
              <a:rPr lang="en-US" dirty="0"/>
              <a:t> </a:t>
            </a:r>
            <a:r>
              <a:rPr lang="en-US" dirty="0" err="1"/>
              <a:t>hợp</a:t>
            </a:r>
            <a:r>
              <a:rPr lang="en-US" dirty="0"/>
              <a:t> </a:t>
            </a:r>
            <a:r>
              <a:rPr lang="en-US" dirty="0" err="1"/>
              <a:t>đặc</a:t>
            </a:r>
            <a:r>
              <a:rPr lang="en-US" dirty="0"/>
              <a:t> </a:t>
            </a:r>
            <a:r>
              <a:rPr lang="en-US" dirty="0" err="1"/>
              <a:t>biệt</a:t>
            </a:r>
            <a:r>
              <a:rPr lang="en-US" dirty="0"/>
              <a:t> </a:t>
            </a:r>
            <a:r>
              <a:rPr lang="en-US" dirty="0" err="1"/>
              <a:t>thì</a:t>
            </a:r>
            <a:r>
              <a:rPr lang="en-US" dirty="0"/>
              <a:t> </a:t>
            </a:r>
            <a:r>
              <a:rPr lang="en-US" dirty="0" err="1"/>
              <a:t>nên</a:t>
            </a:r>
            <a:r>
              <a:rPr lang="en-US" dirty="0"/>
              <a:t> </a:t>
            </a:r>
            <a:r>
              <a:rPr lang="en-US" dirty="0" err="1"/>
              <a:t>có</a:t>
            </a:r>
            <a:r>
              <a:rPr lang="en-US" dirty="0"/>
              <a:t> </a:t>
            </a:r>
            <a:r>
              <a:rPr lang="en-US" dirty="0" err="1"/>
              <a:t>nhận</a:t>
            </a:r>
            <a:r>
              <a:rPr lang="en-US" dirty="0"/>
              <a:t> </a:t>
            </a:r>
            <a:r>
              <a:rPr lang="en-US" dirty="0" err="1"/>
              <a:t>xét</a:t>
            </a:r>
            <a:r>
              <a:rPr lang="en-US" dirty="0"/>
              <a:t> </a:t>
            </a:r>
            <a:r>
              <a:rPr lang="en-US" dirty="0" err="1"/>
              <a:t>riêng</a:t>
            </a:r>
            <a:r>
              <a:rPr lang="en-US" dirty="0"/>
              <a:t> </a:t>
            </a:r>
            <a:r>
              <a:rPr lang="en-US" dirty="0" err="1"/>
              <a:t>cho</a:t>
            </a:r>
            <a:r>
              <a:rPr lang="en-US" dirty="0"/>
              <a:t> </a:t>
            </a:r>
            <a:r>
              <a:rPr lang="en-US" dirty="0" err="1"/>
              <a:t>cá</a:t>
            </a:r>
            <a:r>
              <a:rPr lang="en-US" dirty="0"/>
              <a:t> </a:t>
            </a:r>
            <a:r>
              <a:rPr lang="en-US" dirty="0" err="1"/>
              <a:t>nhân</a:t>
            </a:r>
            <a:r>
              <a:rPr lang="en-US" dirty="0"/>
              <a:t>).</a:t>
            </a:r>
            <a:endParaRPr dirty="0"/>
          </a:p>
        </p:txBody>
      </p:sp>
      <p:sp>
        <p:nvSpPr>
          <p:cNvPr id="786" name="Google Shape;786;g113ac30190f_0_740"/>
          <p:cNvSpPr txBox="1"/>
          <p:nvPr/>
        </p:nvSpPr>
        <p:spPr>
          <a:xfrm>
            <a:off x="839788" y="708795"/>
            <a:ext cx="10515600" cy="6444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7030A0"/>
              </a:buClr>
              <a:buSzPct val="100000"/>
              <a:buFont typeface="Arial"/>
              <a:buNone/>
            </a:pPr>
            <a:r>
              <a:rPr lang="en-US" sz="4400" b="1">
                <a:solidFill>
                  <a:srgbClr val="7030A0"/>
                </a:solidFill>
                <a:latin typeface="Arial"/>
                <a:ea typeface="Arial"/>
                <a:cs typeface="Arial"/>
                <a:sym typeface="Arial"/>
              </a:rPr>
              <a:t>Hướng dẫn tổ chức các loại hoạt động (2)</a:t>
            </a:r>
            <a:endParaRPr sz="4400" b="1">
              <a:solidFill>
                <a:srgbClr val="7030A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8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113ac30190f_0_748"/>
          <p:cNvSpPr txBox="1">
            <a:spLocks noGrp="1"/>
          </p:cNvSpPr>
          <p:nvPr>
            <p:ph type="title"/>
          </p:nvPr>
        </p:nvSpPr>
        <p:spPr>
          <a:xfrm>
            <a:off x="432292" y="1124557"/>
            <a:ext cx="10311900" cy="70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199"/>
              <a:buFont typeface="Arial"/>
              <a:buNone/>
            </a:pPr>
            <a:r>
              <a:rPr lang="en-US" sz="3199" b="1" dirty="0" err="1">
                <a:solidFill>
                  <a:srgbClr val="FF0000"/>
                </a:solidFill>
                <a:latin typeface="Arial"/>
                <a:ea typeface="Arial"/>
                <a:cs typeface="Arial"/>
                <a:sym typeface="Arial"/>
              </a:rPr>
              <a:t>Điểm</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chú</a:t>
            </a:r>
            <a:r>
              <a:rPr lang="en-US" sz="3199" b="1" dirty="0">
                <a:solidFill>
                  <a:srgbClr val="FF0000"/>
                </a:solidFill>
                <a:latin typeface="Arial"/>
                <a:ea typeface="Arial"/>
                <a:cs typeface="Arial"/>
                <a:sym typeface="Arial"/>
              </a:rPr>
              <a:t> ý </a:t>
            </a:r>
            <a:r>
              <a:rPr lang="en-US" sz="3199" b="1" dirty="0" err="1">
                <a:solidFill>
                  <a:srgbClr val="FF0000"/>
                </a:solidFill>
                <a:latin typeface="Arial"/>
                <a:ea typeface="Arial"/>
                <a:cs typeface="Arial"/>
                <a:sym typeface="Arial"/>
              </a:rPr>
              <a:t>trong</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tổ</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chức</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Hoạt</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động</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trải</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nghiệm</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hướng</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nghiệp</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cho</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học</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sinh</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lớp</a:t>
            </a:r>
            <a:r>
              <a:rPr lang="en-US" sz="3199" b="1" dirty="0">
                <a:solidFill>
                  <a:srgbClr val="FF0000"/>
                </a:solidFill>
                <a:latin typeface="Arial"/>
                <a:ea typeface="Arial"/>
                <a:cs typeface="Arial"/>
                <a:sym typeface="Arial"/>
              </a:rPr>
              <a:t> 8</a:t>
            </a:r>
            <a:br>
              <a:rPr lang="en-US" sz="3199" b="1" dirty="0">
                <a:solidFill>
                  <a:srgbClr val="FF0000"/>
                </a:solidFill>
                <a:latin typeface="Arial"/>
                <a:ea typeface="Arial"/>
                <a:cs typeface="Arial"/>
                <a:sym typeface="Arial"/>
              </a:rPr>
            </a:br>
            <a:endParaRPr sz="3199" b="1" dirty="0">
              <a:solidFill>
                <a:srgbClr val="FF0000"/>
              </a:solidFill>
            </a:endParaRPr>
          </a:p>
        </p:txBody>
      </p:sp>
      <p:sp>
        <p:nvSpPr>
          <p:cNvPr id="792" name="Google Shape;792;g113ac30190f_0_748"/>
          <p:cNvSpPr/>
          <p:nvPr/>
        </p:nvSpPr>
        <p:spPr>
          <a:xfrm>
            <a:off x="409931" y="1757890"/>
            <a:ext cx="2135400" cy="1281300"/>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300" dirty="0">
                <a:solidFill>
                  <a:schemeClr val="lt1"/>
                </a:solidFill>
                <a:latin typeface="Arial"/>
                <a:ea typeface="Arial"/>
                <a:cs typeface="Arial"/>
                <a:sym typeface="Arial"/>
              </a:rPr>
              <a:t>1. </a:t>
            </a:r>
            <a:r>
              <a:rPr lang="en-US" sz="1300" dirty="0" err="1">
                <a:solidFill>
                  <a:schemeClr val="lt1"/>
                </a:solidFill>
                <a:latin typeface="Arial"/>
                <a:ea typeface="Arial"/>
                <a:cs typeface="Arial"/>
                <a:sym typeface="Arial"/>
              </a:rPr>
              <a:t>Tạo</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được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bầu</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không</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khí</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vui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vẻ</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cởi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mở</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và</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khích</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lệ</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học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sinh</a:t>
            </a:r>
            <a:r>
              <a:rPr lang="en-US" sz="1300" dirty="0">
                <a:solidFill>
                  <a:schemeClr val="lt1"/>
                </a:solidFill>
                <a:latin typeface="Arial"/>
                <a:ea typeface="Arial"/>
                <a:cs typeface="Arial"/>
                <a:sym typeface="Arial"/>
              </a:rPr>
              <a:t>.</a:t>
            </a:r>
            <a:endParaRPr sz="1300" dirty="0">
              <a:solidFill>
                <a:schemeClr val="lt1"/>
              </a:solidFill>
              <a:latin typeface="Arial"/>
              <a:ea typeface="Arial"/>
              <a:cs typeface="Arial"/>
              <a:sym typeface="Arial"/>
            </a:endParaRPr>
          </a:p>
        </p:txBody>
      </p:sp>
      <p:sp>
        <p:nvSpPr>
          <p:cNvPr id="793" name="Google Shape;793;g113ac30190f_0_748"/>
          <p:cNvSpPr/>
          <p:nvPr/>
        </p:nvSpPr>
        <p:spPr>
          <a:xfrm>
            <a:off x="2758893" y="1757890"/>
            <a:ext cx="2135400" cy="1281300"/>
          </a:xfrm>
          <a:prstGeom prst="rightArrow">
            <a:avLst>
              <a:gd name="adj1" fmla="val 50000"/>
              <a:gd name="adj2" fmla="val 50000"/>
            </a:avLst>
          </a:prstGeom>
          <a:no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900">
              <a:solidFill>
                <a:schemeClr val="dk1"/>
              </a:solidFill>
              <a:latin typeface="Arial"/>
              <a:ea typeface="Arial"/>
              <a:cs typeface="Arial"/>
              <a:sym typeface="Arial"/>
            </a:endParaRPr>
          </a:p>
        </p:txBody>
      </p:sp>
      <p:sp>
        <p:nvSpPr>
          <p:cNvPr id="794" name="Google Shape;794;g113ac30190f_0_748"/>
          <p:cNvSpPr/>
          <p:nvPr/>
        </p:nvSpPr>
        <p:spPr>
          <a:xfrm>
            <a:off x="4916654" y="1757890"/>
            <a:ext cx="2432835" cy="1281300"/>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300" dirty="0">
                <a:solidFill>
                  <a:schemeClr val="dk1"/>
                </a:solidFill>
                <a:latin typeface="Arial"/>
                <a:ea typeface="Arial"/>
                <a:cs typeface="Arial"/>
                <a:sym typeface="Arial"/>
              </a:rPr>
              <a:t>2. </a:t>
            </a:r>
            <a:r>
              <a:rPr lang="en-US" sz="1300" dirty="0" err="1">
                <a:solidFill>
                  <a:schemeClr val="dk1"/>
                </a:solidFill>
                <a:latin typeface="Arial"/>
                <a:ea typeface="Arial"/>
                <a:cs typeface="Arial"/>
                <a:sym typeface="Arial"/>
              </a:rPr>
              <a:t>Giọng</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nói</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truyền</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được</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cảm</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hứng</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và</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năng</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lượng</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cho</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học</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sinh</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tăng</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cường</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tương</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tác</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ngôn</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ngữ</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hình</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thể</a:t>
            </a:r>
            <a:r>
              <a:rPr lang="en-US" sz="1300" dirty="0">
                <a:solidFill>
                  <a:schemeClr val="dk1"/>
                </a:solidFill>
                <a:latin typeface="Arial"/>
                <a:ea typeface="Arial"/>
                <a:cs typeface="Arial"/>
                <a:sym typeface="Arial"/>
              </a:rPr>
              <a:t>.</a:t>
            </a:r>
            <a:endParaRPr sz="1300" dirty="0">
              <a:solidFill>
                <a:schemeClr val="dk1"/>
              </a:solidFill>
              <a:latin typeface="Arial"/>
              <a:ea typeface="Arial"/>
              <a:cs typeface="Arial"/>
              <a:sym typeface="Arial"/>
            </a:endParaRPr>
          </a:p>
        </p:txBody>
      </p:sp>
      <p:sp>
        <p:nvSpPr>
          <p:cNvPr id="795" name="Google Shape;795;g113ac30190f_0_748"/>
          <p:cNvSpPr/>
          <p:nvPr/>
        </p:nvSpPr>
        <p:spPr>
          <a:xfrm>
            <a:off x="7456817" y="1757890"/>
            <a:ext cx="2135400" cy="1281300"/>
          </a:xfrm>
          <a:prstGeom prst="rightArrow">
            <a:avLst>
              <a:gd name="adj1" fmla="val 50000"/>
              <a:gd name="adj2" fmla="val 50000"/>
            </a:avLst>
          </a:prstGeom>
          <a:no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900">
              <a:solidFill>
                <a:schemeClr val="dk1"/>
              </a:solidFill>
              <a:latin typeface="Arial"/>
              <a:ea typeface="Arial"/>
              <a:cs typeface="Arial"/>
              <a:sym typeface="Arial"/>
            </a:endParaRPr>
          </a:p>
        </p:txBody>
      </p:sp>
      <p:sp>
        <p:nvSpPr>
          <p:cNvPr id="796" name="Google Shape;796;g113ac30190f_0_748"/>
          <p:cNvSpPr/>
          <p:nvPr/>
        </p:nvSpPr>
        <p:spPr>
          <a:xfrm>
            <a:off x="9805779" y="1757890"/>
            <a:ext cx="2135400" cy="128130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300" dirty="0">
                <a:solidFill>
                  <a:schemeClr val="dk1"/>
                </a:solidFill>
                <a:latin typeface="Arial"/>
                <a:ea typeface="Arial"/>
                <a:cs typeface="Arial"/>
                <a:sym typeface="Arial"/>
              </a:rPr>
              <a:t>3. </a:t>
            </a:r>
            <a:r>
              <a:rPr lang="en-US" sz="1300" dirty="0" err="1">
                <a:solidFill>
                  <a:schemeClr val="dk1"/>
                </a:solidFill>
                <a:latin typeface="Arial"/>
                <a:ea typeface="Arial"/>
                <a:cs typeface="Arial"/>
                <a:sym typeface="Arial"/>
              </a:rPr>
              <a:t>Nói</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vừa</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đủ</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các</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lệnh</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các</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nhiệm</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vụ</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đưa</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ra</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cần</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ngắn</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gọn</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rõ</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ràng</a:t>
            </a:r>
            <a:r>
              <a:rPr lang="en-US" sz="1300" dirty="0">
                <a:solidFill>
                  <a:schemeClr val="dk1"/>
                </a:solidFill>
                <a:latin typeface="Arial"/>
                <a:ea typeface="Arial"/>
                <a:cs typeface="Arial"/>
                <a:sym typeface="Arial"/>
              </a:rPr>
              <a:t>. </a:t>
            </a:r>
            <a:endParaRPr sz="1300" dirty="0">
              <a:solidFill>
                <a:schemeClr val="dk1"/>
              </a:solidFill>
              <a:latin typeface="Arial"/>
              <a:ea typeface="Arial"/>
              <a:cs typeface="Arial"/>
              <a:sym typeface="Arial"/>
            </a:endParaRPr>
          </a:p>
        </p:txBody>
      </p:sp>
      <p:sp>
        <p:nvSpPr>
          <p:cNvPr id="797" name="Google Shape;797;g113ac30190f_0_748"/>
          <p:cNvSpPr/>
          <p:nvPr/>
        </p:nvSpPr>
        <p:spPr>
          <a:xfrm>
            <a:off x="409931" y="3231329"/>
            <a:ext cx="2135400" cy="1281300"/>
          </a:xfrm>
          <a:prstGeom prst="rightArrow">
            <a:avLst>
              <a:gd name="adj1" fmla="val 50000"/>
              <a:gd name="adj2" fmla="val 50000"/>
            </a:avLst>
          </a:prstGeom>
          <a:no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900">
              <a:solidFill>
                <a:schemeClr val="dk1"/>
              </a:solidFill>
              <a:latin typeface="Arial"/>
              <a:ea typeface="Arial"/>
              <a:cs typeface="Arial"/>
              <a:sym typeface="Arial"/>
            </a:endParaRPr>
          </a:p>
        </p:txBody>
      </p:sp>
      <p:sp>
        <p:nvSpPr>
          <p:cNvPr id="798" name="Google Shape;798;g113ac30190f_0_748"/>
          <p:cNvSpPr/>
          <p:nvPr/>
        </p:nvSpPr>
        <p:spPr>
          <a:xfrm>
            <a:off x="2758893" y="3231329"/>
            <a:ext cx="2135400" cy="1281300"/>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300" dirty="0">
                <a:solidFill>
                  <a:schemeClr val="lt1"/>
                </a:solidFill>
                <a:latin typeface="Arial"/>
                <a:ea typeface="Arial"/>
                <a:cs typeface="Arial"/>
                <a:sym typeface="Arial"/>
              </a:rPr>
              <a:t>4. </a:t>
            </a:r>
            <a:r>
              <a:rPr lang="en-US" sz="1300" dirty="0" err="1">
                <a:solidFill>
                  <a:schemeClr val="lt1"/>
                </a:solidFill>
                <a:latin typeface="Arial"/>
                <a:ea typeface="Arial"/>
                <a:cs typeface="Arial"/>
                <a:sym typeface="Arial"/>
              </a:rPr>
              <a:t>Quan</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sát</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học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sinh</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trong</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chỉnh</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thể</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quan</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sát</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tất</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cả</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mọi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hành</a:t>
            </a:r>
            <a:r>
              <a:rPr lang="en-US" sz="1300" dirty="0">
                <a:solidFill>
                  <a:schemeClr val="lt1"/>
                </a:solidFill>
                <a:latin typeface="Arial"/>
                <a:ea typeface="Arial"/>
                <a:cs typeface="Arial"/>
                <a:sym typeface="Arial"/>
              </a:rPr>
              <a:t> vi </a:t>
            </a:r>
            <a:r>
              <a:rPr lang="en-US" sz="1300" dirty="0" err="1">
                <a:solidFill>
                  <a:schemeClr val="lt1"/>
                </a:solidFill>
                <a:latin typeface="Arial"/>
                <a:ea typeface="Arial"/>
                <a:cs typeface="Arial"/>
                <a:sym typeface="Arial"/>
              </a:rPr>
              <a:t>của</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học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sinh</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và</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điều</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chỉnh</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ngay</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không</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chỉ</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nghe</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và</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chỉnh</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sửa</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mỗi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lời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nói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trong</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câu</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trả</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lời</a:t>
            </a:r>
            <a:r>
              <a:rPr lang="en-US" sz="1300" dirty="0">
                <a:solidFill>
                  <a:schemeClr val="lt1"/>
                </a:solidFill>
                <a:latin typeface="Arial"/>
                <a:ea typeface="Arial"/>
                <a:cs typeface="Arial"/>
                <a:sym typeface="Arial"/>
              </a:rPr>
              <a:t>.</a:t>
            </a:r>
            <a:endParaRPr sz="1300" dirty="0">
              <a:solidFill>
                <a:schemeClr val="lt1"/>
              </a:solidFill>
              <a:latin typeface="Arial"/>
              <a:ea typeface="Arial"/>
              <a:cs typeface="Arial"/>
              <a:sym typeface="Arial"/>
            </a:endParaRPr>
          </a:p>
        </p:txBody>
      </p:sp>
      <p:sp>
        <p:nvSpPr>
          <p:cNvPr id="799" name="Google Shape;799;g113ac30190f_0_748"/>
          <p:cNvSpPr/>
          <p:nvPr/>
        </p:nvSpPr>
        <p:spPr>
          <a:xfrm>
            <a:off x="5107855" y="3231329"/>
            <a:ext cx="2135400" cy="1281300"/>
          </a:xfrm>
          <a:prstGeom prst="rightArrow">
            <a:avLst>
              <a:gd name="adj1" fmla="val 50000"/>
              <a:gd name="adj2" fmla="val 50000"/>
            </a:avLst>
          </a:prstGeom>
          <a:no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900">
              <a:solidFill>
                <a:schemeClr val="dk1"/>
              </a:solidFill>
              <a:latin typeface="Arial"/>
              <a:ea typeface="Arial"/>
              <a:cs typeface="Arial"/>
              <a:sym typeface="Arial"/>
            </a:endParaRPr>
          </a:p>
        </p:txBody>
      </p:sp>
      <p:sp>
        <p:nvSpPr>
          <p:cNvPr id="800" name="Google Shape;800;g113ac30190f_0_748"/>
          <p:cNvSpPr/>
          <p:nvPr/>
        </p:nvSpPr>
        <p:spPr>
          <a:xfrm>
            <a:off x="7456817" y="3231329"/>
            <a:ext cx="2135400" cy="1281300"/>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300" dirty="0">
                <a:solidFill>
                  <a:schemeClr val="lt1"/>
                </a:solidFill>
                <a:latin typeface="Arial"/>
                <a:ea typeface="Arial"/>
                <a:cs typeface="Arial"/>
                <a:sym typeface="Arial"/>
              </a:rPr>
              <a:t>5. </a:t>
            </a:r>
            <a:r>
              <a:rPr lang="en-US" sz="1300" dirty="0" err="1">
                <a:solidFill>
                  <a:schemeClr val="lt1"/>
                </a:solidFill>
                <a:latin typeface="Arial"/>
                <a:ea typeface="Arial"/>
                <a:cs typeface="Arial"/>
                <a:sym typeface="Arial"/>
              </a:rPr>
              <a:t>Thẩm</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thấu</a:t>
            </a:r>
            <a:r>
              <a:rPr lang="en-US" sz="1300" dirty="0">
                <a:solidFill>
                  <a:schemeClr val="lt1"/>
                </a:solidFill>
                <a:latin typeface="Arial"/>
                <a:ea typeface="Arial"/>
                <a:cs typeface="Arial"/>
                <a:sym typeface="Arial"/>
              </a:rPr>
              <a:t> ý </a:t>
            </a:r>
            <a:r>
              <a:rPr lang="en-US" sz="1300" dirty="0" err="1">
                <a:solidFill>
                  <a:schemeClr val="lt1"/>
                </a:solidFill>
                <a:latin typeface="Arial"/>
                <a:ea typeface="Arial"/>
                <a:cs typeface="Arial"/>
                <a:sym typeface="Arial"/>
              </a:rPr>
              <a:t>nghĩa</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của</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từng</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hoạt</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động</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khi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tổ</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chức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cho</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học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sinh</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để</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làm</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cho</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tới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cảm</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xúc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cần</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đạt</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của</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hoạt</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động</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đó</a:t>
            </a:r>
            <a:r>
              <a:rPr lang="en-US" sz="1300" dirty="0">
                <a:solidFill>
                  <a:schemeClr val="lt1"/>
                </a:solidFill>
                <a:latin typeface="Arial"/>
                <a:ea typeface="Arial"/>
                <a:cs typeface="Arial"/>
                <a:sym typeface="Arial"/>
              </a:rPr>
              <a:t>.</a:t>
            </a:r>
            <a:endParaRPr sz="1300" dirty="0">
              <a:solidFill>
                <a:schemeClr val="lt1"/>
              </a:solidFill>
              <a:latin typeface="Arial"/>
              <a:ea typeface="Arial"/>
              <a:cs typeface="Arial"/>
              <a:sym typeface="Arial"/>
            </a:endParaRPr>
          </a:p>
        </p:txBody>
      </p:sp>
      <p:sp>
        <p:nvSpPr>
          <p:cNvPr id="801" name="Google Shape;801;g113ac30190f_0_748"/>
          <p:cNvSpPr/>
          <p:nvPr/>
        </p:nvSpPr>
        <p:spPr>
          <a:xfrm>
            <a:off x="9805779" y="3231329"/>
            <a:ext cx="2135400" cy="1281300"/>
          </a:xfrm>
          <a:prstGeom prst="rightArrow">
            <a:avLst>
              <a:gd name="adj1" fmla="val 50000"/>
              <a:gd name="adj2" fmla="val 50000"/>
            </a:avLst>
          </a:prstGeom>
          <a:no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900">
              <a:solidFill>
                <a:schemeClr val="dk1"/>
              </a:solidFill>
              <a:latin typeface="Arial"/>
              <a:ea typeface="Arial"/>
              <a:cs typeface="Arial"/>
              <a:sym typeface="Arial"/>
            </a:endParaRPr>
          </a:p>
        </p:txBody>
      </p:sp>
      <p:sp>
        <p:nvSpPr>
          <p:cNvPr id="802" name="Google Shape;802;g113ac30190f_0_748"/>
          <p:cNvSpPr/>
          <p:nvPr/>
        </p:nvSpPr>
        <p:spPr>
          <a:xfrm>
            <a:off x="409931" y="4704768"/>
            <a:ext cx="2135400" cy="1281300"/>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300" dirty="0">
                <a:solidFill>
                  <a:schemeClr val="lt1"/>
                </a:solidFill>
                <a:latin typeface="Arial"/>
                <a:ea typeface="Arial"/>
                <a:cs typeface="Arial"/>
                <a:sym typeface="Arial"/>
              </a:rPr>
              <a:t>6. </a:t>
            </a:r>
            <a:r>
              <a:rPr lang="en-US" sz="1300" dirty="0" err="1">
                <a:solidFill>
                  <a:schemeClr val="lt1"/>
                </a:solidFill>
                <a:latin typeface="Arial"/>
                <a:ea typeface="Arial"/>
                <a:cs typeface="Arial"/>
                <a:sym typeface="Arial"/>
              </a:rPr>
              <a:t>Luôn</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chú</a:t>
            </a:r>
            <a:r>
              <a:rPr lang="en-US" sz="1300" dirty="0">
                <a:solidFill>
                  <a:schemeClr val="lt1"/>
                </a:solidFill>
                <a:latin typeface="Arial"/>
                <a:ea typeface="Arial"/>
                <a:cs typeface="Arial"/>
                <a:sym typeface="Arial"/>
              </a:rPr>
              <a:t> ý </a:t>
            </a:r>
            <a:r>
              <a:rPr lang="en-US" sz="1300" dirty="0" err="1">
                <a:solidFill>
                  <a:schemeClr val="lt1"/>
                </a:solidFill>
                <a:latin typeface="Arial"/>
                <a:ea typeface="Arial"/>
                <a:cs typeface="Arial"/>
                <a:sym typeface="Arial"/>
              </a:rPr>
              <a:t>đến</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số</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lượng</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học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sinh</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được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tham</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gia</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một</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hoạt</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động</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số</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lần</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mỗi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học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sinh</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được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lặp</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lại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hành</a:t>
            </a:r>
            <a:r>
              <a:rPr lang="en-US" sz="1300" dirty="0">
                <a:solidFill>
                  <a:schemeClr val="lt1"/>
                </a:solidFill>
                <a:latin typeface="Arial"/>
                <a:ea typeface="Arial"/>
                <a:cs typeface="Arial"/>
                <a:sym typeface="Arial"/>
              </a:rPr>
              <a:t> vi.</a:t>
            </a:r>
            <a:endParaRPr sz="1300" dirty="0">
              <a:solidFill>
                <a:schemeClr val="lt1"/>
              </a:solidFill>
              <a:latin typeface="Arial"/>
              <a:ea typeface="Arial"/>
              <a:cs typeface="Arial"/>
              <a:sym typeface="Arial"/>
            </a:endParaRPr>
          </a:p>
        </p:txBody>
      </p:sp>
      <p:sp>
        <p:nvSpPr>
          <p:cNvPr id="803" name="Google Shape;803;g113ac30190f_0_748"/>
          <p:cNvSpPr/>
          <p:nvPr/>
        </p:nvSpPr>
        <p:spPr>
          <a:xfrm>
            <a:off x="2758893" y="4704768"/>
            <a:ext cx="2135400" cy="1281300"/>
          </a:xfrm>
          <a:prstGeom prst="rightArrow">
            <a:avLst>
              <a:gd name="adj1" fmla="val 50000"/>
              <a:gd name="adj2" fmla="val 50000"/>
            </a:avLst>
          </a:prstGeom>
          <a:no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900">
              <a:solidFill>
                <a:schemeClr val="dk1"/>
              </a:solidFill>
              <a:latin typeface="Arial"/>
              <a:ea typeface="Arial"/>
              <a:cs typeface="Arial"/>
              <a:sym typeface="Arial"/>
            </a:endParaRPr>
          </a:p>
        </p:txBody>
      </p:sp>
      <p:sp>
        <p:nvSpPr>
          <p:cNvPr id="804" name="Google Shape;804;g113ac30190f_0_748"/>
          <p:cNvSpPr/>
          <p:nvPr/>
        </p:nvSpPr>
        <p:spPr>
          <a:xfrm>
            <a:off x="4916654" y="4704768"/>
            <a:ext cx="2432835" cy="1281300"/>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300" dirty="0">
                <a:solidFill>
                  <a:schemeClr val="dk1"/>
                </a:solidFill>
                <a:latin typeface="Arial"/>
                <a:ea typeface="Arial"/>
                <a:cs typeface="Arial"/>
                <a:sym typeface="Arial"/>
              </a:rPr>
              <a:t>7. </a:t>
            </a:r>
            <a:r>
              <a:rPr lang="en-US" sz="1300" dirty="0" err="1">
                <a:solidFill>
                  <a:schemeClr val="dk1"/>
                </a:solidFill>
                <a:latin typeface="Arial"/>
                <a:ea typeface="Arial"/>
                <a:cs typeface="Arial"/>
                <a:sym typeface="Arial"/>
              </a:rPr>
              <a:t>Trọng</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số</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thời</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gian</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dành</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cho</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hoạt</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động</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hình</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thành</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kĩ</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năng</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được</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ưu</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tiên</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tối</a:t>
            </a:r>
            <a:r>
              <a:rPr lang="en-US" sz="1300" dirty="0">
                <a:solidFill>
                  <a:schemeClr val="dk1"/>
                </a:solidFill>
                <a:latin typeface="Arial"/>
                <a:ea typeface="Arial"/>
                <a:cs typeface="Arial"/>
                <a:sym typeface="Arial"/>
              </a:rPr>
              <a:t> </a:t>
            </a:r>
            <a:r>
              <a:rPr lang="en-US" sz="1300" dirty="0" err="1">
                <a:solidFill>
                  <a:schemeClr val="dk1"/>
                </a:solidFill>
                <a:latin typeface="Arial"/>
                <a:ea typeface="Arial"/>
                <a:cs typeface="Arial"/>
                <a:sym typeface="Arial"/>
              </a:rPr>
              <a:t>đa</a:t>
            </a:r>
            <a:r>
              <a:rPr lang="en-US" sz="1300" dirty="0">
                <a:solidFill>
                  <a:schemeClr val="dk1"/>
                </a:solidFill>
                <a:latin typeface="Arial"/>
                <a:ea typeface="Arial"/>
                <a:cs typeface="Arial"/>
                <a:sym typeface="Arial"/>
              </a:rPr>
              <a:t>.</a:t>
            </a:r>
            <a:endParaRPr sz="1300" dirty="0">
              <a:solidFill>
                <a:schemeClr val="dk1"/>
              </a:solidFill>
              <a:latin typeface="Arial"/>
              <a:ea typeface="Arial"/>
              <a:cs typeface="Arial"/>
              <a:sym typeface="Arial"/>
            </a:endParaRPr>
          </a:p>
        </p:txBody>
      </p:sp>
      <p:sp>
        <p:nvSpPr>
          <p:cNvPr id="805" name="Google Shape;805;g113ac30190f_0_748"/>
          <p:cNvSpPr/>
          <p:nvPr/>
        </p:nvSpPr>
        <p:spPr>
          <a:xfrm>
            <a:off x="7456817" y="4704768"/>
            <a:ext cx="2135400" cy="1281300"/>
          </a:xfrm>
          <a:prstGeom prst="rightArrow">
            <a:avLst>
              <a:gd name="adj1" fmla="val 50000"/>
              <a:gd name="adj2" fmla="val 50000"/>
            </a:avLst>
          </a:prstGeom>
          <a:no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900">
              <a:solidFill>
                <a:schemeClr val="dk1"/>
              </a:solidFill>
              <a:latin typeface="Arial"/>
              <a:ea typeface="Arial"/>
              <a:cs typeface="Arial"/>
              <a:sym typeface="Arial"/>
            </a:endParaRPr>
          </a:p>
        </p:txBody>
      </p:sp>
      <p:sp>
        <p:nvSpPr>
          <p:cNvPr id="806" name="Google Shape;806;g113ac30190f_0_748"/>
          <p:cNvSpPr/>
          <p:nvPr/>
        </p:nvSpPr>
        <p:spPr>
          <a:xfrm>
            <a:off x="9805779" y="4704768"/>
            <a:ext cx="2135400" cy="128130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113ac30190f_0_454"/>
          <p:cNvSpPr txBox="1">
            <a:spLocks noGrp="1"/>
          </p:cNvSpPr>
          <p:nvPr>
            <p:ph type="title"/>
          </p:nvPr>
        </p:nvSpPr>
        <p:spPr>
          <a:xfrm>
            <a:off x="2156798" y="825774"/>
            <a:ext cx="8766300" cy="74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Arial"/>
              <a:buNone/>
            </a:pPr>
            <a:r>
              <a:rPr lang="en-US" sz="2000" b="1" dirty="0">
                <a:latin typeface="Arial"/>
                <a:ea typeface="Arial"/>
                <a:cs typeface="Arial"/>
                <a:sym typeface="Arial"/>
              </a:rPr>
              <a:t>NGUYÊN LÍ TỔ CHỨC HOẠT ĐỘNG TRẢI NGHIỆM, HƯỚNG NGHIỆP</a:t>
            </a:r>
            <a:endParaRPr sz="2000" b="1" dirty="0">
              <a:latin typeface="Arial"/>
              <a:ea typeface="Arial"/>
              <a:cs typeface="Arial"/>
              <a:sym typeface="Arial"/>
            </a:endParaRPr>
          </a:p>
        </p:txBody>
      </p:sp>
      <p:grpSp>
        <p:nvGrpSpPr>
          <p:cNvPr id="559" name="Google Shape;559;g113ac30190f_0_454"/>
          <p:cNvGrpSpPr/>
          <p:nvPr/>
        </p:nvGrpSpPr>
        <p:grpSpPr>
          <a:xfrm>
            <a:off x="861178" y="1757606"/>
            <a:ext cx="7741061" cy="4557346"/>
            <a:chOff x="2292794" y="36267"/>
            <a:chExt cx="7741061" cy="4557346"/>
          </a:xfrm>
        </p:grpSpPr>
        <p:sp>
          <p:nvSpPr>
            <p:cNvPr id="560" name="Google Shape;560;g113ac30190f_0_454"/>
            <p:cNvSpPr/>
            <p:nvPr/>
          </p:nvSpPr>
          <p:spPr>
            <a:xfrm rot="5400000">
              <a:off x="3337757" y="1310779"/>
              <a:ext cx="1128600" cy="1284900"/>
            </a:xfrm>
            <a:prstGeom prst="bentUpArrow">
              <a:avLst>
                <a:gd name="adj1" fmla="val 32840"/>
                <a:gd name="adj2" fmla="val 25000"/>
                <a:gd name="adj3" fmla="val 35780"/>
              </a:avLst>
            </a:prstGeom>
            <a:solidFill>
              <a:srgbClr val="C3D4E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g113ac30190f_0_454"/>
            <p:cNvSpPr/>
            <p:nvPr/>
          </p:nvSpPr>
          <p:spPr>
            <a:xfrm>
              <a:off x="2292794" y="36267"/>
              <a:ext cx="2470800" cy="1320000"/>
            </a:xfrm>
            <a:prstGeom prst="roundRect">
              <a:avLst>
                <a:gd name="adj" fmla="val 1667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g113ac30190f_0_454"/>
            <p:cNvSpPr txBox="1"/>
            <p:nvPr/>
          </p:nvSpPr>
          <p:spPr>
            <a:xfrm>
              <a:off x="2357240" y="100713"/>
              <a:ext cx="2341800" cy="1191000"/>
            </a:xfrm>
            <a:prstGeom prst="rect">
              <a:avLst/>
            </a:prstGeom>
            <a:noFill/>
            <a:ln>
              <a:noFill/>
            </a:ln>
          </p:spPr>
          <p:txBody>
            <a:bodyPr spcFirstLastPara="1" wrap="square" lIns="49525" tIns="49525" rIns="49525" bIns="49525" anchor="ctr" anchorCtr="0">
              <a:noAutofit/>
            </a:bodyPr>
            <a:lstStyle/>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Học sinh thực hiện các nhiệm vụ trải nghiệm (được giáo viên, phụ huynh hướng dẫn và kinh nghiệm đã có của bản thân).</a:t>
              </a:r>
              <a:endParaRPr sz="1300" b="0" i="0" u="none" strike="noStrike" cap="none">
                <a:solidFill>
                  <a:schemeClr val="lt1"/>
                </a:solidFill>
                <a:latin typeface="Arial"/>
                <a:ea typeface="Arial"/>
                <a:cs typeface="Arial"/>
                <a:sym typeface="Arial"/>
              </a:endParaRPr>
            </a:p>
          </p:txBody>
        </p:sp>
        <p:sp>
          <p:nvSpPr>
            <p:cNvPr id="563" name="Google Shape;563;g113ac30190f_0_454"/>
            <p:cNvSpPr/>
            <p:nvPr/>
          </p:nvSpPr>
          <p:spPr>
            <a:xfrm>
              <a:off x="5118286" y="147111"/>
              <a:ext cx="1381800" cy="107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113ac30190f_0_454"/>
            <p:cNvSpPr/>
            <p:nvPr/>
          </p:nvSpPr>
          <p:spPr>
            <a:xfrm rot="5400000">
              <a:off x="6626248" y="3204731"/>
              <a:ext cx="1128600" cy="1284900"/>
            </a:xfrm>
            <a:prstGeom prst="bentUpArrow">
              <a:avLst>
                <a:gd name="adj1" fmla="val 32840"/>
                <a:gd name="adj2" fmla="val 25000"/>
                <a:gd name="adj3" fmla="val 35780"/>
              </a:avLst>
            </a:prstGeom>
            <a:solidFill>
              <a:srgbClr val="FBEAE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113ac30190f_0_454"/>
            <p:cNvSpPr/>
            <p:nvPr/>
          </p:nvSpPr>
          <p:spPr>
            <a:xfrm>
              <a:off x="4620906" y="1499448"/>
              <a:ext cx="2729700" cy="1791000"/>
            </a:xfrm>
            <a:prstGeom prst="roundRect">
              <a:avLst>
                <a:gd name="adj" fmla="val 16670"/>
              </a:avLst>
            </a:prstGeom>
            <a:solidFill>
              <a:srgbClr val="2E75B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g113ac30190f_0_454"/>
            <p:cNvSpPr txBox="1"/>
            <p:nvPr/>
          </p:nvSpPr>
          <p:spPr>
            <a:xfrm>
              <a:off x="4708350" y="1586892"/>
              <a:ext cx="2554800" cy="1616100"/>
            </a:xfrm>
            <a:prstGeom prst="rect">
              <a:avLst/>
            </a:prstGeom>
            <a:noFill/>
            <a:ln>
              <a:noFill/>
            </a:ln>
          </p:spPr>
          <p:txBody>
            <a:bodyPr spcFirstLastPara="1" wrap="square" lIns="49525" tIns="49525" rIns="49525" bIns="49525" anchor="ctr" anchorCtr="0">
              <a:noAutofit/>
            </a:bodyPr>
            <a:lstStyle/>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Giáo viên tổ chức các hoạt động để học sinh trải nghiệm dựa trên mức độ học sinh đã được chuẩn bị, mức độ kinh nghiệm học sinh để đạt được các yêu cầu cần đạt - các biểu hiện hành vi,…</a:t>
              </a:r>
              <a:endParaRPr sz="1300" b="0" i="0" u="none" strike="noStrike" cap="none">
                <a:solidFill>
                  <a:schemeClr val="lt1"/>
                </a:solidFill>
                <a:latin typeface="Arial"/>
                <a:ea typeface="Arial"/>
                <a:cs typeface="Arial"/>
                <a:sym typeface="Arial"/>
              </a:endParaRPr>
            </a:p>
          </p:txBody>
        </p:sp>
        <p:sp>
          <p:nvSpPr>
            <p:cNvPr id="567" name="Google Shape;567;g113ac30190f_0_454"/>
            <p:cNvSpPr/>
            <p:nvPr/>
          </p:nvSpPr>
          <p:spPr>
            <a:xfrm>
              <a:off x="6960005" y="1871507"/>
              <a:ext cx="1381800" cy="107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113ac30190f_0_454"/>
            <p:cNvSpPr/>
            <p:nvPr/>
          </p:nvSpPr>
          <p:spPr>
            <a:xfrm>
              <a:off x="7815355" y="3263713"/>
              <a:ext cx="2218500" cy="1329900"/>
            </a:xfrm>
            <a:prstGeom prst="roundRect">
              <a:avLst>
                <a:gd name="adj" fmla="val 16670"/>
              </a:avLst>
            </a:prstGeom>
            <a:solidFill>
              <a:srgbClr val="833C0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g113ac30190f_0_454"/>
            <p:cNvSpPr txBox="1"/>
            <p:nvPr/>
          </p:nvSpPr>
          <p:spPr>
            <a:xfrm>
              <a:off x="7880283" y="3328641"/>
              <a:ext cx="2088600" cy="1200000"/>
            </a:xfrm>
            <a:prstGeom prst="rect">
              <a:avLst/>
            </a:prstGeom>
            <a:noFill/>
            <a:ln>
              <a:noFill/>
            </a:ln>
          </p:spPr>
          <p:txBody>
            <a:bodyPr spcFirstLastPara="1" wrap="square" lIns="49525" tIns="49525" rIns="49525" bIns="49525" anchor="ctr" anchorCtr="0">
              <a:noAutofit/>
            </a:bodyPr>
            <a:lstStyle/>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Học sinh tiếp tục rèn luyện, ứng dụng vào cuộc sống. Giáo viên tiếp tục hỗ trợ học sinh rèn luyện.</a:t>
              </a:r>
              <a:endParaRPr sz="1300" b="0" i="0" u="none" strike="noStrike" cap="none">
                <a:solidFill>
                  <a:schemeClr val="lt1"/>
                </a:solidFill>
                <a:latin typeface="Arial"/>
                <a:ea typeface="Arial"/>
                <a:cs typeface="Arial"/>
                <a:sym typeface="Arial"/>
              </a:endParaRPr>
            </a:p>
          </p:txBody>
        </p:sp>
      </p:grpSp>
      <p:sp>
        <p:nvSpPr>
          <p:cNvPr id="570" name="Google Shape;570;g113ac30190f_0_454"/>
          <p:cNvSpPr txBox="1"/>
          <p:nvPr/>
        </p:nvSpPr>
        <p:spPr>
          <a:xfrm>
            <a:off x="3392788" y="1983072"/>
            <a:ext cx="6858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FF0000"/>
                </a:solidFill>
                <a:latin typeface="Bodoni"/>
                <a:ea typeface="Bodoni"/>
                <a:cs typeface="Bodoni"/>
                <a:sym typeface="Bodoni"/>
              </a:rPr>
              <a:t>HS</a:t>
            </a:r>
            <a:endParaRPr sz="1400" b="0" i="0" u="none" strike="noStrike" cap="none">
              <a:solidFill>
                <a:srgbClr val="000000"/>
              </a:solidFill>
              <a:latin typeface="Arial"/>
              <a:ea typeface="Arial"/>
              <a:cs typeface="Arial"/>
              <a:sym typeface="Arial"/>
            </a:endParaRPr>
          </a:p>
        </p:txBody>
      </p:sp>
      <p:sp>
        <p:nvSpPr>
          <p:cNvPr id="571" name="Google Shape;571;g113ac30190f_0_454"/>
          <p:cNvSpPr txBox="1"/>
          <p:nvPr/>
        </p:nvSpPr>
        <p:spPr>
          <a:xfrm>
            <a:off x="6003833" y="3593373"/>
            <a:ext cx="9906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7030A0"/>
                </a:solidFill>
                <a:latin typeface="Bodoni"/>
                <a:ea typeface="Bodoni"/>
                <a:cs typeface="Bodoni"/>
                <a:sym typeface="Bodoni"/>
              </a:rPr>
              <a:t>GV</a:t>
            </a:r>
            <a:endParaRPr sz="1400" b="0" i="0" u="none" strike="noStrike" cap="none">
              <a:solidFill>
                <a:srgbClr val="000000"/>
              </a:solidFill>
              <a:latin typeface="Arial"/>
              <a:ea typeface="Arial"/>
              <a:cs typeface="Arial"/>
              <a:sym typeface="Arial"/>
            </a:endParaRPr>
          </a:p>
        </p:txBody>
      </p:sp>
      <p:sp>
        <p:nvSpPr>
          <p:cNvPr id="572" name="Google Shape;572;g113ac30190f_0_454"/>
          <p:cNvSpPr txBox="1"/>
          <p:nvPr/>
        </p:nvSpPr>
        <p:spPr>
          <a:xfrm>
            <a:off x="8686800" y="5011748"/>
            <a:ext cx="10668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a:solidFill>
                  <a:srgbClr val="00B050"/>
                </a:solidFill>
                <a:latin typeface="Bodoni"/>
                <a:ea typeface="Bodoni"/>
                <a:cs typeface="Bodoni"/>
                <a:sym typeface="Bodoni"/>
              </a:rPr>
              <a:t>XH</a:t>
            </a: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A6A29CDE-B0E0-112F-5004-FF82A8B11F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6700" y="4884431"/>
            <a:ext cx="2570732" cy="1531098"/>
          </a:xfrm>
          <a:prstGeom prst="rect">
            <a:avLst/>
          </a:prstGeom>
        </p:spPr>
      </p:pic>
      <p:pic>
        <p:nvPicPr>
          <p:cNvPr id="5" name="Picture 4">
            <a:extLst>
              <a:ext uri="{FF2B5EF4-FFF2-40B4-BE49-F238E27FC236}">
                <a16:creationId xmlns:a16="http://schemas.microsoft.com/office/drawing/2014/main" id="{6BD5F9E4-AFC3-7354-B821-52264E3DB6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5387" y="3308231"/>
            <a:ext cx="2878213" cy="1483858"/>
          </a:xfrm>
          <a:prstGeom prst="rect">
            <a:avLst/>
          </a:prstGeom>
        </p:spPr>
      </p:pic>
      <p:pic>
        <p:nvPicPr>
          <p:cNvPr id="7" name="Picture 6">
            <a:extLst>
              <a:ext uri="{FF2B5EF4-FFF2-40B4-BE49-F238E27FC236}">
                <a16:creationId xmlns:a16="http://schemas.microsoft.com/office/drawing/2014/main" id="{8070DBD1-EA65-8548-4A56-CF642016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4871" y="1626240"/>
            <a:ext cx="2224262" cy="1492520"/>
          </a:xfrm>
          <a:prstGeom prst="rect">
            <a:avLst/>
          </a:prstGeom>
        </p:spPr>
      </p:pic>
    </p:spTree>
    <p:extLst>
      <p:ext uri="{BB962C8B-B14F-4D97-AF65-F5344CB8AC3E}">
        <p14:creationId xmlns:p14="http://schemas.microsoft.com/office/powerpoint/2010/main" val="1591046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4"/>
          <p:cNvSpPr txBox="1">
            <a:spLocks noGrp="1"/>
          </p:cNvSpPr>
          <p:nvPr>
            <p:ph type="title"/>
          </p:nvPr>
        </p:nvSpPr>
        <p:spPr>
          <a:xfrm>
            <a:off x="838200" y="64701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666"/>
              <a:buFont typeface="Times New Roman"/>
              <a:buNone/>
            </a:pPr>
            <a:r>
              <a:rPr lang="en-US" sz="2666" b="1">
                <a:solidFill>
                  <a:srgbClr val="FF0000"/>
                </a:solidFill>
                <a:latin typeface="Times New Roman"/>
                <a:ea typeface="Times New Roman"/>
                <a:cs typeface="Times New Roman"/>
                <a:sym typeface="Times New Roman"/>
              </a:rPr>
              <a:t>CÁC ĐỊA CHỈ TRANG WEBSITE KHAI THÁC TÀI LIỆU CHO </a:t>
            </a:r>
            <a:br>
              <a:rPr lang="en-US" sz="2666" b="1">
                <a:solidFill>
                  <a:srgbClr val="FF0000"/>
                </a:solidFill>
                <a:latin typeface="Times New Roman"/>
                <a:ea typeface="Times New Roman"/>
                <a:cs typeface="Times New Roman"/>
                <a:sym typeface="Times New Roman"/>
              </a:rPr>
            </a:br>
            <a:r>
              <a:rPr lang="en-US" sz="2666" b="1">
                <a:solidFill>
                  <a:srgbClr val="FF0000"/>
                </a:solidFill>
                <a:latin typeface="Times New Roman"/>
                <a:ea typeface="Times New Roman"/>
                <a:cs typeface="Times New Roman"/>
                <a:sym typeface="Times New Roman"/>
              </a:rPr>
              <a:t>HOẠT ĐỘNG TRẢI NGHIỆM, HƯỚNG NGHIỆP</a:t>
            </a:r>
            <a:endParaRPr sz="2666">
              <a:solidFill>
                <a:srgbClr val="FF0000"/>
              </a:solidFill>
              <a:latin typeface="Times New Roman"/>
              <a:ea typeface="Times New Roman"/>
              <a:cs typeface="Times New Roman"/>
              <a:sym typeface="Times New Roman"/>
            </a:endParaRPr>
          </a:p>
        </p:txBody>
      </p:sp>
      <p:sp>
        <p:nvSpPr>
          <p:cNvPr id="812" name="Google Shape;812;p14"/>
          <p:cNvSpPr txBox="1">
            <a:spLocks noGrp="1"/>
          </p:cNvSpPr>
          <p:nvPr>
            <p:ph type="body" idx="1"/>
          </p:nvPr>
        </p:nvSpPr>
        <p:spPr>
          <a:xfrm>
            <a:off x="1131163" y="2744781"/>
            <a:ext cx="5050181" cy="331787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525252"/>
              </a:buClr>
              <a:buSzPts val="2400"/>
              <a:buChar char="•"/>
            </a:pPr>
            <a:r>
              <a:rPr lang="en-US" sz="2400" u="sng" dirty="0">
                <a:solidFill>
                  <a:srgbClr val="525252"/>
                </a:solidFill>
                <a:hlinkClick r:id="rId3">
                  <a:extLst>
                    <a:ext uri="{A12FA001-AC4F-418D-AE19-62706E023703}">
                      <ahyp:hlinkClr xmlns="" xmlns:ahyp="http://schemas.microsoft.com/office/drawing/2018/hyperlinkcolor" val="tx"/>
                    </a:ext>
                  </a:extLst>
                </a:hlinkClick>
              </a:rPr>
              <a:t>http://</a:t>
            </a:r>
            <a:r>
              <a:rPr lang="en-US" sz="2400" u="sng" dirty="0" err="1">
                <a:solidFill>
                  <a:srgbClr val="525252"/>
                </a:solidFill>
                <a:hlinkClick r:id="rId3">
                  <a:extLst>
                    <a:ext uri="{A12FA001-AC4F-418D-AE19-62706E023703}">
                      <ahyp:hlinkClr xmlns="" xmlns:ahyp="http://schemas.microsoft.com/office/drawing/2018/hyperlinkcolor" val="tx"/>
                    </a:ext>
                  </a:extLst>
                </a:hlinkClick>
              </a:rPr>
              <a:t>www.nxbgd.vn</a:t>
            </a:r>
            <a:r>
              <a:rPr lang="en-US" sz="2400" u="sng" dirty="0">
                <a:solidFill>
                  <a:srgbClr val="525252"/>
                </a:solidFill>
                <a:hlinkClick r:id="rId3">
                  <a:extLst>
                    <a:ext uri="{A12FA001-AC4F-418D-AE19-62706E023703}">
                      <ahyp:hlinkClr xmlns="" xmlns:ahyp="http://schemas.microsoft.com/office/drawing/2018/hyperlinkcolor" val="tx"/>
                    </a:ext>
                  </a:extLst>
                </a:hlinkClick>
              </a:rPr>
              <a:t>/</a:t>
            </a:r>
            <a:endParaRPr sz="2400" dirty="0">
              <a:solidFill>
                <a:srgbClr val="525252"/>
              </a:solidFill>
            </a:endParaRPr>
          </a:p>
          <a:p>
            <a:pPr marL="228600" lvl="0" indent="-228600" algn="l" rtl="0">
              <a:lnSpc>
                <a:spcPct val="100000"/>
              </a:lnSpc>
              <a:spcBef>
                <a:spcPts val="1000"/>
              </a:spcBef>
              <a:spcAft>
                <a:spcPts val="0"/>
              </a:spcAft>
              <a:buClr>
                <a:srgbClr val="525252"/>
              </a:buClr>
              <a:buSzPts val="2400"/>
              <a:buChar char="•"/>
            </a:pPr>
            <a:r>
              <a:rPr lang="en-US" sz="2400" u="sng" dirty="0">
                <a:solidFill>
                  <a:srgbClr val="525252"/>
                </a:solidFill>
                <a:hlinkClick r:id="rId4">
                  <a:extLst>
                    <a:ext uri="{A12FA001-AC4F-418D-AE19-62706E023703}">
                      <ahyp:hlinkClr xmlns="" xmlns:ahyp="http://schemas.microsoft.com/office/drawing/2018/hyperlinkcolor" val="tx"/>
                    </a:ext>
                  </a:extLst>
                </a:hlinkClick>
              </a:rPr>
              <a:t>http://</a:t>
            </a:r>
            <a:r>
              <a:rPr lang="en-US" sz="2400" u="sng" dirty="0" err="1">
                <a:solidFill>
                  <a:srgbClr val="525252"/>
                </a:solidFill>
                <a:hlinkClick r:id="rId4">
                  <a:extLst>
                    <a:ext uri="{A12FA001-AC4F-418D-AE19-62706E023703}">
                      <ahyp:hlinkClr xmlns="" xmlns:ahyp="http://schemas.microsoft.com/office/drawing/2018/hyperlinkcolor" val="tx"/>
                    </a:ext>
                  </a:extLst>
                </a:hlinkClick>
              </a:rPr>
              <a:t>www.hanhtrangso.nxbgd.vn</a:t>
            </a:r>
            <a:r>
              <a:rPr lang="en-US" sz="2400" u="sng" dirty="0">
                <a:solidFill>
                  <a:srgbClr val="525252"/>
                </a:solidFill>
                <a:hlinkClick r:id="rId4">
                  <a:extLst>
                    <a:ext uri="{A12FA001-AC4F-418D-AE19-62706E023703}">
                      <ahyp:hlinkClr xmlns="" xmlns:ahyp="http://schemas.microsoft.com/office/drawing/2018/hyperlinkcolor" val="tx"/>
                    </a:ext>
                  </a:extLst>
                </a:hlinkClick>
              </a:rPr>
              <a:t>/</a:t>
            </a:r>
            <a:endParaRPr sz="2400" dirty="0">
              <a:solidFill>
                <a:srgbClr val="525252"/>
              </a:solidFill>
            </a:endParaRPr>
          </a:p>
          <a:p>
            <a:pPr marL="228600" lvl="0" indent="-228600" algn="l" rtl="0">
              <a:lnSpc>
                <a:spcPct val="100000"/>
              </a:lnSpc>
              <a:spcBef>
                <a:spcPts val="1000"/>
              </a:spcBef>
              <a:spcAft>
                <a:spcPts val="0"/>
              </a:spcAft>
              <a:buClr>
                <a:srgbClr val="525252"/>
              </a:buClr>
              <a:buSzPts val="2400"/>
              <a:buChar char="•"/>
            </a:pPr>
            <a:r>
              <a:rPr lang="en-US" sz="2400" u="sng" dirty="0">
                <a:solidFill>
                  <a:srgbClr val="525252"/>
                </a:solidFill>
                <a:hlinkClick r:id="rId5">
                  <a:extLst>
                    <a:ext uri="{A12FA001-AC4F-418D-AE19-62706E023703}">
                      <ahyp:hlinkClr xmlns="" xmlns:ahyp="http://schemas.microsoft.com/office/drawing/2018/hyperlinkcolor" val="tx"/>
                    </a:ext>
                  </a:extLst>
                </a:hlinkClick>
              </a:rPr>
              <a:t>http://</a:t>
            </a:r>
            <a:r>
              <a:rPr lang="en-US" sz="2400" u="sng" dirty="0" err="1">
                <a:solidFill>
                  <a:srgbClr val="525252"/>
                </a:solidFill>
                <a:hlinkClick r:id="rId5">
                  <a:extLst>
                    <a:ext uri="{A12FA001-AC4F-418D-AE19-62706E023703}">
                      <ahyp:hlinkClr xmlns="" xmlns:ahyp="http://schemas.microsoft.com/office/drawing/2018/hyperlinkcolor" val="tx"/>
                    </a:ext>
                  </a:extLst>
                </a:hlinkClick>
              </a:rPr>
              <a:t>sachthietbigiaoduc.vn</a:t>
            </a:r>
            <a:r>
              <a:rPr lang="en-US" sz="2400" u="sng" dirty="0">
                <a:solidFill>
                  <a:srgbClr val="525252"/>
                </a:solidFill>
                <a:hlinkClick r:id="rId5">
                  <a:extLst>
                    <a:ext uri="{A12FA001-AC4F-418D-AE19-62706E023703}">
                      <ahyp:hlinkClr xmlns="" xmlns:ahyp="http://schemas.microsoft.com/office/drawing/2018/hyperlinkcolor" val="tx"/>
                    </a:ext>
                  </a:extLst>
                </a:hlinkClick>
              </a:rPr>
              <a:t>/</a:t>
            </a:r>
            <a:endParaRPr sz="2400" dirty="0">
              <a:solidFill>
                <a:srgbClr val="525252"/>
              </a:solidFill>
            </a:endParaRPr>
          </a:p>
          <a:p>
            <a:pPr marL="228600" lvl="0" indent="-228600" algn="l" rtl="0">
              <a:lnSpc>
                <a:spcPct val="100000"/>
              </a:lnSpc>
              <a:spcBef>
                <a:spcPts val="1000"/>
              </a:spcBef>
              <a:spcAft>
                <a:spcPts val="0"/>
              </a:spcAft>
              <a:buClr>
                <a:srgbClr val="525252"/>
              </a:buClr>
              <a:buSzPts val="2400"/>
              <a:buChar char="•"/>
            </a:pPr>
            <a:r>
              <a:rPr lang="en-US" sz="2400" u="sng" dirty="0">
                <a:solidFill>
                  <a:srgbClr val="525252"/>
                </a:solidFill>
                <a:hlinkClick r:id="rId6">
                  <a:extLst>
                    <a:ext uri="{A12FA001-AC4F-418D-AE19-62706E023703}">
                      <ahyp:hlinkClr xmlns="" xmlns:ahyp="http://schemas.microsoft.com/office/drawing/2018/hyperlinkcolor" val="tx"/>
                    </a:ext>
                  </a:extLst>
                </a:hlinkClick>
              </a:rPr>
              <a:t>http://</a:t>
            </a:r>
            <a:r>
              <a:rPr lang="en-US" sz="2400" u="sng" dirty="0" err="1">
                <a:solidFill>
                  <a:srgbClr val="525252"/>
                </a:solidFill>
                <a:hlinkClick r:id="rId6">
                  <a:extLst>
                    <a:ext uri="{A12FA001-AC4F-418D-AE19-62706E023703}">
                      <ahyp:hlinkClr xmlns="" xmlns:ahyp="http://schemas.microsoft.com/office/drawing/2018/hyperlinkcolor" val="tx"/>
                    </a:ext>
                  </a:extLst>
                </a:hlinkClick>
              </a:rPr>
              <a:t>taphuan.nxbgd.vn</a:t>
            </a:r>
            <a:r>
              <a:rPr lang="en-US" sz="2400" u="sng" dirty="0">
                <a:solidFill>
                  <a:srgbClr val="525252"/>
                </a:solidFill>
                <a:hlinkClick r:id="rId6">
                  <a:extLst>
                    <a:ext uri="{A12FA001-AC4F-418D-AE19-62706E023703}">
                      <ahyp:hlinkClr xmlns="" xmlns:ahyp="http://schemas.microsoft.com/office/drawing/2018/hyperlinkcolor" val="tx"/>
                    </a:ext>
                  </a:extLst>
                </a:hlinkClick>
              </a:rPr>
              <a:t>/</a:t>
            </a:r>
            <a:endParaRPr sz="2400" dirty="0">
              <a:solidFill>
                <a:srgbClr val="525252"/>
              </a:solidFill>
            </a:endParaRPr>
          </a:p>
          <a:p>
            <a:pPr marL="228600" lvl="0" indent="-228600" algn="l" rtl="0">
              <a:lnSpc>
                <a:spcPct val="100000"/>
              </a:lnSpc>
              <a:spcBef>
                <a:spcPts val="1000"/>
              </a:spcBef>
              <a:spcAft>
                <a:spcPts val="0"/>
              </a:spcAft>
              <a:buClr>
                <a:schemeClr val="dk1"/>
              </a:buClr>
              <a:buSzPts val="2400"/>
              <a:buChar char="•"/>
            </a:pPr>
            <a:r>
              <a:rPr lang="en-US" sz="2400" u="sng" dirty="0">
                <a:solidFill>
                  <a:schemeClr val="dk1"/>
                </a:solidFill>
                <a:hlinkClick r:id="rId7">
                  <a:extLst>
                    <a:ext uri="{A12FA001-AC4F-418D-AE19-62706E023703}">
                      <ahyp:hlinkClr xmlns="" xmlns:ahyp="http://schemas.microsoft.com/office/drawing/2018/hyperlinkcolor" val="tx"/>
                    </a:ext>
                  </a:extLst>
                </a:hlinkClick>
              </a:rPr>
              <a:t>http://</a:t>
            </a:r>
            <a:r>
              <a:rPr lang="en-US" sz="2400" u="sng" dirty="0" err="1">
                <a:solidFill>
                  <a:schemeClr val="dk1"/>
                </a:solidFill>
                <a:hlinkClick r:id="rId7">
                  <a:extLst>
                    <a:ext uri="{A12FA001-AC4F-418D-AE19-62706E023703}">
                      <ahyp:hlinkClr xmlns="" xmlns:ahyp="http://schemas.microsoft.com/office/drawing/2018/hyperlinkcolor" val="tx"/>
                    </a:ext>
                  </a:extLst>
                </a:hlinkClick>
              </a:rPr>
              <a:t>chantroisangtao.vn</a:t>
            </a:r>
            <a:r>
              <a:rPr lang="en-US" sz="2400" u="sng" dirty="0">
                <a:solidFill>
                  <a:schemeClr val="dk1"/>
                </a:solidFill>
                <a:hlinkClick r:id="rId7">
                  <a:extLst>
                    <a:ext uri="{A12FA001-AC4F-418D-AE19-62706E023703}">
                      <ahyp:hlinkClr xmlns="" xmlns:ahyp="http://schemas.microsoft.com/office/drawing/2018/hyperlinkcolor" val="tx"/>
                    </a:ext>
                  </a:extLst>
                </a:hlinkClick>
              </a:rPr>
              <a:t>/</a:t>
            </a:r>
            <a:endParaRPr sz="2400" dirty="0">
              <a:solidFill>
                <a:schemeClr val="dk1"/>
              </a:solidFill>
            </a:endParaRPr>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b="1" dirty="0"/>
          </a:p>
          <a:p>
            <a:pPr marL="228600" lvl="0" indent="-76200" algn="l" rtl="0">
              <a:lnSpc>
                <a:spcPct val="100000"/>
              </a:lnSpc>
              <a:spcBef>
                <a:spcPts val="1000"/>
              </a:spcBef>
              <a:spcAft>
                <a:spcPts val="0"/>
              </a:spcAft>
              <a:buClr>
                <a:schemeClr val="dk1"/>
              </a:buClr>
              <a:buSzPts val="2400"/>
              <a:buNone/>
            </a:pPr>
            <a:endParaRPr sz="2400" dirty="0">
              <a:solidFill>
                <a:srgbClr val="FF0000"/>
              </a:solidFill>
            </a:endParaRPr>
          </a:p>
        </p:txBody>
      </p:sp>
      <p:sp>
        <p:nvSpPr>
          <p:cNvPr id="813" name="Google Shape;813;p14"/>
          <p:cNvSpPr txBox="1">
            <a:spLocks noGrp="1"/>
          </p:cNvSpPr>
          <p:nvPr>
            <p:ph type="body" idx="2"/>
          </p:nvPr>
        </p:nvSpPr>
        <p:spPr>
          <a:xfrm>
            <a:off x="6181343" y="2507054"/>
            <a:ext cx="5888737" cy="376801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0000"/>
              </a:buClr>
              <a:buSzPct val="100000"/>
              <a:buNone/>
            </a:pPr>
            <a:r>
              <a:rPr lang="en-US" sz="1800" u="sng" dirty="0">
                <a:solidFill>
                  <a:srgbClr val="FF0000"/>
                </a:solidFill>
                <a:hlinkClick r:id="rId8">
                  <a:extLst>
                    <a:ext uri="{A12FA001-AC4F-418D-AE19-62706E023703}">
                      <ahyp:hlinkClr xmlns="" xmlns:ahyp="http://schemas.microsoft.com/office/drawing/2018/hyperlinkcolor" val="tx"/>
                    </a:ext>
                  </a:extLst>
                </a:hlinkClick>
              </a:rPr>
              <a:t>Facebook:</a:t>
            </a:r>
            <a:r>
              <a:rPr lang="en-US" sz="1800" u="sng" dirty="0">
                <a:solidFill>
                  <a:schemeClr val="hlink"/>
                </a:solidFill>
                <a:hlinkClick r:id="rId8"/>
              </a:rPr>
              <a:t> </a:t>
            </a:r>
            <a:endParaRPr sz="1800" dirty="0"/>
          </a:p>
          <a:p>
            <a:pPr marL="0" lvl="0" indent="0" algn="l" rtl="0">
              <a:lnSpc>
                <a:spcPct val="100000"/>
              </a:lnSpc>
              <a:spcBef>
                <a:spcPts val="0"/>
              </a:spcBef>
              <a:spcAft>
                <a:spcPts val="0"/>
              </a:spcAft>
              <a:buClr>
                <a:srgbClr val="FF0000"/>
              </a:buClr>
              <a:buSzPct val="100000"/>
              <a:buNone/>
            </a:pPr>
            <a:r>
              <a:rPr lang="en-US" sz="1800" dirty="0">
                <a:solidFill>
                  <a:srgbClr val="FF0000"/>
                </a:solidFill>
              </a:rPr>
              <a:t>1.</a:t>
            </a:r>
            <a:endParaRPr sz="1800" dirty="0"/>
          </a:p>
          <a:p>
            <a:pPr marL="0" lvl="0" indent="0" algn="l" rtl="0">
              <a:lnSpc>
                <a:spcPct val="100000"/>
              </a:lnSpc>
              <a:spcBef>
                <a:spcPts val="0"/>
              </a:spcBef>
              <a:spcAft>
                <a:spcPts val="0"/>
              </a:spcAft>
              <a:buClr>
                <a:srgbClr val="FF0000"/>
              </a:buClr>
              <a:buSzPct val="100000"/>
              <a:buNone/>
            </a:pPr>
            <a:r>
              <a:rPr lang="en-US" sz="1800" u="sng" dirty="0" err="1">
                <a:solidFill>
                  <a:srgbClr val="FF0000"/>
                </a:solidFill>
                <a:hlinkClick r:id="rId8">
                  <a:extLst>
                    <a:ext uri="{A12FA001-AC4F-418D-AE19-62706E023703}">
                      <ahyp:hlinkClr xmlns="" xmlns:ahyp="http://schemas.microsoft.com/office/drawing/2018/hyperlinkcolor" val="tx"/>
                    </a:ext>
                  </a:extLst>
                </a:hlinkClick>
              </a:rPr>
              <a:t>TỔ</a:t>
            </a:r>
            <a:r>
              <a:rPr lang="en-US" sz="1800" u="sng" dirty="0">
                <a:solidFill>
                  <a:srgbClr val="FF0000"/>
                </a:solidFill>
                <a:hlinkClick r:id="rId8">
                  <a:extLst>
                    <a:ext uri="{A12FA001-AC4F-418D-AE19-62706E023703}">
                      <ahyp:hlinkClr xmlns="" xmlns:ahyp="http://schemas.microsoft.com/office/drawing/2018/hyperlinkcolor" val="tx"/>
                    </a:ext>
                  </a:extLst>
                </a:hlinkClick>
              </a:rPr>
              <a:t> </a:t>
            </a:r>
            <a:r>
              <a:rPr lang="en-US" sz="1800" u="sng" dirty="0" err="1">
                <a:solidFill>
                  <a:srgbClr val="FF0000"/>
                </a:solidFill>
                <a:hlinkClick r:id="rId8">
                  <a:extLst>
                    <a:ext uri="{A12FA001-AC4F-418D-AE19-62706E023703}">
                      <ahyp:hlinkClr xmlns="" xmlns:ahyp="http://schemas.microsoft.com/office/drawing/2018/hyperlinkcolor" val="tx"/>
                    </a:ext>
                  </a:extLst>
                </a:hlinkClick>
              </a:rPr>
              <a:t>CHỨC</a:t>
            </a:r>
            <a:r>
              <a:rPr lang="en-US" sz="1800" u="sng" dirty="0">
                <a:solidFill>
                  <a:srgbClr val="FF0000"/>
                </a:solidFill>
                <a:hlinkClick r:id="rId8">
                  <a:extLst>
                    <a:ext uri="{A12FA001-AC4F-418D-AE19-62706E023703}">
                      <ahyp:hlinkClr xmlns="" xmlns:ahyp="http://schemas.microsoft.com/office/drawing/2018/hyperlinkcolor" val="tx"/>
                    </a:ext>
                  </a:extLst>
                </a:hlinkClick>
              </a:rPr>
              <a:t> </a:t>
            </a:r>
            <a:r>
              <a:rPr lang="en-US" sz="1800" u="sng" dirty="0" err="1">
                <a:solidFill>
                  <a:srgbClr val="FF0000"/>
                </a:solidFill>
                <a:hlinkClick r:id="rId8">
                  <a:extLst>
                    <a:ext uri="{A12FA001-AC4F-418D-AE19-62706E023703}">
                      <ahyp:hlinkClr xmlns="" xmlns:ahyp="http://schemas.microsoft.com/office/drawing/2018/hyperlinkcolor" val="tx"/>
                    </a:ext>
                  </a:extLst>
                </a:hlinkClick>
              </a:rPr>
              <a:t>HOẠT</a:t>
            </a:r>
            <a:r>
              <a:rPr lang="en-US" sz="1800" u="sng" dirty="0">
                <a:solidFill>
                  <a:srgbClr val="FF0000"/>
                </a:solidFill>
                <a:hlinkClick r:id="rId8">
                  <a:extLst>
                    <a:ext uri="{A12FA001-AC4F-418D-AE19-62706E023703}">
                      <ahyp:hlinkClr xmlns="" xmlns:ahyp="http://schemas.microsoft.com/office/drawing/2018/hyperlinkcolor" val="tx"/>
                    </a:ext>
                  </a:extLst>
                </a:hlinkClick>
              </a:rPr>
              <a:t> </a:t>
            </a:r>
            <a:r>
              <a:rPr lang="en-US" sz="1800" u="sng" dirty="0" err="1">
                <a:solidFill>
                  <a:srgbClr val="FF0000"/>
                </a:solidFill>
                <a:hlinkClick r:id="rId8">
                  <a:extLst>
                    <a:ext uri="{A12FA001-AC4F-418D-AE19-62706E023703}">
                      <ahyp:hlinkClr xmlns="" xmlns:ahyp="http://schemas.microsoft.com/office/drawing/2018/hyperlinkcolor" val="tx"/>
                    </a:ext>
                  </a:extLst>
                </a:hlinkClick>
              </a:rPr>
              <a:t>ĐỘNG</a:t>
            </a:r>
            <a:r>
              <a:rPr lang="en-US" sz="1800" u="sng" dirty="0">
                <a:solidFill>
                  <a:srgbClr val="FF0000"/>
                </a:solidFill>
                <a:hlinkClick r:id="rId8">
                  <a:extLst>
                    <a:ext uri="{A12FA001-AC4F-418D-AE19-62706E023703}">
                      <ahyp:hlinkClr xmlns="" xmlns:ahyp="http://schemas.microsoft.com/office/drawing/2018/hyperlinkcolor" val="tx"/>
                    </a:ext>
                  </a:extLst>
                </a:hlinkClick>
              </a:rPr>
              <a:t> </a:t>
            </a:r>
            <a:r>
              <a:rPr lang="en-US" sz="1800" u="sng" dirty="0" err="1">
                <a:solidFill>
                  <a:srgbClr val="FF0000"/>
                </a:solidFill>
                <a:hlinkClick r:id="rId8">
                  <a:extLst>
                    <a:ext uri="{A12FA001-AC4F-418D-AE19-62706E023703}">
                      <ahyp:hlinkClr xmlns="" xmlns:ahyp="http://schemas.microsoft.com/office/drawing/2018/hyperlinkcolor" val="tx"/>
                    </a:ext>
                  </a:extLst>
                </a:hlinkClick>
              </a:rPr>
              <a:t>TRẢI</a:t>
            </a:r>
            <a:r>
              <a:rPr lang="en-US" sz="1800" u="sng" dirty="0">
                <a:solidFill>
                  <a:srgbClr val="FF0000"/>
                </a:solidFill>
                <a:hlinkClick r:id="rId8">
                  <a:extLst>
                    <a:ext uri="{A12FA001-AC4F-418D-AE19-62706E023703}">
                      <ahyp:hlinkClr xmlns="" xmlns:ahyp="http://schemas.microsoft.com/office/drawing/2018/hyperlinkcolor" val="tx"/>
                    </a:ext>
                  </a:extLst>
                </a:hlinkClick>
              </a:rPr>
              <a:t> </a:t>
            </a:r>
            <a:r>
              <a:rPr lang="en-US" sz="1800" u="sng" dirty="0" err="1">
                <a:solidFill>
                  <a:srgbClr val="FF0000"/>
                </a:solidFill>
                <a:hlinkClick r:id="rId8">
                  <a:extLst>
                    <a:ext uri="{A12FA001-AC4F-418D-AE19-62706E023703}">
                      <ahyp:hlinkClr xmlns="" xmlns:ahyp="http://schemas.microsoft.com/office/drawing/2018/hyperlinkcolor" val="tx"/>
                    </a:ext>
                  </a:extLst>
                </a:hlinkClick>
              </a:rPr>
              <a:t>NGHIỆM</a:t>
            </a:r>
            <a:r>
              <a:rPr lang="en-US" sz="1800" u="sng" dirty="0">
                <a:solidFill>
                  <a:srgbClr val="FF0000"/>
                </a:solidFill>
                <a:hlinkClick r:id="rId8">
                  <a:extLst>
                    <a:ext uri="{A12FA001-AC4F-418D-AE19-62706E023703}">
                      <ahyp:hlinkClr xmlns="" xmlns:ahyp="http://schemas.microsoft.com/office/drawing/2018/hyperlinkcolor" val="tx"/>
                    </a:ext>
                  </a:extLst>
                </a:hlinkClick>
              </a:rPr>
              <a:t> &amp; </a:t>
            </a:r>
            <a:r>
              <a:rPr lang="en-US" sz="1800" u="sng" dirty="0" err="1">
                <a:solidFill>
                  <a:srgbClr val="FF0000"/>
                </a:solidFill>
                <a:hlinkClick r:id="rId8">
                  <a:extLst>
                    <a:ext uri="{A12FA001-AC4F-418D-AE19-62706E023703}">
                      <ahyp:hlinkClr xmlns="" xmlns:ahyp="http://schemas.microsoft.com/office/drawing/2018/hyperlinkcolor" val="tx"/>
                    </a:ext>
                  </a:extLst>
                </a:hlinkClick>
              </a:rPr>
              <a:t>HƯỚNG</a:t>
            </a:r>
            <a:r>
              <a:rPr lang="en-US" sz="1800" u="sng" dirty="0">
                <a:solidFill>
                  <a:srgbClr val="FF0000"/>
                </a:solidFill>
                <a:hlinkClick r:id="rId8">
                  <a:extLst>
                    <a:ext uri="{A12FA001-AC4F-418D-AE19-62706E023703}">
                      <ahyp:hlinkClr xmlns="" xmlns:ahyp="http://schemas.microsoft.com/office/drawing/2018/hyperlinkcolor" val="tx"/>
                    </a:ext>
                  </a:extLst>
                </a:hlinkClick>
              </a:rPr>
              <a:t> </a:t>
            </a:r>
            <a:r>
              <a:rPr lang="en-US" sz="1800" u="sng" dirty="0" err="1">
                <a:solidFill>
                  <a:srgbClr val="FF0000"/>
                </a:solidFill>
                <a:hlinkClick r:id="rId8">
                  <a:extLst>
                    <a:ext uri="{A12FA001-AC4F-418D-AE19-62706E023703}">
                      <ahyp:hlinkClr xmlns="" xmlns:ahyp="http://schemas.microsoft.com/office/drawing/2018/hyperlinkcolor" val="tx"/>
                    </a:ext>
                  </a:extLst>
                </a:hlinkClick>
              </a:rPr>
              <a:t>NGHIỆP</a:t>
            </a:r>
            <a:r>
              <a:rPr lang="en-US" sz="1800" u="sng" dirty="0">
                <a:solidFill>
                  <a:srgbClr val="FF0000"/>
                </a:solidFill>
                <a:hlinkClick r:id="rId8">
                  <a:extLst>
                    <a:ext uri="{A12FA001-AC4F-418D-AE19-62706E023703}">
                      <ahyp:hlinkClr xmlns="" xmlns:ahyp="http://schemas.microsoft.com/office/drawing/2018/hyperlinkcolor" val="tx"/>
                    </a:ext>
                  </a:extLst>
                </a:hlinkClick>
              </a:rPr>
              <a:t> </a:t>
            </a:r>
            <a:r>
              <a:rPr lang="en-US" sz="1800" u="sng" dirty="0" err="1">
                <a:solidFill>
                  <a:srgbClr val="FF0000"/>
                </a:solidFill>
                <a:hlinkClick r:id="rId8">
                  <a:extLst>
                    <a:ext uri="{A12FA001-AC4F-418D-AE19-62706E023703}">
                      <ahyp:hlinkClr xmlns="" xmlns:ahyp="http://schemas.microsoft.com/office/drawing/2018/hyperlinkcolor" val="tx"/>
                    </a:ext>
                  </a:extLst>
                </a:hlinkClick>
              </a:rPr>
              <a:t>TRONG</a:t>
            </a:r>
            <a:r>
              <a:rPr lang="en-US" sz="1800" u="sng" dirty="0">
                <a:solidFill>
                  <a:srgbClr val="FF0000"/>
                </a:solidFill>
                <a:hlinkClick r:id="rId8">
                  <a:extLst>
                    <a:ext uri="{A12FA001-AC4F-418D-AE19-62706E023703}">
                      <ahyp:hlinkClr xmlns="" xmlns:ahyp="http://schemas.microsoft.com/office/drawing/2018/hyperlinkcolor" val="tx"/>
                    </a:ext>
                  </a:extLst>
                </a:hlinkClick>
              </a:rPr>
              <a:t> </a:t>
            </a:r>
            <a:r>
              <a:rPr lang="en-US" sz="1800" u="sng" dirty="0" err="1">
                <a:solidFill>
                  <a:srgbClr val="FF0000"/>
                </a:solidFill>
                <a:hlinkClick r:id="rId8">
                  <a:extLst>
                    <a:ext uri="{A12FA001-AC4F-418D-AE19-62706E023703}">
                      <ahyp:hlinkClr xmlns="" xmlns:ahyp="http://schemas.microsoft.com/office/drawing/2018/hyperlinkcolor" val="tx"/>
                    </a:ext>
                  </a:extLst>
                </a:hlinkClick>
              </a:rPr>
              <a:t>NHÀ</a:t>
            </a:r>
            <a:r>
              <a:rPr lang="en-US" sz="1800" u="sng" dirty="0">
                <a:solidFill>
                  <a:srgbClr val="FF0000"/>
                </a:solidFill>
                <a:hlinkClick r:id="rId8">
                  <a:extLst>
                    <a:ext uri="{A12FA001-AC4F-418D-AE19-62706E023703}">
                      <ahyp:hlinkClr xmlns="" xmlns:ahyp="http://schemas.microsoft.com/office/drawing/2018/hyperlinkcolor" val="tx"/>
                    </a:ext>
                  </a:extLst>
                </a:hlinkClick>
              </a:rPr>
              <a:t> </a:t>
            </a:r>
            <a:r>
              <a:rPr lang="en-US" sz="1800" u="sng" dirty="0" err="1">
                <a:solidFill>
                  <a:srgbClr val="FF0000"/>
                </a:solidFill>
                <a:hlinkClick r:id="rId8">
                  <a:extLst>
                    <a:ext uri="{A12FA001-AC4F-418D-AE19-62706E023703}">
                      <ahyp:hlinkClr xmlns="" xmlns:ahyp="http://schemas.microsoft.com/office/drawing/2018/hyperlinkcolor" val="tx"/>
                    </a:ext>
                  </a:extLst>
                </a:hlinkClick>
              </a:rPr>
              <a:t>TRƯỜNG</a:t>
            </a:r>
            <a:endParaRPr sz="1800" dirty="0">
              <a:solidFill>
                <a:srgbClr val="FF0000"/>
              </a:solidFill>
            </a:endParaRPr>
          </a:p>
          <a:p>
            <a:pPr marL="0" lvl="0" indent="0" algn="l" rtl="0">
              <a:lnSpc>
                <a:spcPct val="100000"/>
              </a:lnSpc>
              <a:spcBef>
                <a:spcPts val="0"/>
              </a:spcBef>
              <a:spcAft>
                <a:spcPts val="0"/>
              </a:spcAft>
              <a:buClr>
                <a:srgbClr val="FF0000"/>
              </a:buClr>
              <a:buSzPct val="100000"/>
              <a:buNone/>
            </a:pPr>
            <a:r>
              <a:rPr lang="en-US" sz="1800" u="sng" dirty="0">
                <a:solidFill>
                  <a:srgbClr val="FF0000"/>
                </a:solidFill>
                <a:hlinkClick r:id="rId8">
                  <a:extLst>
                    <a:ext uri="{A12FA001-AC4F-418D-AE19-62706E023703}">
                      <ahyp:hlinkClr xmlns="" xmlns:ahyp="http://schemas.microsoft.com/office/drawing/2018/hyperlinkcolor" val="tx"/>
                    </a:ext>
                  </a:extLst>
                </a:hlinkClick>
              </a:rPr>
              <a:t>https://</a:t>
            </a:r>
            <a:r>
              <a:rPr lang="en-US" sz="1800" u="sng" dirty="0" err="1">
                <a:solidFill>
                  <a:srgbClr val="FF0000"/>
                </a:solidFill>
                <a:hlinkClick r:id="rId8">
                  <a:extLst>
                    <a:ext uri="{A12FA001-AC4F-418D-AE19-62706E023703}">
                      <ahyp:hlinkClr xmlns="" xmlns:ahyp="http://schemas.microsoft.com/office/drawing/2018/hyperlinkcolor" val="tx"/>
                    </a:ext>
                  </a:extLst>
                </a:hlinkClick>
              </a:rPr>
              <a:t>www.facebook.com</a:t>
            </a:r>
            <a:r>
              <a:rPr lang="en-US" sz="1800" u="sng" dirty="0">
                <a:solidFill>
                  <a:srgbClr val="FF0000"/>
                </a:solidFill>
                <a:hlinkClick r:id="rId8">
                  <a:extLst>
                    <a:ext uri="{A12FA001-AC4F-418D-AE19-62706E023703}">
                      <ahyp:hlinkClr xmlns="" xmlns:ahyp="http://schemas.microsoft.com/office/drawing/2018/hyperlinkcolor" val="tx"/>
                    </a:ext>
                  </a:extLst>
                </a:hlinkClick>
              </a:rPr>
              <a:t>/groups/290341101457833/?ref=bookmarks</a:t>
            </a:r>
            <a:endParaRPr sz="1800" dirty="0">
              <a:solidFill>
                <a:srgbClr val="FF0000"/>
              </a:solidFill>
            </a:endParaRPr>
          </a:p>
          <a:p>
            <a:pPr marL="0" lvl="0" indent="0" algn="l" rtl="0">
              <a:lnSpc>
                <a:spcPct val="100000"/>
              </a:lnSpc>
              <a:spcBef>
                <a:spcPts val="0"/>
              </a:spcBef>
              <a:spcAft>
                <a:spcPts val="0"/>
              </a:spcAft>
              <a:buClr>
                <a:srgbClr val="FF0000"/>
              </a:buClr>
              <a:buSzPct val="100000"/>
              <a:buNone/>
            </a:pPr>
            <a:r>
              <a:rPr lang="en-US" sz="1800" dirty="0">
                <a:solidFill>
                  <a:srgbClr val="FF0000"/>
                </a:solidFill>
              </a:rPr>
              <a:t>2. </a:t>
            </a:r>
            <a:endParaRPr sz="1800" dirty="0"/>
          </a:p>
          <a:p>
            <a:pPr marL="0" lvl="0" indent="0" algn="l" rtl="0">
              <a:lnSpc>
                <a:spcPct val="100000"/>
              </a:lnSpc>
              <a:spcBef>
                <a:spcPts val="0"/>
              </a:spcBef>
              <a:spcAft>
                <a:spcPts val="0"/>
              </a:spcAft>
              <a:buClr>
                <a:schemeClr val="dk1"/>
              </a:buClr>
              <a:buSzPct val="100000"/>
              <a:buNone/>
            </a:pPr>
            <a:r>
              <a:rPr lang="en-US" sz="1800" u="sng" dirty="0" err="1">
                <a:solidFill>
                  <a:schemeClr val="dk1"/>
                </a:solidFill>
                <a:hlinkClick r:id="rId9">
                  <a:extLst>
                    <a:ext uri="{A12FA001-AC4F-418D-AE19-62706E023703}">
                      <ahyp:hlinkClr xmlns="" xmlns:ahyp="http://schemas.microsoft.com/office/drawing/2018/hyperlinkcolor" val="tx"/>
                    </a:ext>
                  </a:extLst>
                </a:hlinkClick>
              </a:rPr>
              <a:t>Fanpage</a:t>
            </a:r>
            <a:r>
              <a:rPr lang="en-US" sz="1800" u="sng" dirty="0">
                <a:solidFill>
                  <a:schemeClr val="dk1"/>
                </a:solidFill>
                <a:hlinkClick r:id="rId9">
                  <a:extLst>
                    <a:ext uri="{A12FA001-AC4F-418D-AE19-62706E023703}">
                      <ahyp:hlinkClr xmlns="" xmlns:ahyp="http://schemas.microsoft.com/office/drawing/2018/hyperlinkcolor" val="tx"/>
                    </a:ext>
                  </a:extLst>
                </a:hlinkClick>
              </a:rPr>
              <a:t>: </a:t>
            </a:r>
            <a:r>
              <a:rPr lang="en-US" sz="1800" u="sng" dirty="0" err="1">
                <a:solidFill>
                  <a:schemeClr val="dk1"/>
                </a:solidFill>
                <a:hlinkClick r:id="rId9">
                  <a:extLst>
                    <a:ext uri="{A12FA001-AC4F-418D-AE19-62706E023703}">
                      <ahyp:hlinkClr xmlns="" xmlns:ahyp="http://schemas.microsoft.com/office/drawing/2018/hyperlinkcolor" val="tx"/>
                    </a:ext>
                  </a:extLst>
                </a:hlinkClick>
              </a:rPr>
              <a:t>Hoạt</a:t>
            </a:r>
            <a:r>
              <a:rPr lang="en-US" sz="1800" u="sng" dirty="0">
                <a:solidFill>
                  <a:schemeClr val="dk1"/>
                </a:solidFill>
                <a:hlinkClick r:id="rId9">
                  <a:extLst>
                    <a:ext uri="{A12FA001-AC4F-418D-AE19-62706E023703}">
                      <ahyp:hlinkClr xmlns="" xmlns:ahyp="http://schemas.microsoft.com/office/drawing/2018/hyperlinkcolor" val="tx"/>
                    </a:ext>
                  </a:extLst>
                </a:hlinkClick>
              </a:rPr>
              <a:t> </a:t>
            </a:r>
            <a:r>
              <a:rPr lang="en-US" sz="1800" u="sng" dirty="0" err="1">
                <a:solidFill>
                  <a:schemeClr val="dk1"/>
                </a:solidFill>
                <a:hlinkClick r:id="rId9">
                  <a:extLst>
                    <a:ext uri="{A12FA001-AC4F-418D-AE19-62706E023703}">
                      <ahyp:hlinkClr xmlns="" xmlns:ahyp="http://schemas.microsoft.com/office/drawing/2018/hyperlinkcolor" val="tx"/>
                    </a:ext>
                  </a:extLst>
                </a:hlinkClick>
              </a:rPr>
              <a:t>động</a:t>
            </a:r>
            <a:r>
              <a:rPr lang="en-US" sz="1800" u="sng" dirty="0">
                <a:solidFill>
                  <a:schemeClr val="dk1"/>
                </a:solidFill>
                <a:hlinkClick r:id="rId9">
                  <a:extLst>
                    <a:ext uri="{A12FA001-AC4F-418D-AE19-62706E023703}">
                      <ahyp:hlinkClr xmlns="" xmlns:ahyp="http://schemas.microsoft.com/office/drawing/2018/hyperlinkcolor" val="tx"/>
                    </a:ext>
                  </a:extLst>
                </a:hlinkClick>
              </a:rPr>
              <a:t> </a:t>
            </a:r>
            <a:r>
              <a:rPr lang="en-US" sz="1800" u="sng" dirty="0" err="1">
                <a:solidFill>
                  <a:schemeClr val="dk1"/>
                </a:solidFill>
                <a:hlinkClick r:id="rId9">
                  <a:extLst>
                    <a:ext uri="{A12FA001-AC4F-418D-AE19-62706E023703}">
                      <ahyp:hlinkClr xmlns="" xmlns:ahyp="http://schemas.microsoft.com/office/drawing/2018/hyperlinkcolor" val="tx"/>
                    </a:ext>
                  </a:extLst>
                </a:hlinkClick>
              </a:rPr>
              <a:t>trải</a:t>
            </a:r>
            <a:r>
              <a:rPr lang="en-US" sz="1800" u="sng" dirty="0">
                <a:solidFill>
                  <a:schemeClr val="dk1"/>
                </a:solidFill>
                <a:hlinkClick r:id="rId9">
                  <a:extLst>
                    <a:ext uri="{A12FA001-AC4F-418D-AE19-62706E023703}">
                      <ahyp:hlinkClr xmlns="" xmlns:ahyp="http://schemas.microsoft.com/office/drawing/2018/hyperlinkcolor" val="tx"/>
                    </a:ext>
                  </a:extLst>
                </a:hlinkClick>
              </a:rPr>
              <a:t> </a:t>
            </a:r>
            <a:r>
              <a:rPr lang="en-US" sz="1800" u="sng" dirty="0" err="1">
                <a:solidFill>
                  <a:schemeClr val="dk1"/>
                </a:solidFill>
                <a:hlinkClick r:id="rId9">
                  <a:extLst>
                    <a:ext uri="{A12FA001-AC4F-418D-AE19-62706E023703}">
                      <ahyp:hlinkClr xmlns="" xmlns:ahyp="http://schemas.microsoft.com/office/drawing/2018/hyperlinkcolor" val="tx"/>
                    </a:ext>
                  </a:extLst>
                </a:hlinkClick>
              </a:rPr>
              <a:t>nghiệm</a:t>
            </a:r>
            <a:r>
              <a:rPr lang="en-US" sz="1800" u="sng" dirty="0">
                <a:solidFill>
                  <a:schemeClr val="dk1"/>
                </a:solidFill>
                <a:hlinkClick r:id="rId9">
                  <a:extLst>
                    <a:ext uri="{A12FA001-AC4F-418D-AE19-62706E023703}">
                      <ahyp:hlinkClr xmlns="" xmlns:ahyp="http://schemas.microsoft.com/office/drawing/2018/hyperlinkcolor" val="tx"/>
                    </a:ext>
                  </a:extLst>
                </a:hlinkClick>
              </a:rPr>
              <a:t> - </a:t>
            </a:r>
            <a:r>
              <a:rPr lang="en-US" sz="1800" u="sng" dirty="0" err="1">
                <a:solidFill>
                  <a:schemeClr val="dk1"/>
                </a:solidFill>
                <a:hlinkClick r:id="rId9">
                  <a:extLst>
                    <a:ext uri="{A12FA001-AC4F-418D-AE19-62706E023703}">
                      <ahyp:hlinkClr xmlns="" xmlns:ahyp="http://schemas.microsoft.com/office/drawing/2018/hyperlinkcolor" val="tx"/>
                    </a:ext>
                  </a:extLst>
                </a:hlinkClick>
              </a:rPr>
              <a:t>hướng</a:t>
            </a:r>
            <a:r>
              <a:rPr lang="en-US" sz="1800" u="sng" dirty="0">
                <a:solidFill>
                  <a:schemeClr val="dk1"/>
                </a:solidFill>
                <a:hlinkClick r:id="rId9">
                  <a:extLst>
                    <a:ext uri="{A12FA001-AC4F-418D-AE19-62706E023703}">
                      <ahyp:hlinkClr xmlns="" xmlns:ahyp="http://schemas.microsoft.com/office/drawing/2018/hyperlinkcolor" val="tx"/>
                    </a:ext>
                  </a:extLst>
                </a:hlinkClick>
              </a:rPr>
              <a:t> </a:t>
            </a:r>
            <a:r>
              <a:rPr lang="en-US" sz="1800" u="sng" dirty="0" err="1">
                <a:solidFill>
                  <a:schemeClr val="dk1"/>
                </a:solidFill>
                <a:hlinkClick r:id="rId9">
                  <a:extLst>
                    <a:ext uri="{A12FA001-AC4F-418D-AE19-62706E023703}">
                      <ahyp:hlinkClr xmlns="" xmlns:ahyp="http://schemas.microsoft.com/office/drawing/2018/hyperlinkcolor" val="tx"/>
                    </a:ext>
                  </a:extLst>
                </a:hlinkClick>
              </a:rPr>
              <a:t>nghiệp</a:t>
            </a:r>
            <a:endParaRPr sz="1800" dirty="0">
              <a:solidFill>
                <a:schemeClr val="dk1"/>
              </a:solidFill>
            </a:endParaRPr>
          </a:p>
          <a:p>
            <a:pPr marL="0" lvl="0" indent="0" algn="l" rtl="0">
              <a:lnSpc>
                <a:spcPct val="100000"/>
              </a:lnSpc>
              <a:spcBef>
                <a:spcPts val="0"/>
              </a:spcBef>
              <a:spcAft>
                <a:spcPts val="0"/>
              </a:spcAft>
              <a:buClr>
                <a:schemeClr val="dk1"/>
              </a:buClr>
              <a:buSzPct val="100000"/>
              <a:buNone/>
            </a:pPr>
            <a:r>
              <a:rPr lang="en-US" sz="1800" u="sng" dirty="0">
                <a:solidFill>
                  <a:schemeClr val="dk1"/>
                </a:solidFill>
                <a:hlinkClick r:id="rId9">
                  <a:extLst>
                    <a:ext uri="{A12FA001-AC4F-418D-AE19-62706E023703}">
                      <ahyp:hlinkClr xmlns="" xmlns:ahyp="http://schemas.microsoft.com/office/drawing/2018/hyperlinkcolor" val="tx"/>
                    </a:ext>
                  </a:extLst>
                </a:hlinkClick>
              </a:rPr>
              <a:t>https://</a:t>
            </a:r>
            <a:r>
              <a:rPr lang="en-US" sz="1800" u="sng" dirty="0" err="1">
                <a:solidFill>
                  <a:schemeClr val="dk1"/>
                </a:solidFill>
                <a:hlinkClick r:id="rId9">
                  <a:extLst>
                    <a:ext uri="{A12FA001-AC4F-418D-AE19-62706E023703}">
                      <ahyp:hlinkClr xmlns="" xmlns:ahyp="http://schemas.microsoft.com/office/drawing/2018/hyperlinkcolor" val="tx"/>
                    </a:ext>
                  </a:extLst>
                </a:hlinkClick>
              </a:rPr>
              <a:t>www.facebook.com</a:t>
            </a:r>
            <a:r>
              <a:rPr lang="en-US" sz="1800" u="sng" dirty="0">
                <a:solidFill>
                  <a:schemeClr val="dk1"/>
                </a:solidFill>
                <a:hlinkClick r:id="rId9">
                  <a:extLst>
                    <a:ext uri="{A12FA001-AC4F-418D-AE19-62706E023703}">
                      <ahyp:hlinkClr xmlns="" xmlns:ahyp="http://schemas.microsoft.com/office/drawing/2018/hyperlinkcolor" val="tx"/>
                    </a:ext>
                  </a:extLst>
                </a:hlinkClick>
              </a:rPr>
              <a:t>/</a:t>
            </a:r>
            <a:r>
              <a:rPr lang="en-US" sz="1800" u="sng" dirty="0" err="1">
                <a:solidFill>
                  <a:schemeClr val="dk1"/>
                </a:solidFill>
                <a:hlinkClick r:id="rId9">
                  <a:extLst>
                    <a:ext uri="{A12FA001-AC4F-418D-AE19-62706E023703}">
                      <ahyp:hlinkClr xmlns="" xmlns:ahyp="http://schemas.microsoft.com/office/drawing/2018/hyperlinkcolor" val="tx"/>
                    </a:ext>
                  </a:extLst>
                </a:hlinkClick>
              </a:rPr>
              <a:t>TACGIASGK1102</a:t>
            </a:r>
            <a:r>
              <a:rPr lang="en-US" sz="1800" u="sng" dirty="0">
                <a:solidFill>
                  <a:schemeClr val="dk1"/>
                </a:solidFill>
                <a:hlinkClick r:id="rId9">
                  <a:extLst>
                    <a:ext uri="{A12FA001-AC4F-418D-AE19-62706E023703}">
                      <ahyp:hlinkClr xmlns="" xmlns:ahyp="http://schemas.microsoft.com/office/drawing/2018/hyperlinkcolor" val="tx"/>
                    </a:ext>
                  </a:extLst>
                </a:hlinkClick>
              </a:rPr>
              <a:t>/?modal=</a:t>
            </a:r>
            <a:r>
              <a:rPr lang="en-US" sz="1800" u="sng" dirty="0" err="1">
                <a:solidFill>
                  <a:schemeClr val="dk1"/>
                </a:solidFill>
                <a:hlinkClick r:id="rId9">
                  <a:extLst>
                    <a:ext uri="{A12FA001-AC4F-418D-AE19-62706E023703}">
                      <ahyp:hlinkClr xmlns="" xmlns:ahyp="http://schemas.microsoft.com/office/drawing/2018/hyperlinkcolor" val="tx"/>
                    </a:ext>
                  </a:extLst>
                </a:hlinkClick>
              </a:rPr>
              <a:t>admin_todo_tour</a:t>
            </a:r>
            <a:endParaRPr sz="1800" dirty="0">
              <a:solidFill>
                <a:schemeClr val="dk1"/>
              </a:solidFill>
            </a:endParaRPr>
          </a:p>
          <a:p>
            <a:pPr marL="0" lvl="0" indent="0" algn="l" rtl="0">
              <a:lnSpc>
                <a:spcPct val="100000"/>
              </a:lnSpc>
              <a:spcBef>
                <a:spcPts val="0"/>
              </a:spcBef>
              <a:spcAft>
                <a:spcPts val="0"/>
              </a:spcAft>
              <a:buClr>
                <a:srgbClr val="FF0000"/>
              </a:buClr>
              <a:buSzPct val="100000"/>
              <a:buNone/>
            </a:pPr>
            <a:r>
              <a:rPr lang="en-US" sz="1800" dirty="0">
                <a:solidFill>
                  <a:srgbClr val="FF0000"/>
                </a:solidFill>
              </a:rPr>
              <a:t>3.</a:t>
            </a:r>
            <a:endParaRPr sz="1800" dirty="0"/>
          </a:p>
          <a:p>
            <a:pPr marL="0" lvl="0" indent="0" algn="l" rtl="0">
              <a:lnSpc>
                <a:spcPct val="100000"/>
              </a:lnSpc>
              <a:spcBef>
                <a:spcPts val="0"/>
              </a:spcBef>
              <a:spcAft>
                <a:spcPts val="0"/>
              </a:spcAft>
              <a:buClr>
                <a:srgbClr val="FF0000"/>
              </a:buClr>
              <a:buSzPct val="100000"/>
              <a:buNone/>
            </a:pPr>
            <a:r>
              <a:rPr lang="en-US" sz="1800" dirty="0" err="1">
                <a:solidFill>
                  <a:srgbClr val="FF0000"/>
                </a:solidFill>
              </a:rPr>
              <a:t>Kênh</a:t>
            </a:r>
            <a:r>
              <a:rPr lang="en-US" sz="1800" dirty="0">
                <a:solidFill>
                  <a:srgbClr val="FF0000"/>
                </a:solidFill>
              </a:rPr>
              <a:t> </a:t>
            </a:r>
            <a:r>
              <a:rPr lang="en-US" sz="1800" dirty="0" err="1">
                <a:solidFill>
                  <a:srgbClr val="FF0000"/>
                </a:solidFill>
              </a:rPr>
              <a:t>Youtube</a:t>
            </a:r>
            <a:r>
              <a:rPr lang="en-US" sz="1800" dirty="0">
                <a:solidFill>
                  <a:srgbClr val="FF0000"/>
                </a:solidFill>
              </a:rPr>
              <a:t> </a:t>
            </a:r>
            <a:r>
              <a:rPr lang="en-US" sz="1800" dirty="0" err="1">
                <a:solidFill>
                  <a:srgbClr val="FF0000"/>
                </a:solidFill>
              </a:rPr>
              <a:t>ĐINH</a:t>
            </a:r>
            <a:r>
              <a:rPr lang="en-US" sz="1800" dirty="0">
                <a:solidFill>
                  <a:srgbClr val="FF0000"/>
                </a:solidFill>
              </a:rPr>
              <a:t> </a:t>
            </a:r>
            <a:r>
              <a:rPr lang="en-US" sz="1800" dirty="0" err="1">
                <a:solidFill>
                  <a:srgbClr val="FF0000"/>
                </a:solidFill>
              </a:rPr>
              <a:t>THỊ</a:t>
            </a:r>
            <a:r>
              <a:rPr lang="en-US" sz="1800" dirty="0">
                <a:solidFill>
                  <a:srgbClr val="FF0000"/>
                </a:solidFill>
              </a:rPr>
              <a:t> KIM </a:t>
            </a:r>
            <a:r>
              <a:rPr lang="en-US" sz="1800" dirty="0" err="1">
                <a:solidFill>
                  <a:srgbClr val="FF0000"/>
                </a:solidFill>
              </a:rPr>
              <a:t>THOA</a:t>
            </a:r>
            <a:endParaRPr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8D16-61EB-574F-0D9F-30AD78A7831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F4F1903-B0B6-3669-C841-F4DC6EF71F62}"/>
              </a:ext>
            </a:extLst>
          </p:cNvPr>
          <p:cNvSpPr>
            <a:spLocks noGrp="1"/>
          </p:cNvSpPr>
          <p:nvPr>
            <p:ph type="body" idx="1"/>
          </p:nvPr>
        </p:nvSpPr>
        <p:spPr/>
        <p:txBody>
          <a:bodyPr/>
          <a:lstStyle/>
          <a:p>
            <a:r>
              <a:rPr lang="en-US" dirty="0">
                <a:hlinkClick r:id="rId2"/>
              </a:rPr>
              <a:t>https://taphuan.nxbgd.vn/giao-vien/tap-huan/499</a:t>
            </a:r>
            <a:endParaRPr lang="en-US" dirty="0"/>
          </a:p>
          <a:p>
            <a:endParaRPr lang="en-US" dirty="0"/>
          </a:p>
        </p:txBody>
      </p:sp>
      <p:sp>
        <p:nvSpPr>
          <p:cNvPr id="4" name="Text Placeholder 3">
            <a:extLst>
              <a:ext uri="{FF2B5EF4-FFF2-40B4-BE49-F238E27FC236}">
                <a16:creationId xmlns:a16="http://schemas.microsoft.com/office/drawing/2014/main" id="{A3BEB2DB-46F4-A861-6588-4D88904356AA}"/>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98101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pic>
        <p:nvPicPr>
          <p:cNvPr id="818" name="Google Shape;818;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12192000" cy="68544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318987" y="1539703"/>
            <a:ext cx="11421000" cy="2205300"/>
          </a:xfrm>
          <a:prstGeom prst="rect">
            <a:avLst/>
          </a:prstGeom>
          <a:noFill/>
          <a:ln>
            <a:noFill/>
          </a:ln>
        </p:spPr>
        <p:txBody>
          <a:bodyPr spcFirstLastPara="1" wrap="square" lIns="91425" tIns="45700" rIns="91425" bIns="45700" anchor="b" anchorCtr="0">
            <a:normAutofit/>
          </a:bodyPr>
          <a:lstStyle/>
          <a:p>
            <a:pPr marL="0" lvl="0" indent="0" algn="ctr" rtl="0">
              <a:lnSpc>
                <a:spcPct val="150000"/>
              </a:lnSpc>
              <a:spcBef>
                <a:spcPts val="0"/>
              </a:spcBef>
              <a:spcAft>
                <a:spcPts val="0"/>
              </a:spcAft>
              <a:buClr>
                <a:srgbClr val="FF0000"/>
              </a:buClr>
              <a:buSzPts val="3200"/>
              <a:buFont typeface="Arial"/>
              <a:buNone/>
            </a:pPr>
            <a:r>
              <a:rPr lang="en-US" sz="3200" b="1" dirty="0" err="1">
                <a:solidFill>
                  <a:srgbClr val="FF0000"/>
                </a:solidFill>
                <a:latin typeface="Arial"/>
                <a:ea typeface="Arial"/>
                <a:cs typeface="Arial"/>
                <a:sym typeface="Arial"/>
              </a:rPr>
              <a:t>GIỚI</a:t>
            </a:r>
            <a:r>
              <a:rPr lang="en-US" sz="3200" b="1" dirty="0">
                <a:solidFill>
                  <a:srgbClr val="FF0000"/>
                </a:solidFill>
                <a:latin typeface="Arial"/>
                <a:ea typeface="Arial"/>
                <a:cs typeface="Arial"/>
                <a:sym typeface="Arial"/>
              </a:rPr>
              <a:t> </a:t>
            </a:r>
            <a:r>
              <a:rPr lang="en-US" sz="3200" b="1" dirty="0" err="1">
                <a:solidFill>
                  <a:srgbClr val="FF0000"/>
                </a:solidFill>
                <a:latin typeface="Arial"/>
                <a:ea typeface="Arial"/>
                <a:cs typeface="Arial"/>
                <a:sym typeface="Arial"/>
              </a:rPr>
              <a:t>THIỆU</a:t>
            </a:r>
            <a:r>
              <a:rPr lang="en-US" sz="3200" b="1" dirty="0">
                <a:solidFill>
                  <a:srgbClr val="FF0000"/>
                </a:solidFill>
                <a:latin typeface="Arial"/>
                <a:ea typeface="Arial"/>
                <a:cs typeface="Arial"/>
                <a:sym typeface="Arial"/>
              </a:rPr>
              <a:t> </a:t>
            </a:r>
            <a:r>
              <a:rPr lang="en-US" sz="3200" b="1" dirty="0" err="1">
                <a:solidFill>
                  <a:srgbClr val="FF0000"/>
                </a:solidFill>
                <a:latin typeface="Arial"/>
                <a:ea typeface="Arial"/>
                <a:cs typeface="Arial"/>
                <a:sym typeface="Arial"/>
              </a:rPr>
              <a:t>SÁCH</a:t>
            </a:r>
            <a:r>
              <a:rPr lang="en-US" sz="3200" b="1" dirty="0">
                <a:solidFill>
                  <a:srgbClr val="FF0000"/>
                </a:solidFill>
                <a:latin typeface="Arial"/>
                <a:ea typeface="Arial"/>
                <a:cs typeface="Arial"/>
                <a:sym typeface="Arial"/>
              </a:rPr>
              <a:t> </a:t>
            </a:r>
            <a:r>
              <a:rPr lang="en-US" sz="3200" b="1" dirty="0" err="1">
                <a:solidFill>
                  <a:srgbClr val="FF0000"/>
                </a:solidFill>
                <a:latin typeface="Arial"/>
                <a:ea typeface="Arial"/>
                <a:cs typeface="Arial"/>
                <a:sym typeface="Arial"/>
              </a:rPr>
              <a:t>GIÁO</a:t>
            </a:r>
            <a:r>
              <a:rPr lang="en-US" sz="3200" b="1" dirty="0">
                <a:solidFill>
                  <a:srgbClr val="FF0000"/>
                </a:solidFill>
                <a:latin typeface="Arial"/>
                <a:ea typeface="Arial"/>
                <a:cs typeface="Arial"/>
                <a:sym typeface="Arial"/>
              </a:rPr>
              <a:t> </a:t>
            </a:r>
            <a:r>
              <a:rPr lang="en-US" sz="3200" b="1" dirty="0" err="1">
                <a:solidFill>
                  <a:srgbClr val="FF0000"/>
                </a:solidFill>
                <a:latin typeface="Arial"/>
                <a:ea typeface="Arial"/>
                <a:cs typeface="Arial"/>
                <a:sym typeface="Arial"/>
              </a:rPr>
              <a:t>KHOA</a:t>
            </a:r>
            <a:r>
              <a:rPr lang="en-US" sz="3200" b="1" dirty="0">
                <a:solidFill>
                  <a:srgbClr val="FF0000"/>
                </a:solidFill>
                <a:latin typeface="Arial"/>
                <a:ea typeface="Arial"/>
                <a:cs typeface="Arial"/>
                <a:sym typeface="Arial"/>
              </a:rPr>
              <a:t> </a:t>
            </a:r>
            <a:br>
              <a:rPr lang="en-US" sz="3200" b="1" dirty="0">
                <a:solidFill>
                  <a:srgbClr val="FF0000"/>
                </a:solidFill>
                <a:latin typeface="Arial"/>
                <a:ea typeface="Arial"/>
                <a:cs typeface="Arial"/>
                <a:sym typeface="Arial"/>
              </a:rPr>
            </a:br>
            <a:r>
              <a:rPr lang="en-US" sz="3200" b="1" dirty="0" err="1">
                <a:solidFill>
                  <a:srgbClr val="FF0000"/>
                </a:solidFill>
                <a:latin typeface="Arial"/>
                <a:ea typeface="Arial"/>
                <a:cs typeface="Arial"/>
                <a:sym typeface="Arial"/>
              </a:rPr>
              <a:t>HOẠT</a:t>
            </a:r>
            <a:r>
              <a:rPr lang="en-US" sz="3200" b="1" dirty="0">
                <a:solidFill>
                  <a:srgbClr val="FF0000"/>
                </a:solidFill>
                <a:latin typeface="Arial"/>
                <a:ea typeface="Arial"/>
                <a:cs typeface="Arial"/>
                <a:sym typeface="Arial"/>
              </a:rPr>
              <a:t> </a:t>
            </a:r>
            <a:r>
              <a:rPr lang="en-US" sz="3200" b="1" dirty="0" err="1">
                <a:solidFill>
                  <a:srgbClr val="FF0000"/>
                </a:solidFill>
                <a:latin typeface="Arial"/>
                <a:ea typeface="Arial"/>
                <a:cs typeface="Arial"/>
                <a:sym typeface="Arial"/>
              </a:rPr>
              <a:t>ĐỘNG</a:t>
            </a:r>
            <a:r>
              <a:rPr lang="en-US" sz="3200" b="1" dirty="0">
                <a:solidFill>
                  <a:srgbClr val="FF0000"/>
                </a:solidFill>
                <a:latin typeface="Arial"/>
                <a:ea typeface="Arial"/>
                <a:cs typeface="Arial"/>
                <a:sym typeface="Arial"/>
              </a:rPr>
              <a:t> </a:t>
            </a:r>
            <a:r>
              <a:rPr lang="en-US" sz="3200" b="1" dirty="0" err="1">
                <a:solidFill>
                  <a:srgbClr val="FF0000"/>
                </a:solidFill>
                <a:latin typeface="Arial"/>
                <a:ea typeface="Arial"/>
                <a:cs typeface="Arial"/>
                <a:sym typeface="Arial"/>
              </a:rPr>
              <a:t>TRẢI</a:t>
            </a:r>
            <a:r>
              <a:rPr lang="en-US" sz="3200" b="1" dirty="0">
                <a:solidFill>
                  <a:srgbClr val="FF0000"/>
                </a:solidFill>
                <a:latin typeface="Arial"/>
                <a:ea typeface="Arial"/>
                <a:cs typeface="Arial"/>
                <a:sym typeface="Arial"/>
              </a:rPr>
              <a:t> </a:t>
            </a:r>
            <a:r>
              <a:rPr lang="en-US" sz="3200" b="1" dirty="0" err="1">
                <a:solidFill>
                  <a:srgbClr val="FF0000"/>
                </a:solidFill>
                <a:latin typeface="Arial"/>
                <a:ea typeface="Arial"/>
                <a:cs typeface="Arial"/>
                <a:sym typeface="Arial"/>
              </a:rPr>
              <a:t>NGHIỆM</a:t>
            </a:r>
            <a:r>
              <a:rPr lang="en-US" sz="3200" b="1" dirty="0">
                <a:solidFill>
                  <a:srgbClr val="FF0000"/>
                </a:solidFill>
                <a:latin typeface="Arial"/>
                <a:ea typeface="Arial"/>
                <a:cs typeface="Arial"/>
                <a:sym typeface="Arial"/>
              </a:rPr>
              <a:t>, </a:t>
            </a:r>
            <a:r>
              <a:rPr lang="en-US" sz="3200" b="1" dirty="0" err="1">
                <a:solidFill>
                  <a:srgbClr val="FF0000"/>
                </a:solidFill>
                <a:latin typeface="Arial"/>
                <a:ea typeface="Arial"/>
                <a:cs typeface="Arial"/>
                <a:sym typeface="Arial"/>
              </a:rPr>
              <a:t>HƯỚNG</a:t>
            </a:r>
            <a:r>
              <a:rPr lang="en-US" sz="3200" b="1" dirty="0">
                <a:solidFill>
                  <a:srgbClr val="FF0000"/>
                </a:solidFill>
                <a:latin typeface="Arial"/>
                <a:ea typeface="Arial"/>
                <a:cs typeface="Arial"/>
                <a:sym typeface="Arial"/>
              </a:rPr>
              <a:t> </a:t>
            </a:r>
            <a:r>
              <a:rPr lang="en-US" sz="3200" b="1" dirty="0" err="1" smtClean="0">
                <a:solidFill>
                  <a:srgbClr val="FF0000"/>
                </a:solidFill>
                <a:latin typeface="Arial"/>
                <a:ea typeface="Arial"/>
                <a:cs typeface="Arial"/>
                <a:sym typeface="Arial"/>
              </a:rPr>
              <a:t>NGHIỆP</a:t>
            </a:r>
            <a:r>
              <a:rPr lang="en-US" sz="3200" b="1" dirty="0" smtClean="0">
                <a:solidFill>
                  <a:srgbClr val="FF0000"/>
                </a:solidFill>
                <a:latin typeface="Arial"/>
                <a:ea typeface="Arial"/>
                <a:cs typeface="Arial"/>
                <a:sym typeface="Arial"/>
              </a:rPr>
              <a:t> 8 </a:t>
            </a:r>
            <a:endParaRPr sz="3200" b="1" dirty="0">
              <a:solidFill>
                <a:srgbClr val="FF0000"/>
              </a:solidFill>
              <a:latin typeface="Arial"/>
              <a:ea typeface="Arial"/>
              <a:cs typeface="Arial"/>
              <a:sym typeface="Arial"/>
            </a:endParaRPr>
          </a:p>
        </p:txBody>
      </p:sp>
      <p:sp>
        <p:nvSpPr>
          <p:cNvPr id="164" name="Google Shape;164;p1"/>
          <p:cNvSpPr txBox="1">
            <a:spLocks noGrp="1"/>
          </p:cNvSpPr>
          <p:nvPr>
            <p:ph type="subTitle" idx="1"/>
          </p:nvPr>
        </p:nvSpPr>
        <p:spPr>
          <a:xfrm>
            <a:off x="1524000" y="4464424"/>
            <a:ext cx="9144000" cy="79337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E4E79"/>
              </a:buClr>
              <a:buSzPts val="2400"/>
              <a:buNone/>
            </a:pPr>
            <a:r>
              <a:rPr lang="en-US" b="1" dirty="0" err="1">
                <a:solidFill>
                  <a:srgbClr val="1E4E79"/>
                </a:solidFill>
                <a:latin typeface="Arial"/>
                <a:ea typeface="Arial"/>
                <a:cs typeface="Arial"/>
                <a:sym typeface="Arial"/>
              </a:rPr>
              <a:t>BỘ</a:t>
            </a:r>
            <a:r>
              <a:rPr lang="en-US" b="1" dirty="0">
                <a:solidFill>
                  <a:srgbClr val="1E4E79"/>
                </a:solidFill>
                <a:latin typeface="Arial"/>
                <a:ea typeface="Arial"/>
                <a:cs typeface="Arial"/>
                <a:sym typeface="Arial"/>
              </a:rPr>
              <a:t> </a:t>
            </a:r>
            <a:r>
              <a:rPr lang="en-US" b="1" dirty="0" err="1">
                <a:solidFill>
                  <a:srgbClr val="1E4E79"/>
                </a:solidFill>
                <a:latin typeface="Arial"/>
                <a:ea typeface="Arial"/>
                <a:cs typeface="Arial"/>
                <a:sym typeface="Arial"/>
              </a:rPr>
              <a:t>SGK</a:t>
            </a:r>
            <a:r>
              <a:rPr lang="en-US" b="1" dirty="0">
                <a:solidFill>
                  <a:srgbClr val="1E4E79"/>
                </a:solidFill>
                <a:latin typeface="Arial"/>
                <a:ea typeface="Arial"/>
                <a:cs typeface="Arial"/>
                <a:sym typeface="Arial"/>
              </a:rPr>
              <a:t> </a:t>
            </a:r>
            <a:r>
              <a:rPr lang="en-US" sz="3000" b="1" dirty="0" err="1">
                <a:solidFill>
                  <a:schemeClr val="accent1"/>
                </a:solidFill>
                <a:latin typeface="Arial"/>
                <a:ea typeface="Arial"/>
                <a:cs typeface="Arial"/>
                <a:sym typeface="Arial"/>
              </a:rPr>
              <a:t>CHÂN</a:t>
            </a:r>
            <a:r>
              <a:rPr lang="en-US" sz="3000" b="1" dirty="0">
                <a:solidFill>
                  <a:schemeClr val="accent1"/>
                </a:solidFill>
                <a:latin typeface="Arial"/>
                <a:ea typeface="Arial"/>
                <a:cs typeface="Arial"/>
                <a:sym typeface="Arial"/>
              </a:rPr>
              <a:t> </a:t>
            </a:r>
            <a:r>
              <a:rPr lang="en-US" sz="3000" b="1" dirty="0" err="1">
                <a:solidFill>
                  <a:schemeClr val="accent1"/>
                </a:solidFill>
                <a:latin typeface="Arial"/>
                <a:ea typeface="Arial"/>
                <a:cs typeface="Arial"/>
                <a:sym typeface="Arial"/>
              </a:rPr>
              <a:t>TRỜI</a:t>
            </a:r>
            <a:r>
              <a:rPr lang="en-US" sz="3000" b="1" dirty="0">
                <a:solidFill>
                  <a:schemeClr val="accent1"/>
                </a:solidFill>
                <a:latin typeface="Arial"/>
                <a:ea typeface="Arial"/>
                <a:cs typeface="Arial"/>
                <a:sym typeface="Arial"/>
              </a:rPr>
              <a:t> </a:t>
            </a:r>
            <a:r>
              <a:rPr lang="en-US" sz="3000" b="1" dirty="0" err="1">
                <a:solidFill>
                  <a:schemeClr val="accent1"/>
                </a:solidFill>
                <a:latin typeface="Arial"/>
                <a:ea typeface="Arial"/>
                <a:cs typeface="Arial"/>
                <a:sym typeface="Arial"/>
              </a:rPr>
              <a:t>SÁNG</a:t>
            </a:r>
            <a:r>
              <a:rPr lang="en-US" sz="3000" b="1" dirty="0">
                <a:solidFill>
                  <a:schemeClr val="accent1"/>
                </a:solidFill>
                <a:latin typeface="Arial"/>
                <a:ea typeface="Arial"/>
                <a:cs typeface="Arial"/>
                <a:sym typeface="Arial"/>
              </a:rPr>
              <a:t> </a:t>
            </a:r>
            <a:r>
              <a:rPr lang="en-US" sz="3000" b="1" dirty="0" err="1" smtClean="0">
                <a:solidFill>
                  <a:schemeClr val="accent1"/>
                </a:solidFill>
                <a:latin typeface="Arial"/>
                <a:ea typeface="Arial"/>
                <a:cs typeface="Arial"/>
                <a:sym typeface="Arial"/>
              </a:rPr>
              <a:t>TẠO</a:t>
            </a:r>
            <a:r>
              <a:rPr lang="en-US" sz="3000" b="1" dirty="0" smtClean="0">
                <a:solidFill>
                  <a:schemeClr val="accent1"/>
                </a:solidFill>
                <a:latin typeface="Arial"/>
                <a:ea typeface="Arial"/>
                <a:cs typeface="Arial"/>
                <a:sym typeface="Arial"/>
              </a:rPr>
              <a:t> - </a:t>
            </a:r>
            <a:r>
              <a:rPr lang="en-US" sz="3000" b="1" dirty="0" err="1" smtClean="0">
                <a:solidFill>
                  <a:schemeClr val="accent1"/>
                </a:solidFill>
                <a:latin typeface="Arial"/>
                <a:ea typeface="Arial"/>
                <a:cs typeface="Arial"/>
                <a:sym typeface="Arial"/>
              </a:rPr>
              <a:t>BẢN</a:t>
            </a:r>
            <a:r>
              <a:rPr lang="en-US" sz="3000" b="1" dirty="0" smtClean="0">
                <a:solidFill>
                  <a:schemeClr val="accent1"/>
                </a:solidFill>
                <a:latin typeface="Arial"/>
                <a:ea typeface="Arial"/>
                <a:cs typeface="Arial"/>
                <a:sym typeface="Arial"/>
              </a:rPr>
              <a:t> 1</a:t>
            </a:r>
            <a:endParaRPr sz="3000" b="1" dirty="0">
              <a:solidFill>
                <a:schemeClr val="accen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31" y="590393"/>
            <a:ext cx="10952671" cy="904169"/>
          </a:xfrm>
        </p:spPr>
        <p:txBody>
          <a:bodyPr>
            <a:noAutofit/>
          </a:bodyPr>
          <a:lstStyle/>
          <a:p>
            <a:r>
              <a:rPr lang="en-US" sz="3600" b="1" dirty="0"/>
              <a:t>HƯỚNG DẪN CÁCH TƯƠNG TÁC QUA MENTI</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629" y="1710021"/>
            <a:ext cx="12356235" cy="41910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872" y="3805521"/>
            <a:ext cx="5789612" cy="2763043"/>
          </a:xfrm>
          <a:prstGeom prst="rect">
            <a:avLst/>
          </a:prstGeom>
        </p:spPr>
      </p:pic>
      <p:sp>
        <p:nvSpPr>
          <p:cNvPr id="5" name="Content Placeholder 2"/>
          <p:cNvSpPr>
            <a:spLocks noGrp="1"/>
          </p:cNvSpPr>
          <p:nvPr>
            <p:ph sz="half" idx="1"/>
          </p:nvPr>
        </p:nvSpPr>
        <p:spPr>
          <a:xfrm>
            <a:off x="566531" y="3805521"/>
            <a:ext cx="6187195" cy="2289175"/>
          </a:xfrm>
        </p:spPr>
        <p:txBody>
          <a:bodyPr>
            <a:noAutofit/>
          </a:bodyPr>
          <a:lstStyle/>
          <a:p>
            <a:pPr marL="0" indent="0">
              <a:buNone/>
            </a:pPr>
            <a:r>
              <a:rPr lang="en-US" sz="3200" b="1" dirty="0">
                <a:solidFill>
                  <a:srgbClr val="FF0000"/>
                </a:solidFill>
              </a:rPr>
              <a:t>Menti.com </a:t>
            </a:r>
          </a:p>
          <a:p>
            <a:r>
              <a:rPr lang="en-US" sz="3200" dirty="0" err="1">
                <a:solidFill>
                  <a:srgbClr val="0070C0"/>
                </a:solidFill>
              </a:rPr>
              <a:t>khảo</a:t>
            </a:r>
            <a:r>
              <a:rPr lang="en-US" sz="3200" dirty="0">
                <a:solidFill>
                  <a:srgbClr val="0070C0"/>
                </a:solidFill>
              </a:rPr>
              <a:t> </a:t>
            </a:r>
            <a:r>
              <a:rPr lang="en-US" sz="3200" dirty="0" err="1">
                <a:solidFill>
                  <a:srgbClr val="0070C0"/>
                </a:solidFill>
              </a:rPr>
              <a:t>sát</a:t>
            </a:r>
            <a:r>
              <a:rPr lang="en-US" sz="3200" dirty="0">
                <a:solidFill>
                  <a:srgbClr val="0070C0"/>
                </a:solidFill>
              </a:rPr>
              <a:t> </a:t>
            </a:r>
            <a:r>
              <a:rPr lang="en-US" sz="3200" dirty="0" err="1">
                <a:solidFill>
                  <a:srgbClr val="0070C0"/>
                </a:solidFill>
              </a:rPr>
              <a:t>nhu</a:t>
            </a:r>
            <a:r>
              <a:rPr lang="en-US" sz="3200" dirty="0">
                <a:solidFill>
                  <a:srgbClr val="0070C0"/>
                </a:solidFill>
              </a:rPr>
              <a:t> </a:t>
            </a:r>
            <a:r>
              <a:rPr lang="en-US" sz="3200" dirty="0" err="1">
                <a:solidFill>
                  <a:srgbClr val="0070C0"/>
                </a:solidFill>
              </a:rPr>
              <a:t>cầu</a:t>
            </a:r>
            <a:r>
              <a:rPr lang="en-US" sz="3200" dirty="0">
                <a:solidFill>
                  <a:srgbClr val="0070C0"/>
                </a:solidFill>
              </a:rPr>
              <a:t> </a:t>
            </a:r>
          </a:p>
          <a:p>
            <a:r>
              <a:rPr lang="en-US" sz="3200" dirty="0" err="1">
                <a:solidFill>
                  <a:srgbClr val="0070C0"/>
                </a:solidFill>
              </a:rPr>
              <a:t>đặt</a:t>
            </a:r>
            <a:r>
              <a:rPr lang="en-US" sz="3200" dirty="0">
                <a:solidFill>
                  <a:srgbClr val="0070C0"/>
                </a:solidFill>
              </a:rPr>
              <a:t> </a:t>
            </a:r>
            <a:r>
              <a:rPr lang="en-US" sz="3200" dirty="0" err="1">
                <a:solidFill>
                  <a:srgbClr val="0070C0"/>
                </a:solidFill>
              </a:rPr>
              <a:t>câu</a:t>
            </a:r>
            <a:r>
              <a:rPr lang="en-US" sz="3200" dirty="0">
                <a:solidFill>
                  <a:srgbClr val="0070C0"/>
                </a:solidFill>
              </a:rPr>
              <a:t> </a:t>
            </a:r>
            <a:r>
              <a:rPr lang="en-US" sz="3200" dirty="0" err="1">
                <a:solidFill>
                  <a:srgbClr val="0070C0"/>
                </a:solidFill>
              </a:rPr>
              <a:t>hỏi</a:t>
            </a:r>
            <a:r>
              <a:rPr lang="en-US" sz="3200" dirty="0">
                <a:solidFill>
                  <a:srgbClr val="0070C0"/>
                </a:solidFill>
              </a:rPr>
              <a:t> </a:t>
            </a:r>
            <a:r>
              <a:rPr lang="en-US" sz="3200" dirty="0" err="1">
                <a:solidFill>
                  <a:srgbClr val="0070C0"/>
                </a:solidFill>
              </a:rPr>
              <a:t>hoặc</a:t>
            </a:r>
            <a:r>
              <a:rPr lang="en-US" sz="3200" dirty="0">
                <a:solidFill>
                  <a:srgbClr val="0070C0"/>
                </a:solidFill>
              </a:rPr>
              <a:t> chia </a:t>
            </a:r>
            <a:r>
              <a:rPr lang="en-US" sz="3200" dirty="0" err="1">
                <a:solidFill>
                  <a:srgbClr val="0070C0"/>
                </a:solidFill>
              </a:rPr>
              <a:t>sẻ</a:t>
            </a:r>
            <a:r>
              <a:rPr lang="en-US" sz="3200" dirty="0">
                <a:solidFill>
                  <a:srgbClr val="0070C0"/>
                </a:solidFill>
              </a:rPr>
              <a:t> ý </a:t>
            </a:r>
            <a:r>
              <a:rPr lang="en-US" sz="3200" dirty="0" err="1">
                <a:solidFill>
                  <a:srgbClr val="0070C0"/>
                </a:solidFill>
              </a:rPr>
              <a:t>kiến</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suốt</a:t>
            </a:r>
            <a:r>
              <a:rPr lang="en-US" sz="3200" dirty="0">
                <a:solidFill>
                  <a:srgbClr val="0070C0"/>
                </a:solidFill>
              </a:rPr>
              <a:t> </a:t>
            </a:r>
            <a:r>
              <a:rPr lang="en-US" sz="3200" dirty="0" err="1">
                <a:solidFill>
                  <a:srgbClr val="0070C0"/>
                </a:solidFill>
              </a:rPr>
              <a:t>buổi</a:t>
            </a:r>
            <a:r>
              <a:rPr lang="en-US" sz="3200" dirty="0">
                <a:solidFill>
                  <a:srgbClr val="0070C0"/>
                </a:solidFill>
              </a:rPr>
              <a:t> </a:t>
            </a:r>
            <a:r>
              <a:rPr lang="en-US" sz="3200" dirty="0" err="1">
                <a:solidFill>
                  <a:srgbClr val="0070C0"/>
                </a:solidFill>
              </a:rPr>
              <a:t>tập</a:t>
            </a:r>
            <a:r>
              <a:rPr lang="en-US" sz="3200" dirty="0">
                <a:solidFill>
                  <a:srgbClr val="0070C0"/>
                </a:solidFill>
              </a:rPr>
              <a:t> </a:t>
            </a:r>
            <a:r>
              <a:rPr lang="en-US" sz="3200" dirty="0" err="1">
                <a:solidFill>
                  <a:srgbClr val="0070C0"/>
                </a:solidFill>
              </a:rPr>
              <a:t>huấn</a:t>
            </a:r>
            <a:endParaRPr lang="en-US" sz="3200" dirty="0">
              <a:solidFill>
                <a:srgbClr val="0070C0"/>
              </a:solidFill>
            </a:endParaRPr>
          </a:p>
        </p:txBody>
      </p:sp>
    </p:spTree>
    <p:extLst>
      <p:ext uri="{BB962C8B-B14F-4D97-AF65-F5344CB8AC3E}">
        <p14:creationId xmlns:p14="http://schemas.microsoft.com/office/powerpoint/2010/main" val="202730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13ac30190f_0_92"/>
          <p:cNvSpPr txBox="1">
            <a:spLocks noGrp="1"/>
          </p:cNvSpPr>
          <p:nvPr>
            <p:ph type="ctrTitle"/>
          </p:nvPr>
        </p:nvSpPr>
        <p:spPr>
          <a:xfrm>
            <a:off x="407783" y="1933569"/>
            <a:ext cx="11061900" cy="20205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600"/>
              </a:spcBef>
              <a:spcAft>
                <a:spcPts val="600"/>
              </a:spcAft>
              <a:buClr>
                <a:srgbClr val="00B050"/>
              </a:buClr>
              <a:buSzPts val="2800"/>
              <a:buFont typeface="Arial"/>
              <a:buNone/>
            </a:pPr>
            <a:r>
              <a:rPr lang="en-US" sz="3200" b="1" dirty="0">
                <a:solidFill>
                  <a:srgbClr val="00B050"/>
                </a:solidFill>
                <a:latin typeface="Arial"/>
                <a:ea typeface="Arial"/>
                <a:cs typeface="Arial"/>
                <a:sym typeface="Arial"/>
              </a:rPr>
              <a:t>GIỚI THIỆU</a:t>
            </a:r>
            <a:br>
              <a:rPr lang="en-US" sz="3200" b="1" dirty="0">
                <a:solidFill>
                  <a:srgbClr val="00B050"/>
                </a:solidFill>
                <a:latin typeface="Arial"/>
                <a:ea typeface="Arial"/>
                <a:cs typeface="Arial"/>
                <a:sym typeface="Arial"/>
              </a:rPr>
            </a:br>
            <a:r>
              <a:rPr lang="en-US" sz="3200" b="1" dirty="0">
                <a:solidFill>
                  <a:srgbClr val="00B050"/>
                </a:solidFill>
                <a:latin typeface="Arial"/>
                <a:ea typeface="Arial"/>
                <a:cs typeface="Arial"/>
                <a:sym typeface="Arial"/>
              </a:rPr>
              <a:t>HOẠT ĐỘNG TRẢI NGHIỆM, HƯỚNG NGHIỆP </a:t>
            </a:r>
            <a:br>
              <a:rPr lang="en-US" sz="3200" b="1" dirty="0">
                <a:solidFill>
                  <a:srgbClr val="00B050"/>
                </a:solidFill>
                <a:latin typeface="Arial"/>
                <a:ea typeface="Arial"/>
                <a:cs typeface="Arial"/>
                <a:sym typeface="Arial"/>
              </a:rPr>
            </a:br>
            <a:r>
              <a:rPr lang="en-US" sz="3200" b="1" dirty="0">
                <a:solidFill>
                  <a:srgbClr val="00B050"/>
                </a:solidFill>
                <a:latin typeface="Arial"/>
                <a:ea typeface="Arial"/>
                <a:cs typeface="Arial"/>
                <a:sym typeface="Arial"/>
              </a:rPr>
              <a:t>TRONG CHƯƠNG TRÌNH GIÁO DỤC PHỔ THÔNG 2018</a:t>
            </a:r>
            <a:endParaRPr sz="6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302" y="1480458"/>
            <a:ext cx="5734051" cy="1530221"/>
          </a:xfrm>
        </p:spPr>
        <p:txBody>
          <a:bodyPr>
            <a:noAutofit/>
          </a:bodyPr>
          <a:lstStyle/>
          <a:p>
            <a:r>
              <a:rPr lang="en-US" sz="3200" b="1" dirty="0">
                <a:solidFill>
                  <a:schemeClr val="accent4">
                    <a:lumMod val="75000"/>
                  </a:schemeClr>
                </a:solidFill>
                <a:latin typeface="Arial" panose="020B0604020202020204" pitchFamily="34" charset="0"/>
                <a:cs typeface="Arial" panose="020B0604020202020204" pitchFamily="34" charset="0"/>
              </a:rPr>
              <a:t>HOẠT ĐỘNG TRẢI NGHIỆM, HƯỚNG NGHIỆP </a:t>
            </a:r>
            <a:r>
              <a:rPr lang="en-US" sz="3200" b="1" dirty="0">
                <a:solidFill>
                  <a:srgbClr val="002060"/>
                </a:solidFill>
                <a:latin typeface="Arial" panose="020B0604020202020204" pitchFamily="34" charset="0"/>
                <a:cs typeface="Arial" panose="020B0604020202020204" pitchFamily="34" charset="0"/>
              </a:rPr>
              <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TRONG CTGDPT 2018</a:t>
            </a:r>
          </a:p>
        </p:txBody>
      </p:sp>
      <p:sp>
        <p:nvSpPr>
          <p:cNvPr id="3" name="Subtitle 2"/>
          <p:cNvSpPr>
            <a:spLocks noGrp="1"/>
          </p:cNvSpPr>
          <p:nvPr>
            <p:ph type="subTitle" idx="1"/>
          </p:nvPr>
        </p:nvSpPr>
        <p:spPr>
          <a:xfrm>
            <a:off x="667104" y="3686215"/>
            <a:ext cx="6035605" cy="67690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LÀ HOẠT ĐỘNG GIÁO DỤC BẮT BUỘC</a:t>
            </a:r>
          </a:p>
          <a:p>
            <a:endParaRPr lang="en-US" sz="3200" b="1" dirty="0">
              <a:solidFill>
                <a:srgbClr val="FF0000"/>
              </a:solidFill>
              <a:latin typeface="Arial" panose="020B0604020202020204" pitchFamily="34" charset="0"/>
              <a:cs typeface="Arial" panose="020B0604020202020204" pitchFamily="34" charset="0"/>
            </a:endParaRPr>
          </a:p>
          <a:p>
            <a:r>
              <a:rPr lang="en-US" sz="2800" b="1" dirty="0">
                <a:solidFill>
                  <a:srgbClr val="00B050"/>
                </a:solidFill>
                <a:latin typeface="Arial" panose="020B0604020202020204" pitchFamily="34" charset="0"/>
                <a:cs typeface="Arial" panose="020B0604020202020204" pitchFamily="34" charset="0"/>
              </a:rPr>
              <a:t>ĐÂY KHÔNG PHẢI LÀ MÔN HỌC</a:t>
            </a:r>
          </a:p>
        </p:txBody>
      </p:sp>
      <p:pic>
        <p:nvPicPr>
          <p:cNvPr id="6" name="Picture Placeholder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pic>
        <p:nvPicPr>
          <p:cNvPr id="7" name="Picture 6" descr="logo-CHAN-TROI-SANG-TAO"/>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75270" y="1"/>
            <a:ext cx="1651269" cy="1480457"/>
          </a:xfrm>
          <a:prstGeom prst="rect">
            <a:avLst/>
          </a:prstGeom>
          <a:noFill/>
          <a:ln>
            <a:noFill/>
          </a:ln>
        </p:spPr>
      </p:pic>
    </p:spTree>
    <p:extLst>
      <p:ext uri="{BB962C8B-B14F-4D97-AF65-F5344CB8AC3E}">
        <p14:creationId xmlns:p14="http://schemas.microsoft.com/office/powerpoint/2010/main" val="172235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g113ac30190f_0_112"/>
          <p:cNvGrpSpPr/>
          <p:nvPr/>
        </p:nvGrpSpPr>
        <p:grpSpPr>
          <a:xfrm>
            <a:off x="3130329" y="2060600"/>
            <a:ext cx="5736844" cy="2968986"/>
            <a:chOff x="1291687" y="233786"/>
            <a:chExt cx="5736844" cy="2968986"/>
          </a:xfrm>
        </p:grpSpPr>
        <p:sp>
          <p:nvSpPr>
            <p:cNvPr id="205" name="Google Shape;205;g113ac30190f_0_112"/>
            <p:cNvSpPr/>
            <p:nvPr/>
          </p:nvSpPr>
          <p:spPr>
            <a:xfrm>
              <a:off x="3254478" y="1738772"/>
              <a:ext cx="1833600" cy="1464000"/>
            </a:xfrm>
            <a:prstGeom prst="ellipse">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113ac30190f_0_112"/>
            <p:cNvSpPr txBox="1"/>
            <p:nvPr/>
          </p:nvSpPr>
          <p:spPr>
            <a:xfrm>
              <a:off x="3522988" y="1953159"/>
              <a:ext cx="1296600" cy="1035300"/>
            </a:xfrm>
            <a:prstGeom prst="rect">
              <a:avLst/>
            </a:prstGeom>
            <a:no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1" i="0" u="none" strike="noStrike" cap="none" dirty="0" err="1">
                  <a:solidFill>
                    <a:srgbClr val="000000"/>
                  </a:solidFill>
                  <a:latin typeface="Arial" panose="020B0604020202020204" pitchFamily="34" charset="0"/>
                  <a:ea typeface="Calibri"/>
                  <a:cs typeface="Arial" panose="020B0604020202020204" pitchFamily="34" charset="0"/>
                  <a:sym typeface="Calibri"/>
                </a:rPr>
                <a:t>MỤC</a:t>
              </a:r>
              <a:r>
                <a:rPr lang="en-US" sz="23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2300" b="1" i="0" u="none" strike="noStrike" cap="none" dirty="0" err="1">
                  <a:solidFill>
                    <a:srgbClr val="000000"/>
                  </a:solidFill>
                  <a:latin typeface="Arial" panose="020B0604020202020204" pitchFamily="34" charset="0"/>
                  <a:ea typeface="Calibri"/>
                  <a:cs typeface="Arial" panose="020B0604020202020204" pitchFamily="34" charset="0"/>
                  <a:sym typeface="Calibri"/>
                </a:rPr>
                <a:t>TIÊU</a:t>
              </a:r>
              <a:r>
                <a:rPr lang="en-US" sz="23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2300" b="1" i="0" u="none" strike="noStrike" cap="none" dirty="0" err="1">
                  <a:solidFill>
                    <a:srgbClr val="000000"/>
                  </a:solidFill>
                  <a:latin typeface="Arial" panose="020B0604020202020204" pitchFamily="34" charset="0"/>
                  <a:ea typeface="Calibri"/>
                  <a:cs typeface="Arial" panose="020B0604020202020204" pitchFamily="34" charset="0"/>
                  <a:sym typeface="Calibri"/>
                </a:rPr>
                <a:t>HĐTN</a:t>
              </a:r>
              <a:r>
                <a:rPr lang="en-US" sz="23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2300" b="1" i="0" u="none" strike="noStrike" cap="none" dirty="0" err="1">
                  <a:solidFill>
                    <a:srgbClr val="000000"/>
                  </a:solidFill>
                  <a:latin typeface="Arial" panose="020B0604020202020204" pitchFamily="34" charset="0"/>
                  <a:ea typeface="Calibri"/>
                  <a:cs typeface="Arial" panose="020B0604020202020204" pitchFamily="34" charset="0"/>
                  <a:sym typeface="Calibri"/>
                </a:rPr>
                <a:t>HN</a:t>
              </a:r>
              <a:endParaRPr sz="23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207" name="Google Shape;207;g113ac30190f_0_112"/>
            <p:cNvSpPr/>
            <p:nvPr/>
          </p:nvSpPr>
          <p:spPr>
            <a:xfrm rot="-8707674">
              <a:off x="1961972" y="1274992"/>
              <a:ext cx="1585144" cy="417195"/>
            </a:xfrm>
            <a:prstGeom prst="leftArrow">
              <a:avLst>
                <a:gd name="adj1" fmla="val 60000"/>
                <a:gd name="adj2" fmla="val 50000"/>
              </a:avLst>
            </a:prstGeom>
            <a:gradFill>
              <a:gsLst>
                <a:gs pos="0">
                  <a:srgbClr val="AFAFAF"/>
                </a:gs>
                <a:gs pos="50000">
                  <a:schemeClr val="accent3"/>
                </a:gs>
                <a:gs pos="100000">
                  <a:srgbClr val="91919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113ac30190f_0_112"/>
            <p:cNvSpPr/>
            <p:nvPr/>
          </p:nvSpPr>
          <p:spPr>
            <a:xfrm>
              <a:off x="1291687" y="474241"/>
              <a:ext cx="1625100" cy="1112700"/>
            </a:xfrm>
            <a:prstGeom prst="roundRect">
              <a:avLst>
                <a:gd name="adj" fmla="val 10000"/>
              </a:avLst>
            </a:prstGeom>
            <a:solidFill>
              <a:srgbClr val="D0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113ac30190f_0_112"/>
            <p:cNvSpPr txBox="1"/>
            <p:nvPr/>
          </p:nvSpPr>
          <p:spPr>
            <a:xfrm>
              <a:off x="1324274" y="506828"/>
              <a:ext cx="1559700" cy="10473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Năng</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lực</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thích</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ứng</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với</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cuộc</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sống</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210" name="Google Shape;210;g113ac30190f_0_112"/>
            <p:cNvSpPr/>
            <p:nvPr/>
          </p:nvSpPr>
          <p:spPr>
            <a:xfrm rot="-5215489">
              <a:off x="3832481" y="1154622"/>
              <a:ext cx="810868" cy="417307"/>
            </a:xfrm>
            <a:prstGeom prst="leftArrow">
              <a:avLst>
                <a:gd name="adj1" fmla="val 60000"/>
                <a:gd name="adj2" fmla="val 50000"/>
              </a:avLst>
            </a:prstGeom>
            <a:gradFill>
              <a:gsLst>
                <a:gs pos="0">
                  <a:srgbClr val="CE7070"/>
                </a:gs>
                <a:gs pos="50000">
                  <a:srgbClr val="CD5455"/>
                </a:gs>
                <a:gs pos="100000">
                  <a:srgbClr val="BB434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113ac30190f_0_112"/>
            <p:cNvSpPr/>
            <p:nvPr/>
          </p:nvSpPr>
          <p:spPr>
            <a:xfrm>
              <a:off x="3431113" y="233786"/>
              <a:ext cx="1662600" cy="1085400"/>
            </a:xfrm>
            <a:prstGeom prst="roundRect">
              <a:avLst>
                <a:gd name="adj" fmla="val 10000"/>
              </a:avLst>
            </a:prstGeom>
            <a:solidFill>
              <a:srgbClr val="F4B0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113ac30190f_0_112"/>
            <p:cNvSpPr txBox="1"/>
            <p:nvPr/>
          </p:nvSpPr>
          <p:spPr>
            <a:xfrm>
              <a:off x="3462900" y="265573"/>
              <a:ext cx="1599000" cy="10218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Năng</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lực</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thiết</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kế</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và</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tổ</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chức</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hoạt</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động</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213" name="Google Shape;213;g113ac30190f_0_112"/>
            <p:cNvSpPr/>
            <p:nvPr/>
          </p:nvSpPr>
          <p:spPr>
            <a:xfrm rot="-2076718">
              <a:off x="4796341" y="1248914"/>
              <a:ext cx="1685869" cy="417326"/>
            </a:xfrm>
            <a:prstGeom prst="leftArrow">
              <a:avLst>
                <a:gd name="adj1" fmla="val 60000"/>
                <a:gd name="adj2" fmla="val 50000"/>
              </a:avLst>
            </a:prstGeom>
            <a:gradFill>
              <a:gsLst>
                <a:gs pos="0">
                  <a:srgbClr val="FF4747"/>
                </a:gs>
                <a:gs pos="50000">
                  <a:srgbClr val="FF0000"/>
                </a:gs>
                <a:gs pos="100000">
                  <a:srgbClr val="E300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g113ac30190f_0_112"/>
            <p:cNvSpPr/>
            <p:nvPr/>
          </p:nvSpPr>
          <p:spPr>
            <a:xfrm>
              <a:off x="5637731" y="422311"/>
              <a:ext cx="1390800" cy="1112700"/>
            </a:xfrm>
            <a:prstGeom prst="roundRect">
              <a:avLst>
                <a:gd name="adj" fmla="val 10000"/>
              </a:avLst>
            </a:prstGeom>
            <a:solidFill>
              <a:srgbClr val="C55A1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113ac30190f_0_112"/>
            <p:cNvSpPr txBox="1"/>
            <p:nvPr/>
          </p:nvSpPr>
          <p:spPr>
            <a:xfrm>
              <a:off x="5670318" y="454898"/>
              <a:ext cx="1325700" cy="10473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Năng</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lực</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định</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hướng</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nghề</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nghiệp</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216" name="Google Shape;216;g113ac30190f_0_112"/>
          <p:cNvGrpSpPr/>
          <p:nvPr/>
        </p:nvGrpSpPr>
        <p:grpSpPr>
          <a:xfrm>
            <a:off x="3403565" y="5371605"/>
            <a:ext cx="4873021" cy="1082928"/>
            <a:chOff x="1832734" y="461"/>
            <a:chExt cx="4547652" cy="1082928"/>
          </a:xfrm>
          <a:solidFill>
            <a:schemeClr val="accent1">
              <a:lumMod val="60000"/>
              <a:lumOff val="40000"/>
            </a:schemeClr>
          </a:solidFill>
        </p:grpSpPr>
        <p:sp>
          <p:nvSpPr>
            <p:cNvPr id="217" name="Google Shape;217;g113ac30190f_0_112"/>
            <p:cNvSpPr/>
            <p:nvPr/>
          </p:nvSpPr>
          <p:spPr>
            <a:xfrm>
              <a:off x="1832734" y="461"/>
              <a:ext cx="1082700" cy="1082700"/>
            </a:xfrm>
            <a:prstGeom prst="ellipse">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113ac30190f_0_112"/>
            <p:cNvSpPr txBox="1"/>
            <p:nvPr/>
          </p:nvSpPr>
          <p:spPr>
            <a:xfrm>
              <a:off x="1991306" y="159033"/>
              <a:ext cx="765600" cy="765600"/>
            </a:xfrm>
            <a:prstGeom prst="rect">
              <a:avLst/>
            </a:prstGeom>
            <a:grpFill/>
            <a:ln>
              <a:noFill/>
            </a:ln>
          </p:spPr>
          <p:txBody>
            <a:bodyPr spcFirstLastPara="1" wrap="square" lIns="59575" tIns="24125" rIns="595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Yêu</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nước</a:t>
              </a:r>
              <a:endParaRPr sz="19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19" name="Google Shape;219;g113ac30190f_0_112"/>
            <p:cNvSpPr/>
            <p:nvPr/>
          </p:nvSpPr>
          <p:spPr>
            <a:xfrm>
              <a:off x="2698972" y="461"/>
              <a:ext cx="1082700" cy="1082700"/>
            </a:xfrm>
            <a:prstGeom prst="ellipse">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113ac30190f_0_112"/>
            <p:cNvSpPr txBox="1"/>
            <p:nvPr/>
          </p:nvSpPr>
          <p:spPr>
            <a:xfrm>
              <a:off x="2857544" y="159033"/>
              <a:ext cx="765600" cy="765600"/>
            </a:xfrm>
            <a:prstGeom prst="rect">
              <a:avLst/>
            </a:prstGeom>
            <a:grpFill/>
            <a:ln>
              <a:noFill/>
            </a:ln>
          </p:spPr>
          <p:txBody>
            <a:bodyPr spcFirstLastPara="1" wrap="square" lIns="59575" tIns="24125" rIns="595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Nhân</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ái</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1400" b="1" i="0" u="none" strike="noStrike" cap="none" dirty="0">
                <a:solidFill>
                  <a:srgbClr val="000000"/>
                </a:solidFill>
                <a:sym typeface="Arial"/>
              </a:endParaRPr>
            </a:p>
          </p:txBody>
        </p:sp>
        <p:sp>
          <p:nvSpPr>
            <p:cNvPr id="221" name="Google Shape;221;g113ac30190f_0_112"/>
            <p:cNvSpPr/>
            <p:nvPr/>
          </p:nvSpPr>
          <p:spPr>
            <a:xfrm>
              <a:off x="3565210" y="461"/>
              <a:ext cx="1082700" cy="1082700"/>
            </a:xfrm>
            <a:prstGeom prst="ellipse">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113ac30190f_0_112"/>
            <p:cNvSpPr txBox="1"/>
            <p:nvPr/>
          </p:nvSpPr>
          <p:spPr>
            <a:xfrm>
              <a:off x="3723782" y="159033"/>
              <a:ext cx="765600" cy="765600"/>
            </a:xfrm>
            <a:prstGeom prst="rect">
              <a:avLst/>
            </a:prstGeom>
            <a:grpFill/>
            <a:ln>
              <a:noFill/>
            </a:ln>
          </p:spPr>
          <p:txBody>
            <a:bodyPr spcFirstLastPara="1" wrap="square" lIns="59575" tIns="24125" rIns="595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Chăm</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chỉ</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1400" b="1" i="0" u="none" strike="noStrike" cap="none" dirty="0">
                <a:solidFill>
                  <a:srgbClr val="000000"/>
                </a:solidFill>
                <a:sym typeface="Arial"/>
              </a:endParaRPr>
            </a:p>
          </p:txBody>
        </p:sp>
        <p:sp>
          <p:nvSpPr>
            <p:cNvPr id="223" name="Google Shape;223;g113ac30190f_0_112"/>
            <p:cNvSpPr/>
            <p:nvPr/>
          </p:nvSpPr>
          <p:spPr>
            <a:xfrm>
              <a:off x="4438439" y="689"/>
              <a:ext cx="1082700" cy="1082700"/>
            </a:xfrm>
            <a:prstGeom prst="ellipse">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113ac30190f_0_112"/>
            <p:cNvSpPr txBox="1"/>
            <p:nvPr/>
          </p:nvSpPr>
          <p:spPr>
            <a:xfrm>
              <a:off x="4597011" y="159261"/>
              <a:ext cx="765600" cy="765600"/>
            </a:xfrm>
            <a:prstGeom prst="rect">
              <a:avLst/>
            </a:prstGeom>
            <a:grpFill/>
            <a:ln>
              <a:noFill/>
            </a:ln>
          </p:spPr>
          <p:txBody>
            <a:bodyPr spcFirstLastPara="1" wrap="square" lIns="59575" tIns="24125" rIns="595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Trung</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thực</a:t>
              </a:r>
              <a:endParaRPr sz="1400" b="1" i="0" u="none" strike="noStrike" cap="none" dirty="0">
                <a:solidFill>
                  <a:srgbClr val="000000"/>
                </a:solidFill>
                <a:sym typeface="Arial"/>
              </a:endParaRPr>
            </a:p>
          </p:txBody>
        </p:sp>
        <p:sp>
          <p:nvSpPr>
            <p:cNvPr id="225" name="Google Shape;225;g113ac30190f_0_112"/>
            <p:cNvSpPr/>
            <p:nvPr/>
          </p:nvSpPr>
          <p:spPr>
            <a:xfrm>
              <a:off x="5297686" y="461"/>
              <a:ext cx="1082700" cy="1082700"/>
            </a:xfrm>
            <a:prstGeom prst="ellipse">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113ac30190f_0_112"/>
            <p:cNvSpPr txBox="1"/>
            <p:nvPr/>
          </p:nvSpPr>
          <p:spPr>
            <a:xfrm>
              <a:off x="5456258" y="159033"/>
              <a:ext cx="924128" cy="765600"/>
            </a:xfrm>
            <a:prstGeom prst="rect">
              <a:avLst/>
            </a:prstGeom>
            <a:grpFill/>
            <a:ln>
              <a:noFill/>
            </a:ln>
          </p:spPr>
          <p:txBody>
            <a:bodyPr spcFirstLastPara="1" wrap="square" lIns="59575" tIns="24125" rIns="595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Trách</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nhiệm</a:t>
              </a:r>
              <a:endParaRPr sz="19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grpSp>
        <p:nvGrpSpPr>
          <p:cNvPr id="227" name="Google Shape;227;g113ac30190f_0_112"/>
          <p:cNvGrpSpPr/>
          <p:nvPr/>
        </p:nvGrpSpPr>
        <p:grpSpPr>
          <a:xfrm>
            <a:off x="4236805" y="141431"/>
            <a:ext cx="3595823" cy="1383000"/>
            <a:chOff x="2213997" y="547"/>
            <a:chExt cx="3595823" cy="1383000"/>
          </a:xfrm>
        </p:grpSpPr>
        <p:sp>
          <p:nvSpPr>
            <p:cNvPr id="228" name="Google Shape;228;g113ac30190f_0_112"/>
            <p:cNvSpPr/>
            <p:nvPr/>
          </p:nvSpPr>
          <p:spPr>
            <a:xfrm>
              <a:off x="2213997" y="547"/>
              <a:ext cx="1383000" cy="1383000"/>
            </a:xfrm>
            <a:prstGeom prst="ellipse">
              <a:avLst/>
            </a:prstGeom>
            <a:gradFill>
              <a:gsLst>
                <a:gs pos="0">
                  <a:srgbClr val="FFD89A">
                    <a:alpha val="49411"/>
                  </a:srgbClr>
                </a:gs>
                <a:gs pos="50000">
                  <a:srgbClr val="F7CD8D">
                    <a:alpha val="49411"/>
                  </a:srgbClr>
                </a:gs>
                <a:gs pos="100000">
                  <a:srgbClr val="FCC978">
                    <a:alpha val="49411"/>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13ac30190f_0_112"/>
            <p:cNvSpPr txBox="1"/>
            <p:nvPr/>
          </p:nvSpPr>
          <p:spPr>
            <a:xfrm>
              <a:off x="2416535" y="203085"/>
              <a:ext cx="978000" cy="978000"/>
            </a:xfrm>
            <a:prstGeom prst="rect">
              <a:avLst/>
            </a:prstGeom>
            <a:noFill/>
            <a:ln>
              <a:noFill/>
            </a:ln>
          </p:spPr>
          <p:txBody>
            <a:bodyPr spcFirstLastPara="1" wrap="square" lIns="76100" tIns="20300" rIns="761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Tự</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chủ</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và</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tự</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học</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30" name="Google Shape;230;g113ac30190f_0_112"/>
            <p:cNvSpPr/>
            <p:nvPr/>
          </p:nvSpPr>
          <p:spPr>
            <a:xfrm>
              <a:off x="3320408" y="547"/>
              <a:ext cx="1383000" cy="1383000"/>
            </a:xfrm>
            <a:prstGeom prst="ellipse">
              <a:avLst/>
            </a:prstGeom>
            <a:gradFill>
              <a:gsLst>
                <a:gs pos="0">
                  <a:srgbClr val="FFDA9A">
                    <a:alpha val="64313"/>
                  </a:srgbClr>
                </a:gs>
                <a:gs pos="50000">
                  <a:srgbClr val="FFD38D">
                    <a:alpha val="64313"/>
                  </a:srgbClr>
                </a:gs>
                <a:gs pos="100000">
                  <a:srgbClr val="FFD078">
                    <a:alpha val="6431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113ac30190f_0_112"/>
            <p:cNvSpPr txBox="1"/>
            <p:nvPr/>
          </p:nvSpPr>
          <p:spPr>
            <a:xfrm>
              <a:off x="3522946" y="203085"/>
              <a:ext cx="978000" cy="978000"/>
            </a:xfrm>
            <a:prstGeom prst="rect">
              <a:avLst/>
            </a:prstGeom>
            <a:noFill/>
            <a:ln>
              <a:noFill/>
            </a:ln>
          </p:spPr>
          <p:txBody>
            <a:bodyPr spcFirstLastPara="1" wrap="square" lIns="76100" tIns="20300" rIns="761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Giao</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tiếp</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và</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hợp</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tác</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32" name="Google Shape;232;g113ac30190f_0_112"/>
            <p:cNvSpPr/>
            <p:nvPr/>
          </p:nvSpPr>
          <p:spPr>
            <a:xfrm>
              <a:off x="4426820" y="547"/>
              <a:ext cx="1383000" cy="1383000"/>
            </a:xfrm>
            <a:prstGeom prst="ellipse">
              <a:avLst/>
            </a:prstGeom>
            <a:gradFill>
              <a:gsLst>
                <a:gs pos="0">
                  <a:srgbClr val="FFDB9A">
                    <a:alpha val="79215"/>
                  </a:srgbClr>
                </a:gs>
                <a:gs pos="50000">
                  <a:srgbClr val="FFD58D">
                    <a:alpha val="79215"/>
                  </a:srgbClr>
                </a:gs>
                <a:gs pos="100000">
                  <a:srgbClr val="FFD378">
                    <a:alpha val="79215"/>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113ac30190f_0_112"/>
            <p:cNvSpPr txBox="1"/>
            <p:nvPr/>
          </p:nvSpPr>
          <p:spPr>
            <a:xfrm>
              <a:off x="4629358" y="203085"/>
              <a:ext cx="978000" cy="978000"/>
            </a:xfrm>
            <a:prstGeom prst="rect">
              <a:avLst/>
            </a:prstGeom>
            <a:noFill/>
            <a:ln>
              <a:noFill/>
            </a:ln>
          </p:spPr>
          <p:txBody>
            <a:bodyPr spcFirstLastPara="1" wrap="square" lIns="76100" tIns="20300" rIns="761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Giải</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quyết</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vấn</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đề</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và</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sáng</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tạo</a:t>
              </a:r>
              <a:endParaRPr sz="1400" b="0" i="0" u="none" strike="noStrike" cap="none" dirty="0">
                <a:solidFill>
                  <a:srgbClr val="000000"/>
                </a:solidFill>
                <a:latin typeface="Arial"/>
                <a:ea typeface="Arial"/>
                <a:cs typeface="Arial"/>
                <a:sym typeface="Arial"/>
              </a:endParaRPr>
            </a:p>
          </p:txBody>
        </p:sp>
      </p:grpSp>
      <p:grpSp>
        <p:nvGrpSpPr>
          <p:cNvPr id="234" name="Google Shape;234;g113ac30190f_0_112"/>
          <p:cNvGrpSpPr/>
          <p:nvPr/>
        </p:nvGrpSpPr>
        <p:grpSpPr>
          <a:xfrm>
            <a:off x="3781833" y="1380066"/>
            <a:ext cx="3414202" cy="926854"/>
            <a:chOff x="3936944" y="1524000"/>
            <a:chExt cx="3287945" cy="762090"/>
          </a:xfrm>
        </p:grpSpPr>
        <p:cxnSp>
          <p:nvCxnSpPr>
            <p:cNvPr id="235" name="Google Shape;235;g113ac30190f_0_112"/>
            <p:cNvCxnSpPr/>
            <p:nvPr/>
          </p:nvCxnSpPr>
          <p:spPr>
            <a:xfrm flipH="1">
              <a:off x="4049989" y="1636890"/>
              <a:ext cx="3174900" cy="6492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36" name="Google Shape;236;g113ac30190f_0_112"/>
            <p:cNvCxnSpPr/>
            <p:nvPr/>
          </p:nvCxnSpPr>
          <p:spPr>
            <a:xfrm flipH="1">
              <a:off x="3937090" y="1524000"/>
              <a:ext cx="493800" cy="7620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37" name="Google Shape;237;g113ac30190f_0_112"/>
            <p:cNvCxnSpPr/>
            <p:nvPr/>
          </p:nvCxnSpPr>
          <p:spPr>
            <a:xfrm flipH="1">
              <a:off x="3936944" y="1524000"/>
              <a:ext cx="1834500" cy="762000"/>
            </a:xfrm>
            <a:prstGeom prst="straightConnector1">
              <a:avLst/>
            </a:prstGeom>
            <a:noFill/>
            <a:ln w="12700" cap="flat" cmpd="sng">
              <a:solidFill>
                <a:schemeClr val="accent1"/>
              </a:solidFill>
              <a:prstDash val="solid"/>
              <a:miter lim="800000"/>
              <a:headEnd type="none" w="sm" len="sm"/>
              <a:tailEnd type="stealth" w="med" len="med"/>
            </a:ln>
          </p:spPr>
        </p:cxnSp>
      </p:grpSp>
      <p:grpSp>
        <p:nvGrpSpPr>
          <p:cNvPr id="238" name="Google Shape;238;g113ac30190f_0_112"/>
          <p:cNvGrpSpPr/>
          <p:nvPr/>
        </p:nvGrpSpPr>
        <p:grpSpPr>
          <a:xfrm>
            <a:off x="5329705" y="1266828"/>
            <a:ext cx="2166454" cy="1119915"/>
            <a:chOff x="5249333" y="1425222"/>
            <a:chExt cx="2356634" cy="1397100"/>
          </a:xfrm>
        </p:grpSpPr>
        <p:cxnSp>
          <p:nvCxnSpPr>
            <p:cNvPr id="239" name="Google Shape;239;g113ac30190f_0_112"/>
            <p:cNvCxnSpPr/>
            <p:nvPr/>
          </p:nvCxnSpPr>
          <p:spPr>
            <a:xfrm>
              <a:off x="5249333" y="1524000"/>
              <a:ext cx="2356500" cy="12981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0" name="Google Shape;240;g113ac30190f_0_112"/>
            <p:cNvCxnSpPr/>
            <p:nvPr/>
          </p:nvCxnSpPr>
          <p:spPr>
            <a:xfrm>
              <a:off x="7224889" y="1636890"/>
              <a:ext cx="381000" cy="11853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1" name="Google Shape;241;g113ac30190f_0_112"/>
            <p:cNvCxnSpPr/>
            <p:nvPr/>
          </p:nvCxnSpPr>
          <p:spPr>
            <a:xfrm>
              <a:off x="6561667" y="1425222"/>
              <a:ext cx="1044300" cy="1397100"/>
            </a:xfrm>
            <a:prstGeom prst="straightConnector1">
              <a:avLst/>
            </a:prstGeom>
            <a:noFill/>
            <a:ln w="12700" cap="flat" cmpd="sng">
              <a:solidFill>
                <a:schemeClr val="accent1"/>
              </a:solidFill>
              <a:prstDash val="solid"/>
              <a:miter lim="800000"/>
              <a:headEnd type="none" w="sm" len="sm"/>
              <a:tailEnd type="stealth" w="med" len="med"/>
            </a:ln>
          </p:spPr>
        </p:cxnSp>
      </p:grpSp>
      <p:grpSp>
        <p:nvGrpSpPr>
          <p:cNvPr id="242" name="Google Shape;242;g113ac30190f_0_112"/>
          <p:cNvGrpSpPr/>
          <p:nvPr/>
        </p:nvGrpSpPr>
        <p:grpSpPr>
          <a:xfrm>
            <a:off x="4756814" y="1380125"/>
            <a:ext cx="1907559" cy="638719"/>
            <a:chOff x="5249334" y="1425222"/>
            <a:chExt cx="1608668" cy="400878"/>
          </a:xfrm>
        </p:grpSpPr>
        <p:cxnSp>
          <p:nvCxnSpPr>
            <p:cNvPr id="243" name="Google Shape;243;g113ac30190f_0_112"/>
            <p:cNvCxnSpPr/>
            <p:nvPr/>
          </p:nvCxnSpPr>
          <p:spPr>
            <a:xfrm flipH="1">
              <a:off x="6448802" y="1425222"/>
              <a:ext cx="409200" cy="4008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4" name="Google Shape;244;g113ac30190f_0_112"/>
            <p:cNvCxnSpPr/>
            <p:nvPr/>
          </p:nvCxnSpPr>
          <p:spPr>
            <a:xfrm>
              <a:off x="6448778" y="1524000"/>
              <a:ext cx="0" cy="3021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5" name="Google Shape;245;g113ac30190f_0_112"/>
            <p:cNvCxnSpPr/>
            <p:nvPr/>
          </p:nvCxnSpPr>
          <p:spPr>
            <a:xfrm>
              <a:off x="5249334" y="1524000"/>
              <a:ext cx="1199400" cy="302100"/>
            </a:xfrm>
            <a:prstGeom prst="straightConnector1">
              <a:avLst/>
            </a:prstGeom>
            <a:noFill/>
            <a:ln w="12700" cap="flat" cmpd="sng">
              <a:solidFill>
                <a:schemeClr val="accent1"/>
              </a:solidFill>
              <a:prstDash val="solid"/>
              <a:miter lim="800000"/>
              <a:headEnd type="none" w="sm" len="sm"/>
              <a:tailEnd type="stealth" w="med" len="med"/>
            </a:ln>
          </p:spPr>
        </p:cxnSp>
      </p:grpSp>
      <p:grpSp>
        <p:nvGrpSpPr>
          <p:cNvPr id="246" name="Google Shape;246;g113ac30190f_0_112"/>
          <p:cNvGrpSpPr/>
          <p:nvPr/>
        </p:nvGrpSpPr>
        <p:grpSpPr>
          <a:xfrm>
            <a:off x="4050881" y="5036687"/>
            <a:ext cx="3800606" cy="482592"/>
            <a:chOff x="4049890" y="5037645"/>
            <a:chExt cx="3838221" cy="465688"/>
          </a:xfrm>
        </p:grpSpPr>
        <p:cxnSp>
          <p:nvCxnSpPr>
            <p:cNvPr id="247" name="Google Shape;247;g113ac30190f_0_112"/>
            <p:cNvCxnSpPr/>
            <p:nvPr/>
          </p:nvCxnSpPr>
          <p:spPr>
            <a:xfrm rot="10800000" flipH="1">
              <a:off x="4049890" y="5037646"/>
              <a:ext cx="1919100" cy="3528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8" name="Google Shape;248;g113ac30190f_0_112"/>
            <p:cNvCxnSpPr/>
            <p:nvPr/>
          </p:nvCxnSpPr>
          <p:spPr>
            <a:xfrm rot="10800000">
              <a:off x="5969011" y="5037733"/>
              <a:ext cx="1919100" cy="4656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9" name="Google Shape;249;g113ac30190f_0_112"/>
            <p:cNvCxnSpPr/>
            <p:nvPr/>
          </p:nvCxnSpPr>
          <p:spPr>
            <a:xfrm rot="10800000" flipH="1">
              <a:off x="5249334" y="5037645"/>
              <a:ext cx="719700" cy="3528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50" name="Google Shape;250;g113ac30190f_0_112"/>
            <p:cNvCxnSpPr/>
            <p:nvPr/>
          </p:nvCxnSpPr>
          <p:spPr>
            <a:xfrm rot="10800000">
              <a:off x="5969002" y="5037646"/>
              <a:ext cx="0" cy="3528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51" name="Google Shape;251;g113ac30190f_0_112"/>
            <p:cNvCxnSpPr/>
            <p:nvPr/>
          </p:nvCxnSpPr>
          <p:spPr>
            <a:xfrm rot="10800000">
              <a:off x="5969101" y="5037645"/>
              <a:ext cx="888900" cy="352800"/>
            </a:xfrm>
            <a:prstGeom prst="straightConnector1">
              <a:avLst/>
            </a:prstGeom>
            <a:noFill/>
            <a:ln w="12700" cap="flat" cmpd="sng">
              <a:solidFill>
                <a:schemeClr val="accent1"/>
              </a:solidFill>
              <a:prstDash val="solid"/>
              <a:miter lim="800000"/>
              <a:headEnd type="none" w="sm" len="sm"/>
              <a:tailEnd type="stealth" w="med" len="med"/>
            </a:ln>
          </p:spPr>
        </p:cxnSp>
      </p:grpSp>
      <p:grpSp>
        <p:nvGrpSpPr>
          <p:cNvPr id="252" name="Google Shape;252;g113ac30190f_0_112"/>
          <p:cNvGrpSpPr/>
          <p:nvPr/>
        </p:nvGrpSpPr>
        <p:grpSpPr>
          <a:xfrm>
            <a:off x="7032064" y="2238354"/>
            <a:ext cx="3442297" cy="3061509"/>
            <a:chOff x="2536263" y="82907"/>
            <a:chExt cx="3442297" cy="3061509"/>
          </a:xfrm>
        </p:grpSpPr>
        <p:sp>
          <p:nvSpPr>
            <p:cNvPr id="253" name="Google Shape;253;g113ac30190f_0_112"/>
            <p:cNvSpPr/>
            <p:nvPr/>
          </p:nvSpPr>
          <p:spPr>
            <a:xfrm rot="10230364">
              <a:off x="2697784" y="594548"/>
              <a:ext cx="2413558" cy="2159562"/>
            </a:xfrm>
            <a:custGeom>
              <a:avLst/>
              <a:gdLst/>
              <a:ahLst/>
              <a:cxnLst/>
              <a:rect l="l" t="t" r="r" b="b"/>
              <a:pathLst>
                <a:path w="120000" h="120000" extrusionOk="0">
                  <a:moveTo>
                    <a:pt x="0" y="120000"/>
                  </a:moveTo>
                  <a:quadBezTo>
                    <a:pt x="20000" y="40000"/>
                    <a:pt x="86318" y="15000"/>
                  </a:quadBezTo>
                  <a:lnTo>
                    <a:pt x="84806" y="0"/>
                  </a:lnTo>
                  <a:lnTo>
                    <a:pt x="120000" y="18786"/>
                  </a:lnTo>
                  <a:lnTo>
                    <a:pt x="89803" y="49572"/>
                  </a:lnTo>
                  <a:lnTo>
                    <a:pt x="88291" y="34572"/>
                  </a:lnTo>
                  <a:quadBezTo>
                    <a:pt x="30000" y="44572"/>
                    <a:pt x="0" y="120000"/>
                  </a:quadBezTo>
                  <a:close/>
                </a:path>
              </a:pathLst>
            </a:custGeom>
            <a:gradFill>
              <a:gsLst>
                <a:gs pos="0">
                  <a:srgbClr val="AFAFAF"/>
                </a:gs>
                <a:gs pos="50000">
                  <a:schemeClr val="accent3"/>
                </a:gs>
                <a:gs pos="100000">
                  <a:srgbClr val="91919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113ac30190f_0_112"/>
            <p:cNvSpPr/>
            <p:nvPr/>
          </p:nvSpPr>
          <p:spPr>
            <a:xfrm rot="10800000">
              <a:off x="3516821" y="2169082"/>
              <a:ext cx="355500" cy="186300"/>
            </a:xfrm>
            <a:prstGeom prst="ellipse">
              <a:avLst/>
            </a:prstGeom>
            <a:gradFill>
              <a:gsLst>
                <a:gs pos="0">
                  <a:srgbClr val="E6E6E6"/>
                </a:gs>
                <a:gs pos="50000">
                  <a:srgbClr val="E0E0E0"/>
                </a:gs>
                <a:gs pos="100000">
                  <a:srgbClr val="C5C5C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g113ac30190f_0_112"/>
            <p:cNvSpPr/>
            <p:nvPr/>
          </p:nvSpPr>
          <p:spPr>
            <a:xfrm>
              <a:off x="4713234" y="1078761"/>
              <a:ext cx="72900" cy="72900"/>
            </a:xfrm>
            <a:prstGeom prst="ellipse">
              <a:avLst/>
            </a:prstGeom>
            <a:gradFill>
              <a:gsLst>
                <a:gs pos="0">
                  <a:srgbClr val="E6E6E6"/>
                </a:gs>
                <a:gs pos="50000">
                  <a:srgbClr val="E0E0E0"/>
                </a:gs>
                <a:gs pos="100000">
                  <a:srgbClr val="C5C5C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113ac30190f_0_112"/>
            <p:cNvSpPr/>
            <p:nvPr/>
          </p:nvSpPr>
          <p:spPr>
            <a:xfrm>
              <a:off x="4266639" y="1792129"/>
              <a:ext cx="72900" cy="72900"/>
            </a:xfrm>
            <a:prstGeom prst="ellipse">
              <a:avLst/>
            </a:prstGeom>
            <a:gradFill>
              <a:gsLst>
                <a:gs pos="0">
                  <a:srgbClr val="E6E6E6"/>
                </a:gs>
                <a:gs pos="50000">
                  <a:srgbClr val="E0E0E0"/>
                </a:gs>
                <a:gs pos="100000">
                  <a:srgbClr val="C5C5C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113ac30190f_0_112"/>
            <p:cNvSpPr/>
            <p:nvPr/>
          </p:nvSpPr>
          <p:spPr>
            <a:xfrm>
              <a:off x="4423904" y="692016"/>
              <a:ext cx="13629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113ac30190f_0_112"/>
            <p:cNvSpPr txBox="1"/>
            <p:nvPr/>
          </p:nvSpPr>
          <p:spPr>
            <a:xfrm>
              <a:off x="4423904" y="692016"/>
              <a:ext cx="1362900" cy="535800"/>
            </a:xfrm>
            <a:prstGeom prst="rect">
              <a:avLst/>
            </a:prstGeom>
            <a:noFill/>
            <a:ln>
              <a:noFill/>
            </a:ln>
          </p:spPr>
          <p:txBody>
            <a:bodyPr spcFirstLastPara="1" wrap="square" lIns="17775" tIns="17775" rIns="17775" bIns="17775" anchor="b"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Khoa</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học</a:t>
              </a:r>
              <a:endParaRPr sz="1400" b="0" i="0" u="none" strike="noStrike" cap="none" dirty="0">
                <a:solidFill>
                  <a:srgbClr val="000000"/>
                </a:solidFill>
                <a:latin typeface="Arial"/>
                <a:ea typeface="Arial"/>
                <a:cs typeface="Arial"/>
                <a:sym typeface="Arial"/>
              </a:endParaRPr>
            </a:p>
          </p:txBody>
        </p:sp>
        <p:sp>
          <p:nvSpPr>
            <p:cNvPr id="259" name="Google Shape;259;g113ac30190f_0_112"/>
            <p:cNvSpPr/>
            <p:nvPr/>
          </p:nvSpPr>
          <p:spPr>
            <a:xfrm flipH="1">
              <a:off x="4879960" y="490702"/>
              <a:ext cx="10986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113ac30190f_0_112"/>
            <p:cNvSpPr txBox="1"/>
            <p:nvPr/>
          </p:nvSpPr>
          <p:spPr>
            <a:xfrm>
              <a:off x="4879842" y="490702"/>
              <a:ext cx="1098600" cy="535800"/>
            </a:xfrm>
            <a:prstGeom prst="rect">
              <a:avLst/>
            </a:prstGeom>
            <a:noFill/>
            <a:ln>
              <a:noFill/>
            </a:ln>
          </p:spPr>
          <p:txBody>
            <a:bodyPr spcFirstLastPara="1" wrap="square" lIns="17775" tIns="17775" rIns="17775" bIns="17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Tin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học</a:t>
              </a:r>
              <a:endParaRPr sz="1400" b="0" i="0" u="none" strike="noStrike" cap="none" dirty="0">
                <a:solidFill>
                  <a:srgbClr val="000000"/>
                </a:solidFill>
                <a:latin typeface="Arial"/>
                <a:ea typeface="Arial"/>
                <a:cs typeface="Arial"/>
                <a:sym typeface="Arial"/>
              </a:endParaRPr>
            </a:p>
          </p:txBody>
        </p:sp>
        <p:sp>
          <p:nvSpPr>
            <p:cNvPr id="261" name="Google Shape;261;g113ac30190f_0_112"/>
            <p:cNvSpPr/>
            <p:nvPr/>
          </p:nvSpPr>
          <p:spPr>
            <a:xfrm>
              <a:off x="4353336" y="82907"/>
              <a:ext cx="12156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113ac30190f_0_112"/>
            <p:cNvSpPr txBox="1"/>
            <p:nvPr/>
          </p:nvSpPr>
          <p:spPr>
            <a:xfrm>
              <a:off x="4353336" y="82907"/>
              <a:ext cx="1215600" cy="535800"/>
            </a:xfrm>
            <a:prstGeom prst="rect">
              <a:avLst/>
            </a:prstGeom>
            <a:noFill/>
            <a:ln>
              <a:noFill/>
            </a:ln>
          </p:spPr>
          <p:txBody>
            <a:bodyPr spcFirstLastPara="1" wrap="square" lIns="17775" tIns="17775" rIns="17775" bIns="17775" anchor="ctr" anchorCtr="0">
              <a:noAutofit/>
            </a:bodyPr>
            <a:lstStyle/>
            <a:p>
              <a:pPr marL="0" marR="0" lvl="0" indent="0" algn="r"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Công</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nghệ</a:t>
              </a:r>
              <a:endParaRPr sz="1400" b="0" i="0" u="none" strike="noStrike" cap="none" dirty="0">
                <a:solidFill>
                  <a:srgbClr val="000000"/>
                </a:solidFill>
                <a:latin typeface="Arial"/>
                <a:ea typeface="Arial"/>
                <a:cs typeface="Arial"/>
                <a:sym typeface="Arial"/>
              </a:endParaRPr>
            </a:p>
          </p:txBody>
        </p:sp>
        <p:sp>
          <p:nvSpPr>
            <p:cNvPr id="263" name="Google Shape;263;g113ac30190f_0_112"/>
            <p:cNvSpPr/>
            <p:nvPr/>
          </p:nvSpPr>
          <p:spPr>
            <a:xfrm>
              <a:off x="3999515" y="2034489"/>
              <a:ext cx="72900" cy="72900"/>
            </a:xfrm>
            <a:prstGeom prst="ellipse">
              <a:avLst/>
            </a:prstGeom>
            <a:gradFill>
              <a:gsLst>
                <a:gs pos="0">
                  <a:srgbClr val="E6E6E6"/>
                </a:gs>
                <a:gs pos="50000">
                  <a:srgbClr val="E0E0E0"/>
                </a:gs>
                <a:gs pos="100000">
                  <a:srgbClr val="C5C5C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113ac30190f_0_112"/>
            <p:cNvSpPr/>
            <p:nvPr/>
          </p:nvSpPr>
          <p:spPr>
            <a:xfrm>
              <a:off x="4522780" y="1242419"/>
              <a:ext cx="14367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113ac30190f_0_112"/>
            <p:cNvSpPr txBox="1"/>
            <p:nvPr/>
          </p:nvSpPr>
          <p:spPr>
            <a:xfrm>
              <a:off x="4522780" y="1242419"/>
              <a:ext cx="1436700" cy="535800"/>
            </a:xfrm>
            <a:prstGeom prst="rect">
              <a:avLst/>
            </a:prstGeom>
            <a:noFill/>
            <a:ln>
              <a:noFill/>
            </a:ln>
          </p:spPr>
          <p:txBody>
            <a:bodyPr spcFirstLastPara="1" wrap="square" lIns="17775" tIns="17775" rIns="17775" bIns="17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Thể</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chất</a:t>
              </a:r>
              <a:endParaRPr sz="1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66" name="Google Shape;266;g113ac30190f_0_112"/>
            <p:cNvSpPr/>
            <p:nvPr/>
          </p:nvSpPr>
          <p:spPr>
            <a:xfrm>
              <a:off x="3783571" y="1688044"/>
              <a:ext cx="11232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113ac30190f_0_112"/>
            <p:cNvSpPr txBox="1"/>
            <p:nvPr/>
          </p:nvSpPr>
          <p:spPr>
            <a:xfrm>
              <a:off x="3783571" y="1688044"/>
              <a:ext cx="1123200" cy="535800"/>
            </a:xfrm>
            <a:prstGeom prst="rect">
              <a:avLst/>
            </a:prstGeom>
            <a:noFill/>
            <a:ln>
              <a:noFill/>
            </a:ln>
          </p:spPr>
          <p:txBody>
            <a:bodyPr spcFirstLastPara="1" wrap="square" lIns="17775" tIns="17775" rIns="17775" bIns="17775" anchor="ctr" anchorCtr="0">
              <a:noAutofit/>
            </a:bodyPr>
            <a:lstStyle/>
            <a:p>
              <a:pPr marL="0" marR="0" lvl="0" indent="0" algn="r"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Thẩm</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mĩ</a:t>
              </a:r>
              <a:endParaRPr sz="1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68" name="Google Shape;268;g113ac30190f_0_112"/>
            <p:cNvSpPr/>
            <p:nvPr/>
          </p:nvSpPr>
          <p:spPr>
            <a:xfrm>
              <a:off x="4560034" y="1378148"/>
              <a:ext cx="72900" cy="72900"/>
            </a:xfrm>
            <a:prstGeom prst="ellipse">
              <a:avLst/>
            </a:prstGeom>
            <a:gradFill>
              <a:gsLst>
                <a:gs pos="0">
                  <a:srgbClr val="E6E6E6"/>
                </a:gs>
                <a:gs pos="50000">
                  <a:srgbClr val="E0E0E0"/>
                </a:gs>
                <a:gs pos="100000">
                  <a:srgbClr val="C5C5C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13ac30190f_0_112"/>
            <p:cNvSpPr/>
            <p:nvPr/>
          </p:nvSpPr>
          <p:spPr>
            <a:xfrm>
              <a:off x="3966280" y="2047945"/>
              <a:ext cx="10683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113ac30190f_0_112"/>
            <p:cNvSpPr txBox="1"/>
            <p:nvPr/>
          </p:nvSpPr>
          <p:spPr>
            <a:xfrm>
              <a:off x="3966280" y="2047945"/>
              <a:ext cx="1068300" cy="535800"/>
            </a:xfrm>
            <a:prstGeom prst="rect">
              <a:avLst/>
            </a:prstGeom>
            <a:noFill/>
            <a:ln>
              <a:noFill/>
            </a:ln>
          </p:spPr>
          <p:txBody>
            <a:bodyPr spcFirstLastPara="1" wrap="square" lIns="17775" tIns="17775" rIns="17775" bIns="17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Tính</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toán</a:t>
              </a:r>
              <a:endParaRPr sz="1400" b="0" i="0" u="none" strike="noStrike" cap="none" dirty="0">
                <a:solidFill>
                  <a:srgbClr val="000000"/>
                </a:solidFill>
                <a:latin typeface="Arial"/>
                <a:ea typeface="Arial"/>
                <a:cs typeface="Arial"/>
                <a:sym typeface="Arial"/>
              </a:endParaRPr>
            </a:p>
          </p:txBody>
        </p:sp>
        <p:sp>
          <p:nvSpPr>
            <p:cNvPr id="271" name="Google Shape;271;g113ac30190f_0_112"/>
            <p:cNvSpPr/>
            <p:nvPr/>
          </p:nvSpPr>
          <p:spPr>
            <a:xfrm>
              <a:off x="3021420" y="2608616"/>
              <a:ext cx="18417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g113ac30190f_0_112"/>
            <p:cNvSpPr txBox="1"/>
            <p:nvPr/>
          </p:nvSpPr>
          <p:spPr>
            <a:xfrm>
              <a:off x="3021420" y="2608616"/>
              <a:ext cx="1841700" cy="535800"/>
            </a:xfrm>
            <a:prstGeom prst="rect">
              <a:avLst/>
            </a:prstGeom>
            <a:noFill/>
            <a:ln>
              <a:noFill/>
            </a:ln>
          </p:spPr>
          <p:txBody>
            <a:bodyPr spcFirstLastPara="1" wrap="square" lIns="17775" tIns="17775" rIns="17775" bIns="17775"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Ngôn</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ngữ</a:t>
              </a:r>
              <a:endParaRPr sz="1400" b="0" i="0" u="none" strike="noStrike" cap="none" dirty="0">
                <a:solidFill>
                  <a:srgbClr val="000000"/>
                </a:solidFill>
                <a:latin typeface="Arial"/>
                <a:ea typeface="Arial"/>
                <a:cs typeface="Arial"/>
                <a:sym typeface="Arial"/>
              </a:endParaRPr>
            </a:p>
          </p:txBody>
        </p:sp>
      </p:grpSp>
      <p:sp>
        <p:nvSpPr>
          <p:cNvPr id="273" name="Google Shape;273;g113ac30190f_0_112"/>
          <p:cNvSpPr txBox="1"/>
          <p:nvPr/>
        </p:nvSpPr>
        <p:spPr>
          <a:xfrm>
            <a:off x="7127171" y="4182149"/>
            <a:ext cx="1149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panose="020B0604020202020204" pitchFamily="34" charset="0"/>
                <a:ea typeface="Calibri"/>
                <a:cs typeface="Arial" panose="020B0604020202020204" pitchFamily="34" charset="0"/>
                <a:sym typeface="Calibri"/>
              </a:rPr>
              <a:t>NL </a:t>
            </a:r>
            <a:r>
              <a:rPr lang="en-US" sz="1600" b="1" i="0" u="none" strike="noStrike" cap="none" dirty="0" err="1">
                <a:solidFill>
                  <a:schemeClr val="dk1"/>
                </a:solidFill>
                <a:latin typeface="Arial" panose="020B0604020202020204" pitchFamily="34" charset="0"/>
                <a:ea typeface="Calibri"/>
                <a:cs typeface="Arial" panose="020B0604020202020204" pitchFamily="34" charset="0"/>
                <a:sym typeface="Calibri"/>
              </a:rPr>
              <a:t>đặc</a:t>
            </a:r>
            <a:r>
              <a:rPr lang="en-US" sz="16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err="1">
                <a:solidFill>
                  <a:schemeClr val="dk1"/>
                </a:solidFill>
                <a:latin typeface="Arial" panose="020B0604020202020204" pitchFamily="34" charset="0"/>
                <a:ea typeface="Calibri"/>
                <a:cs typeface="Arial" panose="020B0604020202020204" pitchFamily="34" charset="0"/>
                <a:sym typeface="Calibri"/>
              </a:rPr>
              <a:t>thù</a:t>
            </a:r>
            <a:r>
              <a:rPr lang="en-US" sz="16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1" i="0" u="none" strike="noStrike" cap="none" dirty="0" err="1">
                <a:solidFill>
                  <a:schemeClr val="dk1"/>
                </a:solidFill>
                <a:latin typeface="Arial" panose="020B0604020202020204" pitchFamily="34" charset="0"/>
                <a:ea typeface="Calibri"/>
                <a:cs typeface="Arial" panose="020B0604020202020204" pitchFamily="34" charset="0"/>
                <a:sym typeface="Calibri"/>
              </a:rPr>
              <a:t>khác</a:t>
            </a:r>
            <a:endParaRPr sz="16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74" name="Google Shape;274;g113ac30190f_0_112"/>
          <p:cNvSpPr txBox="1"/>
          <p:nvPr/>
        </p:nvSpPr>
        <p:spPr>
          <a:xfrm>
            <a:off x="845117" y="1041444"/>
            <a:ext cx="1537500" cy="4478100"/>
          </a:xfrm>
          <a:prstGeom prst="rect">
            <a:avLst/>
          </a:prstGeom>
          <a:solidFill>
            <a:srgbClr val="BBD6EE"/>
          </a:solidFill>
          <a:ln>
            <a:noFill/>
          </a:ln>
        </p:spPr>
        <p:txBody>
          <a:bodyPr spcFirstLastPara="1" wrap="square" lIns="91425" tIns="45700" rIns="91425" bIns="45700" anchor="b" anchorCtr="0">
            <a:normAutofit fontScale="92500"/>
          </a:bodyPr>
          <a:lstStyle/>
          <a:p>
            <a:pPr marL="0" marR="0" lvl="0" indent="0" algn="ctr" rtl="0">
              <a:lnSpc>
                <a:spcPct val="100000"/>
              </a:lnSpc>
              <a:spcBef>
                <a:spcPts val="0"/>
              </a:spcBef>
              <a:spcAft>
                <a:spcPts val="0"/>
              </a:spcAft>
              <a:buClr>
                <a:srgbClr val="1E4E79"/>
              </a:buClr>
              <a:buSzPts val="2400"/>
              <a:buFont typeface="Calibri"/>
              <a:buNone/>
            </a:pPr>
            <a:r>
              <a:rPr lang="en-US" sz="2400" b="1" i="0" u="none" strike="noStrike" cap="none" dirty="0" err="1">
                <a:solidFill>
                  <a:srgbClr val="1E4E79"/>
                </a:solidFill>
                <a:latin typeface="+mj-lt"/>
                <a:ea typeface="Calibri"/>
                <a:cs typeface="Arial" panose="020B0604020202020204" pitchFamily="34" charset="0"/>
                <a:sym typeface="Calibri"/>
              </a:rPr>
              <a:t>MỤC</a:t>
            </a:r>
            <a:r>
              <a:rPr lang="en-US" sz="2400" b="1" i="0" u="none" strike="noStrike" cap="none" dirty="0">
                <a:solidFill>
                  <a:srgbClr val="1E4E79"/>
                </a:solidFill>
                <a:latin typeface="+mj-lt"/>
                <a:ea typeface="Calibri"/>
                <a:cs typeface="Arial" panose="020B0604020202020204" pitchFamily="34" charset="0"/>
                <a:sym typeface="Calibri"/>
              </a:rPr>
              <a:t> </a:t>
            </a:r>
            <a:r>
              <a:rPr lang="en-US" sz="2400" b="1" i="0" u="none" strike="noStrike" cap="none" dirty="0" err="1">
                <a:solidFill>
                  <a:srgbClr val="1E4E79"/>
                </a:solidFill>
                <a:latin typeface="+mj-lt"/>
                <a:ea typeface="Calibri"/>
                <a:cs typeface="Arial" panose="020B0604020202020204" pitchFamily="34" charset="0"/>
                <a:sym typeface="Calibri"/>
              </a:rPr>
              <a:t>TIÊU</a:t>
            </a:r>
            <a:r>
              <a:rPr lang="en-US" sz="2400" b="1"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CỦA</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HOẠT</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ĐỘNG</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TRẢI</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NGHIỆM</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HƯỚNG</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NGHIỆP</a:t>
            </a:r>
            <a:r>
              <a:rPr lang="en-US" sz="2400" b="0" i="0" u="none" strike="noStrike" cap="none" dirty="0">
                <a:solidFill>
                  <a:srgbClr val="1E4E79"/>
                </a:solidFill>
                <a:latin typeface="+mj-lt"/>
                <a:ea typeface="Calibri"/>
                <a:cs typeface="Arial" panose="020B0604020202020204" pitchFamily="34" charset="0"/>
                <a:sym typeface="Calibri"/>
              </a:rPr>
              <a:t> &amp; </a:t>
            </a:r>
            <a:r>
              <a:rPr lang="en-US" sz="2400" b="0" i="0" u="none" strike="noStrike" cap="none" dirty="0" err="1">
                <a:solidFill>
                  <a:srgbClr val="1E4E79"/>
                </a:solidFill>
                <a:latin typeface="+mj-lt"/>
                <a:ea typeface="Calibri"/>
                <a:cs typeface="Arial" panose="020B0604020202020204" pitchFamily="34" charset="0"/>
                <a:sym typeface="Calibri"/>
              </a:rPr>
              <a:t>CÁC</a:t>
            </a:r>
            <a:r>
              <a:rPr lang="en-US" sz="2400" b="0" i="0" u="none" strike="noStrike" cap="none" dirty="0">
                <a:solidFill>
                  <a:srgbClr val="1E4E79"/>
                </a:solidFill>
                <a:latin typeface="+mj-lt"/>
                <a:ea typeface="Calibri"/>
                <a:cs typeface="Arial" panose="020B0604020202020204" pitchFamily="34" charset="0"/>
                <a:sym typeface="Calibri"/>
              </a:rPr>
              <a:t> </a:t>
            </a:r>
            <a:endParaRPr sz="1400"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1E4E79"/>
              </a:buClr>
              <a:buSzPts val="2400"/>
              <a:buFont typeface="Calibri"/>
              <a:buNone/>
            </a:pPr>
            <a:r>
              <a:rPr lang="en-US" sz="2400" b="0" i="0" u="none" strike="noStrike" cap="none" dirty="0" err="1">
                <a:solidFill>
                  <a:srgbClr val="1E4E79"/>
                </a:solidFill>
                <a:latin typeface="+mj-lt"/>
                <a:ea typeface="Calibri"/>
                <a:cs typeface="Arial" panose="020B0604020202020204" pitchFamily="34" charset="0"/>
                <a:sym typeface="Calibri"/>
              </a:rPr>
              <a:t>MỤC</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TIÊU</a:t>
            </a:r>
            <a:r>
              <a:rPr lang="en-US" sz="2400" b="0" i="0" u="none" strike="noStrike" cap="none" dirty="0">
                <a:solidFill>
                  <a:srgbClr val="1E4E79"/>
                </a:solidFill>
                <a:latin typeface="+mj-lt"/>
                <a:ea typeface="Calibri"/>
                <a:cs typeface="Arial" panose="020B0604020202020204" pitchFamily="34" charset="0"/>
                <a:sym typeface="Calibri"/>
              </a:rPr>
              <a:t> CHUNG </a:t>
            </a:r>
            <a:r>
              <a:rPr lang="en-US" sz="2400" b="0" i="0" u="none" strike="noStrike" cap="none" dirty="0" err="1">
                <a:solidFill>
                  <a:srgbClr val="1E4E79"/>
                </a:solidFill>
                <a:latin typeface="+mj-lt"/>
                <a:ea typeface="Calibri"/>
                <a:cs typeface="Arial" panose="020B0604020202020204" pitchFamily="34" charset="0"/>
                <a:sym typeface="Calibri"/>
              </a:rPr>
              <a:t>CỦA</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CTGDPT</a:t>
            </a:r>
            <a:endParaRPr sz="2400" b="0" i="0" u="none" strike="noStrike" cap="none" dirty="0">
              <a:solidFill>
                <a:srgbClr val="1E4E79"/>
              </a:solidFill>
              <a:latin typeface="+mj-lt"/>
              <a:ea typeface="Calibri"/>
              <a:cs typeface="Arial" panose="020B060402020202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p:tgtEl>
                                          <p:spTgt spid="24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fade">
                                      <p:cBhvr>
                                        <p:cTn id="17" dur="10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8"/>
                                        </p:tgtEl>
                                        <p:attrNameLst>
                                          <p:attrName>style.visibility</p:attrName>
                                        </p:attrNameLst>
                                      </p:cBhvr>
                                      <p:to>
                                        <p:strVal val="visible"/>
                                      </p:to>
                                    </p:set>
                                    <p:anim calcmode="lin" valueType="num">
                                      <p:cBhvr additive="base">
                                        <p:cTn id="22" dur="500"/>
                                        <p:tgtEl>
                                          <p:spTgt spid="2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p:tgtEl>
                                          <p:spTgt spid="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2547</Words>
  <Application>Microsoft Office PowerPoint</Application>
  <PresentationFormat>Widescreen</PresentationFormat>
  <Paragraphs>313</Paragraphs>
  <Slides>46</Slides>
  <Notes>35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4" baseType="lpstr">
      <vt:lpstr>Calibri</vt:lpstr>
      <vt:lpstr>Noto Sans Symbols</vt:lpstr>
      <vt:lpstr>Arial</vt:lpstr>
      <vt:lpstr>Bodoni</vt:lpstr>
      <vt:lpstr>Times New Roman</vt:lpstr>
      <vt:lpstr>1_Office Theme</vt:lpstr>
      <vt:lpstr>Office Theme</vt:lpstr>
      <vt:lpstr>Document</vt:lpstr>
      <vt:lpstr>NHIỆT LIỆT CHÀO MỪNG  TẤT CẢ CÁC THẦY CÔ THAM GIA TẬP HUẤN SỬ DỤNG SGK  HOẠT ĐỘNG TRẢI NGHIỆM,  HƯỚNG NGHIỆP 8</vt:lpstr>
      <vt:lpstr>TẬP HUẤN GIÁO VIÊN  THỰC HIỆN CHƯƠNG TRÌNH &amp; SGK HOẠT ĐỘNG TRẢI NGHIỆM,  HƯỚNG NGHIỆP LỚP 8 </vt:lpstr>
      <vt:lpstr>GIỚI THIỆU BÁO CÁO VIÊN</vt:lpstr>
      <vt:lpstr>NỘI QUY LỚP TẬP HUẤN ONLINE</vt:lpstr>
      <vt:lpstr>GIỚI THIỆU SÁCH GIÁO KHOA  HOẠT ĐỘNG TRẢI NGHIỆM, HƯỚNG NGHIỆP 8 </vt:lpstr>
      <vt:lpstr>HƯỚNG DẪN CÁCH TƯƠNG TÁC QUA MENTI</vt:lpstr>
      <vt:lpstr>GIỚI THIỆU HOẠT ĐỘNG TRẢI NGHIỆM, HƯỚNG NGHIỆP  TRONG CHƯƠNG TRÌNH GIÁO DỤC PHỔ THÔNG 2018</vt:lpstr>
      <vt:lpstr>HOẠT ĐỘNG TRẢI NGHIỆM, HƯỚNG NGHIỆP  TRONG CTGDPT 2018</vt:lpstr>
      <vt:lpstr>PowerPoint Presentation</vt:lpstr>
      <vt:lpstr>PowerPoint Presentation</vt:lpstr>
      <vt:lpstr>PowerPoint Presentation</vt:lpstr>
      <vt:lpstr>PowerPoint Presentation</vt:lpstr>
      <vt:lpstr>Đánh giá kết quả giáo dục trong  Hoạt động trải nghiệm, hướng nghiệp</vt:lpstr>
      <vt:lpstr>Mục đích đánh giá </vt:lpstr>
      <vt:lpstr>Nội dung đánh giá </vt:lpstr>
      <vt:lpstr>Đánh giá kết quả HĐTN,HN:</vt:lpstr>
      <vt:lpstr>PowerPoint Presentation</vt:lpstr>
      <vt:lpstr>Kết quả đánh giá đối với mỗi học sinh là kết quả tổng hợp:  </vt:lpstr>
      <vt:lpstr>CÁCH SỬ DỤNG SÁCH VÀ TỔ CHỨC  HOẠT ĐỘNG TRẢI NGHIỆM, HƯỚNG NGHIỆP</vt:lpstr>
      <vt:lpstr>SÁCH GIÁO KHOA HOẠT ĐỘNG TRẢI NGHIỆM, HƯỚNG NGHIỆP 8</vt:lpstr>
      <vt:lpstr>BỘ TÀI LIỆU SGK HĐTN, HN 8 &amp; ĐỘI NGŨ TÁC GIẢ</vt:lpstr>
      <vt:lpstr>Tất cả YCCĐ của chương trình được thể hiện thông qua các mục tiêu của 9 chủ đề</vt:lpstr>
      <vt:lpstr>PowerPoint Presentation</vt:lpstr>
      <vt:lpstr>PowerPoint Presentation</vt:lpstr>
      <vt:lpstr>PowerPoint Presentation</vt:lpstr>
      <vt:lpstr>CẤU TRÚC CHỦ ĐỀ </vt:lpstr>
      <vt:lpstr>CẤU TRÚC CHỦ ĐỀ</vt:lpstr>
      <vt:lpstr>CẤU TRÚC CHỦ ĐỀ</vt:lpstr>
      <vt:lpstr>Các nhiệm vụ khám phá và rèn luyện</vt:lpstr>
      <vt:lpstr>Các nhiệm vụ vận dụng và đánh giá</vt:lpstr>
      <vt:lpstr>ĐẶC ĐIỂM &amp; VAI TRÒ  CỦA SÁCH GIÁO KHOA</vt:lpstr>
      <vt:lpstr>SÁCH GIÁO KHOA</vt:lpstr>
      <vt:lpstr>SÁCH GIÁO KHOA</vt:lpstr>
      <vt:lpstr>SÁCH GIÁO KHOA</vt:lpstr>
      <vt:lpstr>PowerPoint Presentation</vt:lpstr>
      <vt:lpstr>Xem clip minh họa</vt:lpstr>
      <vt:lpstr>HOẠT ĐỘNG NHÓM</vt:lpstr>
      <vt:lpstr>GỢI Ý  PHÂN PHỐI CHƯƠNG TRÌNH HĐTN, HN 8</vt:lpstr>
      <vt:lpstr>PHƯƠNG PHÁP VÀ HÌNH THỨC  TỔ CHỨC  HOẠT ĐỘNG  TRẢI NGHIỆM, HƯỚNG NGHIỆP 8</vt:lpstr>
      <vt:lpstr>Hướng dẫn tổ chức các loại hoạt động (1)</vt:lpstr>
      <vt:lpstr>PowerPoint Presentation</vt:lpstr>
      <vt:lpstr>Điểm chú ý trong tổ chức Hoạt động trải nghiệm, hướng nghiệp cho học sinh lớp 8 </vt:lpstr>
      <vt:lpstr>NGUYÊN LÍ TỔ CHỨC HOẠT ĐỘNG TRẢI NGHIỆM, HƯỚNG NGHIỆP</vt:lpstr>
      <vt:lpstr>CÁC ĐỊA CHỈ TRANG WEBSITE KHAI THÁC TÀI LIỆU CHO  HOẠT ĐỘNG TRẢI NGHIỆM, HƯỚNG NGHIỆP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SÁCH GIÁO KHOA  HOẠT ĐỘNG TRẢI NGHIỆM, HƯỚNG NGHIỆP</dc:title>
  <dc:creator>Windows User</dc:creator>
  <cp:lastModifiedBy>Q.T.Hoàn</cp:lastModifiedBy>
  <cp:revision>12</cp:revision>
  <dcterms:created xsi:type="dcterms:W3CDTF">2021-01-29T04:35:28Z</dcterms:created>
  <dcterms:modified xsi:type="dcterms:W3CDTF">2023-05-18T02:41:56Z</dcterms:modified>
</cp:coreProperties>
</file>