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5"/>
  </p:notesMasterIdLst>
  <p:sldIdLst>
    <p:sldId id="301" r:id="rId3"/>
    <p:sldId id="302" r:id="rId4"/>
    <p:sldId id="340" r:id="rId5"/>
    <p:sldId id="258" r:id="rId6"/>
    <p:sldId id="329" r:id="rId7"/>
    <p:sldId id="260" r:id="rId8"/>
    <p:sldId id="261" r:id="rId9"/>
    <p:sldId id="341" r:id="rId10"/>
    <p:sldId id="457" r:id="rId11"/>
    <p:sldId id="458" r:id="rId12"/>
    <p:sldId id="342" r:id="rId13"/>
    <p:sldId id="459" r:id="rId14"/>
    <p:sldId id="343" r:id="rId15"/>
    <p:sldId id="460" r:id="rId16"/>
    <p:sldId id="462" r:id="rId17"/>
    <p:sldId id="461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333" r:id="rId28"/>
    <p:sldId id="273" r:id="rId29"/>
    <p:sldId id="274" r:id="rId30"/>
    <p:sldId id="316" r:id="rId31"/>
    <p:sldId id="463" r:id="rId32"/>
    <p:sldId id="464" r:id="rId33"/>
    <p:sldId id="336" r:id="rId34"/>
    <p:sldId id="337" r:id="rId35"/>
    <p:sldId id="277" r:id="rId36"/>
    <p:sldId id="278" r:id="rId37"/>
    <p:sldId id="279" r:id="rId38"/>
    <p:sldId id="456" r:id="rId39"/>
    <p:sldId id="281" r:id="rId40"/>
    <p:sldId id="282" r:id="rId41"/>
    <p:sldId id="283" r:id="rId42"/>
    <p:sldId id="284" r:id="rId43"/>
    <p:sldId id="332" r:id="rId44"/>
    <p:sldId id="331" r:id="rId45"/>
    <p:sldId id="285" r:id="rId46"/>
    <p:sldId id="466" r:id="rId47"/>
    <p:sldId id="465" r:id="rId48"/>
    <p:sldId id="296" r:id="rId49"/>
    <p:sldId id="297" r:id="rId50"/>
    <p:sldId id="298" r:id="rId51"/>
    <p:sldId id="272" r:id="rId52"/>
    <p:sldId id="299" r:id="rId53"/>
    <p:sldId id="300" r:id="rId54"/>
  </p:sldIdLst>
  <p:sldSz cx="12192000" cy="6858000"/>
  <p:notesSz cx="6858000" cy="9144000"/>
  <p:embeddedFontLst>
    <p:embeddedFont>
      <p:font typeface="Bodoni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iYmkhVBjaUXi84lhf5/YZvN8j1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7924F-99FB-4DD4-942B-300CAC92E51C}" v="25" dt="2024-01-22T15:46:58.850"/>
  </p1510:revLst>
</p1510:revInfo>
</file>

<file path=ppt/tableStyles.xml><?xml version="1.0" encoding="utf-8"?>
<a:tblStyleLst xmlns:a="http://schemas.openxmlformats.org/drawingml/2006/main" def="{CA3C958A-E288-4D7A-8434-85F75C4B2071}">
  <a:tblStyle styleId="{CA3C958A-E288-4D7A-8434-85F75C4B20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16" autoAdjust="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5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BF47924F-99FB-4DD4-942B-300CAC92E51C}"/>
    <pc:docChg chg="custSel addSld delSld modSld">
      <pc:chgData name="Thoa Dinh Thi Kim" userId="a09ed41936519a14" providerId="LiveId" clId="{BF47924F-99FB-4DD4-942B-300CAC92E51C}" dt="2024-01-22T16:12:09.219" v="549" actId="2696"/>
      <pc:docMkLst>
        <pc:docMk/>
      </pc:docMkLst>
      <pc:sldChg chg="delSp modSp mod">
        <pc:chgData name="Thoa Dinh Thi Kim" userId="a09ed41936519a14" providerId="LiveId" clId="{BF47924F-99FB-4DD4-942B-300CAC92E51C}" dt="2024-01-22T14:44:39.341" v="146" actId="478"/>
        <pc:sldMkLst>
          <pc:docMk/>
          <pc:sldMk cId="0" sldId="264"/>
        </pc:sldMkLst>
        <pc:spChg chg="mod">
          <ac:chgData name="Thoa Dinh Thi Kim" userId="a09ed41936519a14" providerId="LiveId" clId="{BF47924F-99FB-4DD4-942B-300CAC92E51C}" dt="2024-01-22T14:43:58.515" v="134" actId="20577"/>
          <ac:spMkLst>
            <pc:docMk/>
            <pc:sldMk cId="0" sldId="264"/>
            <ac:spMk id="372" creationId="{00000000-0000-0000-0000-000000000000}"/>
          </ac:spMkLst>
        </pc:spChg>
        <pc:spChg chg="del">
          <ac:chgData name="Thoa Dinh Thi Kim" userId="a09ed41936519a14" providerId="LiveId" clId="{BF47924F-99FB-4DD4-942B-300CAC92E51C}" dt="2024-01-22T14:44:33.561" v="145" actId="478"/>
          <ac:spMkLst>
            <pc:docMk/>
            <pc:sldMk cId="0" sldId="264"/>
            <ac:spMk id="374" creationId="{00000000-0000-0000-0000-000000000000}"/>
          </ac:spMkLst>
        </pc:spChg>
        <pc:spChg chg="del">
          <ac:chgData name="Thoa Dinh Thi Kim" userId="a09ed41936519a14" providerId="LiveId" clId="{BF47924F-99FB-4DD4-942B-300CAC92E51C}" dt="2024-01-22T14:44:39.341" v="146" actId="478"/>
          <ac:spMkLst>
            <pc:docMk/>
            <pc:sldMk cId="0" sldId="264"/>
            <ac:spMk id="377" creationId="{00000000-0000-0000-0000-000000000000}"/>
          </ac:spMkLst>
        </pc:spChg>
        <pc:spChg chg="mod">
          <ac:chgData name="Thoa Dinh Thi Kim" userId="a09ed41936519a14" providerId="LiveId" clId="{BF47924F-99FB-4DD4-942B-300CAC92E51C}" dt="2024-01-22T14:44:05.360" v="143" actId="20577"/>
          <ac:spMkLst>
            <pc:docMk/>
            <pc:sldMk cId="0" sldId="264"/>
            <ac:spMk id="380" creationId="{00000000-0000-0000-0000-000000000000}"/>
          </ac:spMkLst>
        </pc:spChg>
        <pc:spChg chg="del">
          <ac:chgData name="Thoa Dinh Thi Kim" userId="a09ed41936519a14" providerId="LiveId" clId="{BF47924F-99FB-4DD4-942B-300CAC92E51C}" dt="2024-01-22T14:44:27.676" v="144" actId="478"/>
          <ac:spMkLst>
            <pc:docMk/>
            <pc:sldMk cId="0" sldId="264"/>
            <ac:spMk id="382" creationId="{00000000-0000-0000-0000-000000000000}"/>
          </ac:spMkLst>
        </pc:spChg>
      </pc:sldChg>
      <pc:sldChg chg="modSp mod">
        <pc:chgData name="Thoa Dinh Thi Kim" userId="a09ed41936519a14" providerId="LiveId" clId="{BF47924F-99FB-4DD4-942B-300CAC92E51C}" dt="2024-01-22T14:54:28.463" v="215" actId="20577"/>
        <pc:sldMkLst>
          <pc:docMk/>
          <pc:sldMk cId="0" sldId="268"/>
        </pc:sldMkLst>
        <pc:spChg chg="mod">
          <ac:chgData name="Thoa Dinh Thi Kim" userId="a09ed41936519a14" providerId="LiveId" clId="{BF47924F-99FB-4DD4-942B-300CAC92E51C}" dt="2024-01-22T14:54:28.463" v="215" actId="20577"/>
          <ac:spMkLst>
            <pc:docMk/>
            <pc:sldMk cId="0" sldId="268"/>
            <ac:spMk id="468" creationId="{00000000-0000-0000-0000-000000000000}"/>
          </ac:spMkLst>
        </pc:spChg>
        <pc:spChg chg="mod">
          <ac:chgData name="Thoa Dinh Thi Kim" userId="a09ed41936519a14" providerId="LiveId" clId="{BF47924F-99FB-4DD4-942B-300CAC92E51C}" dt="2024-01-22T14:53:59.632" v="183" actId="20577"/>
          <ac:spMkLst>
            <pc:docMk/>
            <pc:sldMk cId="0" sldId="268"/>
            <ac:spMk id="481" creationId="{00000000-0000-0000-0000-000000000000}"/>
          </ac:spMkLst>
        </pc:spChg>
      </pc:sldChg>
      <pc:sldChg chg="add">
        <pc:chgData name="Thoa Dinh Thi Kim" userId="a09ed41936519a14" providerId="LiveId" clId="{BF47924F-99FB-4DD4-942B-300CAC92E51C}" dt="2024-01-22T14:56:04.797" v="272"/>
        <pc:sldMkLst>
          <pc:docMk/>
          <pc:sldMk cId="0" sldId="273"/>
        </pc:sldMkLst>
      </pc:sldChg>
      <pc:sldChg chg="addSp delSp modSp mod">
        <pc:chgData name="Thoa Dinh Thi Kim" userId="a09ed41936519a14" providerId="LiveId" clId="{BF47924F-99FB-4DD4-942B-300CAC92E51C}" dt="2024-01-22T14:56:59.198" v="275"/>
        <pc:sldMkLst>
          <pc:docMk/>
          <pc:sldMk cId="0" sldId="274"/>
        </pc:sldMkLst>
        <pc:picChg chg="add mod">
          <ac:chgData name="Thoa Dinh Thi Kim" userId="a09ed41936519a14" providerId="LiveId" clId="{BF47924F-99FB-4DD4-942B-300CAC92E51C}" dt="2024-01-22T14:56:59.198" v="275"/>
          <ac:picMkLst>
            <pc:docMk/>
            <pc:sldMk cId="0" sldId="274"/>
            <ac:picMk id="2" creationId="{31668DB8-40EE-3E64-CC98-7F10777A802A}"/>
          </ac:picMkLst>
        </pc:picChg>
        <pc:picChg chg="del">
          <ac:chgData name="Thoa Dinh Thi Kim" userId="a09ed41936519a14" providerId="LiveId" clId="{BF47924F-99FB-4DD4-942B-300CAC92E51C}" dt="2024-01-22T14:56:58.843" v="274" actId="478"/>
          <ac:picMkLst>
            <pc:docMk/>
            <pc:sldMk cId="0" sldId="274"/>
            <ac:picMk id="14" creationId="{394C9E66-AB71-C956-4F62-B398B69325E4}"/>
          </ac:picMkLst>
        </pc:picChg>
      </pc:sldChg>
      <pc:sldChg chg="add">
        <pc:chgData name="Thoa Dinh Thi Kim" userId="a09ed41936519a14" providerId="LiveId" clId="{BF47924F-99FB-4DD4-942B-300CAC92E51C}" dt="2024-01-22T15:43:31.449" v="340"/>
        <pc:sldMkLst>
          <pc:docMk/>
          <pc:sldMk cId="0" sldId="278"/>
        </pc:sldMkLst>
      </pc:sldChg>
      <pc:sldChg chg="add">
        <pc:chgData name="Thoa Dinh Thi Kim" userId="a09ed41936519a14" providerId="LiveId" clId="{BF47924F-99FB-4DD4-942B-300CAC92E51C}" dt="2024-01-22T15:43:31.449" v="340"/>
        <pc:sldMkLst>
          <pc:docMk/>
          <pc:sldMk cId="0" sldId="279"/>
        </pc:sldMkLst>
      </pc:sldChg>
      <pc:sldChg chg="del">
        <pc:chgData name="Thoa Dinh Thi Kim" userId="a09ed41936519a14" providerId="LiveId" clId="{BF47924F-99FB-4DD4-942B-300CAC92E51C}" dt="2024-01-22T15:43:35.275" v="341" actId="47"/>
        <pc:sldMkLst>
          <pc:docMk/>
          <pc:sldMk cId="0" sldId="280"/>
        </pc:sldMkLst>
      </pc:sldChg>
      <pc:sldChg chg="addSp delSp modSp mod">
        <pc:chgData name="Thoa Dinh Thi Kim" userId="a09ed41936519a14" providerId="LiveId" clId="{BF47924F-99FB-4DD4-942B-300CAC92E51C}" dt="2024-01-22T15:44:10.076" v="343"/>
        <pc:sldMkLst>
          <pc:docMk/>
          <pc:sldMk cId="0" sldId="281"/>
        </pc:sldMkLst>
        <pc:picChg chg="add mod">
          <ac:chgData name="Thoa Dinh Thi Kim" userId="a09ed41936519a14" providerId="LiveId" clId="{BF47924F-99FB-4DD4-942B-300CAC92E51C}" dt="2024-01-22T15:44:10.076" v="343"/>
          <ac:picMkLst>
            <pc:docMk/>
            <pc:sldMk cId="0" sldId="281"/>
            <ac:picMk id="2" creationId="{85566D2F-7E0B-940A-41F2-60CCBF38AE42}"/>
          </ac:picMkLst>
        </pc:picChg>
        <pc:picChg chg="del">
          <ac:chgData name="Thoa Dinh Thi Kim" userId="a09ed41936519a14" providerId="LiveId" clId="{BF47924F-99FB-4DD4-942B-300CAC92E51C}" dt="2024-01-22T15:44:09.715" v="342" actId="478"/>
          <ac:picMkLst>
            <pc:docMk/>
            <pc:sldMk cId="0" sldId="281"/>
            <ac:picMk id="3" creationId="{FFFB92E5-00A6-F38F-97FA-9B66DC3C7C39}"/>
          </ac:picMkLst>
        </pc:picChg>
      </pc:sldChg>
      <pc:sldChg chg="addSp delSp modSp mod">
        <pc:chgData name="Thoa Dinh Thi Kim" userId="a09ed41936519a14" providerId="LiveId" clId="{BF47924F-99FB-4DD4-942B-300CAC92E51C}" dt="2024-01-22T15:44:35.284" v="346" actId="1076"/>
        <pc:sldMkLst>
          <pc:docMk/>
          <pc:sldMk cId="0" sldId="282"/>
        </pc:sldMkLst>
        <pc:picChg chg="add mod">
          <ac:chgData name="Thoa Dinh Thi Kim" userId="a09ed41936519a14" providerId="LiveId" clId="{BF47924F-99FB-4DD4-942B-300CAC92E51C}" dt="2024-01-22T15:44:35.284" v="346" actId="1076"/>
          <ac:picMkLst>
            <pc:docMk/>
            <pc:sldMk cId="0" sldId="282"/>
            <ac:picMk id="2" creationId="{32633990-2542-BA81-EF98-89FC9A18D3AE}"/>
          </ac:picMkLst>
        </pc:picChg>
        <pc:picChg chg="del">
          <ac:chgData name="Thoa Dinh Thi Kim" userId="a09ed41936519a14" providerId="LiveId" clId="{BF47924F-99FB-4DD4-942B-300CAC92E51C}" dt="2024-01-22T15:44:31.543" v="344" actId="478"/>
          <ac:picMkLst>
            <pc:docMk/>
            <pc:sldMk cId="0" sldId="282"/>
            <ac:picMk id="3" creationId="{3F942DFB-68B3-7D1E-AA89-2AB5B1BB7BD6}"/>
          </ac:picMkLst>
        </pc:picChg>
      </pc:sldChg>
      <pc:sldChg chg="addSp delSp modSp mod">
        <pc:chgData name="Thoa Dinh Thi Kim" userId="a09ed41936519a14" providerId="LiveId" clId="{BF47924F-99FB-4DD4-942B-300CAC92E51C}" dt="2024-01-22T15:44:46.749" v="348"/>
        <pc:sldMkLst>
          <pc:docMk/>
          <pc:sldMk cId="0" sldId="283"/>
        </pc:sldMkLst>
        <pc:picChg chg="add mod">
          <ac:chgData name="Thoa Dinh Thi Kim" userId="a09ed41936519a14" providerId="LiveId" clId="{BF47924F-99FB-4DD4-942B-300CAC92E51C}" dt="2024-01-22T15:44:46.749" v="348"/>
          <ac:picMkLst>
            <pc:docMk/>
            <pc:sldMk cId="0" sldId="283"/>
            <ac:picMk id="2" creationId="{F60D196A-A4AA-01B5-74AC-5B8F87C88081}"/>
          </ac:picMkLst>
        </pc:picChg>
        <pc:picChg chg="del">
          <ac:chgData name="Thoa Dinh Thi Kim" userId="a09ed41936519a14" providerId="LiveId" clId="{BF47924F-99FB-4DD4-942B-300CAC92E51C}" dt="2024-01-22T15:44:46.304" v="347" actId="478"/>
          <ac:picMkLst>
            <pc:docMk/>
            <pc:sldMk cId="0" sldId="283"/>
            <ac:picMk id="3" creationId="{007C3C41-4837-F932-A013-752145D66799}"/>
          </ac:picMkLst>
        </pc:picChg>
      </pc:sldChg>
      <pc:sldChg chg="modSp mod">
        <pc:chgData name="Thoa Dinh Thi Kim" userId="a09ed41936519a14" providerId="LiveId" clId="{BF47924F-99FB-4DD4-942B-300CAC92E51C}" dt="2024-01-22T15:46:14.453" v="394" actId="20577"/>
        <pc:sldMkLst>
          <pc:docMk/>
          <pc:sldMk cId="0" sldId="284"/>
        </pc:sldMkLst>
        <pc:spChg chg="mod">
          <ac:chgData name="Thoa Dinh Thi Kim" userId="a09ed41936519a14" providerId="LiveId" clId="{BF47924F-99FB-4DD4-942B-300CAC92E51C}" dt="2024-01-22T15:46:14.453" v="394" actId="20577"/>
          <ac:spMkLst>
            <pc:docMk/>
            <pc:sldMk cId="0" sldId="284"/>
            <ac:spMk id="691" creationId="{00000000-0000-0000-0000-000000000000}"/>
          </ac:spMkLst>
        </pc:spChg>
        <pc:spChg chg="mod">
          <ac:chgData name="Thoa Dinh Thi Kim" userId="a09ed41936519a14" providerId="LiveId" clId="{BF47924F-99FB-4DD4-942B-300CAC92E51C}" dt="2024-01-22T15:45:13.351" v="383" actId="20577"/>
          <ac:spMkLst>
            <pc:docMk/>
            <pc:sldMk cId="0" sldId="284"/>
            <ac:spMk id="695" creationId="{00000000-0000-0000-0000-000000000000}"/>
          </ac:spMkLst>
        </pc:spChg>
        <pc:spChg chg="mod">
          <ac:chgData name="Thoa Dinh Thi Kim" userId="a09ed41936519a14" providerId="LiveId" clId="{BF47924F-99FB-4DD4-942B-300CAC92E51C}" dt="2024-01-22T15:45:21.372" v="392" actId="20577"/>
          <ac:spMkLst>
            <pc:docMk/>
            <pc:sldMk cId="0" sldId="284"/>
            <ac:spMk id="697" creationId="{00000000-0000-0000-0000-000000000000}"/>
          </ac:spMkLst>
        </pc:spChg>
      </pc:sldChg>
      <pc:sldChg chg="modSp mod">
        <pc:chgData name="Thoa Dinh Thi Kim" userId="a09ed41936519a14" providerId="LiveId" clId="{BF47924F-99FB-4DD4-942B-300CAC92E51C}" dt="2024-01-22T15:46:38.148" v="396" actId="20577"/>
        <pc:sldMkLst>
          <pc:docMk/>
          <pc:sldMk cId="0" sldId="285"/>
        </pc:sldMkLst>
        <pc:spChg chg="mod">
          <ac:chgData name="Thoa Dinh Thi Kim" userId="a09ed41936519a14" providerId="LiveId" clId="{BF47924F-99FB-4DD4-942B-300CAC92E51C}" dt="2024-01-22T15:46:38.148" v="396" actId="20577"/>
          <ac:spMkLst>
            <pc:docMk/>
            <pc:sldMk cId="0" sldId="285"/>
            <ac:spMk id="708" creationId="{00000000-0000-0000-0000-000000000000}"/>
          </ac:spMkLst>
        </pc:spChg>
      </pc:sldChg>
      <pc:sldChg chg="modSp">
        <pc:chgData name="Thoa Dinh Thi Kim" userId="a09ed41936519a14" providerId="LiveId" clId="{BF47924F-99FB-4DD4-942B-300CAC92E51C}" dt="2024-01-22T15:46:58.850" v="398" actId="20577"/>
        <pc:sldMkLst>
          <pc:docMk/>
          <pc:sldMk cId="0" sldId="295"/>
        </pc:sldMkLst>
        <pc:spChg chg="mod">
          <ac:chgData name="Thoa Dinh Thi Kim" userId="a09ed41936519a14" providerId="LiveId" clId="{BF47924F-99FB-4DD4-942B-300CAC92E51C}" dt="2024-01-22T15:46:58.850" v="398" actId="20577"/>
          <ac:spMkLst>
            <pc:docMk/>
            <pc:sldMk cId="0" sldId="295"/>
            <ac:spMk id="767" creationId="{00000000-0000-0000-0000-000000000000}"/>
          </ac:spMkLst>
        </pc:spChg>
      </pc:sldChg>
      <pc:sldChg chg="modSp mod">
        <pc:chgData name="Thoa Dinh Thi Kim" userId="a09ed41936519a14" providerId="LiveId" clId="{BF47924F-99FB-4DD4-942B-300CAC92E51C}" dt="2024-01-22T15:47:13.714" v="400" actId="20577"/>
        <pc:sldMkLst>
          <pc:docMk/>
          <pc:sldMk cId="0" sldId="298"/>
        </pc:sldMkLst>
        <pc:spChg chg="mod">
          <ac:chgData name="Thoa Dinh Thi Kim" userId="a09ed41936519a14" providerId="LiveId" clId="{BF47924F-99FB-4DD4-942B-300CAC92E51C}" dt="2024-01-22T15:47:13.714" v="400" actId="20577"/>
          <ac:spMkLst>
            <pc:docMk/>
            <pc:sldMk cId="0" sldId="298"/>
            <ac:spMk id="791" creationId="{00000000-0000-0000-0000-000000000000}"/>
          </ac:spMkLst>
        </pc:spChg>
      </pc:sldChg>
      <pc:sldChg chg="modSp mod">
        <pc:chgData name="Thoa Dinh Thi Kim" userId="a09ed41936519a14" providerId="LiveId" clId="{BF47924F-99FB-4DD4-942B-300CAC92E51C}" dt="2024-01-22T14:37:11.404" v="1" actId="20577"/>
        <pc:sldMkLst>
          <pc:docMk/>
          <pc:sldMk cId="1040047380" sldId="301"/>
        </pc:sldMkLst>
        <pc:spChg chg="mod">
          <ac:chgData name="Thoa Dinh Thi Kim" userId="a09ed41936519a14" providerId="LiveId" clId="{BF47924F-99FB-4DD4-942B-300CAC92E51C}" dt="2024-01-22T14:37:11.404" v="1" actId="20577"/>
          <ac:spMkLst>
            <pc:docMk/>
            <pc:sldMk cId="1040047380" sldId="301"/>
            <ac:spMk id="4" creationId="{00000000-0000-0000-0000-000000000000}"/>
          </ac:spMkLst>
        </pc:spChg>
      </pc:sldChg>
      <pc:sldChg chg="addSp delSp modSp mod">
        <pc:chgData name="Thoa Dinh Thi Kim" userId="a09ed41936519a14" providerId="LiveId" clId="{BF47924F-99FB-4DD4-942B-300CAC92E51C}" dt="2024-01-22T14:38:17.585" v="6" actId="1076"/>
        <pc:sldMkLst>
          <pc:docMk/>
          <pc:sldMk cId="607550013" sldId="302"/>
        </pc:sldMkLst>
        <pc:spChg chg="mod">
          <ac:chgData name="Thoa Dinh Thi Kim" userId="a09ed41936519a14" providerId="LiveId" clId="{BF47924F-99FB-4DD4-942B-300CAC92E51C}" dt="2024-01-22T14:38:01.402" v="3" actId="20577"/>
          <ac:spMkLst>
            <pc:docMk/>
            <pc:sldMk cId="607550013" sldId="302"/>
            <ac:spMk id="2" creationId="{D121E24A-B45F-4E84-817F-A0D105887FBE}"/>
          </ac:spMkLst>
        </pc:spChg>
        <pc:picChg chg="del">
          <ac:chgData name="Thoa Dinh Thi Kim" userId="a09ed41936519a14" providerId="LiveId" clId="{BF47924F-99FB-4DD4-942B-300CAC92E51C}" dt="2024-01-22T14:38:11.540" v="4" actId="478"/>
          <ac:picMkLst>
            <pc:docMk/>
            <pc:sldMk cId="607550013" sldId="302"/>
            <ac:picMk id="3" creationId="{AC492096-049E-CD4D-D03D-79DAF6F06B41}"/>
          </ac:picMkLst>
        </pc:picChg>
        <pc:picChg chg="add mod">
          <ac:chgData name="Thoa Dinh Thi Kim" userId="a09ed41936519a14" providerId="LiveId" clId="{BF47924F-99FB-4DD4-942B-300CAC92E51C}" dt="2024-01-22T14:38:17.585" v="6" actId="1076"/>
          <ac:picMkLst>
            <pc:docMk/>
            <pc:sldMk cId="607550013" sldId="302"/>
            <ac:picMk id="4" creationId="{E9DB566F-E3E9-7A17-2E6A-922C12007350}"/>
          </ac:picMkLst>
        </pc:picChg>
      </pc:sldChg>
      <pc:sldChg chg="addSp delSp modSp mod">
        <pc:chgData name="Thoa Dinh Thi Kim" userId="a09ed41936519a14" providerId="LiveId" clId="{BF47924F-99FB-4DD4-942B-300CAC92E51C}" dt="2024-01-22T15:14:54.320" v="330" actId="20577"/>
        <pc:sldMkLst>
          <pc:docMk/>
          <pc:sldMk cId="36288477" sldId="316"/>
        </pc:sldMkLst>
        <pc:spChg chg="mod">
          <ac:chgData name="Thoa Dinh Thi Kim" userId="a09ed41936519a14" providerId="LiveId" clId="{BF47924F-99FB-4DD4-942B-300CAC92E51C}" dt="2024-01-22T15:14:54.320" v="330" actId="20577"/>
          <ac:spMkLst>
            <pc:docMk/>
            <pc:sldMk cId="36288477" sldId="316"/>
            <ac:spMk id="2" creationId="{620D9F89-DB25-39FA-DDE3-39A986FDC6E6}"/>
          </ac:spMkLst>
        </pc:spChg>
        <pc:picChg chg="add mod">
          <ac:chgData name="Thoa Dinh Thi Kim" userId="a09ed41936519a14" providerId="LiveId" clId="{BF47924F-99FB-4DD4-942B-300CAC92E51C}" dt="2024-01-22T15:06:40.126" v="278" actId="1076"/>
          <ac:picMkLst>
            <pc:docMk/>
            <pc:sldMk cId="36288477" sldId="316"/>
            <ac:picMk id="5" creationId="{BE2E2067-CA27-CD75-BB32-EDF866E40020}"/>
          </ac:picMkLst>
        </pc:picChg>
        <pc:picChg chg="del">
          <ac:chgData name="Thoa Dinh Thi Kim" userId="a09ed41936519a14" providerId="LiveId" clId="{BF47924F-99FB-4DD4-942B-300CAC92E51C}" dt="2024-01-22T15:06:28.162" v="276" actId="478"/>
          <ac:picMkLst>
            <pc:docMk/>
            <pc:sldMk cId="36288477" sldId="316"/>
            <ac:picMk id="6" creationId="{E1E3BB20-B70F-4B83-5181-0C2148F30BC4}"/>
          </ac:picMkLst>
        </pc:picChg>
        <pc:picChg chg="del">
          <ac:chgData name="Thoa Dinh Thi Kim" userId="a09ed41936519a14" providerId="LiveId" clId="{BF47924F-99FB-4DD4-942B-300CAC92E51C}" dt="2024-01-22T15:06:42.661" v="279" actId="478"/>
          <ac:picMkLst>
            <pc:docMk/>
            <pc:sldMk cId="36288477" sldId="316"/>
            <ac:picMk id="8" creationId="{317D5A20-F67E-DA2D-2249-13F39C9632B4}"/>
          </ac:picMkLst>
        </pc:picChg>
        <pc:picChg chg="del">
          <ac:chgData name="Thoa Dinh Thi Kim" userId="a09ed41936519a14" providerId="LiveId" clId="{BF47924F-99FB-4DD4-942B-300CAC92E51C}" dt="2024-01-22T15:06:43.582" v="280" actId="478"/>
          <ac:picMkLst>
            <pc:docMk/>
            <pc:sldMk cId="36288477" sldId="316"/>
            <ac:picMk id="10" creationId="{1154FB89-F15D-19BC-A4F1-2AE05868F5CF}"/>
          </ac:picMkLst>
        </pc:picChg>
      </pc:sldChg>
      <pc:sldChg chg="del">
        <pc:chgData name="Thoa Dinh Thi Kim" userId="a09ed41936519a14" providerId="LiveId" clId="{BF47924F-99FB-4DD4-942B-300CAC92E51C}" dt="2024-01-22T15:15:26.896" v="331" actId="47"/>
        <pc:sldMkLst>
          <pc:docMk/>
          <pc:sldMk cId="230948507" sldId="317"/>
        </pc:sldMkLst>
      </pc:sldChg>
      <pc:sldChg chg="del">
        <pc:chgData name="Thoa Dinh Thi Kim" userId="a09ed41936519a14" providerId="LiveId" clId="{BF47924F-99FB-4DD4-942B-300CAC92E51C}" dt="2024-01-22T15:15:27.902" v="332" actId="47"/>
        <pc:sldMkLst>
          <pc:docMk/>
          <pc:sldMk cId="2057985006" sldId="318"/>
        </pc:sldMkLst>
      </pc:sldChg>
      <pc:sldChg chg="addSp delSp modSp mod">
        <pc:chgData name="Thoa Dinh Thi Kim" userId="a09ed41936519a14" providerId="LiveId" clId="{BF47924F-99FB-4DD4-942B-300CAC92E51C}" dt="2024-01-22T14:55:44.677" v="271" actId="1076"/>
        <pc:sldMkLst>
          <pc:docMk/>
          <pc:sldMk cId="0" sldId="333"/>
        </pc:sldMkLst>
        <pc:spChg chg="mod">
          <ac:chgData name="Thoa Dinh Thi Kim" userId="a09ed41936519a14" providerId="LiveId" clId="{BF47924F-99FB-4DD4-942B-300CAC92E51C}" dt="2024-01-22T14:54:53.413" v="216" actId="20577"/>
          <ac:spMkLst>
            <pc:docMk/>
            <pc:sldMk cId="0" sldId="333"/>
            <ac:spMk id="170" creationId="{00000000-0000-0000-0000-000000000000}"/>
          </ac:spMkLst>
        </pc:spChg>
        <pc:spChg chg="mod">
          <ac:chgData name="Thoa Dinh Thi Kim" userId="a09ed41936519a14" providerId="LiveId" clId="{BF47924F-99FB-4DD4-942B-300CAC92E51C}" dt="2024-01-22T14:55:32.247" v="268" actId="20577"/>
          <ac:spMkLst>
            <pc:docMk/>
            <pc:sldMk cId="0" sldId="333"/>
            <ac:spMk id="173" creationId="{00000000-0000-0000-0000-000000000000}"/>
          </ac:spMkLst>
        </pc:spChg>
        <pc:picChg chg="add mod">
          <ac:chgData name="Thoa Dinh Thi Kim" userId="a09ed41936519a14" providerId="LiveId" clId="{BF47924F-99FB-4DD4-942B-300CAC92E51C}" dt="2024-01-22T14:55:17.860" v="218"/>
          <ac:picMkLst>
            <pc:docMk/>
            <pc:sldMk cId="0" sldId="333"/>
            <ac:picMk id="2" creationId="{9D1410A4-2492-3D8D-C5F9-27EA9030B98D}"/>
          </ac:picMkLst>
        </pc:picChg>
        <pc:picChg chg="del">
          <ac:chgData name="Thoa Dinh Thi Kim" userId="a09ed41936519a14" providerId="LiveId" clId="{BF47924F-99FB-4DD4-942B-300CAC92E51C}" dt="2024-01-22T14:55:40.927" v="269" actId="478"/>
          <ac:picMkLst>
            <pc:docMk/>
            <pc:sldMk cId="0" sldId="333"/>
            <ac:picMk id="3" creationId="{14EB7D70-71D4-3369-F478-AC9BDFEF3768}"/>
          </ac:picMkLst>
        </pc:picChg>
        <pc:picChg chg="del">
          <ac:chgData name="Thoa Dinh Thi Kim" userId="a09ed41936519a14" providerId="LiveId" clId="{BF47924F-99FB-4DD4-942B-300CAC92E51C}" dt="2024-01-22T14:55:17.507" v="217" actId="478"/>
          <ac:picMkLst>
            <pc:docMk/>
            <pc:sldMk cId="0" sldId="333"/>
            <ac:picMk id="4" creationId="{9B18EAB1-4160-A320-1F06-8BE6E6B938F2}"/>
          </ac:picMkLst>
        </pc:picChg>
        <pc:picChg chg="add mod">
          <ac:chgData name="Thoa Dinh Thi Kim" userId="a09ed41936519a14" providerId="LiveId" clId="{BF47924F-99FB-4DD4-942B-300CAC92E51C}" dt="2024-01-22T14:55:44.677" v="271" actId="1076"/>
          <ac:picMkLst>
            <pc:docMk/>
            <pc:sldMk cId="0" sldId="333"/>
            <ac:picMk id="5" creationId="{EFBDB99E-73FA-7F52-C7C7-3C8228982635}"/>
          </ac:picMkLst>
        </pc:picChg>
      </pc:sldChg>
      <pc:sldChg chg="del">
        <pc:chgData name="Thoa Dinh Thi Kim" userId="a09ed41936519a14" providerId="LiveId" clId="{BF47924F-99FB-4DD4-942B-300CAC92E51C}" dt="2024-01-22T14:56:08.088" v="273" actId="47"/>
        <pc:sldMkLst>
          <pc:docMk/>
          <pc:sldMk cId="0" sldId="334"/>
        </pc:sldMkLst>
      </pc:sldChg>
      <pc:sldChg chg="addSp delSp modSp mod">
        <pc:chgData name="Thoa Dinh Thi Kim" userId="a09ed41936519a14" providerId="LiveId" clId="{BF47924F-99FB-4DD4-942B-300CAC92E51C}" dt="2024-01-22T15:15:45.223" v="334"/>
        <pc:sldMkLst>
          <pc:docMk/>
          <pc:sldMk cId="0" sldId="336"/>
        </pc:sldMkLst>
        <pc:picChg chg="add mod">
          <ac:chgData name="Thoa Dinh Thi Kim" userId="a09ed41936519a14" providerId="LiveId" clId="{BF47924F-99FB-4DD4-942B-300CAC92E51C}" dt="2024-01-22T15:15:45.223" v="334"/>
          <ac:picMkLst>
            <pc:docMk/>
            <pc:sldMk cId="0" sldId="336"/>
            <ac:picMk id="2" creationId="{76272B06-5187-4401-70FB-A583B15340B8}"/>
          </ac:picMkLst>
        </pc:picChg>
        <pc:picChg chg="del">
          <ac:chgData name="Thoa Dinh Thi Kim" userId="a09ed41936519a14" providerId="LiveId" clId="{BF47924F-99FB-4DD4-942B-300CAC92E51C}" dt="2024-01-22T15:15:44.583" v="333" actId="478"/>
          <ac:picMkLst>
            <pc:docMk/>
            <pc:sldMk cId="0" sldId="336"/>
            <ac:picMk id="3" creationId="{D33656D6-345A-9F28-6A18-5DF3907CA8B3}"/>
          </ac:picMkLst>
        </pc:picChg>
      </pc:sldChg>
      <pc:sldChg chg="addSp delSp modSp mod">
        <pc:chgData name="Thoa Dinh Thi Kim" userId="a09ed41936519a14" providerId="LiveId" clId="{BF47924F-99FB-4DD4-942B-300CAC92E51C}" dt="2024-01-22T15:42:27.068" v="339" actId="1076"/>
        <pc:sldMkLst>
          <pc:docMk/>
          <pc:sldMk cId="0" sldId="337"/>
        </pc:sldMkLst>
        <pc:picChg chg="del">
          <ac:chgData name="Thoa Dinh Thi Kim" userId="a09ed41936519a14" providerId="LiveId" clId="{BF47924F-99FB-4DD4-942B-300CAC92E51C}" dt="2024-01-22T15:42:13.716" v="335" actId="478"/>
          <ac:picMkLst>
            <pc:docMk/>
            <pc:sldMk cId="0" sldId="337"/>
            <ac:picMk id="3" creationId="{1DAA2BD8-A3F2-E20C-3A9D-3C2D3CD69274}"/>
          </ac:picMkLst>
        </pc:picChg>
        <pc:picChg chg="add mod">
          <ac:chgData name="Thoa Dinh Thi Kim" userId="a09ed41936519a14" providerId="LiveId" clId="{BF47924F-99FB-4DD4-942B-300CAC92E51C}" dt="2024-01-22T15:42:27.068" v="339" actId="1076"/>
          <ac:picMkLst>
            <pc:docMk/>
            <pc:sldMk cId="0" sldId="337"/>
            <ac:picMk id="4" creationId="{4F7D7E36-E3DE-EC19-C501-FBD578A630DD}"/>
          </ac:picMkLst>
        </pc:picChg>
        <pc:picChg chg="del">
          <ac:chgData name="Thoa Dinh Thi Kim" userId="a09ed41936519a14" providerId="LiveId" clId="{BF47924F-99FB-4DD4-942B-300CAC92E51C}" dt="2024-01-22T15:42:19.248" v="336" actId="478"/>
          <ac:picMkLst>
            <pc:docMk/>
            <pc:sldMk cId="0" sldId="337"/>
            <ac:picMk id="611" creationId="{00000000-0000-0000-0000-000000000000}"/>
          </ac:picMkLst>
        </pc:picChg>
      </pc:sldChg>
      <pc:sldChg chg="del">
        <pc:chgData name="Thoa Dinh Thi Kim" userId="a09ed41936519a14" providerId="LiveId" clId="{BF47924F-99FB-4DD4-942B-300CAC92E51C}" dt="2024-01-22T15:43:35.275" v="341" actId="47"/>
        <pc:sldMkLst>
          <pc:docMk/>
          <pc:sldMk cId="0" sldId="338"/>
        </pc:sldMkLst>
      </pc:sldChg>
      <pc:sldChg chg="del">
        <pc:chgData name="Thoa Dinh Thi Kim" userId="a09ed41936519a14" providerId="LiveId" clId="{BF47924F-99FB-4DD4-942B-300CAC92E51C}" dt="2024-01-22T15:43:35.275" v="341" actId="47"/>
        <pc:sldMkLst>
          <pc:docMk/>
          <pc:sldMk cId="0" sldId="339"/>
        </pc:sldMkLst>
      </pc:sldChg>
      <pc:sldChg chg="addSp delSp modSp mod">
        <pc:chgData name="Thoa Dinh Thi Kim" userId="a09ed41936519a14" providerId="LiveId" clId="{BF47924F-99FB-4DD4-942B-300CAC92E51C}" dt="2024-01-22T14:39:14.257" v="80" actId="20577"/>
        <pc:sldMkLst>
          <pc:docMk/>
          <pc:sldMk cId="2048595030" sldId="340"/>
        </pc:sldMkLst>
        <pc:spChg chg="mod">
          <ac:chgData name="Thoa Dinh Thi Kim" userId="a09ed41936519a14" providerId="LiveId" clId="{BF47924F-99FB-4DD4-942B-300CAC92E51C}" dt="2024-01-22T14:38:51.604" v="13" actId="20577"/>
          <ac:spMkLst>
            <pc:docMk/>
            <pc:sldMk cId="2048595030" sldId="340"/>
            <ac:spMk id="170" creationId="{00000000-0000-0000-0000-000000000000}"/>
          </ac:spMkLst>
        </pc:spChg>
        <pc:spChg chg="mod">
          <ac:chgData name="Thoa Dinh Thi Kim" userId="a09ed41936519a14" providerId="LiveId" clId="{BF47924F-99FB-4DD4-942B-300CAC92E51C}" dt="2024-01-22T14:39:14.257" v="80" actId="20577"/>
          <ac:spMkLst>
            <pc:docMk/>
            <pc:sldMk cId="2048595030" sldId="340"/>
            <ac:spMk id="173" creationId="{00000000-0000-0000-0000-000000000000}"/>
          </ac:spMkLst>
        </pc:spChg>
        <pc:picChg chg="add mod">
          <ac:chgData name="Thoa Dinh Thi Kim" userId="a09ed41936519a14" providerId="LiveId" clId="{BF47924F-99FB-4DD4-942B-300CAC92E51C}" dt="2024-01-22T14:38:32.899" v="9" actId="1076"/>
          <ac:picMkLst>
            <pc:docMk/>
            <pc:sldMk cId="2048595030" sldId="340"/>
            <ac:picMk id="2" creationId="{E6DEB80D-6FAA-721A-80F5-2329AA9DEB70}"/>
          </ac:picMkLst>
        </pc:picChg>
        <pc:picChg chg="del">
          <ac:chgData name="Thoa Dinh Thi Kim" userId="a09ed41936519a14" providerId="LiveId" clId="{BF47924F-99FB-4DD4-942B-300CAC92E51C}" dt="2024-01-22T14:38:28.777" v="7" actId="478"/>
          <ac:picMkLst>
            <pc:docMk/>
            <pc:sldMk cId="2048595030" sldId="340"/>
            <ac:picMk id="3" creationId="{14EB7D70-71D4-3369-F478-AC9BDFEF3768}"/>
          </ac:picMkLst>
        </pc:picChg>
        <pc:picChg chg="del">
          <ac:chgData name="Thoa Dinh Thi Kim" userId="a09ed41936519a14" providerId="LiveId" clId="{BF47924F-99FB-4DD4-942B-300CAC92E51C}" dt="2024-01-22T14:38:46.995" v="11" actId="478"/>
          <ac:picMkLst>
            <pc:docMk/>
            <pc:sldMk cId="2048595030" sldId="340"/>
            <ac:picMk id="4" creationId="{9B18EAB1-4160-A320-1F06-8BE6E6B938F2}"/>
          </ac:picMkLst>
        </pc:picChg>
        <pc:picChg chg="add mod">
          <ac:chgData name="Thoa Dinh Thi Kim" userId="a09ed41936519a14" providerId="LiveId" clId="{BF47924F-99FB-4DD4-942B-300CAC92E51C}" dt="2024-01-22T14:38:56.165" v="14" actId="1076"/>
          <ac:picMkLst>
            <pc:docMk/>
            <pc:sldMk cId="2048595030" sldId="340"/>
            <ac:picMk id="5" creationId="{E181B34B-4A49-8B14-C5BC-B4287A253063}"/>
          </ac:picMkLst>
        </pc:picChg>
      </pc:sldChg>
      <pc:sldChg chg="addSp delSp modSp mod">
        <pc:chgData name="Thoa Dinh Thi Kim" userId="a09ed41936519a14" providerId="LiveId" clId="{BF47924F-99FB-4DD4-942B-300CAC92E51C}" dt="2024-01-22T14:43:20.993" v="100" actId="26606"/>
        <pc:sldMkLst>
          <pc:docMk/>
          <pc:sldMk cId="2279714768" sldId="343"/>
        </pc:sldMkLst>
        <pc:spChg chg="mod">
          <ac:chgData name="Thoa Dinh Thi Kim" userId="a09ed41936519a14" providerId="LiveId" clId="{BF47924F-99FB-4DD4-942B-300CAC92E51C}" dt="2024-01-22T14:41:11.537" v="88" actId="26606"/>
          <ac:spMkLst>
            <pc:docMk/>
            <pc:sldMk cId="2279714768" sldId="343"/>
            <ac:spMk id="5" creationId="{F58422AC-691B-4DB0-19B4-2D05C636E258}"/>
          </ac:spMkLst>
        </pc:spChg>
        <pc:spChg chg="add del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10" creationId="{A8384FB5-9ADC-4DDC-881B-597D56F5B15D}"/>
          </ac:spMkLst>
        </pc:spChg>
        <pc:spChg chg="add del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12" creationId="{91E5A9A7-95C6-4F4F-B00E-C82E07FE62EF}"/>
          </ac:spMkLst>
        </pc:spChg>
        <pc:spChg chg="add del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14" creationId="{D07DD2DE-F619-49DD-B5E7-03A290FF4ED1}"/>
          </ac:spMkLst>
        </pc:spChg>
        <pc:spChg chg="add del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16" creationId="{85149191-5F60-4A28-AAFF-039F96B0F3EC}"/>
          </ac:spMkLst>
        </pc:spChg>
        <pc:spChg chg="add del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18" creationId="{F8260ED5-17F7-4158-B241-D51DD4CF1B7E}"/>
          </ac:spMkLst>
        </pc:spChg>
        <pc:spChg chg="add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23" creationId="{A8384FB5-9ADC-4DDC-881B-597D56F5B15D}"/>
          </ac:spMkLst>
        </pc:spChg>
        <pc:spChg chg="add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25" creationId="{91E5A9A7-95C6-4F4F-B00E-C82E07FE62EF}"/>
          </ac:spMkLst>
        </pc:spChg>
        <pc:spChg chg="add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27" creationId="{D07DD2DE-F619-49DD-B5E7-03A290FF4ED1}"/>
          </ac:spMkLst>
        </pc:spChg>
        <pc:spChg chg="add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29" creationId="{85149191-5F60-4A28-AAFF-039F96B0F3EC}"/>
          </ac:spMkLst>
        </pc:spChg>
        <pc:spChg chg="add">
          <ac:chgData name="Thoa Dinh Thi Kim" userId="a09ed41936519a14" providerId="LiveId" clId="{BF47924F-99FB-4DD4-942B-300CAC92E51C}" dt="2024-01-22T14:43:20.993" v="100" actId="26606"/>
          <ac:spMkLst>
            <pc:docMk/>
            <pc:sldMk cId="2279714768" sldId="343"/>
            <ac:spMk id="31" creationId="{F8260ED5-17F7-4158-B241-D51DD4CF1B7E}"/>
          </ac:spMkLst>
        </pc:spChg>
        <pc:graphicFrameChg chg="add mod modGraphic">
          <ac:chgData name="Thoa Dinh Thi Kim" userId="a09ed41936519a14" providerId="LiveId" clId="{BF47924F-99FB-4DD4-942B-300CAC92E51C}" dt="2024-01-22T14:43:20.993" v="100" actId="26606"/>
          <ac:graphicFrameMkLst>
            <pc:docMk/>
            <pc:sldMk cId="2279714768" sldId="343"/>
            <ac:graphicFrameMk id="2" creationId="{C0716E26-B4DB-098A-2A83-63DECC7A7E1E}"/>
          </ac:graphicFrameMkLst>
        </pc:graphicFrameChg>
        <pc:graphicFrameChg chg="del mod modGraphic">
          <ac:chgData name="Thoa Dinh Thi Kim" userId="a09ed41936519a14" providerId="LiveId" clId="{BF47924F-99FB-4DD4-942B-300CAC92E51C}" dt="2024-01-22T14:41:01.797" v="86" actId="478"/>
          <ac:graphicFrameMkLst>
            <pc:docMk/>
            <pc:sldMk cId="2279714768" sldId="343"/>
            <ac:graphicFrameMk id="4" creationId="{FBF1BF28-CD9B-CE1F-7075-0ED0120BB393}"/>
          </ac:graphicFrameMkLst>
        </pc:graphicFrameChg>
      </pc:sldChg>
      <pc:sldChg chg="addSp delSp modSp mod">
        <pc:chgData name="Thoa Dinh Thi Kim" userId="a09ed41936519a14" providerId="LiveId" clId="{BF47924F-99FB-4DD4-942B-300CAC92E51C}" dt="2024-01-22T14:42:02.124" v="93" actId="20577"/>
        <pc:sldMkLst>
          <pc:docMk/>
          <pc:sldMk cId="1358672107" sldId="344"/>
        </pc:sldMkLst>
        <pc:spChg chg="mod">
          <ac:chgData name="Thoa Dinh Thi Kim" userId="a09ed41936519a14" providerId="LiveId" clId="{BF47924F-99FB-4DD4-942B-300CAC92E51C}" dt="2024-01-22T14:42:02.124" v="93" actId="20577"/>
          <ac:spMkLst>
            <pc:docMk/>
            <pc:sldMk cId="1358672107" sldId="344"/>
            <ac:spMk id="5" creationId="{28693068-3D33-22BD-8AFC-60D2E87404F2}"/>
          </ac:spMkLst>
        </pc:spChg>
        <pc:spChg chg="add">
          <ac:chgData name="Thoa Dinh Thi Kim" userId="a09ed41936519a14" providerId="LiveId" clId="{BF47924F-99FB-4DD4-942B-300CAC92E51C}" dt="2024-01-22T14:41:56.657" v="91" actId="26606"/>
          <ac:spMkLst>
            <pc:docMk/>
            <pc:sldMk cId="1358672107" sldId="344"/>
            <ac:spMk id="10" creationId="{B9D7E975-9161-4F2D-AC53-69E1912F6B5D}"/>
          </ac:spMkLst>
        </pc:spChg>
        <pc:spChg chg="add">
          <ac:chgData name="Thoa Dinh Thi Kim" userId="a09ed41936519a14" providerId="LiveId" clId="{BF47924F-99FB-4DD4-942B-300CAC92E51C}" dt="2024-01-22T14:41:56.657" v="91" actId="26606"/>
          <ac:spMkLst>
            <pc:docMk/>
            <pc:sldMk cId="1358672107" sldId="344"/>
            <ac:spMk id="12" creationId="{827DC2C4-B485-428A-BF4A-472D2967F47F}"/>
          </ac:spMkLst>
        </pc:spChg>
        <pc:spChg chg="add">
          <ac:chgData name="Thoa Dinh Thi Kim" userId="a09ed41936519a14" providerId="LiveId" clId="{BF47924F-99FB-4DD4-942B-300CAC92E51C}" dt="2024-01-22T14:41:56.657" v="91" actId="26606"/>
          <ac:spMkLst>
            <pc:docMk/>
            <pc:sldMk cId="1358672107" sldId="344"/>
            <ac:spMk id="14" creationId="{463E6235-1649-4B47-9862-4026FC473B6F}"/>
          </ac:spMkLst>
        </pc:spChg>
        <pc:graphicFrameChg chg="add mod modGraphic">
          <ac:chgData name="Thoa Dinh Thi Kim" userId="a09ed41936519a14" providerId="LiveId" clId="{BF47924F-99FB-4DD4-942B-300CAC92E51C}" dt="2024-01-22T14:41:56.657" v="91" actId="26606"/>
          <ac:graphicFrameMkLst>
            <pc:docMk/>
            <pc:sldMk cId="1358672107" sldId="344"/>
            <ac:graphicFrameMk id="2" creationId="{555D2B73-A0A8-81A5-22D4-25C8A4B76B0D}"/>
          </ac:graphicFrameMkLst>
        </pc:graphicFrameChg>
        <pc:graphicFrameChg chg="del">
          <ac:chgData name="Thoa Dinh Thi Kim" userId="a09ed41936519a14" providerId="LiveId" clId="{BF47924F-99FB-4DD4-942B-300CAC92E51C}" dt="2024-01-22T14:41:37.860" v="89" actId="478"/>
          <ac:graphicFrameMkLst>
            <pc:docMk/>
            <pc:sldMk cId="1358672107" sldId="344"/>
            <ac:graphicFrameMk id="4" creationId="{710ED089-978D-52E9-7774-1D1B0A9B164E}"/>
          </ac:graphicFrameMkLst>
        </pc:graphicFrameChg>
      </pc:sldChg>
      <pc:sldChg chg="addSp delSp modSp mod">
        <pc:chgData name="Thoa Dinh Thi Kim" userId="a09ed41936519a14" providerId="LiveId" clId="{BF47924F-99FB-4DD4-942B-300CAC92E51C}" dt="2024-01-22T14:42:59.313" v="99" actId="26606"/>
        <pc:sldMkLst>
          <pc:docMk/>
          <pc:sldMk cId="301127392" sldId="345"/>
        </pc:sldMkLst>
        <pc:spChg chg="mod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5" creationId="{AFF51092-C446-BDEC-903D-0FCAEF07C498}"/>
          </ac:spMkLst>
        </pc:spChg>
        <pc:spChg chg="del">
          <ac:chgData name="Thoa Dinh Thi Kim" userId="a09ed41936519a14" providerId="LiveId" clId="{BF47924F-99FB-4DD4-942B-300CAC92E51C}" dt="2024-01-22T14:42:38.682" v="96" actId="26606"/>
          <ac:spMkLst>
            <pc:docMk/>
            <pc:sldMk cId="301127392" sldId="345"/>
            <ac:spMk id="16" creationId="{6753252F-4873-4F63-801D-CC719279A7D5}"/>
          </ac:spMkLst>
        </pc:spChg>
        <pc:spChg chg="del">
          <ac:chgData name="Thoa Dinh Thi Kim" userId="a09ed41936519a14" providerId="LiveId" clId="{BF47924F-99FB-4DD4-942B-300CAC92E51C}" dt="2024-01-22T14:42:38.682" v="96" actId="26606"/>
          <ac:spMkLst>
            <pc:docMk/>
            <pc:sldMk cId="301127392" sldId="345"/>
            <ac:spMk id="18" creationId="{047C8CCB-F95D-4249-92DD-651249D3535A}"/>
          </ac:spMkLst>
        </pc:spChg>
        <pc:spChg chg="add del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23" creationId="{A8384FB5-9ADC-4DDC-881B-597D56F5B15D}"/>
          </ac:spMkLst>
        </pc:spChg>
        <pc:spChg chg="add del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25" creationId="{91E5A9A7-95C6-4F4F-B00E-C82E07FE62EF}"/>
          </ac:spMkLst>
        </pc:spChg>
        <pc:spChg chg="add del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27" creationId="{D07DD2DE-F619-49DD-B5E7-03A290FF4ED1}"/>
          </ac:spMkLst>
        </pc:spChg>
        <pc:spChg chg="add del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29" creationId="{85149191-5F60-4A28-AAFF-039F96B0F3EC}"/>
          </ac:spMkLst>
        </pc:spChg>
        <pc:spChg chg="add del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31" creationId="{F8260ED5-17F7-4158-B241-D51DD4CF1B7E}"/>
          </ac:spMkLst>
        </pc:spChg>
        <pc:spChg chg="add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36" creationId="{B9D7E975-9161-4F2D-AC53-69E1912F6B5D}"/>
          </ac:spMkLst>
        </pc:spChg>
        <pc:spChg chg="add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38" creationId="{827DC2C4-B485-428A-BF4A-472D2967F47F}"/>
          </ac:spMkLst>
        </pc:spChg>
        <pc:spChg chg="add">
          <ac:chgData name="Thoa Dinh Thi Kim" userId="a09ed41936519a14" providerId="LiveId" clId="{BF47924F-99FB-4DD4-942B-300CAC92E51C}" dt="2024-01-22T14:42:59.313" v="99" actId="26606"/>
          <ac:spMkLst>
            <pc:docMk/>
            <pc:sldMk cId="301127392" sldId="345"/>
            <ac:spMk id="40" creationId="{463E6235-1649-4B47-9862-4026FC473B6F}"/>
          </ac:spMkLst>
        </pc:spChg>
        <pc:graphicFrameChg chg="add mod">
          <ac:chgData name="Thoa Dinh Thi Kim" userId="a09ed41936519a14" providerId="LiveId" clId="{BF47924F-99FB-4DD4-942B-300CAC92E51C}" dt="2024-01-22T14:42:59.313" v="99" actId="26606"/>
          <ac:graphicFrameMkLst>
            <pc:docMk/>
            <pc:sldMk cId="301127392" sldId="345"/>
            <ac:graphicFrameMk id="2" creationId="{CD7642DE-A662-92B1-11D8-C6A3BCAA0B7C}"/>
          </ac:graphicFrameMkLst>
        </pc:graphicFrameChg>
        <pc:graphicFrameChg chg="del">
          <ac:chgData name="Thoa Dinh Thi Kim" userId="a09ed41936519a14" providerId="LiveId" clId="{BF47924F-99FB-4DD4-942B-300CAC92E51C}" dt="2024-01-22T14:42:27.284" v="94" actId="478"/>
          <ac:graphicFrameMkLst>
            <pc:docMk/>
            <pc:sldMk cId="301127392" sldId="345"/>
            <ac:graphicFrameMk id="4" creationId="{6F57ECA8-8109-2865-28E9-3E9EA56238B5}"/>
          </ac:graphicFrameMkLst>
        </pc:graphicFrameChg>
      </pc:sldChg>
      <pc:sldChg chg="del">
        <pc:chgData name="Thoa Dinh Thi Kim" userId="a09ed41936519a14" providerId="LiveId" clId="{BF47924F-99FB-4DD4-942B-300CAC92E51C}" dt="2024-01-22T15:49:49.468" v="449" actId="47"/>
        <pc:sldMkLst>
          <pc:docMk/>
          <pc:sldMk cId="26889929" sldId="452"/>
        </pc:sldMkLst>
      </pc:sldChg>
      <pc:sldChg chg="delSp modSp mod">
        <pc:chgData name="Thoa Dinh Thi Kim" userId="a09ed41936519a14" providerId="LiveId" clId="{BF47924F-99FB-4DD4-942B-300CAC92E51C}" dt="2024-01-22T16:05:13.743" v="548" actId="20577"/>
        <pc:sldMkLst>
          <pc:docMk/>
          <pc:sldMk cId="1656706534" sldId="453"/>
        </pc:sldMkLst>
        <pc:spChg chg="del">
          <ac:chgData name="Thoa Dinh Thi Kim" userId="a09ed41936519a14" providerId="LiveId" clId="{BF47924F-99FB-4DD4-942B-300CAC92E51C}" dt="2024-01-22T15:51:45.786" v="545" actId="478"/>
          <ac:spMkLst>
            <pc:docMk/>
            <pc:sldMk cId="1656706534" sldId="453"/>
            <ac:spMk id="6" creationId="{00000000-0000-0000-0000-000000000000}"/>
          </ac:spMkLst>
        </pc:spChg>
        <pc:spChg chg="del">
          <ac:chgData name="Thoa Dinh Thi Kim" userId="a09ed41936519a14" providerId="LiveId" clId="{BF47924F-99FB-4DD4-942B-300CAC92E51C}" dt="2024-01-22T15:51:23.053" v="542" actId="478"/>
          <ac:spMkLst>
            <pc:docMk/>
            <pc:sldMk cId="1656706534" sldId="453"/>
            <ac:spMk id="8" creationId="{00000000-0000-0000-0000-000000000000}"/>
          </ac:spMkLst>
        </pc:spChg>
        <pc:graphicFrameChg chg="del">
          <ac:chgData name="Thoa Dinh Thi Kim" userId="a09ed41936519a14" providerId="LiveId" clId="{BF47924F-99FB-4DD4-942B-300CAC92E51C}" dt="2024-01-22T15:49:46.477" v="448" actId="478"/>
          <ac:graphicFrameMkLst>
            <pc:docMk/>
            <pc:sldMk cId="1656706534" sldId="453"/>
            <ac:graphicFrameMk id="4" creationId="{00000000-0000-0000-0000-000000000000}"/>
          </ac:graphicFrameMkLst>
        </pc:graphicFrameChg>
        <pc:graphicFrameChg chg="mod modGraphic">
          <ac:chgData name="Thoa Dinh Thi Kim" userId="a09ed41936519a14" providerId="LiveId" clId="{BF47924F-99FB-4DD4-942B-300CAC92E51C}" dt="2024-01-22T16:05:13.743" v="548" actId="20577"/>
          <ac:graphicFrameMkLst>
            <pc:docMk/>
            <pc:sldMk cId="1656706534" sldId="453"/>
            <ac:graphicFrameMk id="5" creationId="{00000000-0000-0000-0000-000000000000}"/>
          </ac:graphicFrameMkLst>
        </pc:graphicFrameChg>
      </pc:sldChg>
      <pc:sldChg chg="delSp modSp mod">
        <pc:chgData name="Thoa Dinh Thi Kim" userId="a09ed41936519a14" providerId="LiveId" clId="{BF47924F-99FB-4DD4-942B-300CAC92E51C}" dt="2024-01-22T15:51:32.295" v="543" actId="1076"/>
        <pc:sldMkLst>
          <pc:docMk/>
          <pc:sldMk cId="3900687323" sldId="454"/>
        </pc:sldMkLst>
        <pc:spChg chg="del">
          <ac:chgData name="Thoa Dinh Thi Kim" userId="a09ed41936519a14" providerId="LiveId" clId="{BF47924F-99FB-4DD4-942B-300CAC92E51C}" dt="2024-01-22T15:51:13.725" v="541" actId="478"/>
          <ac:spMkLst>
            <pc:docMk/>
            <pc:sldMk cId="3900687323" sldId="454"/>
            <ac:spMk id="5" creationId="{00000000-0000-0000-0000-000000000000}"/>
          </ac:spMkLst>
        </pc:spChg>
        <pc:spChg chg="del">
          <ac:chgData name="Thoa Dinh Thi Kim" userId="a09ed41936519a14" providerId="LiveId" clId="{BF47924F-99FB-4DD4-942B-300CAC92E51C}" dt="2024-01-22T15:50:30.263" v="508" actId="478"/>
          <ac:spMkLst>
            <pc:docMk/>
            <pc:sldMk cId="3900687323" sldId="454"/>
            <ac:spMk id="9" creationId="{00000000-0000-0000-0000-000000000000}"/>
          </ac:spMkLst>
        </pc:spChg>
        <pc:graphicFrameChg chg="mod modGraphic">
          <ac:chgData name="Thoa Dinh Thi Kim" userId="a09ed41936519a14" providerId="LiveId" clId="{BF47924F-99FB-4DD4-942B-300CAC92E51C}" dt="2024-01-22T15:51:32.295" v="543" actId="1076"/>
          <ac:graphicFrameMkLst>
            <pc:docMk/>
            <pc:sldMk cId="3900687323" sldId="454"/>
            <ac:graphicFrameMk id="4" creationId="{00000000-0000-0000-0000-000000000000}"/>
          </ac:graphicFrameMkLst>
        </pc:graphicFrameChg>
        <pc:graphicFrameChg chg="del">
          <ac:chgData name="Thoa Dinh Thi Kim" userId="a09ed41936519a14" providerId="LiveId" clId="{BF47924F-99FB-4DD4-942B-300CAC92E51C}" dt="2024-01-22T15:50:33.168" v="509" actId="478"/>
          <ac:graphicFrameMkLst>
            <pc:docMk/>
            <pc:sldMk cId="3900687323" sldId="454"/>
            <ac:graphicFrameMk id="6" creationId="{00000000-0000-0000-0000-000000000000}"/>
          </ac:graphicFrameMkLst>
        </pc:graphicFrameChg>
      </pc:sldChg>
      <pc:sldChg chg="del">
        <pc:chgData name="Thoa Dinh Thi Kim" userId="a09ed41936519a14" providerId="LiveId" clId="{BF47924F-99FB-4DD4-942B-300CAC92E51C}" dt="2024-01-22T16:12:09.219" v="549" actId="2696"/>
        <pc:sldMkLst>
          <pc:docMk/>
          <pc:sldMk cId="2779544950" sldId="455"/>
        </pc:sldMkLst>
      </pc:sldChg>
      <pc:sldChg chg="add">
        <pc:chgData name="Thoa Dinh Thi Kim" userId="a09ed41936519a14" providerId="LiveId" clId="{BF47924F-99FB-4DD4-942B-300CAC92E51C}" dt="2024-01-22T15:43:31.449" v="340"/>
        <pc:sldMkLst>
          <pc:docMk/>
          <pc:sldMk cId="0" sldId="4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7664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3ac30190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113ac3019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502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3ac30190f_0_3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4" name="Google Shape;464;g113ac30190f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282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3ac30190f_0_3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Google Shape;486;g113ac30190f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7808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13ac30190f_0_4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Google Shape;514;g113ac30190f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1497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13ac30190f_0_4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1" name="Google Shape;551;g113ac30190f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9455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3ac30190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113ac3019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5761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577;p3:notes">
            <a:extLst>
              <a:ext uri="{FF2B5EF4-FFF2-40B4-BE49-F238E27FC236}">
                <a16:creationId xmlns:a16="http://schemas.microsoft.com/office/drawing/2014/main" id="{7DD7E7B0-EA80-C375-3A87-1CAC009CD3E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9219" name="Google Shape;578;p3:notes">
            <a:extLst>
              <a:ext uri="{FF2B5EF4-FFF2-40B4-BE49-F238E27FC236}">
                <a16:creationId xmlns:a16="http://schemas.microsoft.com/office/drawing/2014/main" id="{20E07D55-126E-9F04-787F-41D41552796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272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263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351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" name="Google Shape;6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586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3ac30190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13ac30190f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Google Shape;181;g113ac30190f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532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634;p8:notes">
            <a:extLst>
              <a:ext uri="{FF2B5EF4-FFF2-40B4-BE49-F238E27FC236}">
                <a16:creationId xmlns:a16="http://schemas.microsoft.com/office/drawing/2014/main" id="{303EBDC9-A2EA-A4FD-33BD-D22108A5F4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9459" name="Google Shape;635;p8:notes">
            <a:extLst>
              <a:ext uri="{FF2B5EF4-FFF2-40B4-BE49-F238E27FC236}">
                <a16:creationId xmlns:a16="http://schemas.microsoft.com/office/drawing/2014/main" id="{11EDA2ED-1009-C73A-6D3F-93E831CBA89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645;p9:notes">
            <a:extLst>
              <a:ext uri="{FF2B5EF4-FFF2-40B4-BE49-F238E27FC236}">
                <a16:creationId xmlns:a16="http://schemas.microsoft.com/office/drawing/2014/main" id="{E60EDE67-709C-0414-04EC-07BFB1FC78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1507" name="Google Shape;646;p9:notes">
            <a:extLst>
              <a:ext uri="{FF2B5EF4-FFF2-40B4-BE49-F238E27FC236}">
                <a16:creationId xmlns:a16="http://schemas.microsoft.com/office/drawing/2014/main" id="{3BE2C940-A16F-CF0C-02E7-26A38C338D5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655;p10:notes">
            <a:extLst>
              <a:ext uri="{FF2B5EF4-FFF2-40B4-BE49-F238E27FC236}">
                <a16:creationId xmlns:a16="http://schemas.microsoft.com/office/drawing/2014/main" id="{0D275943-B519-5259-4ADD-947EBE3D14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3555" name="Google Shape;656;p10:notes">
            <a:extLst>
              <a:ext uri="{FF2B5EF4-FFF2-40B4-BE49-F238E27FC236}">
                <a16:creationId xmlns:a16="http://schemas.microsoft.com/office/drawing/2014/main" id="{8F5C372B-8191-6D9B-B528-055B3F8CC53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685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796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1645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13ac30190f_0_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" name="Google Shape;686;g113ac30190f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714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13ac30190f_0_5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" name="Google Shape;706;g113ac30190f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3286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45</a:t>
            </a:fld>
            <a:endParaRPr lang="en-US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39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13ac30190f_0_7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1" name="Google Shape;771;g113ac30190f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40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3ac30190f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Google Shape;202;g113ac30190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7322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13ac30190f_0_7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0" name="Google Shape;780;g113ac30190f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19163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13ac30190f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9" name="Google Shape;789;g113ac30190f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6008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3ac30190f_0_4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113ac30190f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36915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" name="Google Shape;8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393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6" name="Google Shape;8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853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3ac30190f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Google Shape;277;g113ac30190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07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3ac30190f_0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Google Shape;340;g113ac30190f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081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13ac30190f_0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Google Shape;367;g113ac30190f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320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3ac30190f_0_3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Google Shape;406;g113ac30190f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387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13ac30190f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Google Shape;412;g113ac30190f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0765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13ac30190f_0_3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Google Shape;432;g113ac30190f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755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6"/>
            <a:ext cx="5734050" cy="2219691"/>
          </a:xfrm>
        </p:spPr>
        <p:txBody>
          <a:bodyPr anchor="ctr">
            <a:normAutofit/>
          </a:bodyPr>
          <a:lstStyle>
            <a:lvl1pPr algn="l">
              <a:defRPr sz="4399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5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5" y="1310657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23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26" name="Google Shape;12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5" name="Google Shape;13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9" name="Google Shape;149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0" name="Google Shape;1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0" name="Google Shape;50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2" name="Google Shape;52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WCImEj7LE" TargetMode="External"/><Relationship Id="rId2" Type="http://schemas.openxmlformats.org/officeDocument/2006/relationships/hyperlink" Target="https://www.youtube.com/watch?v=g6L7avNw7YM" TargetMode="Externa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90341101457833/?ref=bookmarks" TargetMode="External"/><Relationship Id="rId3" Type="http://schemas.openxmlformats.org/officeDocument/2006/relationships/hyperlink" Target="http://www.nxbgd.vn/" TargetMode="External"/><Relationship Id="rId7" Type="http://schemas.openxmlformats.org/officeDocument/2006/relationships/hyperlink" Target="http://chantroisangtao.vn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taphuan.nxbgd.vn/" TargetMode="External"/><Relationship Id="rId5" Type="http://schemas.openxmlformats.org/officeDocument/2006/relationships/hyperlink" Target="http://sachthietbigiaoduc.vn/" TargetMode="External"/><Relationship Id="rId4" Type="http://schemas.openxmlformats.org/officeDocument/2006/relationships/hyperlink" Target="http://www.hanhtrangso.nxbgd.vn/" TargetMode="External"/><Relationship Id="rId9" Type="http://schemas.openxmlformats.org/officeDocument/2006/relationships/hyperlink" Target="https://www.facebook.com/TACGIASGK1102/?modal=admin_todo_tour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2686" y="1568918"/>
            <a:ext cx="11153502" cy="3265715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800" b="1" dirty="0">
                <a:solidFill>
                  <a:srgbClr val="002060"/>
                </a:solidFill>
              </a:rPr>
              <a:t>NHIỆT LIỆT CHÀO MỪNG 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4800" b="1" dirty="0">
                <a:solidFill>
                  <a:srgbClr val="002060"/>
                </a:solidFill>
              </a:rPr>
              <a:t>TẤT CẢ CÁC THẦY CÔ THAM GIA TẬP HUẤN SỬ DỤNG SGK 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4800" b="1" dirty="0">
                <a:solidFill>
                  <a:srgbClr val="002060"/>
                </a:solidFill>
              </a:rPr>
              <a:t>HOẠT ĐỘNG TRẢI NGHIỆM, 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4800" b="1" dirty="0">
                <a:solidFill>
                  <a:srgbClr val="002060"/>
                </a:solidFill>
              </a:rPr>
              <a:t>HƯỚNG NGHIỆP 9</a:t>
            </a:r>
          </a:p>
        </p:txBody>
      </p:sp>
    </p:spTree>
    <p:extLst>
      <p:ext uri="{BB962C8B-B14F-4D97-AF65-F5344CB8AC3E}">
        <p14:creationId xmlns:p14="http://schemas.microsoft.com/office/powerpoint/2010/main" val="104004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93C6E-A761-0B07-2EDE-76343AB6B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EDDFE-A08E-EFE0-944D-3EE901D39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DC680-97E5-D38C-636F-2616BF0153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341D0B-03CE-82EF-40D7-FC3372CB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56" y="1572640"/>
            <a:ext cx="5602224" cy="44287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EA4688-69DC-CF85-4F29-0BE1CFD30B9C}"/>
              </a:ext>
            </a:extLst>
          </p:cNvPr>
          <p:cNvSpPr txBox="1">
            <a:spLocks/>
          </p:cNvSpPr>
          <p:nvPr/>
        </p:nvSpPr>
        <p:spPr>
          <a:xfrm>
            <a:off x="3216013" y="734825"/>
            <a:ext cx="5980922" cy="8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 err="1"/>
              <a:t>KHUNG</a:t>
            </a:r>
            <a:r>
              <a:rPr lang="en-US" sz="3500" b="1" dirty="0"/>
              <a:t> </a:t>
            </a:r>
            <a:r>
              <a:rPr lang="en-US" sz="3500" b="1" dirty="0" err="1"/>
              <a:t>NĂNG</a:t>
            </a:r>
            <a:r>
              <a:rPr lang="en-US" sz="3500" b="1" dirty="0"/>
              <a:t> </a:t>
            </a:r>
            <a:r>
              <a:rPr lang="en-US" sz="3500" b="1" dirty="0" err="1"/>
              <a:t>LỰC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13411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53ABD-4BFD-94D3-0860-5B9481C23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51" y="695775"/>
            <a:ext cx="10515600" cy="529400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/>
              <a:t>MA TRẬN NỘI DUNG THCS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591B6-775D-8802-C293-18F782E88C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FA34D-DDA9-9899-32D8-2D6848006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07" y="1280161"/>
            <a:ext cx="7816532" cy="51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55BFF-E58C-0FAE-4A74-88907E2F7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F1BA-7DB8-D287-2683-3D335BD5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25" y="745652"/>
            <a:ext cx="10515600" cy="529400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/>
              <a:t>MA TRẬN NỘI DUNG THCS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57854-DA2A-2602-FB59-BFB410FC7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64017-3076-60C7-300A-5220BF78F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5" y="1298439"/>
            <a:ext cx="6886211" cy="52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8422AC-691B-4DB0-19B4-2D05C636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8640" y="2151962"/>
            <a:ext cx="4871258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YÊU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CẦU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CẦN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ĐẠT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CỦA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TRẢI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NGHIỆM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HƯỚNG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NGHIỆP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9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716E26-B4DB-098A-2A83-63DECC7A7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48240"/>
              </p:ext>
            </p:extLst>
          </p:nvPr>
        </p:nvGraphicFramePr>
        <p:xfrm>
          <a:off x="4502428" y="723458"/>
          <a:ext cx="7225748" cy="5410322"/>
        </p:xfrm>
        <a:graphic>
          <a:graphicData uri="http://schemas.openxmlformats.org/drawingml/2006/table">
            <a:tbl>
              <a:tblPr firstRow="1" firstCol="1" bandRow="1">
                <a:noFill/>
                <a:tableStyleId>{CA3C958A-E288-4D7A-8434-85F75C4B2071}</a:tableStyleId>
              </a:tblPr>
              <a:tblGrid>
                <a:gridCol w="2039794">
                  <a:extLst>
                    <a:ext uri="{9D8B030D-6E8A-4147-A177-3AD203B41FA5}">
                      <a16:colId xmlns:a16="http://schemas.microsoft.com/office/drawing/2014/main" val="2034893613"/>
                    </a:ext>
                  </a:extLst>
                </a:gridCol>
                <a:gridCol w="5185954">
                  <a:extLst>
                    <a:ext uri="{9D8B030D-6E8A-4147-A177-3AD203B41FA5}">
                      <a16:colId xmlns:a16="http://schemas.microsoft.com/office/drawing/2014/main" val="2353437034"/>
                    </a:ext>
                  </a:extLst>
                </a:gridCol>
              </a:tblGrid>
              <a:tr h="831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1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</a:rPr>
                        <a:t> dung </a:t>
                      </a:r>
                      <a:b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kern="100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bg1"/>
                          </a:solidFill>
                          <a:effectLst/>
                        </a:rPr>
                        <a:t>động</a:t>
                      </a:r>
                      <a:endParaRPr lang="en-US" sz="16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Yêu</a:t>
                      </a:r>
                      <a:r>
                        <a:rPr lang="en-GB" sz="16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cầu</a:t>
                      </a:r>
                      <a:r>
                        <a:rPr lang="en-GB" sz="16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cần</a:t>
                      </a:r>
                      <a:r>
                        <a:rPr lang="en-GB" sz="16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đạt</a:t>
                      </a:r>
                      <a:endParaRPr lang="en-US" sz="1600" b="1" i="0" u="none" strike="noStrike" kern="100" cap="none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38993"/>
                  </a:ext>
                </a:extLst>
              </a:tr>
              <a:tr h="557009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HOẠT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ĐỘNG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HƯỚNG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VÀO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BẢN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THÂN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976192"/>
                  </a:ext>
                </a:extLst>
              </a:tr>
              <a:tr h="1324759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1" i="0" u="none" strike="noStrike" kern="10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Hoạt động </a:t>
                      </a:r>
                      <a:br>
                        <a:rPr lang="en-US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</a:b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khám phá </a:t>
                      </a:r>
                      <a:br>
                        <a:rPr lang="en-US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</a:b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bản thân</a:t>
                      </a:r>
                      <a:endParaRPr lang="en-US" sz="1800" b="1" i="0" u="none" strike="noStrike" kern="10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Nhận diện được điểm tích cực và điểm chưa tích cực trong hành vi giao tiếp, ứng xử của bản thân. </a:t>
                      </a:r>
                      <a:endParaRPr lang="en-US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Khám phá được khả năng thích nghi của bản thân với sự thay đổi trong một số tình huống của cuộc sống.</a:t>
                      </a:r>
                      <a:endParaRPr lang="en-US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28109"/>
                  </a:ext>
                </a:extLst>
              </a:tr>
              <a:tr h="234859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Hoạt động </a:t>
                      </a:r>
                      <a:br>
                        <a:rPr lang="en-US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</a:b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rèn luyện </a:t>
                      </a:r>
                      <a:br>
                        <a:rPr lang="en-US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</a:b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bản thân</a:t>
                      </a:r>
                      <a:endParaRPr lang="en-US" sz="1800" b="1" i="0" u="none" strike="noStrike" kern="10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kern="1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US" sz="1600" b="1" kern="1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Thực hiện có trách nhiệm các nhiệm vụ được giao.</a:t>
                      </a:r>
                      <a:endParaRPr lang="en-US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Ứng phó được với những căng thẳng trong quá trình học tập và trước các áp lực của cuộc sống.</a:t>
                      </a:r>
                      <a:endParaRPr lang="en-US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Biết cách tạo động lực cho bản thân để thực hiện hoạt động.</a:t>
                      </a:r>
                      <a:endParaRPr lang="en-US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Xây dựng được ngân sách cá nhân hợp lí trong đó tính đến các khoản thu, chi, tiết kiệm, cho, tặng.</a:t>
                      </a:r>
                      <a:endParaRPr lang="en-US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  <a:alpha val="1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973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71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2C38-2651-6598-F772-7389737FF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51DB485-5F58-AEE0-16C1-405D83F4A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2E5064-AD89-26A9-E6AB-F581F32FB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D1AB0E-DD72-F7D3-8538-E56318835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BE9E40-145E-7EE6-9237-CA319CE78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2196B4-A8BD-11EC-E979-C8A47A1F5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788CA8-7444-1BEE-8F18-DD5BF07EF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920" y="2215970"/>
            <a:ext cx="3337560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YÊU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CẦU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CẦN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ĐẠT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CỦA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TRẢI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NGHIỆM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HƯỚNG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NGHIỆP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9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D0C176-8C86-F017-39F1-0DA2B0A40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212561"/>
              </p:ext>
            </p:extLst>
          </p:nvPr>
        </p:nvGraphicFramePr>
        <p:xfrm>
          <a:off x="2340864" y="1"/>
          <a:ext cx="9863993" cy="6921989"/>
        </p:xfrm>
        <a:graphic>
          <a:graphicData uri="http://schemas.openxmlformats.org/drawingml/2006/table">
            <a:tbl>
              <a:tblPr firstRow="1" firstCol="1" bandRow="1">
                <a:noFill/>
                <a:tableStyleId>{CA3C958A-E288-4D7A-8434-85F75C4B2071}</a:tableStyleId>
              </a:tblPr>
              <a:tblGrid>
                <a:gridCol w="1709928">
                  <a:extLst>
                    <a:ext uri="{9D8B030D-6E8A-4147-A177-3AD203B41FA5}">
                      <a16:colId xmlns:a16="http://schemas.microsoft.com/office/drawing/2014/main" val="2034893613"/>
                    </a:ext>
                  </a:extLst>
                </a:gridCol>
                <a:gridCol w="8154065">
                  <a:extLst>
                    <a:ext uri="{9D8B030D-6E8A-4147-A177-3AD203B41FA5}">
                      <a16:colId xmlns:a16="http://schemas.microsoft.com/office/drawing/2014/main" val="69820682"/>
                    </a:ext>
                  </a:extLst>
                </a:gridCol>
              </a:tblGrid>
              <a:tr h="7430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1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GB" sz="1400" b="1" kern="100" dirty="0">
                          <a:solidFill>
                            <a:schemeClr val="bg1"/>
                          </a:solidFill>
                          <a:effectLst/>
                        </a:rPr>
                        <a:t> dung </a:t>
                      </a:r>
                      <a:br>
                        <a:rPr lang="en-GB" sz="1400" b="1" kern="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400" b="1" kern="100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en-GB" sz="1400" b="1" kern="1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400" b="1" kern="100" dirty="0" err="1">
                          <a:solidFill>
                            <a:schemeClr val="bg1"/>
                          </a:solidFill>
                          <a:effectLst/>
                        </a:rPr>
                        <a:t>động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Yêu</a:t>
                      </a:r>
                      <a:r>
                        <a:rPr lang="en-GB" sz="14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cầu</a:t>
                      </a:r>
                      <a:r>
                        <a:rPr lang="en-GB" sz="14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cần</a:t>
                      </a:r>
                      <a:r>
                        <a:rPr lang="en-GB" sz="14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đạt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38993"/>
                  </a:ext>
                </a:extLst>
              </a:tr>
              <a:tr h="523624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HOẠT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ĐỘNG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HƯỚNG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ĐẾN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XÃ</a:t>
                      </a:r>
                      <a:r>
                        <a:rPr lang="en-GB" sz="16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HỘI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976192"/>
                  </a:ext>
                </a:extLst>
              </a:tr>
              <a:tr h="1877262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1" i="0" u="none" strike="noStrike" kern="10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Hoạt động chăm sóc gia đình</a:t>
                      </a:r>
                      <a:endParaRPr lang="en-US" sz="1800" b="1" kern="100" dirty="0">
                        <a:effectLst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Tạo được bầu không khí vui vẻ, yêu thương trong gia đình, cùng các thành viên xây dựng gia đình hạnh phúc.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Biết giải quyết bất đồng trong quan hệ giữa bản thân với các thành viên trong gia đình hoặc giữa các thành viên.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Tổ chức, sắp xếp được các công việc trong gia đình một cách khoa học.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Đề xuất được một số biện pháp phát triển kinh tế gia đình.</a:t>
                      </a:r>
                      <a:endParaRPr lang="en-US" sz="1400" kern="100" dirty="0">
                        <a:effectLst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28109"/>
                  </a:ext>
                </a:extLst>
              </a:tr>
              <a:tr h="195406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Hoạt động xây dựng nhà trường</a:t>
                      </a:r>
                      <a:r>
                        <a:rPr lang="vi-VN" sz="1600" b="1" kern="1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US" sz="1600" b="1" kern="1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Tôn trọng sự khác biệt và sống hài hoà với bạn bè, thầy cô.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Xây dựng được kế hoạch tổ chức hoạt động phòng chống bắt nạt học đường; tham gia thực hiện và đánh giá được hiệu quả của hoạt động này.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Xác định được mục tiêu và xây dựng được kế hoạch cho các buổi lao động công ích ở trường. 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Làm được các sản phẩm đóng góp xây dựng truyền thống nhà trường.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Tham gia các hoạt động của Đoàn Thanh niên Cộng sản Hồ Chí Minh.</a:t>
                      </a:r>
                      <a:endParaRPr lang="en-US" sz="1400" b="1" kern="1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973236"/>
                  </a:ext>
                </a:extLst>
              </a:tr>
              <a:tr h="176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kern="1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600" b="1" kern="100" dirty="0">
                          <a:effectLst/>
                        </a:rPr>
                        <a:t>Hoạt động </a:t>
                      </a:r>
                      <a:br>
                        <a:rPr lang="en-US" sz="1600" b="1" kern="100" dirty="0">
                          <a:effectLst/>
                        </a:rPr>
                      </a:br>
                      <a:r>
                        <a:rPr lang="vi-VN" sz="1600" b="1" kern="100" dirty="0">
                          <a:effectLst/>
                        </a:rPr>
                        <a:t>xây dựng </a:t>
                      </a:r>
                      <a:br>
                        <a:rPr lang="en-US" sz="1600" b="1" kern="100" dirty="0">
                          <a:effectLst/>
                        </a:rPr>
                      </a:br>
                      <a:r>
                        <a:rPr lang="vi-VN" sz="1600" b="1" kern="100" dirty="0">
                          <a:effectLst/>
                        </a:rPr>
                        <a:t>cộng đồng</a:t>
                      </a:r>
                      <a:endParaRPr lang="en-US" sz="1600" b="1" kern="100" dirty="0">
                        <a:effectLst/>
                      </a:endParaRP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Biết cách xây dựng mạng lưới quan hệ cộng đồng. 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Thực hiện được đề tài khảo sát về thực trạng giao tiếp của học sinh trên mạng xã hội.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Xây dựng và thực hiện được kế hoạch truyền thông trong cộng đồng về những vấn đề học đường.</a:t>
                      </a:r>
                      <a:endParaRPr lang="en-US" sz="1400" kern="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dirty="0">
                          <a:effectLst/>
                        </a:rPr>
                        <a:t>– Tham gia các hoạt động giáo dục truyền thống và phát triển cộng đồng ở địa phương.</a:t>
                      </a:r>
                      <a:endParaRPr lang="en-US" sz="1400" b="1" kern="1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  <a:alpha val="1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691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5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3DB75-D454-F839-2E51-D66684B3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8661CC1-CF1D-39CC-B820-B65CDBB03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B44C83-E524-91CD-CC92-84D489167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D9D389-DCBA-9994-5B3F-4C07BDE16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F99B1B-B575-D890-95B3-83BC78C4A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F1B54A6-9722-1037-E2B2-1732DBE7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475769-C99D-184F-C987-C4005F38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8640" y="2151962"/>
            <a:ext cx="4871258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YÊU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CẦU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CẦN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ĐẠT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CỦA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TRẢI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NGHIỆM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HƯỚNG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NGHIỆP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9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61E3C6-8715-27A5-2DC4-5F0162EF5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958173"/>
              </p:ext>
            </p:extLst>
          </p:nvPr>
        </p:nvGraphicFramePr>
        <p:xfrm>
          <a:off x="4502428" y="723458"/>
          <a:ext cx="7225748" cy="5597751"/>
        </p:xfrm>
        <a:graphic>
          <a:graphicData uri="http://schemas.openxmlformats.org/drawingml/2006/table">
            <a:tbl>
              <a:tblPr firstRow="1" firstCol="1" bandRow="1">
                <a:noFill/>
                <a:tableStyleId>{CA3C958A-E288-4D7A-8434-85F75C4B2071}</a:tableStyleId>
              </a:tblPr>
              <a:tblGrid>
                <a:gridCol w="2039794">
                  <a:extLst>
                    <a:ext uri="{9D8B030D-6E8A-4147-A177-3AD203B41FA5}">
                      <a16:colId xmlns:a16="http://schemas.microsoft.com/office/drawing/2014/main" val="2034893613"/>
                    </a:ext>
                  </a:extLst>
                </a:gridCol>
                <a:gridCol w="5185954">
                  <a:extLst>
                    <a:ext uri="{9D8B030D-6E8A-4147-A177-3AD203B41FA5}">
                      <a16:colId xmlns:a16="http://schemas.microsoft.com/office/drawing/2014/main" val="2353437034"/>
                    </a:ext>
                  </a:extLst>
                </a:gridCol>
              </a:tblGrid>
              <a:tr h="831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1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</a:rPr>
                        <a:t> dung </a:t>
                      </a:r>
                      <a:b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kern="100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600" b="1" kern="100" dirty="0" err="1">
                          <a:solidFill>
                            <a:schemeClr val="bg1"/>
                          </a:solidFill>
                          <a:effectLst/>
                        </a:rPr>
                        <a:t>động</a:t>
                      </a:r>
                      <a:endParaRPr lang="en-US" sz="16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Yêu</a:t>
                      </a:r>
                      <a:r>
                        <a:rPr lang="en-GB" sz="16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cầu</a:t>
                      </a:r>
                      <a:r>
                        <a:rPr lang="en-GB" sz="16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cần</a:t>
                      </a:r>
                      <a:r>
                        <a:rPr lang="en-GB" sz="16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đạt</a:t>
                      </a:r>
                      <a:endParaRPr lang="en-US" sz="1600" b="1" i="0" u="none" strike="noStrike" kern="100" cap="none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38993"/>
                  </a:ext>
                </a:extLst>
              </a:tr>
              <a:tr h="557009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kern="100" dirty="0">
                          <a:solidFill>
                            <a:schemeClr val="tx1"/>
                          </a:solidFill>
                          <a:effectLst/>
                        </a:rPr>
                        <a:t>HOẠT ĐỘNG HƯỚNG ĐẾN TỰ NHIÊN</a:t>
                      </a: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976192"/>
                  </a:ext>
                </a:extLst>
              </a:tr>
              <a:tr h="1324759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1" i="0" u="none" strike="noStrike" kern="10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Hoạt động tìm hiểu và bảo tồn cảnh quan thiên nhiên</a:t>
                      </a: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Thiết kế được sản phẩm thể hiện vẻ đẹp danh lam thắng cảnh, cảnh quan thiên nhiên của đất nước.</a:t>
                      </a:r>
                      <a:endParaRPr lang="en-US" sz="16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Xây dựng và thực hiện được kế hoạch quảng bá về cảnh quan thiên nhiên, danh lam thắng cảnh của đất nước.</a:t>
                      </a:r>
                      <a:endParaRPr lang="en-US" sz="16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28109"/>
                  </a:ext>
                </a:extLst>
              </a:tr>
              <a:tr h="234859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1800" b="1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Hoạt động tìm hiểu và bảo vệ môi trường </a:t>
                      </a: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kern="1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US" sz="1600" b="1" kern="1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Thực hiện được đề tài khảo sát về nguyên nhân ô nhiễm môi trường (đất, nước, không khí) tại địa bàn sinh sống.</a:t>
                      </a:r>
                      <a:endParaRPr lang="en-US" sz="16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Tham gia tuyên truyền đến người dân địa phương các biện pháp phòng chống ô nhiễm và bảo vệ môi trường.</a:t>
                      </a:r>
                      <a:endParaRPr lang="en-US" sz="16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  <a:alpha val="1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973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60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3818EF-716A-7134-78D3-B3C972B1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AE8104-B0E5-756F-F24C-54A6F32CC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E53766-C914-2B8F-7209-DE9A73346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FF7122-88C1-786F-8355-E46BA3BB8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BCF77F-7ECF-892B-F432-646F6006C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5110265-D2F8-6044-46B2-D23974A2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54D142-DB80-F0F7-C646-C42A56A18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920" y="2215970"/>
            <a:ext cx="3337560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YÊU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CẦU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CẦN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ĐẠT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CỦA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TRẢI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NGHIỆM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HƯỚNG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NGHIỆP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9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3056BA-C5BF-87B8-96B2-2096553AB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65578"/>
              </p:ext>
            </p:extLst>
          </p:nvPr>
        </p:nvGraphicFramePr>
        <p:xfrm>
          <a:off x="2340864" y="1"/>
          <a:ext cx="9863993" cy="6876284"/>
        </p:xfrm>
        <a:graphic>
          <a:graphicData uri="http://schemas.openxmlformats.org/drawingml/2006/table">
            <a:tbl>
              <a:tblPr firstRow="1" firstCol="1" bandRow="1">
                <a:noFill/>
                <a:tableStyleId>{CA3C958A-E288-4D7A-8434-85F75C4B2071}</a:tableStyleId>
              </a:tblPr>
              <a:tblGrid>
                <a:gridCol w="1709928">
                  <a:extLst>
                    <a:ext uri="{9D8B030D-6E8A-4147-A177-3AD203B41FA5}">
                      <a16:colId xmlns:a16="http://schemas.microsoft.com/office/drawing/2014/main" val="2034893613"/>
                    </a:ext>
                  </a:extLst>
                </a:gridCol>
                <a:gridCol w="8154065">
                  <a:extLst>
                    <a:ext uri="{9D8B030D-6E8A-4147-A177-3AD203B41FA5}">
                      <a16:colId xmlns:a16="http://schemas.microsoft.com/office/drawing/2014/main" val="69820682"/>
                    </a:ext>
                  </a:extLst>
                </a:gridCol>
              </a:tblGrid>
              <a:tr h="736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1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GB" sz="1400" b="1" kern="100" dirty="0">
                          <a:solidFill>
                            <a:schemeClr val="bg1"/>
                          </a:solidFill>
                          <a:effectLst/>
                        </a:rPr>
                        <a:t> dung </a:t>
                      </a:r>
                      <a:br>
                        <a:rPr lang="en-GB" sz="1400" b="1" kern="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400" b="1" kern="100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en-GB" sz="1400" b="1" kern="1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400" b="1" kern="100" dirty="0" err="1">
                          <a:solidFill>
                            <a:schemeClr val="bg1"/>
                          </a:solidFill>
                          <a:effectLst/>
                        </a:rPr>
                        <a:t>động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Yêu</a:t>
                      </a:r>
                      <a:r>
                        <a:rPr lang="en-GB" sz="14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cầu</a:t>
                      </a:r>
                      <a:r>
                        <a:rPr lang="en-GB" sz="14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cần</a:t>
                      </a:r>
                      <a:r>
                        <a:rPr lang="en-GB" sz="1400" b="1" i="0" u="none" strike="noStrike" kern="100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1" i="0" u="none" strike="noStrike" kern="100" cap="non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đạt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38993"/>
                  </a:ext>
                </a:extLst>
              </a:tr>
              <a:tr h="52328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kern="100" dirty="0">
                          <a:solidFill>
                            <a:schemeClr val="tx1"/>
                          </a:solidFill>
                          <a:effectLst/>
                        </a:rPr>
                        <a:t>HOẠT ĐỘNG HƯỚNG NGHIỆP</a:t>
                      </a: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976192"/>
                  </a:ext>
                </a:extLst>
              </a:tr>
              <a:tr h="1881131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400" b="1" i="0" u="none" strike="noStrike" kern="10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 kern="100" dirty="0">
                          <a:effectLst/>
                        </a:rPr>
                        <a:t>Hoạt động tìm hiểu nghề nghiệp</a:t>
                      </a: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Kể tên được những nghề mà mình quan tâm. 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Nêu được hoạt động đặc trưng, trang thiết bị, dụng cụ lao động của những nghề mà mình quan tâm.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Nêu được những phẩm chất và năng lực cần có của người làm những nghề mà mình quan tâm.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Nhận diện được những nguy hiểm có thể có và cách giữ an toàn khi làm những nghề mà mình quan tâm.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28109"/>
                  </a:ext>
                </a:extLst>
              </a:tr>
              <a:tr h="165238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 kern="100" dirty="0">
                          <a:effectLst/>
                        </a:rPr>
                        <a:t>Hoạt động rèn luyện phẩm chất, năng lực phù hợp với định hướng </a:t>
                      </a:r>
                      <a:r>
                        <a:rPr lang="vi-VN" sz="1400" b="1" i="0" u="none" strike="noStrike" kern="100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nghề</a:t>
                      </a:r>
                      <a:r>
                        <a:rPr lang="vi-VN" sz="1400" b="1" kern="100" dirty="0">
                          <a:effectLst/>
                        </a:rPr>
                        <a:t> nghiệp</a:t>
                      </a: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Đánh giá và rèn luyện phẩm chất và năng lực liên quan đến nghề mình quan tâm.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Thực hiện được kế hoạch phát triển bản thân để đạt được yêu cầu của định hướng nghề nghiệp.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Tự đánh giá được hiệu quả của việc rèn luyện phẩm chất và năng lực cần có của người lao động.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973236"/>
                  </a:ext>
                </a:extLst>
              </a:tr>
              <a:tr h="206441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 i="0" u="none" strike="noStrike" kern="100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Hoạt động lựa chọn hướng nghề nghiệp và lập kế hoạch học tập theo định hướng nghề nghiệp</a:t>
                      </a:r>
                      <a:endParaRPr lang="en-US" sz="1400" b="1" i="0" u="none" strike="noStrike" kern="100" cap="non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223948" marR="134369" marT="134369" marB="13436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accent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Tìm hiểu được hệ thống các trường trung học chuyên nghiệp và đào tạo nghề của trung ương và địa phương. 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Tham vấn được ý kiến của người thân, thầy cô về con đường tiếp theo sau trung học cơ sở.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kern="1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Ra quyết định lựa chọn con đường học tập, làm việc sau trung học cơ sở. </a:t>
                      </a:r>
                      <a:endParaRPr lang="en-US" sz="1400" kern="1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948" marR="134369" marT="134369" marB="13436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  <a:alpha val="1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691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56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13ac30190f_0_247"/>
          <p:cNvSpPr txBox="1"/>
          <p:nvPr/>
        </p:nvSpPr>
        <p:spPr>
          <a:xfrm>
            <a:off x="0" y="1378239"/>
            <a:ext cx="12192000" cy="4572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</a:pPr>
            <a:r>
              <a:rPr lang="en-US" sz="2400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lang="en-US" sz="24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Á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PHƯƠNG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THỨC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TỔ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CHỨC</a:t>
            </a:r>
            <a:endParaRPr sz="2400" b="1" i="0" u="none" strike="noStrike" cap="none" dirty="0">
              <a:solidFill>
                <a:srgbClr val="1E4E7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43" name="Google Shape;343;g113ac30190f_0_247"/>
          <p:cNvGrpSpPr/>
          <p:nvPr/>
        </p:nvGrpSpPr>
        <p:grpSpPr>
          <a:xfrm>
            <a:off x="274660" y="1964792"/>
            <a:ext cx="11796426" cy="3704540"/>
            <a:chOff x="7247" y="719144"/>
            <a:chExt cx="11796426" cy="3704540"/>
          </a:xfrm>
        </p:grpSpPr>
        <p:sp>
          <p:nvSpPr>
            <p:cNvPr id="344" name="Google Shape;344;g113ac30190f_0_247"/>
            <p:cNvSpPr/>
            <p:nvPr/>
          </p:nvSpPr>
          <p:spPr>
            <a:xfrm>
              <a:off x="7247" y="1459242"/>
              <a:ext cx="2569800" cy="1918500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113ac30190f_0_247"/>
            <p:cNvSpPr txBox="1"/>
            <p:nvPr/>
          </p:nvSpPr>
          <p:spPr>
            <a:xfrm>
              <a:off x="52198" y="1504193"/>
              <a:ext cx="2480100" cy="1873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9050" tIns="57150" rIns="19050" bIns="190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Thực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địa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Thực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tế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Tham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quan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Cắm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trại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Tro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̀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chơi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…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46" name="Google Shape;346;g113ac30190f_0_247"/>
            <p:cNvSpPr/>
            <p:nvPr/>
          </p:nvSpPr>
          <p:spPr>
            <a:xfrm>
              <a:off x="7247" y="3377648"/>
              <a:ext cx="2569800" cy="82500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113ac30190f_0_247"/>
            <p:cNvSpPr txBox="1"/>
            <p:nvPr/>
          </p:nvSpPr>
          <p:spPr>
            <a:xfrm>
              <a:off x="7247" y="3377648"/>
              <a:ext cx="1809900" cy="82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0" rIns="24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Phương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thức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có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tính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khám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phá</a:t>
              </a:r>
              <a:r>
                <a:rPr lang="en-US" sz="1600" b="0" i="1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6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48" name="Google Shape;348;g113ac30190f_0_247"/>
            <p:cNvSpPr/>
            <p:nvPr/>
          </p:nvSpPr>
          <p:spPr>
            <a:xfrm>
              <a:off x="1889764" y="3508678"/>
              <a:ext cx="899400" cy="8994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7D5CB">
                  <a:alpha val="894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113ac30190f_0_247"/>
            <p:cNvSpPr/>
            <p:nvPr/>
          </p:nvSpPr>
          <p:spPr>
            <a:xfrm>
              <a:off x="3034776" y="719144"/>
              <a:ext cx="2569800" cy="2909100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113ac30190f_0_247"/>
            <p:cNvSpPr txBox="1"/>
            <p:nvPr/>
          </p:nvSpPr>
          <p:spPr>
            <a:xfrm>
              <a:off x="3094993" y="779361"/>
              <a:ext cx="2449500" cy="28488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19050" tIns="57150" rIns="19050" bIns="190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Diễn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đàn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Giao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lưu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Hội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thảo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Sân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khấu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hoá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Đóng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vai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Thảo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luận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Trao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đổi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Thực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hành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Thuyết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trình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Trình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diễn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….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1" name="Google Shape;351;g113ac30190f_0_247"/>
            <p:cNvSpPr/>
            <p:nvPr/>
          </p:nvSpPr>
          <p:spPr>
            <a:xfrm>
              <a:off x="3050735" y="3425848"/>
              <a:ext cx="2569800" cy="825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113ac30190f_0_247"/>
            <p:cNvSpPr txBox="1"/>
            <p:nvPr/>
          </p:nvSpPr>
          <p:spPr>
            <a:xfrm>
              <a:off x="3050734" y="3425848"/>
              <a:ext cx="1944317" cy="825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72375" tIns="0" rIns="24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Phương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thức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có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tính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thể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tương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tác</a:t>
              </a:r>
              <a:r>
                <a:rPr lang="en-US" sz="1600" b="0" i="1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6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3" name="Google Shape;353;g113ac30190f_0_247"/>
            <p:cNvSpPr/>
            <p:nvPr/>
          </p:nvSpPr>
          <p:spPr>
            <a:xfrm>
              <a:off x="4920901" y="3524284"/>
              <a:ext cx="899400" cy="89940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E0E0E0">
                  <a:alpha val="894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113ac30190f_0_247"/>
            <p:cNvSpPr/>
            <p:nvPr/>
          </p:nvSpPr>
          <p:spPr>
            <a:xfrm>
              <a:off x="6016920" y="1459242"/>
              <a:ext cx="2569800" cy="1918500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113ac30190f_0_247"/>
            <p:cNvSpPr txBox="1"/>
            <p:nvPr/>
          </p:nvSpPr>
          <p:spPr>
            <a:xfrm>
              <a:off x="6061871" y="1504193"/>
              <a:ext cx="2480100" cy="18735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9050" tIns="57150" rIns="19050" bIns="190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Thực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hành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lao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Hoạt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tình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nguyện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xã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hội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nhân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đạo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….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6" name="Google Shape;356;g113ac30190f_0_247"/>
            <p:cNvSpPr/>
            <p:nvPr/>
          </p:nvSpPr>
          <p:spPr>
            <a:xfrm>
              <a:off x="6016920" y="3377648"/>
              <a:ext cx="2569800" cy="8250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113ac30190f_0_247"/>
            <p:cNvSpPr txBox="1"/>
            <p:nvPr/>
          </p:nvSpPr>
          <p:spPr>
            <a:xfrm>
              <a:off x="6016920" y="3377648"/>
              <a:ext cx="1809900" cy="82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0" rIns="24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Phương</a:t>
              </a:r>
              <a:r>
                <a:rPr lang="en-US" sz="1600" b="0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thức</a:t>
              </a:r>
              <a:r>
                <a:rPr lang="en-US" sz="1600" b="0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có</a:t>
              </a:r>
              <a:r>
                <a:rPr lang="en-US" sz="1600" b="0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tính</a:t>
              </a:r>
              <a:r>
                <a:rPr lang="en-US" sz="1600" b="0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cống</a:t>
              </a:r>
              <a:r>
                <a:rPr lang="en-US" sz="1600" b="0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hiến</a:t>
              </a:r>
              <a:endParaRPr sz="1600" b="0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8" name="Google Shape;358;g113ac30190f_0_247"/>
            <p:cNvSpPr/>
            <p:nvPr/>
          </p:nvSpPr>
          <p:spPr>
            <a:xfrm>
              <a:off x="7899437" y="3508678"/>
              <a:ext cx="899400" cy="89940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FE8CA">
                  <a:alpha val="894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113ac30190f_0_247"/>
            <p:cNvSpPr/>
            <p:nvPr/>
          </p:nvSpPr>
          <p:spPr>
            <a:xfrm>
              <a:off x="9021756" y="1459242"/>
              <a:ext cx="2569800" cy="1918500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113ac30190f_0_247"/>
            <p:cNvSpPr txBox="1"/>
            <p:nvPr/>
          </p:nvSpPr>
          <p:spPr>
            <a:xfrm>
              <a:off x="9066707" y="1504193"/>
              <a:ext cx="2480100" cy="18735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9050" tIns="57150" rIns="19050" bIns="190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Dư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̣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án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Khảo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sát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Điều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tra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Sáng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tạo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công</a:t>
              </a: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nghệ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….</a:t>
              </a:r>
              <a:endParaRPr sz="15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1" name="Google Shape;361;g113ac30190f_0_247"/>
            <p:cNvSpPr/>
            <p:nvPr/>
          </p:nvSpPr>
          <p:spPr>
            <a:xfrm>
              <a:off x="9021756" y="3377648"/>
              <a:ext cx="2569800" cy="8250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113ac30190f_0_247"/>
            <p:cNvSpPr txBox="1"/>
            <p:nvPr/>
          </p:nvSpPr>
          <p:spPr>
            <a:xfrm>
              <a:off x="9021756" y="3377648"/>
              <a:ext cx="1809900" cy="82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0" rIns="24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Phương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thức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có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tính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nghiên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cứu</a:t>
              </a:r>
              <a:r>
                <a:rPr lang="en-US" sz="1600" b="0" i="1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6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3" name="Google Shape;363;g113ac30190f_0_247"/>
            <p:cNvSpPr/>
            <p:nvPr/>
          </p:nvSpPr>
          <p:spPr>
            <a:xfrm>
              <a:off x="10904273" y="3508678"/>
              <a:ext cx="899400" cy="899400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CCD3EA">
                  <a:alpha val="894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g113ac30190f_0_247"/>
          <p:cNvSpPr txBox="1"/>
          <p:nvPr/>
        </p:nvSpPr>
        <p:spPr>
          <a:xfrm>
            <a:off x="274660" y="5798685"/>
            <a:ext cx="1165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Hoạt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động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trải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nghiệm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hướng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nghiệp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được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tổ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chức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trong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và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ngoài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lớp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học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trong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và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ngoài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trường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học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;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theo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quy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mô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nhóm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lớp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học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khối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lớp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hoặc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quy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mô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trường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2060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13ac30190f_0_273"/>
          <p:cNvSpPr txBox="1"/>
          <p:nvPr/>
        </p:nvSpPr>
        <p:spPr>
          <a:xfrm>
            <a:off x="0" y="1103647"/>
            <a:ext cx="12188700" cy="4572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399"/>
              <a:buFont typeface="Calibri"/>
              <a:buNone/>
            </a:pP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CÁC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LOẠI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HÌNH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HOẠT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ĐỘNG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TRẢI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NGHIỆM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HƯỚNG</a:t>
            </a:r>
            <a:r>
              <a:rPr lang="en-US" sz="2399" b="1" i="0" u="none" strike="noStrike" cap="none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399" b="1" i="0" u="none" strike="noStrike" cap="none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NGHIỆP</a:t>
            </a:r>
            <a:endParaRPr sz="2399" b="1" i="0" u="none" strike="noStrike" cap="none" dirty="0">
              <a:solidFill>
                <a:srgbClr val="1E4E7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70" name="Google Shape;370;g113ac30190f_0_273"/>
          <p:cNvGrpSpPr/>
          <p:nvPr/>
        </p:nvGrpSpPr>
        <p:grpSpPr>
          <a:xfrm>
            <a:off x="691461" y="1921374"/>
            <a:ext cx="10808876" cy="3780734"/>
            <a:chOff x="4326" y="468948"/>
            <a:chExt cx="10808876" cy="3780734"/>
          </a:xfrm>
        </p:grpSpPr>
        <p:sp>
          <p:nvSpPr>
            <p:cNvPr id="371" name="Google Shape;371;g113ac30190f_0_273"/>
            <p:cNvSpPr/>
            <p:nvPr/>
          </p:nvSpPr>
          <p:spPr>
            <a:xfrm>
              <a:off x="4326" y="468948"/>
              <a:ext cx="2160300" cy="10803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113ac30190f_0_273"/>
            <p:cNvSpPr txBox="1"/>
            <p:nvPr/>
          </p:nvSpPr>
          <p:spPr>
            <a:xfrm>
              <a:off x="35963" y="500585"/>
              <a:ext cx="2097000" cy="101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Sinh </a:t>
              </a: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quy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mô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trường</a:t>
              </a:r>
              <a:endParaRPr sz="1800" b="1" i="0" u="none" strike="noStrike" cap="none" dirty="0">
                <a:solidFill>
                  <a:schemeClr val="dk2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79" name="Google Shape;379;g113ac30190f_0_273"/>
            <p:cNvSpPr/>
            <p:nvPr/>
          </p:nvSpPr>
          <p:spPr>
            <a:xfrm>
              <a:off x="2704760" y="468948"/>
              <a:ext cx="2160300" cy="10803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113ac30190f_0_273"/>
            <p:cNvSpPr txBox="1"/>
            <p:nvPr/>
          </p:nvSpPr>
          <p:spPr>
            <a:xfrm>
              <a:off x="2736397" y="500585"/>
              <a:ext cx="2097000" cy="101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Sinh </a:t>
              </a: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quy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mô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lớp</a:t>
              </a:r>
              <a:endParaRPr sz="2000" b="1" i="0" u="none" strike="noStrike" cap="none" dirty="0">
                <a:solidFill>
                  <a:schemeClr val="dk2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87" name="Google Shape;387;g113ac30190f_0_273"/>
            <p:cNvSpPr/>
            <p:nvPr/>
          </p:nvSpPr>
          <p:spPr>
            <a:xfrm>
              <a:off x="5405194" y="468948"/>
              <a:ext cx="2442000" cy="1080300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113ac30190f_0_273"/>
            <p:cNvSpPr txBox="1"/>
            <p:nvPr/>
          </p:nvSpPr>
          <p:spPr>
            <a:xfrm>
              <a:off x="5436831" y="500585"/>
              <a:ext cx="2378700" cy="101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giáo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dục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theo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chủ</a:t>
              </a:r>
              <a:r>
                <a:rPr lang="en-US" sz="20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đề</a:t>
              </a:r>
              <a:endParaRPr sz="2000" b="1" i="0" u="none" strike="noStrike" cap="none" dirty="0">
                <a:solidFill>
                  <a:schemeClr val="dk2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89" name="Google Shape;389;g113ac30190f_0_273"/>
            <p:cNvSpPr/>
            <p:nvPr/>
          </p:nvSpPr>
          <p:spPr>
            <a:xfrm>
              <a:off x="5649406" y="1549121"/>
              <a:ext cx="244200" cy="81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Google Shape;390;g113ac30190f_0_273"/>
            <p:cNvSpPr/>
            <p:nvPr/>
          </p:nvSpPr>
          <p:spPr>
            <a:xfrm>
              <a:off x="5893618" y="1819165"/>
              <a:ext cx="1728300" cy="1080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113ac30190f_0_273"/>
            <p:cNvSpPr txBox="1"/>
            <p:nvPr/>
          </p:nvSpPr>
          <p:spPr>
            <a:xfrm>
              <a:off x="5925255" y="1850802"/>
              <a:ext cx="1665000" cy="101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           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trải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nghiệm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   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thường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xuyên</a:t>
              </a:r>
              <a:endParaRPr sz="18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92" name="Google Shape;392;g113ac30190f_0_273"/>
            <p:cNvSpPr/>
            <p:nvPr/>
          </p:nvSpPr>
          <p:spPr>
            <a:xfrm>
              <a:off x="5649406" y="1549121"/>
              <a:ext cx="244200" cy="21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Google Shape;393;g113ac30190f_0_273"/>
            <p:cNvSpPr/>
            <p:nvPr/>
          </p:nvSpPr>
          <p:spPr>
            <a:xfrm>
              <a:off x="5893618" y="3169382"/>
              <a:ext cx="1728300" cy="1080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113ac30190f_0_273"/>
            <p:cNvSpPr txBox="1"/>
            <p:nvPr/>
          </p:nvSpPr>
          <p:spPr>
            <a:xfrm>
              <a:off x="5925255" y="3201019"/>
              <a:ext cx="1665000" cy="101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           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trải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nghiệm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kì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(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linh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)</a:t>
              </a:r>
              <a:endParaRPr sz="18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95" name="Google Shape;395;g113ac30190f_0_273"/>
            <p:cNvSpPr/>
            <p:nvPr/>
          </p:nvSpPr>
          <p:spPr>
            <a:xfrm>
              <a:off x="8387402" y="468948"/>
              <a:ext cx="2425800" cy="1080300"/>
            </a:xfrm>
            <a:prstGeom prst="roundRect">
              <a:avLst>
                <a:gd name="adj" fmla="val 10000"/>
              </a:avLst>
            </a:prstGeom>
            <a:solidFill>
              <a:srgbClr val="BBD6EE"/>
            </a:solidFill>
            <a:ln w="12700" cap="flat" cmpd="sng">
              <a:solidFill>
                <a:srgbClr val="BBD6E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113ac30190f_0_273"/>
            <p:cNvSpPr txBox="1"/>
            <p:nvPr/>
          </p:nvSpPr>
          <p:spPr>
            <a:xfrm>
              <a:off x="8419039" y="500585"/>
              <a:ext cx="2362500" cy="101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+mj-lt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CLB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(</a:t>
              </a: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tự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chọn</a:t>
              </a:r>
              <a:r>
                <a:rPr lang="en-US" sz="1800" b="1" i="0" u="none" strike="noStrike" cap="none" dirty="0">
                  <a:solidFill>
                    <a:schemeClr val="dk2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)</a:t>
              </a:r>
              <a:endParaRPr sz="1800" b="0" i="0" u="none" strike="noStrike" cap="none" dirty="0">
                <a:solidFill>
                  <a:schemeClr val="dk2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97" name="Google Shape;397;g113ac30190f_0_273"/>
            <p:cNvSpPr/>
            <p:nvPr/>
          </p:nvSpPr>
          <p:spPr>
            <a:xfrm>
              <a:off x="8629987" y="1549121"/>
              <a:ext cx="242700" cy="81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Google Shape;398;g113ac30190f_0_273"/>
            <p:cNvSpPr/>
            <p:nvPr/>
          </p:nvSpPr>
          <p:spPr>
            <a:xfrm>
              <a:off x="8872572" y="1819165"/>
              <a:ext cx="1728300" cy="1080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113ac30190f_0_273"/>
            <p:cNvSpPr txBox="1"/>
            <p:nvPr/>
          </p:nvSpPr>
          <p:spPr>
            <a:xfrm>
              <a:off x="8904209" y="1850802"/>
              <a:ext cx="1665000" cy="101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Câu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lạc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bộ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sở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thích</a:t>
              </a:r>
              <a:endParaRPr sz="18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00" name="Google Shape;400;g113ac30190f_0_273"/>
            <p:cNvSpPr/>
            <p:nvPr/>
          </p:nvSpPr>
          <p:spPr>
            <a:xfrm>
              <a:off x="8629987" y="1549121"/>
              <a:ext cx="242700" cy="21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Google Shape;401;g113ac30190f_0_273"/>
            <p:cNvSpPr/>
            <p:nvPr/>
          </p:nvSpPr>
          <p:spPr>
            <a:xfrm>
              <a:off x="8872572" y="3169382"/>
              <a:ext cx="1728300" cy="1080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113ac30190f_0_273"/>
            <p:cNvSpPr txBox="1"/>
            <p:nvPr/>
          </p:nvSpPr>
          <p:spPr>
            <a:xfrm>
              <a:off x="8904209" y="3201019"/>
              <a:ext cx="1665000" cy="101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Câu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lạc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bộ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      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endParaRPr sz="18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03" name="Google Shape;403;g113ac30190f_0_273"/>
          <p:cNvSpPr txBox="1"/>
          <p:nvPr/>
        </p:nvSpPr>
        <p:spPr>
          <a:xfrm>
            <a:off x="9546772" y="1083151"/>
            <a:ext cx="20568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en-US" sz="3199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105 </a:t>
            </a:r>
            <a:r>
              <a:rPr lang="en-US" sz="3199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3ac30190f_0_311"/>
          <p:cNvSpPr txBox="1">
            <a:spLocks noGrp="1"/>
          </p:cNvSpPr>
          <p:nvPr>
            <p:ph type="title"/>
          </p:nvPr>
        </p:nvSpPr>
        <p:spPr>
          <a:xfrm>
            <a:off x="2836506" y="2200469"/>
            <a:ext cx="9461241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400" b="1" dirty="0" err="1">
                <a:latin typeface="+mj-lt"/>
              </a:rPr>
              <a:t>Đánh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giá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kết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quả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giáo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dục</a:t>
            </a:r>
            <a:r>
              <a:rPr lang="en-US" sz="3400" b="1" dirty="0">
                <a:latin typeface="+mj-lt"/>
              </a:rPr>
              <a:t> </a:t>
            </a:r>
            <a:br>
              <a:rPr lang="en-US" sz="3400" b="1" dirty="0">
                <a:latin typeface="+mj-lt"/>
              </a:rPr>
            </a:br>
            <a:r>
              <a:rPr lang="en-US" sz="3400" b="1" dirty="0" err="1">
                <a:latin typeface="+mj-lt"/>
              </a:rPr>
              <a:t>trong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Hoạt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động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trải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nghiệm</a:t>
            </a:r>
            <a:r>
              <a:rPr lang="en-US" sz="3400" b="1" dirty="0">
                <a:latin typeface="+mj-lt"/>
              </a:rPr>
              <a:t>, </a:t>
            </a:r>
            <a:r>
              <a:rPr lang="en-US" sz="3400" b="1" dirty="0" err="1">
                <a:latin typeface="+mj-lt"/>
              </a:rPr>
              <a:t>hướng</a:t>
            </a:r>
            <a:r>
              <a:rPr lang="en-US" sz="3400" b="1" dirty="0">
                <a:latin typeface="+mj-lt"/>
              </a:rPr>
              <a:t> </a:t>
            </a:r>
            <a:r>
              <a:rPr lang="en-US" sz="3400" b="1" dirty="0" err="1">
                <a:latin typeface="+mj-lt"/>
              </a:rPr>
              <a:t>nghiệp</a:t>
            </a:r>
            <a:endParaRPr sz="3400" b="1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3396" y="1798966"/>
            <a:ext cx="2530336" cy="2272289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Group">
            <a:extLst>
              <a:ext uri="{FF2B5EF4-FFF2-40B4-BE49-F238E27FC236}">
                <a16:creationId xmlns:a16="http://schemas.microsoft.com/office/drawing/2014/main" id="{AEE3CC4A-1C1A-47EE-A13F-126EC5A99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809577" y="2637204"/>
            <a:ext cx="1583588" cy="1583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2B5859-9D6F-46C0-ABF0-023C6B74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94270" y="1513384"/>
            <a:ext cx="8899808" cy="38312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99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1E24A-B45F-4E84-817F-A0D105887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5052" y="1971609"/>
            <a:ext cx="8409026" cy="3282461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TẬP HUẤN GIÁO VIÊN </a:t>
            </a:r>
            <a:b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THỰC HIỆN CHƯƠNG </a:t>
            </a:r>
            <a:r>
              <a:rPr lang="en-US" sz="36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TRÌNH</a:t>
            </a:r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b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sz="36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SGK</a:t>
            </a:r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 ĐỘNG TRẢI NGHIỆM,</a:t>
            </a:r>
            <a:b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 HƯỚNG NGHIỆP LỚP 9</a:t>
            </a:r>
            <a:b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9DB566F-E3E9-7A17-2E6A-922C120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2" y="1322509"/>
            <a:ext cx="30448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55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13ac30190f_0_316"/>
          <p:cNvSpPr txBox="1">
            <a:spLocks noGrp="1"/>
          </p:cNvSpPr>
          <p:nvPr>
            <p:ph type="title"/>
          </p:nvPr>
        </p:nvSpPr>
        <p:spPr>
          <a:xfrm>
            <a:off x="3918856" y="457200"/>
            <a:ext cx="6368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 err="1"/>
              <a:t>Mục</a:t>
            </a:r>
            <a:r>
              <a:rPr lang="en-US" b="1" dirty="0"/>
              <a:t> </a:t>
            </a:r>
            <a:r>
              <a:rPr lang="en-US" b="1" dirty="0" err="1"/>
              <a:t>đích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endParaRPr b="1" dirty="0"/>
          </a:p>
        </p:txBody>
      </p:sp>
      <p:grpSp>
        <p:nvGrpSpPr>
          <p:cNvPr id="415" name="Google Shape;415;g113ac30190f_0_316"/>
          <p:cNvGrpSpPr/>
          <p:nvPr/>
        </p:nvGrpSpPr>
        <p:grpSpPr>
          <a:xfrm>
            <a:off x="1143465" y="1447800"/>
            <a:ext cx="9981747" cy="4572060"/>
            <a:chOff x="0" y="0"/>
            <a:chExt cx="9981747" cy="4572060"/>
          </a:xfrm>
        </p:grpSpPr>
        <p:sp>
          <p:nvSpPr>
            <p:cNvPr id="416" name="Google Shape;416;g113ac30190f_0_316"/>
            <p:cNvSpPr/>
            <p:nvPr/>
          </p:nvSpPr>
          <p:spPr>
            <a:xfrm>
              <a:off x="0" y="0"/>
              <a:ext cx="7985400" cy="10059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g113ac30190f_0_316"/>
            <p:cNvSpPr txBox="1"/>
            <p:nvPr/>
          </p:nvSpPr>
          <p:spPr>
            <a:xfrm>
              <a:off x="29460" y="29460"/>
              <a:ext cx="6815100" cy="9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Thu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thập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thông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tin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chính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xác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kịp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thời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có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trị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về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mức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đáp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ứng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yêu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cầu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cần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đạt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so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với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Chương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trình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. </a:t>
              </a:r>
              <a:endParaRPr sz="1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18" name="Google Shape;418;g113ac30190f_0_316"/>
            <p:cNvSpPr/>
            <p:nvPr/>
          </p:nvSpPr>
          <p:spPr>
            <a:xfrm>
              <a:off x="668776" y="1188720"/>
              <a:ext cx="7985400" cy="10059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g113ac30190f_0_316"/>
            <p:cNvSpPr txBox="1"/>
            <p:nvPr/>
          </p:nvSpPr>
          <p:spPr>
            <a:xfrm>
              <a:off x="698235" y="1218180"/>
              <a:ext cx="7386276" cy="9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Xác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sự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tiến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bộ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của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HS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trong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sau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giai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đoạn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trải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nghiệm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. </a:t>
              </a:r>
              <a:endParaRPr sz="1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0" name="Google Shape;420;g113ac30190f_0_316"/>
            <p:cNvSpPr/>
            <p:nvPr/>
          </p:nvSpPr>
          <p:spPr>
            <a:xfrm>
              <a:off x="1327570" y="2377440"/>
              <a:ext cx="7985400" cy="1005900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g113ac30190f_0_316"/>
            <p:cNvSpPr txBox="1"/>
            <p:nvPr/>
          </p:nvSpPr>
          <p:spPr>
            <a:xfrm>
              <a:off x="1357030" y="2406900"/>
              <a:ext cx="6613800" cy="946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Xây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dựng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căn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cứ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để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HS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tiếp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tục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rèn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luyện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hoàn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thiện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bản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thân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.</a:t>
              </a:r>
              <a:endParaRPr sz="1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2" name="Google Shape;422;g113ac30190f_0_316"/>
            <p:cNvSpPr/>
            <p:nvPr/>
          </p:nvSpPr>
          <p:spPr>
            <a:xfrm>
              <a:off x="1996347" y="3566160"/>
              <a:ext cx="7985400" cy="10059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g113ac30190f_0_316"/>
            <p:cNvSpPr txBox="1"/>
            <p:nvPr/>
          </p:nvSpPr>
          <p:spPr>
            <a:xfrm>
              <a:off x="2025807" y="3595620"/>
              <a:ext cx="7047748" cy="9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Xây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dựng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căn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cứ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 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để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cơ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sở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giáo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dục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nhà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quản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lí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b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đội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ngũ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GV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điều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chỉnh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chương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trình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các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hoạt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 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động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giáo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dục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trong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nhà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trường</a:t>
              </a:r>
              <a:r>
                <a:rPr lang="en-US" sz="19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.</a:t>
              </a:r>
              <a:endParaRPr sz="1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4" name="Google Shape;424;g113ac30190f_0_316"/>
            <p:cNvSpPr/>
            <p:nvPr/>
          </p:nvSpPr>
          <p:spPr>
            <a:xfrm>
              <a:off x="7331592" y="770382"/>
              <a:ext cx="653700" cy="65370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7D5CB">
                <a:alpha val="89800"/>
              </a:srgbClr>
            </a:solidFill>
            <a:ln w="12700" cap="flat" cmpd="sng">
              <a:solidFill>
                <a:srgbClr val="F7D5CB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g113ac30190f_0_316"/>
            <p:cNvSpPr txBox="1"/>
            <p:nvPr/>
          </p:nvSpPr>
          <p:spPr>
            <a:xfrm>
              <a:off x="7478696" y="770382"/>
              <a:ext cx="3597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6" name="Google Shape;426;g113ac30190f_0_316"/>
            <p:cNvSpPr/>
            <p:nvPr/>
          </p:nvSpPr>
          <p:spPr>
            <a:xfrm>
              <a:off x="8000368" y="1959102"/>
              <a:ext cx="653700" cy="65370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E0E0E0">
                <a:alpha val="89800"/>
              </a:srgbClr>
            </a:solidFill>
            <a:ln w="12700" cap="flat" cmpd="sng">
              <a:solidFill>
                <a:srgbClr val="E0E0E0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g113ac30190f_0_316"/>
            <p:cNvSpPr txBox="1"/>
            <p:nvPr/>
          </p:nvSpPr>
          <p:spPr>
            <a:xfrm>
              <a:off x="8147472" y="1959102"/>
              <a:ext cx="3597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8" name="Google Shape;428;g113ac30190f_0_316"/>
            <p:cNvSpPr/>
            <p:nvPr/>
          </p:nvSpPr>
          <p:spPr>
            <a:xfrm>
              <a:off x="8659162" y="3147822"/>
              <a:ext cx="653700" cy="65370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FE8CA">
                <a:alpha val="89800"/>
              </a:srgbClr>
            </a:solidFill>
            <a:ln w="12700" cap="flat" cmpd="sng">
              <a:solidFill>
                <a:srgbClr val="FFE8CA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g113ac30190f_0_316"/>
            <p:cNvSpPr txBox="1"/>
            <p:nvPr/>
          </p:nvSpPr>
          <p:spPr>
            <a:xfrm>
              <a:off x="8806266" y="3147822"/>
              <a:ext cx="3597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3ac30190f_0_335"/>
          <p:cNvSpPr txBox="1">
            <a:spLocks noGrp="1"/>
          </p:cNvSpPr>
          <p:nvPr>
            <p:ph type="title"/>
          </p:nvPr>
        </p:nvSpPr>
        <p:spPr>
          <a:xfrm>
            <a:off x="848155" y="625569"/>
            <a:ext cx="914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endParaRPr b="1" dirty="0"/>
          </a:p>
        </p:txBody>
      </p:sp>
      <p:grpSp>
        <p:nvGrpSpPr>
          <p:cNvPr id="435" name="Google Shape;435;g113ac30190f_0_335"/>
          <p:cNvGrpSpPr/>
          <p:nvPr/>
        </p:nvGrpSpPr>
        <p:grpSpPr>
          <a:xfrm>
            <a:off x="967867" y="1297871"/>
            <a:ext cx="10637306" cy="4795674"/>
            <a:chOff x="358267" y="2471"/>
            <a:chExt cx="10637306" cy="4795674"/>
          </a:xfrm>
        </p:grpSpPr>
        <p:sp>
          <p:nvSpPr>
            <p:cNvPr id="436" name="Google Shape;436;g113ac30190f_0_335"/>
            <p:cNvSpPr/>
            <p:nvPr/>
          </p:nvSpPr>
          <p:spPr>
            <a:xfrm>
              <a:off x="358267" y="895685"/>
              <a:ext cx="2679000" cy="3168600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113ac30190f_0_335"/>
            <p:cNvSpPr txBox="1"/>
            <p:nvPr/>
          </p:nvSpPr>
          <p:spPr>
            <a:xfrm>
              <a:off x="436731" y="974149"/>
              <a:ext cx="2522100" cy="301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Biểu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hiện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của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phẩm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chất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năng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đã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được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xác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trong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Chương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trình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:</a:t>
              </a:r>
              <a:endParaRPr sz="1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- </a:t>
              </a:r>
              <a:r>
                <a:rPr lang="en-US" sz="18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ăng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thích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ứng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với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cuộc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sống</a:t>
              </a: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- </a:t>
              </a:r>
              <a:r>
                <a:rPr lang="en-US" sz="18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ăng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thiết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kế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tổ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chức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-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Năng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nghề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8" name="Google Shape;438;g113ac30190f_0_335"/>
            <p:cNvSpPr/>
            <p:nvPr/>
          </p:nvSpPr>
          <p:spPr>
            <a:xfrm rot="-3418458">
              <a:off x="2589887" y="1630612"/>
              <a:ext cx="1966184" cy="500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113ac30190f_0_335"/>
            <p:cNvSpPr txBox="1"/>
            <p:nvPr/>
          </p:nvSpPr>
          <p:spPr>
            <a:xfrm rot="-3416372">
              <a:off x="3523908" y="1606527"/>
              <a:ext cx="98437" cy="98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0" name="Google Shape;440;g113ac30190f_0_335"/>
            <p:cNvSpPr/>
            <p:nvPr/>
          </p:nvSpPr>
          <p:spPr>
            <a:xfrm>
              <a:off x="4108820" y="161762"/>
              <a:ext cx="2679000" cy="13395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g113ac30190f_0_335"/>
            <p:cNvSpPr txBox="1"/>
            <p:nvPr/>
          </p:nvSpPr>
          <p:spPr>
            <a:xfrm>
              <a:off x="4148052" y="200994"/>
              <a:ext cx="2600400" cy="12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yêu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cầu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cần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về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sự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triển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phẩm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chất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năng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của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mỗi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nhân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6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2" name="Google Shape;442;g113ac30190f_0_335"/>
            <p:cNvSpPr/>
            <p:nvPr/>
          </p:nvSpPr>
          <p:spPr>
            <a:xfrm>
              <a:off x="6787787" y="806391"/>
              <a:ext cx="1071600" cy="5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113ac30190f_0_335"/>
            <p:cNvSpPr txBox="1"/>
            <p:nvPr/>
          </p:nvSpPr>
          <p:spPr>
            <a:xfrm>
              <a:off x="7296790" y="804714"/>
              <a:ext cx="53700" cy="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4" name="Google Shape;444;g113ac30190f_0_335"/>
            <p:cNvSpPr/>
            <p:nvPr/>
          </p:nvSpPr>
          <p:spPr>
            <a:xfrm>
              <a:off x="7859373" y="2471"/>
              <a:ext cx="3090600" cy="16581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113ac30190f_0_335"/>
            <p:cNvSpPr txBox="1"/>
            <p:nvPr/>
          </p:nvSpPr>
          <p:spPr>
            <a:xfrm>
              <a:off x="7907936" y="51034"/>
              <a:ext cx="2993700" cy="15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Chủ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yếu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được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đánh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thông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qua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HĐGD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theo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chủ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đề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thông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qua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quá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trình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tham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tập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thể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sản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phẩm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của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HS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trong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mỗi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endParaRPr sz="16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6" name="Google Shape;446;g113ac30190f_0_335"/>
            <p:cNvSpPr/>
            <p:nvPr/>
          </p:nvSpPr>
          <p:spPr>
            <a:xfrm rot="164447">
              <a:off x="3036620" y="2480483"/>
              <a:ext cx="1072827" cy="501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g113ac30190f_0_335"/>
            <p:cNvSpPr txBox="1"/>
            <p:nvPr/>
          </p:nvSpPr>
          <p:spPr>
            <a:xfrm rot="172702">
              <a:off x="3546135" y="2478818"/>
              <a:ext cx="53768" cy="53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8" name="Google Shape;448;g113ac30190f_0_335"/>
            <p:cNvSpPr/>
            <p:nvPr/>
          </p:nvSpPr>
          <p:spPr>
            <a:xfrm>
              <a:off x="4108820" y="1804678"/>
              <a:ext cx="2679000" cy="14529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g113ac30190f_0_335"/>
            <p:cNvSpPr txBox="1"/>
            <p:nvPr/>
          </p:nvSpPr>
          <p:spPr>
            <a:xfrm>
              <a:off x="4151378" y="1847236"/>
              <a:ext cx="2593800" cy="136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Sự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đóng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góp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của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HS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cho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tập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thể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số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giờ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tham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việc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thực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hiện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có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kết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quả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chung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của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tập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thể</a:t>
              </a:r>
              <a:endParaRPr sz="16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0" name="Google Shape;450;g113ac30190f_0_335"/>
            <p:cNvSpPr/>
            <p:nvPr/>
          </p:nvSpPr>
          <p:spPr>
            <a:xfrm>
              <a:off x="6787787" y="2506088"/>
              <a:ext cx="1071600" cy="5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113ac30190f_0_335"/>
            <p:cNvSpPr txBox="1"/>
            <p:nvPr/>
          </p:nvSpPr>
          <p:spPr>
            <a:xfrm>
              <a:off x="7296790" y="2504411"/>
              <a:ext cx="53700" cy="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2" name="Google Shape;452;g113ac30190f_0_335"/>
            <p:cNvSpPr/>
            <p:nvPr/>
          </p:nvSpPr>
          <p:spPr>
            <a:xfrm>
              <a:off x="7859373" y="1861459"/>
              <a:ext cx="3045300" cy="13395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g113ac30190f_0_335"/>
            <p:cNvSpPr txBox="1"/>
            <p:nvPr/>
          </p:nvSpPr>
          <p:spPr>
            <a:xfrm>
              <a:off x="7898605" y="1900691"/>
              <a:ext cx="2966700" cy="12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Chủ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yếu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được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đánh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thông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qua Sinh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dưới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cờ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Sinh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lớp</a:t>
              </a:r>
              <a:endParaRPr sz="16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4" name="Google Shape;454;g113ac30190f_0_335"/>
            <p:cNvSpPr/>
            <p:nvPr/>
          </p:nvSpPr>
          <p:spPr>
            <a:xfrm rot="3418458">
              <a:off x="2589996" y="3279112"/>
              <a:ext cx="1966184" cy="500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g113ac30190f_0_335"/>
            <p:cNvSpPr txBox="1"/>
            <p:nvPr/>
          </p:nvSpPr>
          <p:spPr>
            <a:xfrm rot="3416372">
              <a:off x="3523830" y="3255047"/>
              <a:ext cx="98437" cy="98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6" name="Google Shape;456;g113ac30190f_0_335"/>
            <p:cNvSpPr/>
            <p:nvPr/>
          </p:nvSpPr>
          <p:spPr>
            <a:xfrm>
              <a:off x="4108820" y="3458645"/>
              <a:ext cx="2679000" cy="13395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113ac30190f_0_335"/>
            <p:cNvSpPr txBox="1"/>
            <p:nvPr/>
          </p:nvSpPr>
          <p:spPr>
            <a:xfrm>
              <a:off x="4148051" y="3497877"/>
              <a:ext cx="2632194" cy="12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yếu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tố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như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cơ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tinh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thần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thái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ý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thức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trách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nhiệm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tính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tích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cực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đối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với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chung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của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HS</a:t>
              </a:r>
              <a:endParaRPr sz="16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8" name="Google Shape;458;g113ac30190f_0_335"/>
            <p:cNvSpPr/>
            <p:nvPr/>
          </p:nvSpPr>
          <p:spPr>
            <a:xfrm>
              <a:off x="6787787" y="4103275"/>
              <a:ext cx="1071600" cy="5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g113ac30190f_0_335"/>
            <p:cNvSpPr txBox="1"/>
            <p:nvPr/>
          </p:nvSpPr>
          <p:spPr>
            <a:xfrm>
              <a:off x="7296790" y="4101597"/>
              <a:ext cx="53700" cy="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0" name="Google Shape;460;g113ac30190f_0_335"/>
            <p:cNvSpPr/>
            <p:nvPr/>
          </p:nvSpPr>
          <p:spPr>
            <a:xfrm>
              <a:off x="7859373" y="3458645"/>
              <a:ext cx="3136200" cy="13395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113ac30190f_0_335"/>
            <p:cNvSpPr txBox="1"/>
            <p:nvPr/>
          </p:nvSpPr>
          <p:spPr>
            <a:xfrm>
              <a:off x="7898605" y="3497877"/>
              <a:ext cx="3057600" cy="12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ược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đánh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thường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xuyên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trong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quá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trình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tham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endParaRPr sz="16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3ac30190f_0_366"/>
          <p:cNvSpPr txBox="1">
            <a:spLocks noGrp="1"/>
          </p:cNvSpPr>
          <p:nvPr>
            <p:ph type="title"/>
          </p:nvPr>
        </p:nvSpPr>
        <p:spPr>
          <a:xfrm>
            <a:off x="681750" y="895736"/>
            <a:ext cx="10676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HĐTN</a:t>
            </a:r>
            <a:r>
              <a:rPr lang="en-US" sz="3200" b="1" dirty="0"/>
              <a:t>, </a:t>
            </a:r>
            <a:r>
              <a:rPr lang="en-US" sz="3200" b="1" dirty="0" err="1"/>
              <a:t>HN</a:t>
            </a:r>
            <a:r>
              <a:rPr lang="en-US" sz="3200" b="1" dirty="0"/>
              <a:t>:</a:t>
            </a:r>
            <a:endParaRPr sz="3200" b="1" dirty="0"/>
          </a:p>
        </p:txBody>
      </p:sp>
      <p:pic>
        <p:nvPicPr>
          <p:cNvPr id="467" name="Google Shape;467;g113ac30190f_0_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3699" y="3135701"/>
            <a:ext cx="28956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113ac30190f_0_366"/>
          <p:cNvSpPr/>
          <p:nvPr/>
        </p:nvSpPr>
        <p:spPr>
          <a:xfrm>
            <a:off x="7772400" y="1409699"/>
            <a:ext cx="3200400" cy="990600"/>
          </a:xfrm>
          <a:prstGeom prst="wedgeRoundRectCallout">
            <a:avLst>
              <a:gd name="adj1" fmla="val 35860"/>
              <a:gd name="adj2" fmla="val 176317"/>
              <a:gd name="adj3" fmla="val 16667"/>
            </a:avLst>
          </a:prstGeom>
          <a:solidFill>
            <a:srgbClr val="1E4E79"/>
          </a:solidFill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chính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chịu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trách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nhiệm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tổng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đánh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giá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13ac30190f_0_3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grpSp>
        <p:nvGrpSpPr>
          <p:cNvPr id="470" name="Google Shape;470;g113ac30190f_0_366"/>
          <p:cNvGrpSpPr/>
          <p:nvPr/>
        </p:nvGrpSpPr>
        <p:grpSpPr>
          <a:xfrm>
            <a:off x="753984" y="1690025"/>
            <a:ext cx="6399257" cy="4622400"/>
            <a:chOff x="1492" y="0"/>
            <a:chExt cx="6399257" cy="4622400"/>
          </a:xfrm>
        </p:grpSpPr>
        <p:sp>
          <p:nvSpPr>
            <p:cNvPr id="471" name="Google Shape;471;g113ac30190f_0_366"/>
            <p:cNvSpPr/>
            <p:nvPr/>
          </p:nvSpPr>
          <p:spPr>
            <a:xfrm>
              <a:off x="1492" y="0"/>
              <a:ext cx="1564500" cy="46224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113ac30190f_0_366"/>
            <p:cNvSpPr txBox="1"/>
            <p:nvPr/>
          </p:nvSpPr>
          <p:spPr>
            <a:xfrm>
              <a:off x="1492" y="1848928"/>
              <a:ext cx="1564500" cy="18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lvl="0" indent="0" algn="ctr">
                <a:lnSpc>
                  <a:spcPct val="90000"/>
                </a:lnSpc>
                <a:buSzPts val="2000"/>
                <a:buFont typeface="Arial"/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BẢN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THÂN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HỌC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SINH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sp>
          <p:nvSpPr>
            <p:cNvPr id="473" name="Google Shape;473;g113ac30190f_0_366"/>
            <p:cNvSpPr/>
            <p:nvPr/>
          </p:nvSpPr>
          <p:spPr>
            <a:xfrm>
              <a:off x="48432" y="277339"/>
              <a:ext cx="1470900" cy="153930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113ac30190f_0_366"/>
            <p:cNvSpPr/>
            <p:nvPr/>
          </p:nvSpPr>
          <p:spPr>
            <a:xfrm>
              <a:off x="1613078" y="0"/>
              <a:ext cx="1564500" cy="46224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113ac30190f_0_366"/>
            <p:cNvSpPr txBox="1"/>
            <p:nvPr/>
          </p:nvSpPr>
          <p:spPr>
            <a:xfrm>
              <a:off x="1613078" y="1848928"/>
              <a:ext cx="1564500" cy="18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algn="ctr">
                <a:lnSpc>
                  <a:spcPct val="90000"/>
                </a:lnSpc>
                <a:buSzPts val="2000"/>
              </a:pPr>
              <a:r>
                <a:rPr lang="en-US" sz="1600" b="1" dirty="0" err="1">
                  <a:solidFill>
                    <a:schemeClr val="lt1"/>
                  </a:solidFill>
                </a:rPr>
                <a:t>BẠN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BÈ</a:t>
              </a:r>
              <a:r>
                <a:rPr lang="en-US" sz="1600" b="1" dirty="0">
                  <a:solidFill>
                    <a:schemeClr val="lt1"/>
                  </a:solidFill>
                </a:rPr>
                <a:t>, </a:t>
              </a:r>
              <a:r>
                <a:rPr lang="en-US" sz="1600" b="1" dirty="0" err="1">
                  <a:solidFill>
                    <a:schemeClr val="lt1"/>
                  </a:solidFill>
                </a:rPr>
                <a:t>NHÓM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sp>
          <p:nvSpPr>
            <p:cNvPr id="476" name="Google Shape;476;g113ac30190f_0_366"/>
            <p:cNvSpPr/>
            <p:nvPr/>
          </p:nvSpPr>
          <p:spPr>
            <a:xfrm>
              <a:off x="1660017" y="277339"/>
              <a:ext cx="1470900" cy="153930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g113ac30190f_0_366"/>
            <p:cNvSpPr/>
            <p:nvPr/>
          </p:nvSpPr>
          <p:spPr>
            <a:xfrm>
              <a:off x="3224663" y="0"/>
              <a:ext cx="1564500" cy="4622400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113ac30190f_0_366"/>
            <p:cNvSpPr txBox="1"/>
            <p:nvPr/>
          </p:nvSpPr>
          <p:spPr>
            <a:xfrm>
              <a:off x="3224663" y="1848928"/>
              <a:ext cx="1564500" cy="18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GIÁO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VIÊN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CÁN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BỘ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KHÁC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TRƯỜNG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;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CHA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MẸ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HỌC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SINH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CỘNG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ĐỒNG</a:t>
              </a:r>
              <a:endParaRPr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113ac30190f_0_366"/>
            <p:cNvSpPr/>
            <p:nvPr/>
          </p:nvSpPr>
          <p:spPr>
            <a:xfrm>
              <a:off x="3271603" y="277339"/>
              <a:ext cx="1470900" cy="1539300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g113ac30190f_0_366"/>
            <p:cNvSpPr/>
            <p:nvPr/>
          </p:nvSpPr>
          <p:spPr>
            <a:xfrm>
              <a:off x="4836249" y="0"/>
              <a:ext cx="1564500" cy="46224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g113ac30190f_0_366"/>
            <p:cNvSpPr txBox="1"/>
            <p:nvPr/>
          </p:nvSpPr>
          <p:spPr>
            <a:xfrm>
              <a:off x="4836249" y="1848928"/>
              <a:ext cx="1564500" cy="18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GIÁO VIÊN 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PHÂN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CÔNG</a:t>
              </a:r>
              <a:endParaRPr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g113ac30190f_0_366"/>
            <p:cNvSpPr/>
            <p:nvPr/>
          </p:nvSpPr>
          <p:spPr>
            <a:xfrm>
              <a:off x="4883188" y="277339"/>
              <a:ext cx="1470900" cy="1539300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g113ac30190f_0_366"/>
            <p:cNvSpPr/>
            <p:nvPr/>
          </p:nvSpPr>
          <p:spPr>
            <a:xfrm>
              <a:off x="256095" y="3697856"/>
              <a:ext cx="5890200" cy="6933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7D5C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13ac30190f_0_387"/>
          <p:cNvSpPr txBox="1"/>
          <p:nvPr/>
        </p:nvSpPr>
        <p:spPr>
          <a:xfrm>
            <a:off x="0" y="1307541"/>
            <a:ext cx="12188700" cy="4572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Calibri"/>
              <a:buNone/>
            </a:pP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Cứ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liệu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đánh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giá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dựa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trên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thông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tin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thu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thập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được</a:t>
            </a:r>
            <a:r>
              <a:rPr lang="en-US" sz="3200" b="1" dirty="0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489" name="Google Shape;489;g113ac30190f_0_387"/>
          <p:cNvGrpSpPr/>
          <p:nvPr/>
        </p:nvGrpSpPr>
        <p:grpSpPr>
          <a:xfrm>
            <a:off x="875613" y="1837818"/>
            <a:ext cx="10429022" cy="4204966"/>
            <a:chOff x="975" y="1136004"/>
            <a:chExt cx="10429022" cy="4204966"/>
          </a:xfrm>
        </p:grpSpPr>
        <p:sp>
          <p:nvSpPr>
            <p:cNvPr id="490" name="Google Shape;490;g113ac30190f_0_387"/>
            <p:cNvSpPr/>
            <p:nvPr/>
          </p:nvSpPr>
          <p:spPr>
            <a:xfrm>
              <a:off x="20827" y="1136004"/>
              <a:ext cx="4893600" cy="759000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g113ac30190f_0_387"/>
            <p:cNvSpPr txBox="1"/>
            <p:nvPr/>
          </p:nvSpPr>
          <p:spPr>
            <a:xfrm>
              <a:off x="43058" y="1158235"/>
              <a:ext cx="48489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Đánh</a:t>
              </a:r>
              <a:r>
                <a:rPr lang="en-US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giá</a:t>
              </a:r>
              <a:r>
                <a:rPr lang="en-US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định</a:t>
              </a:r>
              <a:r>
                <a:rPr lang="en-US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endParaRPr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g113ac30190f_0_387"/>
            <p:cNvSpPr/>
            <p:nvPr/>
          </p:nvSpPr>
          <p:spPr>
            <a:xfrm>
              <a:off x="40678" y="2031652"/>
              <a:ext cx="759000" cy="759000"/>
            </a:xfrm>
            <a:prstGeom prst="roundRect">
              <a:avLst>
                <a:gd name="adj" fmla="val 16670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g113ac30190f_0_387"/>
            <p:cNvSpPr/>
            <p:nvPr/>
          </p:nvSpPr>
          <p:spPr>
            <a:xfrm>
              <a:off x="845243" y="2031652"/>
              <a:ext cx="4089000" cy="759000"/>
            </a:xfrm>
            <a:prstGeom prst="roundRect">
              <a:avLst>
                <a:gd name="adj" fmla="val 1667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g113ac30190f_0_387"/>
            <p:cNvSpPr txBox="1"/>
            <p:nvPr/>
          </p:nvSpPr>
          <p:spPr>
            <a:xfrm>
              <a:off x="882302" y="2068711"/>
              <a:ext cx="40149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Quan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GV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hằng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g113ac30190f_0_387"/>
            <p:cNvSpPr/>
            <p:nvPr/>
          </p:nvSpPr>
          <p:spPr>
            <a:xfrm>
              <a:off x="40678" y="2881758"/>
              <a:ext cx="759000" cy="759000"/>
            </a:xfrm>
            <a:prstGeom prst="roundRect">
              <a:avLst>
                <a:gd name="adj" fmla="val 16670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g113ac30190f_0_387"/>
            <p:cNvSpPr/>
            <p:nvPr/>
          </p:nvSpPr>
          <p:spPr>
            <a:xfrm>
              <a:off x="845243" y="2881758"/>
              <a:ext cx="4089000" cy="759000"/>
            </a:xfrm>
            <a:prstGeom prst="roundRect">
              <a:avLst>
                <a:gd name="adj" fmla="val 16670"/>
              </a:avLst>
            </a:prstGeom>
            <a:solidFill>
              <a:srgbClr val="DB784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g113ac30190f_0_387"/>
            <p:cNvSpPr txBox="1"/>
            <p:nvPr/>
          </p:nvSpPr>
          <p:spPr>
            <a:xfrm>
              <a:off x="882302" y="2918817"/>
              <a:ext cx="40149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lt1"/>
                  </a:solidFill>
                </a:rPr>
                <a:t>Ý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tự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đánh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giá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>
                  <a:solidFill>
                    <a:schemeClr val="lt1"/>
                  </a:solidFill>
                </a:rPr>
                <a:t>HS </a:t>
              </a:r>
              <a:br>
                <a:rPr lang="en-US" sz="2000" dirty="0">
                  <a:solidFill>
                    <a:schemeClr val="lt1"/>
                  </a:solidFill>
                </a:rPr>
              </a:b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mỗi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chủ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đề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g113ac30190f_0_387"/>
            <p:cNvSpPr/>
            <p:nvPr/>
          </p:nvSpPr>
          <p:spPr>
            <a:xfrm>
              <a:off x="975" y="3731864"/>
              <a:ext cx="759000" cy="759000"/>
            </a:xfrm>
            <a:prstGeom prst="roundRect">
              <a:avLst>
                <a:gd name="adj" fmla="val 1667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g113ac30190f_0_387"/>
            <p:cNvSpPr/>
            <p:nvPr/>
          </p:nvSpPr>
          <p:spPr>
            <a:xfrm>
              <a:off x="765837" y="3731864"/>
              <a:ext cx="4168200" cy="759000"/>
            </a:xfrm>
            <a:prstGeom prst="roundRect">
              <a:avLst>
                <a:gd name="adj" fmla="val 16670"/>
              </a:avLst>
            </a:prstGeom>
            <a:solidFill>
              <a:srgbClr val="CB7C6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g113ac30190f_0_387"/>
            <p:cNvSpPr txBox="1"/>
            <p:nvPr/>
          </p:nvSpPr>
          <p:spPr>
            <a:xfrm>
              <a:off x="802896" y="3768923"/>
              <a:ext cx="40941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lt1"/>
                  </a:solidFill>
                </a:rPr>
                <a:t>Đ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ánh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giá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đồng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đẳng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HS</a:t>
              </a:r>
              <a:r>
                <a:rPr lang="en-US" sz="2000" dirty="0">
                  <a:solidFill>
                    <a:schemeClr val="lt1"/>
                  </a:solidFill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lớp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mỗi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chủ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đề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113ac30190f_0_387"/>
            <p:cNvSpPr/>
            <p:nvPr/>
          </p:nvSpPr>
          <p:spPr>
            <a:xfrm>
              <a:off x="40678" y="4581970"/>
              <a:ext cx="759000" cy="759000"/>
            </a:xfrm>
            <a:prstGeom prst="roundRect">
              <a:avLst>
                <a:gd name="adj" fmla="val 1667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g113ac30190f_0_387"/>
            <p:cNvSpPr/>
            <p:nvPr/>
          </p:nvSpPr>
          <p:spPr>
            <a:xfrm>
              <a:off x="845243" y="4581970"/>
              <a:ext cx="4089000" cy="759000"/>
            </a:xfrm>
            <a:prstGeom prst="roundRect">
              <a:avLst>
                <a:gd name="adj" fmla="val 16670"/>
              </a:avLst>
            </a:prstGeom>
            <a:solidFill>
              <a:srgbClr val="BC857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g113ac30190f_0_387"/>
            <p:cNvSpPr txBox="1"/>
            <p:nvPr/>
          </p:nvSpPr>
          <p:spPr>
            <a:xfrm>
              <a:off x="882302" y="4619029"/>
              <a:ext cx="40149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lt1"/>
                  </a:solidFill>
                </a:rPr>
                <a:t>Ý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nhận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xét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cha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mẹ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HS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cộng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đồng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g113ac30190f_0_387"/>
            <p:cNvSpPr/>
            <p:nvPr/>
          </p:nvSpPr>
          <p:spPr>
            <a:xfrm>
              <a:off x="5484225" y="1136004"/>
              <a:ext cx="4893600" cy="759000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g113ac30190f_0_387"/>
            <p:cNvSpPr txBox="1"/>
            <p:nvPr/>
          </p:nvSpPr>
          <p:spPr>
            <a:xfrm>
              <a:off x="5506456" y="1158235"/>
              <a:ext cx="48489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Đánh giá định lượng</a:t>
              </a:r>
              <a:endPara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g113ac30190f_0_387"/>
            <p:cNvSpPr/>
            <p:nvPr/>
          </p:nvSpPr>
          <p:spPr>
            <a:xfrm>
              <a:off x="5208691" y="2809856"/>
              <a:ext cx="759000" cy="759000"/>
            </a:xfrm>
            <a:prstGeom prst="roundRect">
              <a:avLst>
                <a:gd name="adj" fmla="val 1667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7" name="Google Shape;507;g113ac30190f_0_387"/>
            <p:cNvSpPr/>
            <p:nvPr/>
          </p:nvSpPr>
          <p:spPr>
            <a:xfrm>
              <a:off x="6098297" y="1980881"/>
              <a:ext cx="4331700" cy="2298000"/>
            </a:xfrm>
            <a:prstGeom prst="roundRect">
              <a:avLst>
                <a:gd name="adj" fmla="val 16670"/>
              </a:avLst>
            </a:prstGeom>
            <a:solidFill>
              <a:srgbClr val="AF939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g113ac30190f_0_387"/>
            <p:cNvSpPr txBox="1"/>
            <p:nvPr/>
          </p:nvSpPr>
          <p:spPr>
            <a:xfrm>
              <a:off x="6085999" y="2093073"/>
              <a:ext cx="4231790" cy="20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Số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giờ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(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số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lần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)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tham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gia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trải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nghiệm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(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tập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thể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trải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nghiệm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thường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xuyên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xã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hội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phục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vụ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đồng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lao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,...) </a:t>
              </a: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g113ac30190f_0_387"/>
            <p:cNvSpPr/>
            <p:nvPr/>
          </p:nvSpPr>
          <p:spPr>
            <a:xfrm>
              <a:off x="5425485" y="4496140"/>
              <a:ext cx="759000" cy="759000"/>
            </a:xfrm>
            <a:prstGeom prst="roundRect">
              <a:avLst>
                <a:gd name="adj" fmla="val 1667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g113ac30190f_0_387"/>
            <p:cNvSpPr/>
            <p:nvPr/>
          </p:nvSpPr>
          <p:spPr>
            <a:xfrm>
              <a:off x="6188635" y="4419919"/>
              <a:ext cx="4159520" cy="891900"/>
            </a:xfrm>
            <a:prstGeom prst="roundRect">
              <a:avLst>
                <a:gd name="adj" fmla="val 16670"/>
              </a:avLst>
            </a:prstGeom>
            <a:solidFill>
              <a:srgbClr val="A4A4A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g113ac30190f_0_387"/>
            <p:cNvSpPr txBox="1"/>
            <p:nvPr/>
          </p:nvSpPr>
          <p:spPr>
            <a:xfrm>
              <a:off x="6218732" y="4463472"/>
              <a:ext cx="4001700" cy="8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Số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lượng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chất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lượng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các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sản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phẩm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hoàn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thành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được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lưu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trong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hồ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sơ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0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3ac30190f_0_414"/>
          <p:cNvSpPr txBox="1">
            <a:spLocks noGrp="1"/>
          </p:cNvSpPr>
          <p:nvPr>
            <p:ph type="title"/>
          </p:nvPr>
        </p:nvSpPr>
        <p:spPr>
          <a:xfrm>
            <a:off x="990783" y="1049459"/>
            <a:ext cx="86463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đánh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giá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đối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tổng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:  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7" name="Google Shape;517;g113ac30190f_0_414"/>
          <p:cNvGrpSpPr/>
          <p:nvPr/>
        </p:nvGrpSpPr>
        <p:grpSpPr>
          <a:xfrm>
            <a:off x="1374213" y="2512167"/>
            <a:ext cx="5344646" cy="2569885"/>
            <a:chOff x="2612" y="759566"/>
            <a:chExt cx="5344646" cy="2569885"/>
          </a:xfrm>
        </p:grpSpPr>
        <p:sp>
          <p:nvSpPr>
            <p:cNvPr id="518" name="Google Shape;518;g113ac30190f_0_414"/>
            <p:cNvSpPr/>
            <p:nvPr/>
          </p:nvSpPr>
          <p:spPr>
            <a:xfrm>
              <a:off x="5193958" y="2149930"/>
              <a:ext cx="153300" cy="1533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113ac30190f_0_414"/>
            <p:cNvSpPr/>
            <p:nvPr/>
          </p:nvSpPr>
          <p:spPr>
            <a:xfrm>
              <a:off x="4912825" y="2149930"/>
              <a:ext cx="153300" cy="1533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113ac30190f_0_414"/>
            <p:cNvSpPr/>
            <p:nvPr/>
          </p:nvSpPr>
          <p:spPr>
            <a:xfrm>
              <a:off x="4631691" y="2149930"/>
              <a:ext cx="153300" cy="153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113ac30190f_0_414"/>
            <p:cNvSpPr/>
            <p:nvPr/>
          </p:nvSpPr>
          <p:spPr>
            <a:xfrm>
              <a:off x="4351093" y="2149930"/>
              <a:ext cx="153300" cy="1533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113ac30190f_0_414"/>
            <p:cNvSpPr/>
            <p:nvPr/>
          </p:nvSpPr>
          <p:spPr>
            <a:xfrm>
              <a:off x="4069959" y="2149930"/>
              <a:ext cx="153300" cy="15330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113ac30190f_0_414"/>
            <p:cNvSpPr/>
            <p:nvPr/>
          </p:nvSpPr>
          <p:spPr>
            <a:xfrm>
              <a:off x="3635432" y="2073234"/>
              <a:ext cx="306900" cy="3069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113ac30190f_0_414"/>
            <p:cNvSpPr/>
            <p:nvPr/>
          </p:nvSpPr>
          <p:spPr>
            <a:xfrm>
              <a:off x="4943824" y="1833055"/>
              <a:ext cx="153300" cy="1533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113ac30190f_0_414"/>
            <p:cNvSpPr/>
            <p:nvPr/>
          </p:nvSpPr>
          <p:spPr>
            <a:xfrm>
              <a:off x="4943824" y="2469076"/>
              <a:ext cx="153300" cy="153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113ac30190f_0_414"/>
            <p:cNvSpPr/>
            <p:nvPr/>
          </p:nvSpPr>
          <p:spPr>
            <a:xfrm>
              <a:off x="5080650" y="1970805"/>
              <a:ext cx="153300" cy="1533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113ac30190f_0_414"/>
            <p:cNvSpPr/>
            <p:nvPr/>
          </p:nvSpPr>
          <p:spPr>
            <a:xfrm>
              <a:off x="5089736" y="2332083"/>
              <a:ext cx="153300" cy="15330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113ac30190f_0_414"/>
            <p:cNvSpPr/>
            <p:nvPr/>
          </p:nvSpPr>
          <p:spPr>
            <a:xfrm>
              <a:off x="1577071" y="1124151"/>
              <a:ext cx="2309100" cy="22053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113ac30190f_0_414"/>
            <p:cNvSpPr txBox="1"/>
            <p:nvPr/>
          </p:nvSpPr>
          <p:spPr>
            <a:xfrm>
              <a:off x="1915235" y="1447096"/>
              <a:ext cx="1632900" cy="15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về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phẩm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chất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năng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có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thể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phân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ra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làm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một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số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mức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để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xếp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1" i="0" u="none" strike="noStrike" cap="none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loại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. </a:t>
              </a:r>
              <a:endParaRPr sz="2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1" name="Google Shape;531;g113ac30190f_0_414"/>
            <p:cNvSpPr/>
            <p:nvPr/>
          </p:nvSpPr>
          <p:spPr>
            <a:xfrm>
              <a:off x="1586394" y="1379341"/>
              <a:ext cx="153300" cy="153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g113ac30190f_0_414"/>
            <p:cNvSpPr/>
            <p:nvPr/>
          </p:nvSpPr>
          <p:spPr>
            <a:xfrm>
              <a:off x="1314746" y="1155407"/>
              <a:ext cx="153300" cy="1533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113ac30190f_0_414"/>
            <p:cNvSpPr/>
            <p:nvPr/>
          </p:nvSpPr>
          <p:spPr>
            <a:xfrm>
              <a:off x="987113" y="1155407"/>
              <a:ext cx="153300" cy="15330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g113ac30190f_0_414"/>
            <p:cNvSpPr/>
            <p:nvPr/>
          </p:nvSpPr>
          <p:spPr>
            <a:xfrm>
              <a:off x="659480" y="1155407"/>
              <a:ext cx="153300" cy="1533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g113ac30190f_0_414"/>
            <p:cNvSpPr/>
            <p:nvPr/>
          </p:nvSpPr>
          <p:spPr>
            <a:xfrm>
              <a:off x="331313" y="1155407"/>
              <a:ext cx="153300" cy="1533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113ac30190f_0_414"/>
            <p:cNvSpPr/>
            <p:nvPr/>
          </p:nvSpPr>
          <p:spPr>
            <a:xfrm>
              <a:off x="3681" y="1155407"/>
              <a:ext cx="153300" cy="153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g113ac30190f_0_414"/>
            <p:cNvSpPr/>
            <p:nvPr/>
          </p:nvSpPr>
          <p:spPr>
            <a:xfrm>
              <a:off x="2612" y="759566"/>
              <a:ext cx="1797900" cy="39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g113ac30190f_0_414"/>
            <p:cNvSpPr txBox="1"/>
            <p:nvPr/>
          </p:nvSpPr>
          <p:spPr>
            <a:xfrm>
              <a:off x="2612" y="759566"/>
              <a:ext cx="1797900" cy="39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Đánh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thường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xuyên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 </a:t>
              </a:r>
              <a:endParaRPr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0" name="Google Shape;540;g113ac30190f_0_414"/>
            <p:cNvSpPr/>
            <p:nvPr/>
          </p:nvSpPr>
          <p:spPr>
            <a:xfrm>
              <a:off x="1549072" y="2671864"/>
              <a:ext cx="153300" cy="1533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113ac30190f_0_414"/>
            <p:cNvSpPr/>
            <p:nvPr/>
          </p:nvSpPr>
          <p:spPr>
            <a:xfrm>
              <a:off x="1258763" y="2933121"/>
              <a:ext cx="153300" cy="153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113ac30190f_0_414"/>
            <p:cNvSpPr/>
            <p:nvPr/>
          </p:nvSpPr>
          <p:spPr>
            <a:xfrm>
              <a:off x="987113" y="3129064"/>
              <a:ext cx="153300" cy="1533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113ac30190f_0_414"/>
            <p:cNvSpPr/>
            <p:nvPr/>
          </p:nvSpPr>
          <p:spPr>
            <a:xfrm>
              <a:off x="659480" y="3129064"/>
              <a:ext cx="153300" cy="15330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113ac30190f_0_414"/>
            <p:cNvSpPr/>
            <p:nvPr/>
          </p:nvSpPr>
          <p:spPr>
            <a:xfrm>
              <a:off x="331313" y="3129064"/>
              <a:ext cx="153300" cy="1533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113ac30190f_0_414"/>
            <p:cNvSpPr/>
            <p:nvPr/>
          </p:nvSpPr>
          <p:spPr>
            <a:xfrm>
              <a:off x="3681" y="3129064"/>
              <a:ext cx="153300" cy="1533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113ac30190f_0_414"/>
            <p:cNvSpPr/>
            <p:nvPr/>
          </p:nvSpPr>
          <p:spPr>
            <a:xfrm>
              <a:off x="152401" y="2732970"/>
              <a:ext cx="1498500" cy="39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g113ac30190f_0_414"/>
            <p:cNvSpPr txBox="1"/>
            <p:nvPr/>
          </p:nvSpPr>
          <p:spPr>
            <a:xfrm>
              <a:off x="152401" y="2732970"/>
              <a:ext cx="1498500" cy="39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Đánh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giá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kì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548" name="Google Shape;548;g113ac30190f_0_414"/>
          <p:cNvSpPr txBox="1">
            <a:spLocks noGrp="1"/>
          </p:cNvSpPr>
          <p:nvPr>
            <p:ph type="body" idx="2"/>
          </p:nvPr>
        </p:nvSpPr>
        <p:spPr>
          <a:xfrm>
            <a:off x="6899988" y="3114870"/>
            <a:ext cx="4567334" cy="19050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quả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đánh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giá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Hoạt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động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trải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nghiệm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hướng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nghiệp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được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ghi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vào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hồ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sơ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HS (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tương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đương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môn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Calibri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+mn-lt"/>
                <a:sym typeface="Calibri"/>
              </a:rPr>
              <a:t>).</a:t>
            </a:r>
            <a:endParaRPr dirty="0">
              <a:solidFill>
                <a:srgbClr val="0070C0"/>
              </a:solidFill>
              <a:latin typeface="+mn-lt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13ac30190f_0_450"/>
          <p:cNvSpPr txBox="1">
            <a:spLocks noGrp="1"/>
          </p:cNvSpPr>
          <p:nvPr>
            <p:ph type="title"/>
          </p:nvPr>
        </p:nvSpPr>
        <p:spPr>
          <a:xfrm>
            <a:off x="444138" y="2185217"/>
            <a:ext cx="11582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000" b="1" dirty="0" err="1"/>
              <a:t>CÁCH</a:t>
            </a:r>
            <a:r>
              <a:rPr lang="en-US" sz="4000" b="1" dirty="0"/>
              <a:t> </a:t>
            </a:r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SÁCH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TỔ</a:t>
            </a:r>
            <a:r>
              <a:rPr lang="en-US" sz="4000" b="1" dirty="0"/>
              <a:t> </a:t>
            </a:r>
            <a:r>
              <a:rPr lang="en-US" sz="4000" b="1" dirty="0" err="1"/>
              <a:t>CHỨC</a:t>
            </a:r>
            <a:r>
              <a:rPr lang="en-US" sz="4000" b="1" dirty="0"/>
              <a:t> </a:t>
            </a:r>
            <a:br>
              <a:rPr lang="en-US" sz="4000" b="1" dirty="0"/>
            </a:br>
            <a:r>
              <a:rPr lang="en-US" sz="4000" b="1" dirty="0" err="1"/>
              <a:t>HOẠT</a:t>
            </a:r>
            <a:r>
              <a:rPr lang="en-US" sz="4000" b="1" dirty="0"/>
              <a:t> </a:t>
            </a:r>
            <a:r>
              <a:rPr lang="en-US" sz="4000" b="1" dirty="0" err="1"/>
              <a:t>ĐỘNG</a:t>
            </a:r>
            <a:r>
              <a:rPr lang="en-US" sz="4000" b="1" dirty="0"/>
              <a:t> </a:t>
            </a:r>
            <a:r>
              <a:rPr lang="en-US" sz="4000" b="1" dirty="0" err="1"/>
              <a:t>TRẢI</a:t>
            </a:r>
            <a:r>
              <a:rPr lang="en-US" sz="4000" b="1" dirty="0"/>
              <a:t> </a:t>
            </a:r>
            <a:r>
              <a:rPr lang="en-US" sz="4000" b="1" dirty="0" err="1"/>
              <a:t>NGHIỆM</a:t>
            </a:r>
            <a:r>
              <a:rPr lang="en-US" sz="4000" b="1" dirty="0"/>
              <a:t>, </a:t>
            </a:r>
            <a:r>
              <a:rPr lang="en-US" sz="4000" b="1" dirty="0" err="1"/>
              <a:t>HƯỚNG</a:t>
            </a:r>
            <a:r>
              <a:rPr lang="en-US" sz="4000" b="1" dirty="0"/>
              <a:t> </a:t>
            </a:r>
            <a:r>
              <a:rPr lang="en-US" sz="4000" b="1" dirty="0" err="1"/>
              <a:t>NGHIỆP</a:t>
            </a:r>
            <a:endParaRPr sz="4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13ac3019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82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13ac30190f_0_0"/>
          <p:cNvSpPr txBox="1">
            <a:spLocks noGrp="1"/>
          </p:cNvSpPr>
          <p:nvPr>
            <p:ph type="title"/>
          </p:nvPr>
        </p:nvSpPr>
        <p:spPr>
          <a:xfrm>
            <a:off x="483408" y="1016256"/>
            <a:ext cx="6283152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SÁCH GIÁO KHOA</a:t>
            </a:r>
            <a:b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HOẠT ĐỘNG TRẢI NGHIỆM, HƯỚNG NGHIỆP </a:t>
            </a: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13ac30190f_0_0"/>
          <p:cNvSpPr txBox="1">
            <a:spLocks noGrp="1"/>
          </p:cNvSpPr>
          <p:nvPr>
            <p:ph type="body" idx="1"/>
          </p:nvPr>
        </p:nvSpPr>
        <p:spPr>
          <a:xfrm>
            <a:off x="385642" y="5057244"/>
            <a:ext cx="30237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n-US" sz="19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ĐINH THỊ KIM THOA </a:t>
            </a:r>
            <a:endParaRPr sz="31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n-US" sz="19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(TỔNG CHỦ BIÊN)</a:t>
            </a:r>
            <a:endParaRPr sz="31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n-US" sz="19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100" dirty="0"/>
          </a:p>
        </p:txBody>
      </p:sp>
      <p:sp>
        <p:nvSpPr>
          <p:cNvPr id="173" name="Google Shape;173;g113ac30190f_0_0"/>
          <p:cNvSpPr txBox="1"/>
          <p:nvPr/>
        </p:nvSpPr>
        <p:spPr>
          <a:xfrm>
            <a:off x="4182536" y="5394150"/>
            <a:ext cx="29142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320"/>
              <a:buFont typeface="Arial"/>
              <a:buNone/>
            </a:pPr>
            <a:r>
              <a:rPr lang="en-US" sz="1800" b="1" dirty="0">
                <a:solidFill>
                  <a:srgbClr val="002060"/>
                </a:solidFill>
              </a:rPr>
              <a:t>NGUYỄN HỒNG KIÊN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32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 b="1" dirty="0">
                <a:solidFill>
                  <a:srgbClr val="002060"/>
                </a:solidFill>
              </a:rPr>
              <a:t>CHỦ BIÊN</a:t>
            </a:r>
            <a:r>
              <a:rPr lang="en-US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32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410A4-2492-3D8D-C5F9-27EA9030B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4" t="10556" r="18998" b="54305"/>
          <a:stretch/>
        </p:blipFill>
        <p:spPr>
          <a:xfrm>
            <a:off x="2382797" y="2492375"/>
            <a:ext cx="2608345" cy="24098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BDB99E-73FA-7F52-C7C7-3C8228982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54" y="631825"/>
            <a:ext cx="4206875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Google Shape;581;p3">
            <a:extLst>
              <a:ext uri="{FF2B5EF4-FFF2-40B4-BE49-F238E27FC236}">
                <a16:creationId xmlns:a16="http://schemas.microsoft.com/office/drawing/2014/main" id="{50AC2C0C-D690-4D81-4BBE-12254B8231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677988" y="1873250"/>
            <a:ext cx="1746250" cy="338138"/>
          </a:xfrm>
        </p:spPr>
        <p:txBody>
          <a:bodyPr>
            <a:spAutoFit/>
          </a:bodyPr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giáo khoa </a:t>
            </a:r>
          </a:p>
        </p:txBody>
      </p:sp>
      <p:sp>
        <p:nvSpPr>
          <p:cNvPr id="8196" name="Google Shape;582;p3">
            <a:extLst>
              <a:ext uri="{FF2B5EF4-FFF2-40B4-BE49-F238E27FC236}">
                <a16:creationId xmlns:a16="http://schemas.microsoft.com/office/drawing/2014/main" id="{40A767B9-6FF6-0448-201A-F7506A7D2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050" y="18462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accent2"/>
                </a:solidFill>
              </a:rPr>
              <a:t>Sách bài tập</a:t>
            </a:r>
          </a:p>
        </p:txBody>
      </p:sp>
      <p:sp>
        <p:nvSpPr>
          <p:cNvPr id="8197" name="Google Shape;583;p3">
            <a:extLst>
              <a:ext uri="{FF2B5EF4-FFF2-40B4-BE49-F238E27FC236}">
                <a16:creationId xmlns:a16="http://schemas.microsoft.com/office/drawing/2014/main" id="{9EF8341A-2CB9-0989-BDC7-C41CD4D59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388" y="1847850"/>
            <a:ext cx="1620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accent2"/>
                </a:solidFill>
              </a:rPr>
              <a:t>Sách giáo viên</a:t>
            </a:r>
          </a:p>
        </p:txBody>
      </p:sp>
      <p:pic>
        <p:nvPicPr>
          <p:cNvPr id="8198" name="Picture 8">
            <a:extLst>
              <a:ext uri="{FF2B5EF4-FFF2-40B4-BE49-F238E27FC236}">
                <a16:creationId xmlns:a16="http://schemas.microsoft.com/office/drawing/2014/main" id="{F3AE2C50-2BD5-A4C7-1BC2-240D03AE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178050"/>
            <a:ext cx="30448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>
            <a:extLst>
              <a:ext uri="{FF2B5EF4-FFF2-40B4-BE49-F238E27FC236}">
                <a16:creationId xmlns:a16="http://schemas.microsoft.com/office/drawing/2014/main" id="{D4DDD01A-87B1-D0A0-5DFA-FA9DDB6E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2211388"/>
            <a:ext cx="30591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B6148D24-DEC0-A902-9409-B8D6FCDE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211388"/>
            <a:ext cx="3014663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94D6BB-33D3-482B-032A-493FC49599AE}"/>
              </a:ext>
            </a:extLst>
          </p:cNvPr>
          <p:cNvSpPr/>
          <p:nvPr/>
        </p:nvSpPr>
        <p:spPr>
          <a:xfrm>
            <a:off x="457200" y="1287624"/>
            <a:ext cx="11420669" cy="494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2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"/>
          <p:cNvSpPr txBox="1">
            <a:spLocks noGrp="1"/>
          </p:cNvSpPr>
          <p:nvPr>
            <p:ph type="title"/>
          </p:nvPr>
        </p:nvSpPr>
        <p:spPr>
          <a:xfrm>
            <a:off x="5914242" y="1209374"/>
            <a:ext cx="4694663" cy="16319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Tất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cả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YCCĐ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của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Chương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trình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được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thể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hiện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thông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qua 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</a:b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các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mục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tiêu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của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9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chủ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đề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93" name="Google Shape;593;p4"/>
          <p:cNvSpPr txBox="1">
            <a:spLocks noGrp="1"/>
          </p:cNvSpPr>
          <p:nvPr>
            <p:ph type="body" idx="1"/>
          </p:nvPr>
        </p:nvSpPr>
        <p:spPr>
          <a:xfrm>
            <a:off x="5914243" y="3096847"/>
            <a:ext cx="5049226" cy="241971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11430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9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chủ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đề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phản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ánh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đầy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đủ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4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mạch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nội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dung </a:t>
            </a:r>
            <a:b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hoạt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động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của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Chương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trình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: 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lv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Hướng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vào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bản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thân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85750" lv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Hướng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đến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xã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hội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: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gia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đình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nhà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trường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và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xã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hội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85750" lv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Hướng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đến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tự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nhiên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85750" lv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Hướng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nghiệp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94" name="Google Shape;594;p4"/>
          <p:cNvSpPr txBox="1"/>
          <p:nvPr/>
        </p:nvSpPr>
        <p:spPr>
          <a:xfrm>
            <a:off x="3155296" y="557230"/>
            <a:ext cx="6241816" cy="54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CẤU TRÚC SÁCH GIÁO KHOA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01ADF-7382-05D6-F542-2EB1F9A0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009" y="1576873"/>
            <a:ext cx="3478875" cy="49358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7FBDCD-3014-1E80-03FE-6FA245EA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68" y="1674440"/>
            <a:ext cx="2511851" cy="3513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1743E-F987-F167-E1E1-5F51A342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32" y="1654648"/>
            <a:ext cx="2528082" cy="3551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BC17F-D7BD-057B-DC7C-DFEAAF0B9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739" y="1621627"/>
            <a:ext cx="2539034" cy="35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13ac3019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82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13ac30190f_0_0"/>
          <p:cNvSpPr txBox="1">
            <a:spLocks noGrp="1"/>
          </p:cNvSpPr>
          <p:nvPr>
            <p:ph type="title"/>
          </p:nvPr>
        </p:nvSpPr>
        <p:spPr>
          <a:xfrm>
            <a:off x="483408" y="1016256"/>
            <a:ext cx="6283152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SÁCH GIÁO KHOA</a:t>
            </a:r>
            <a:b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HOẠT ĐỘNG TRẢI NGHIỆM, HƯỚNG NGHIỆP 9</a:t>
            </a: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13ac30190f_0_0"/>
          <p:cNvSpPr txBox="1">
            <a:spLocks noGrp="1"/>
          </p:cNvSpPr>
          <p:nvPr>
            <p:ph type="body" idx="1"/>
          </p:nvPr>
        </p:nvSpPr>
        <p:spPr>
          <a:xfrm>
            <a:off x="402268" y="5323251"/>
            <a:ext cx="30237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n-US" sz="19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ĐINH THỊ KIM THOA </a:t>
            </a:r>
            <a:endParaRPr sz="31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n-US" sz="19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(TỔNG CHỦ BIÊN)</a:t>
            </a:r>
            <a:endParaRPr sz="31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n-US" sz="19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100" dirty="0"/>
          </a:p>
        </p:txBody>
      </p:sp>
      <p:sp>
        <p:nvSpPr>
          <p:cNvPr id="173" name="Google Shape;173;g113ac30190f_0_0"/>
          <p:cNvSpPr txBox="1"/>
          <p:nvPr/>
        </p:nvSpPr>
        <p:spPr>
          <a:xfrm>
            <a:off x="4199162" y="5660157"/>
            <a:ext cx="29142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320"/>
              <a:buFont typeface="Arial"/>
              <a:buNone/>
            </a:pPr>
            <a:r>
              <a:rPr lang="en-US" sz="1800" b="1" dirty="0">
                <a:solidFill>
                  <a:srgbClr val="002060"/>
                </a:solidFill>
              </a:rPr>
              <a:t>NGUYỄN HỒNG KIÊN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32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 b="1" dirty="0">
                <a:solidFill>
                  <a:srgbClr val="002060"/>
                </a:solidFill>
              </a:rPr>
              <a:t>CHỦ BIÊN</a:t>
            </a:r>
            <a:r>
              <a:rPr lang="en-US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32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E6DEB80D-6FAA-721A-80F5-2329AA9D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069" y="1093872"/>
            <a:ext cx="3450345" cy="48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1B34B-4A49-8B14-C5BC-B4287A253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64" t="10556" r="18998" b="54305"/>
          <a:stretch/>
        </p:blipFill>
        <p:spPr>
          <a:xfrm>
            <a:off x="2348544" y="2941174"/>
            <a:ext cx="2608345" cy="24098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8595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D3AE0-CCFB-743F-A0E8-1BC5248FE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37" y="1656689"/>
            <a:ext cx="2561402" cy="3620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9A32A-5089-CE3E-87D1-97DA4505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661" y="1677708"/>
            <a:ext cx="2566093" cy="3599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BA4CF-8983-8C54-2E07-F6531AAC2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525" y="1704282"/>
            <a:ext cx="2544019" cy="35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04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CB648C-73D0-108A-EDFE-58030A1C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84" y="1658470"/>
            <a:ext cx="2629861" cy="3721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5916E-81F2-C85A-FCF4-468D3CF7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15" y="1657984"/>
            <a:ext cx="2637848" cy="3725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E898B-FD3C-3366-3E02-4FA1EF57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30" y="1695365"/>
            <a:ext cx="2619048" cy="36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45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"/>
          <p:cNvSpPr txBox="1">
            <a:spLocks noGrp="1"/>
          </p:cNvSpPr>
          <p:nvPr>
            <p:ph type="title"/>
          </p:nvPr>
        </p:nvSpPr>
        <p:spPr>
          <a:xfrm>
            <a:off x="737617" y="1542921"/>
            <a:ext cx="4717210" cy="72733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CẤU TRÚC CHỦ ĐỀ</a:t>
            </a: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</a:br>
            <a:endParaRPr lang="en-US" sz="41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02" name="Google Shape;602;p5"/>
          <p:cNvSpPr txBox="1">
            <a:spLocks noGrp="1"/>
          </p:cNvSpPr>
          <p:nvPr>
            <p:ph type="body" idx="2"/>
          </p:nvPr>
        </p:nvSpPr>
        <p:spPr>
          <a:xfrm>
            <a:off x="829057" y="2117183"/>
            <a:ext cx="3697223" cy="355358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Cấu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trúc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chủ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đề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bám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sát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yêu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cầu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về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kế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hoạch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chủ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đề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giáo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dục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phát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triển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năng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lực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do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Bộ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Giáo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dục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và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Đào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tạo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hướng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dẫn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đồng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thời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tạo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mọi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cơ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hội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học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sinh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trải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nghiệm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.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Mỗi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chủ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đề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bắt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đầu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với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: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   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Tên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chủ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đề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   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Tranh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chủ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đề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   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Mục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tiêu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272B06-5187-4401-70FB-A583B153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9" y="929668"/>
            <a:ext cx="3142602" cy="445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"/>
          <p:cNvSpPr txBox="1">
            <a:spLocks noGrp="1"/>
          </p:cNvSpPr>
          <p:nvPr>
            <p:ph type="title"/>
          </p:nvPr>
        </p:nvSpPr>
        <p:spPr>
          <a:xfrm>
            <a:off x="788276" y="856008"/>
            <a:ext cx="4979478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CẤU TRÚC CHỦ ĐỀ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"/>
          <p:cNvSpPr txBox="1">
            <a:spLocks noGrp="1"/>
          </p:cNvSpPr>
          <p:nvPr>
            <p:ph type="body" idx="1"/>
          </p:nvPr>
        </p:nvSpPr>
        <p:spPr>
          <a:xfrm>
            <a:off x="838200" y="1985064"/>
            <a:ext cx="4103077" cy="40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3000" b="1" dirty="0">
                <a:latin typeface="Arial"/>
                <a:ea typeface="Arial"/>
                <a:cs typeface="Arial"/>
                <a:sym typeface="Arial"/>
              </a:rPr>
              <a:t>Trang </a:t>
            </a:r>
            <a:r>
              <a:rPr lang="en-US" sz="3000" b="1" dirty="0" err="1">
                <a:latin typeface="Arial"/>
                <a:ea typeface="Arial"/>
                <a:cs typeface="Arial"/>
                <a:sym typeface="Arial"/>
              </a:rPr>
              <a:t>định</a:t>
            </a:r>
            <a:r>
              <a:rPr lang="en-US" sz="3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1" dirty="0" err="1">
                <a:latin typeface="Arial"/>
                <a:ea typeface="Arial"/>
                <a:cs typeface="Arial"/>
                <a:sym typeface="Arial"/>
              </a:rPr>
              <a:t>hướng</a:t>
            </a:r>
            <a:endParaRPr sz="3000" b="1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dẫn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. Trong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dẫn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này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chỉ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nối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giữa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nhiệm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vụ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Định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hướng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nhiệm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vụ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6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dục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Gợi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ý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nhiệm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vụ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6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Sinh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dưới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cờ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Sinh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lớp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94269-6284-2E5C-13C8-8FC2677D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568" y="835129"/>
            <a:ext cx="3564365" cy="49968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22458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CẤU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TRÚC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ĐỀ</a:t>
            </a:r>
            <a:endParaRPr dirty="0"/>
          </a:p>
        </p:txBody>
      </p:sp>
      <p:sp>
        <p:nvSpPr>
          <p:cNvPr id="618" name="Google Shape;618;p7"/>
          <p:cNvSpPr txBox="1">
            <a:spLocks noGrp="1"/>
          </p:cNvSpPr>
          <p:nvPr>
            <p:ph type="body" idx="2"/>
          </p:nvPr>
        </p:nvSpPr>
        <p:spPr>
          <a:xfrm>
            <a:off x="1136264" y="2460712"/>
            <a:ext cx="3631628" cy="3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3000" b="1" dirty="0" err="1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3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1" dirty="0" err="1">
                <a:latin typeface="Arial"/>
                <a:ea typeface="Arial"/>
                <a:cs typeface="Arial"/>
                <a:sym typeface="Arial"/>
              </a:rPr>
              <a:t>nhiệm</a:t>
            </a:r>
            <a:r>
              <a:rPr lang="en-US" sz="3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1" dirty="0" err="1">
                <a:latin typeface="Arial"/>
                <a:ea typeface="Arial"/>
                <a:cs typeface="Arial"/>
                <a:sym typeface="Arial"/>
              </a:rPr>
              <a:t>vụ</a:t>
            </a:r>
            <a:endParaRPr sz="3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dục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triển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tiếp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cận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chu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trình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trải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nghiệm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gồm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giai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latin typeface="Arial"/>
                <a:ea typeface="Arial"/>
                <a:cs typeface="Arial"/>
                <a:sym typeface="Arial"/>
              </a:rPr>
              <a:t>đoạn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:</a:t>
            </a:r>
            <a:endParaRPr sz="2600" dirty="0"/>
          </a:p>
        </p:txBody>
      </p:sp>
      <p:grpSp>
        <p:nvGrpSpPr>
          <p:cNvPr id="619" name="Google Shape;619;p7"/>
          <p:cNvGrpSpPr/>
          <p:nvPr/>
        </p:nvGrpSpPr>
        <p:grpSpPr>
          <a:xfrm>
            <a:off x="5667090" y="1595718"/>
            <a:ext cx="5987027" cy="3818964"/>
            <a:chOff x="1396" y="0"/>
            <a:chExt cx="5987027" cy="3818964"/>
          </a:xfrm>
        </p:grpSpPr>
        <p:sp>
          <p:nvSpPr>
            <p:cNvPr id="620" name="Google Shape;620;p7"/>
            <p:cNvSpPr/>
            <p:nvPr/>
          </p:nvSpPr>
          <p:spPr>
            <a:xfrm>
              <a:off x="1396" y="0"/>
              <a:ext cx="1463479" cy="3818964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 txBox="1"/>
            <p:nvPr/>
          </p:nvSpPr>
          <p:spPr>
            <a:xfrm>
              <a:off x="1396" y="1527585"/>
              <a:ext cx="1463479" cy="1527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KHÁM PHÁ - KẾT NỐI KINH NGHIỆM</a:t>
              </a: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97278" y="229137"/>
              <a:ext cx="1271715" cy="127171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999" r="-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1508780" y="0"/>
              <a:ext cx="1463479" cy="3818964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 txBox="1"/>
            <p:nvPr/>
          </p:nvSpPr>
          <p:spPr>
            <a:xfrm>
              <a:off x="1508780" y="1527585"/>
              <a:ext cx="1463479" cy="1527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RÈN LUYỆN KĨ NĂNG</a:t>
              </a: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1604662" y="229137"/>
              <a:ext cx="1271715" cy="127171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999" r="-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3016164" y="0"/>
              <a:ext cx="1463479" cy="3818964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 txBox="1"/>
            <p:nvPr/>
          </p:nvSpPr>
          <p:spPr>
            <a:xfrm>
              <a:off x="3016164" y="1527585"/>
              <a:ext cx="1463479" cy="1527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VẬN DỤNG - MỞ RỘNG</a:t>
              </a: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3112046" y="229137"/>
              <a:ext cx="1271715" cy="127171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1998" r="-1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4524944" y="0"/>
              <a:ext cx="1463479" cy="3818964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 txBox="1"/>
            <p:nvPr/>
          </p:nvSpPr>
          <p:spPr>
            <a:xfrm>
              <a:off x="4524944" y="1527585"/>
              <a:ext cx="1463479" cy="1527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TỰ ĐÁNH GIÁ</a:t>
              </a: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4619430" y="229137"/>
              <a:ext cx="1271715" cy="1271715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39536" y="3055171"/>
              <a:ext cx="5509350" cy="572844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B3CAE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637;p8">
            <a:extLst>
              <a:ext uri="{FF2B5EF4-FFF2-40B4-BE49-F238E27FC236}">
                <a16:creationId xmlns:a16="http://schemas.microsoft.com/office/drawing/2014/main" id="{94D31E17-ABC0-5B9A-7AAF-A5E89E49E93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068388" y="587375"/>
            <a:ext cx="10515600" cy="132556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Các nhiệm vụ khám phá và rèn luyện</a:t>
            </a:r>
          </a:p>
        </p:txBody>
      </p:sp>
      <p:sp>
        <p:nvSpPr>
          <p:cNvPr id="18435" name="Google Shape;638;p8">
            <a:extLst>
              <a:ext uri="{FF2B5EF4-FFF2-40B4-BE49-F238E27FC236}">
                <a16:creationId xmlns:a16="http://schemas.microsoft.com/office/drawing/2014/main" id="{13E83D5F-9341-47E4-067B-40F7B63C3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1790700"/>
            <a:ext cx="1062038" cy="247650"/>
          </a:xfrm>
          <a:prstGeom prst="rightArrow">
            <a:avLst>
              <a:gd name="adj1" fmla="val 50000"/>
              <a:gd name="adj2" fmla="val 49953"/>
            </a:avLst>
          </a:prstGeom>
          <a:solidFill>
            <a:srgbClr val="FFD9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436" name="Google Shape;639;p8">
            <a:extLst>
              <a:ext uri="{FF2B5EF4-FFF2-40B4-BE49-F238E27FC236}">
                <a16:creationId xmlns:a16="http://schemas.microsoft.com/office/drawing/2014/main" id="{D762DBD7-FC56-680B-F37D-321F13C5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1781175"/>
            <a:ext cx="1149350" cy="277813"/>
          </a:xfrm>
          <a:prstGeom prst="rightArrow">
            <a:avLst>
              <a:gd name="adj1" fmla="val 50000"/>
              <a:gd name="adj2" fmla="val 5004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8437" name="Graphic 2" descr="Magnifying glass">
            <a:extLst>
              <a:ext uri="{FF2B5EF4-FFF2-40B4-BE49-F238E27FC236}">
                <a16:creationId xmlns:a16="http://schemas.microsoft.com/office/drawing/2014/main" id="{79230454-5814-AB5B-575D-7BCE8764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1" y="940610"/>
            <a:ext cx="565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FEFE02-D344-7421-BEAD-0E27E14FF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88" y="1710314"/>
            <a:ext cx="2930611" cy="4120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E49F69-3F28-465B-3CBE-C7AB752AF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702" y="1677062"/>
            <a:ext cx="2997114" cy="42143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648;p9">
            <a:extLst>
              <a:ext uri="{FF2B5EF4-FFF2-40B4-BE49-F238E27FC236}">
                <a16:creationId xmlns:a16="http://schemas.microsoft.com/office/drawing/2014/main" id="{0C0182E2-9DAA-B6DE-3886-A68F054F1FC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054100" y="590550"/>
            <a:ext cx="7608888" cy="9175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Các nhiệm vụ vận dụng và đánh giá</a:t>
            </a:r>
          </a:p>
        </p:txBody>
      </p:sp>
      <p:sp>
        <p:nvSpPr>
          <p:cNvPr id="20483" name="Google Shape;649;p9">
            <a:extLst>
              <a:ext uri="{FF2B5EF4-FFF2-40B4-BE49-F238E27FC236}">
                <a16:creationId xmlns:a16="http://schemas.microsoft.com/office/drawing/2014/main" id="{995A9FCD-2143-3918-0153-6651285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0" y="1712913"/>
            <a:ext cx="739775" cy="282575"/>
          </a:xfrm>
          <a:prstGeom prst="rightArrow">
            <a:avLst>
              <a:gd name="adj1" fmla="val 50000"/>
              <a:gd name="adj2" fmla="val 49839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4" name="Google Shape;650;p9">
            <a:extLst>
              <a:ext uri="{FF2B5EF4-FFF2-40B4-BE49-F238E27FC236}">
                <a16:creationId xmlns:a16="http://schemas.microsoft.com/office/drawing/2014/main" id="{32DCC58C-3C28-A266-E101-A897F05CF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693863"/>
            <a:ext cx="755650" cy="242887"/>
          </a:xfrm>
          <a:prstGeom prst="rightArrow">
            <a:avLst>
              <a:gd name="adj1" fmla="val 50000"/>
              <a:gd name="adj2" fmla="val 50095"/>
            </a:avLst>
          </a:prstGeom>
          <a:solidFill>
            <a:srgbClr val="7030A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0485" name="Graphic 1" descr="Magnifying glass">
            <a:extLst>
              <a:ext uri="{FF2B5EF4-FFF2-40B4-BE49-F238E27FC236}">
                <a16:creationId xmlns:a16="http://schemas.microsoft.com/office/drawing/2014/main" id="{1843C01D-97F6-E8DC-6E72-DE440D8E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2163"/>
            <a:ext cx="5667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4B5352-71E7-9822-B87A-FF3EF8430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676" y="1515312"/>
            <a:ext cx="3202477" cy="4493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81B03-8651-1294-3A83-42778DD7B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055" y="1473172"/>
            <a:ext cx="3240284" cy="45452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2" name="Rectangle 667" descr="&quot;&quot;">
            <a:extLst>
              <a:ext uri="{FF2B5EF4-FFF2-40B4-BE49-F238E27FC236}">
                <a16:creationId xmlns:a16="http://schemas.microsoft.com/office/drawing/2014/main" id="{21B8C308-44A9-C438-1431-F1D910C8A7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sp>
        <p:nvSpPr>
          <p:cNvPr id="658" name="Google Shape;658;p10">
            <a:extLst>
              <a:ext uri="{FF2B5EF4-FFF2-40B4-BE49-F238E27FC236}">
                <a16:creationId xmlns:a16="http://schemas.microsoft.com/office/drawing/2014/main" id="{EF6A89DF-C54B-5568-6217-8A0F60D11AC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69875" y="633413"/>
            <a:ext cx="6310313" cy="2943225"/>
          </a:xfrm>
        </p:spPr>
        <p:txBody>
          <a:bodyPr lIns="91440" tIns="45720" rIns="91440" bIns="45720" anchor="b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anose="020F0502020204030204" pitchFamily="34" charset="0"/>
              <a:buNone/>
            </a:pPr>
            <a:r>
              <a:rPr lang="en-US" altLang="en-US" sz="3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VÀ VAI TRÒ </a:t>
            </a:r>
            <a:br>
              <a:rPr lang="en-US" altLang="en-US" sz="3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SÁCH GIÁO KHOA</a:t>
            </a: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358ED286-44BF-9D02-E8D9-5851B2AE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847725"/>
            <a:ext cx="395605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1"/>
          <p:cNvSpPr txBox="1">
            <a:spLocks noGrp="1"/>
          </p:cNvSpPr>
          <p:nvPr>
            <p:ph type="title"/>
          </p:nvPr>
        </p:nvSpPr>
        <p:spPr>
          <a:xfrm>
            <a:off x="1032545" y="763334"/>
            <a:ext cx="5169407" cy="1800526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SÁCH GIÁO KHOA</a:t>
            </a:r>
          </a:p>
        </p:txBody>
      </p:sp>
      <p:sp>
        <p:nvSpPr>
          <p:cNvPr id="665" name="Google Shape;665;p11"/>
          <p:cNvSpPr txBox="1">
            <a:spLocks noGrp="1"/>
          </p:cNvSpPr>
          <p:nvPr>
            <p:ph type="body" idx="1"/>
          </p:nvPr>
        </p:nvSpPr>
        <p:spPr>
          <a:xfrm>
            <a:off x="1496568" y="2541085"/>
            <a:ext cx="3961839" cy="3553581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Bộ sách là sự cụ thể hoá của giáo dục cá biệt hoá và tạo 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cơ hội bình đẳng cho mọi HS tham gia hoạt động.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Thiết kế các nhiệm vụ vừa sức, phù hợp với năng lực và đặc điểm tâm sinh lí học sinh. </a:t>
            </a:r>
            <a:endParaRPr lang="vi-VN" sz="2000" dirty="0"/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Có các nhiệm vụ thiết kế mở, linh hoạt, phù hợp với điều kiện gia đình, cơ sở giáo dục và địa phương.</a:t>
            </a:r>
          </a:p>
          <a:p>
            <a:pPr marL="228600" lvl="0" indent="-10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vi-VN"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35F15-EA82-9A47-8DAC-F98F97A2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886409"/>
            <a:ext cx="3560240" cy="50277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2"/>
          <p:cNvSpPr txBox="1">
            <a:spLocks noGrp="1"/>
          </p:cNvSpPr>
          <p:nvPr>
            <p:ph type="title"/>
          </p:nvPr>
        </p:nvSpPr>
        <p:spPr>
          <a:xfrm>
            <a:off x="5663316" y="913765"/>
            <a:ext cx="5827643" cy="1433433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SÁCH GIÁO KHOA</a:t>
            </a:r>
          </a:p>
        </p:txBody>
      </p:sp>
      <p:sp>
        <p:nvSpPr>
          <p:cNvPr id="673" name="Google Shape;673;p12"/>
          <p:cNvSpPr txBox="1">
            <a:spLocks noGrp="1"/>
          </p:cNvSpPr>
          <p:nvPr>
            <p:ph type="body" idx="1"/>
          </p:nvPr>
        </p:nvSpPr>
        <p:spPr>
          <a:xfrm>
            <a:off x="6208776" y="2660904"/>
            <a:ext cx="5145024" cy="3516058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Trang bị cho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HS </a:t>
            </a: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con đường hình thành, rèn luyện và phát triển các kĩ năng (liên quan đến các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phẩm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chất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năng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lực</a:t>
            </a: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) một cách thường xuyên thông qua hoạt động dựa trên nội dung của các chủ đề. </a:t>
            </a:r>
            <a:endParaRPr lang="vi-VN" sz="2000" dirty="0"/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Mọi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HS </a:t>
            </a:r>
            <a:r>
              <a:rPr lang="vi-VN" sz="2000" dirty="0">
                <a:latin typeface="Arial"/>
                <a:ea typeface="Arial"/>
                <a:cs typeface="Arial"/>
                <a:sym typeface="Arial"/>
              </a:rPr>
              <a:t>tự chủ trong rèn luyện và được khích lệ sáng tạo theo cách của mình.</a:t>
            </a:r>
          </a:p>
          <a:p>
            <a:pPr marL="228600" lvl="0" indent="-64135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vi-VN" sz="2000"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8763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vi-VN"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9D22B-78FF-A02C-1F82-B30A6BBFD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26" y="858417"/>
            <a:ext cx="3840401" cy="54021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3ac30190f_0_92"/>
          <p:cNvSpPr txBox="1">
            <a:spLocks noGrp="1"/>
          </p:cNvSpPr>
          <p:nvPr>
            <p:ph type="ctrTitle"/>
          </p:nvPr>
        </p:nvSpPr>
        <p:spPr>
          <a:xfrm>
            <a:off x="407783" y="1933569"/>
            <a:ext cx="11061900" cy="20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ts val="2800"/>
              <a:buFont typeface="Arial"/>
              <a:buNone/>
            </a:pPr>
            <a:r>
              <a:rPr lang="en-US" sz="32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GIỚI THIỆU CHƯƠNG TRÌNH</a:t>
            </a:r>
            <a:br>
              <a:rPr lang="en-US" sz="32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HOẠT ĐỘNG TRẢI NGHIỆM, HƯỚNG NGHIỆP </a:t>
            </a:r>
            <a:br>
              <a:rPr lang="en-US" sz="32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TRONG CHƯƠNG TRÌNH GIÁO DỤC PHỔ THÔNG 2018</a:t>
            </a:r>
            <a:endParaRPr sz="6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 txBox="1">
            <a:spLocks noGrp="1"/>
          </p:cNvSpPr>
          <p:nvPr>
            <p:ph type="title"/>
          </p:nvPr>
        </p:nvSpPr>
        <p:spPr>
          <a:xfrm>
            <a:off x="1237488" y="643467"/>
            <a:ext cx="5077966" cy="1800526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SÁCH GIÁO KHOA</a:t>
            </a:r>
          </a:p>
        </p:txBody>
      </p:sp>
      <p:sp>
        <p:nvSpPr>
          <p:cNvPr id="681" name="Google Shape;681;p13"/>
          <p:cNvSpPr txBox="1">
            <a:spLocks noGrp="1"/>
          </p:cNvSpPr>
          <p:nvPr>
            <p:ph type="body" idx="1"/>
          </p:nvPr>
        </p:nvSpPr>
        <p:spPr>
          <a:xfrm>
            <a:off x="1505526" y="1933164"/>
            <a:ext cx="4401311" cy="3553581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vi-VN" sz="1900" dirty="0">
                <a:latin typeface="Arial"/>
                <a:ea typeface="Arial"/>
                <a:cs typeface="Arial"/>
                <a:sym typeface="Arial"/>
              </a:rPr>
              <a:t>Định hướng cho HS chuẩn bị trước về kiến thức, kinh nghiệm liên quan và sản phẩm để GV tổ chức </a:t>
            </a:r>
            <a:br>
              <a:rPr lang="en-US" sz="1900" dirty="0">
                <a:latin typeface="Arial"/>
                <a:ea typeface="Arial"/>
                <a:cs typeface="Arial"/>
                <a:sym typeface="Arial"/>
              </a:rPr>
            </a:br>
            <a:r>
              <a:rPr lang="vi-VN" sz="1900" dirty="0">
                <a:latin typeface="Arial"/>
                <a:ea typeface="Arial"/>
                <a:cs typeface="Arial"/>
                <a:sym typeface="Arial"/>
              </a:rPr>
              <a:t>hoạt động trải nghiệm trên lớp.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vi-VN" sz="1900" dirty="0">
                <a:latin typeface="Arial"/>
                <a:ea typeface="Arial"/>
                <a:cs typeface="Arial"/>
                <a:sym typeface="Arial"/>
              </a:rPr>
              <a:t>Kết nối gia đình và nhà trường cùng tham gia giáo dục HS, gia đình biết cách hỗ trợ con em.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vi-VN" sz="1900" dirty="0">
                <a:latin typeface="Arial"/>
                <a:ea typeface="Arial"/>
                <a:cs typeface="Arial"/>
                <a:sym typeface="Arial"/>
              </a:rPr>
              <a:t>Là điểm tựa để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1900" dirty="0">
                <a:latin typeface="Arial"/>
                <a:ea typeface="Arial"/>
                <a:cs typeface="Arial"/>
                <a:sym typeface="Arial"/>
              </a:rPr>
              <a:t>phát triển hoạt động rèn luyện kĩ năng hướng đến mục tiêu.</a:t>
            </a:r>
          </a:p>
          <a:p>
            <a:pPr marL="685800" lvl="1" indent="-762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vi-VN" sz="19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C3732-76DC-F90B-E89B-CDD4E0552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456" y="615821"/>
            <a:ext cx="3747201" cy="530911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13ac30190f_0_550"/>
          <p:cNvSpPr txBox="1"/>
          <p:nvPr/>
        </p:nvSpPr>
        <p:spPr>
          <a:xfrm>
            <a:off x="1167839" y="763445"/>
            <a:ext cx="97185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2" b="1" dirty="0" err="1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Cấu</a:t>
            </a:r>
            <a:r>
              <a:rPr lang="en-US" sz="3732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732" b="1" dirty="0" err="1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trúc</a:t>
            </a:r>
            <a:r>
              <a:rPr lang="en-US" sz="3732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732" b="1" dirty="0" err="1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Sách</a:t>
            </a:r>
            <a:r>
              <a:rPr lang="en-US" sz="3732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732" b="1" dirty="0" err="1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giáo</a:t>
            </a:r>
            <a:r>
              <a:rPr lang="en-US" sz="3732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732" b="1" dirty="0" err="1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viên</a:t>
            </a:r>
            <a:endParaRPr sz="4266" b="1" dirty="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689" name="Google Shape;689;g113ac30190f_0_550"/>
          <p:cNvGrpSpPr/>
          <p:nvPr/>
        </p:nvGrpSpPr>
        <p:grpSpPr>
          <a:xfrm>
            <a:off x="613086" y="1602815"/>
            <a:ext cx="10967904" cy="4520435"/>
            <a:chOff x="2056" y="2137"/>
            <a:chExt cx="10967904" cy="4520435"/>
          </a:xfrm>
        </p:grpSpPr>
        <p:sp>
          <p:nvSpPr>
            <p:cNvPr id="690" name="Google Shape;690;g113ac30190f_0_550"/>
            <p:cNvSpPr/>
            <p:nvPr/>
          </p:nvSpPr>
          <p:spPr>
            <a:xfrm>
              <a:off x="2056" y="2137"/>
              <a:ext cx="2500200" cy="2116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g113ac30190f_0_550"/>
            <p:cNvSpPr txBox="1"/>
            <p:nvPr/>
          </p:nvSpPr>
          <p:spPr>
            <a:xfrm>
              <a:off x="64048" y="64129"/>
              <a:ext cx="2376300" cy="19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PHẦN</a:t>
              </a:r>
              <a:r>
                <a:rPr lang="en-US" sz="1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1: </a:t>
              </a:r>
              <a:endParaRPr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GIỚI THIỆU CHƯƠNG TRÌNH      HOẠT ĐỘNG      TRẢI NGHIỆM, HƯỚNG NGHIỆP 9</a:t>
              </a:r>
              <a:endParaRPr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g113ac30190f_0_550"/>
            <p:cNvSpPr/>
            <p:nvPr/>
          </p:nvSpPr>
          <p:spPr>
            <a:xfrm>
              <a:off x="2812287" y="2137"/>
              <a:ext cx="3249300" cy="2116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g113ac30190f_0_550"/>
            <p:cNvSpPr txBox="1"/>
            <p:nvPr/>
          </p:nvSpPr>
          <p:spPr>
            <a:xfrm>
              <a:off x="2874279" y="64129"/>
              <a:ext cx="3125400" cy="19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PHẦN 2: </a:t>
              </a:r>
              <a:endPara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HƯỚNG DẪN TỔ CHỨC CÁC GIỜ SINH HOẠT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113ac30190f_0_550"/>
            <p:cNvSpPr/>
            <p:nvPr/>
          </p:nvSpPr>
          <p:spPr>
            <a:xfrm>
              <a:off x="2770902" y="2406072"/>
              <a:ext cx="1599000" cy="2116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g113ac30190f_0_550"/>
            <p:cNvSpPr txBox="1"/>
            <p:nvPr/>
          </p:nvSpPr>
          <p:spPr>
            <a:xfrm>
              <a:off x="2817732" y="2452902"/>
              <a:ext cx="1505100" cy="20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Sinh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hoạt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500" b="1" dirty="0" err="1">
                  <a:solidFill>
                    <a:schemeClr val="dk1"/>
                  </a:solidFill>
                </a:rPr>
                <a:t>quy</a:t>
              </a:r>
              <a:r>
                <a:rPr lang="en-US" sz="1500" b="1" dirty="0">
                  <a:solidFill>
                    <a:schemeClr val="dk1"/>
                  </a:solidFill>
                </a:rPr>
                <a:t> </a:t>
              </a:r>
              <a:r>
                <a:rPr lang="en-US" sz="1500" b="1" dirty="0" err="1">
                  <a:solidFill>
                    <a:schemeClr val="dk1"/>
                  </a:solidFill>
                </a:rPr>
                <a:t>mô</a:t>
              </a:r>
              <a:r>
                <a:rPr lang="en-US" sz="1500" b="1" dirty="0">
                  <a:solidFill>
                    <a:schemeClr val="dk1"/>
                  </a:solidFill>
                </a:rPr>
                <a:t>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trường</a:t>
              </a:r>
              <a:b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(Sinh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hoạt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dưới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cờ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g113ac30190f_0_550"/>
            <p:cNvSpPr/>
            <p:nvPr/>
          </p:nvSpPr>
          <p:spPr>
            <a:xfrm>
              <a:off x="4504100" y="2406072"/>
              <a:ext cx="1599000" cy="2116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g113ac30190f_0_550"/>
            <p:cNvSpPr txBox="1"/>
            <p:nvPr/>
          </p:nvSpPr>
          <p:spPr>
            <a:xfrm>
              <a:off x="4550930" y="2452902"/>
              <a:ext cx="1505100" cy="20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Sinh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hoạt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quy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mô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lớp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(Sinh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hoạt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lớp</a:t>
              </a: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g113ac30190f_0_550"/>
            <p:cNvSpPr/>
            <p:nvPr/>
          </p:nvSpPr>
          <p:spPr>
            <a:xfrm>
              <a:off x="6373660" y="10985"/>
              <a:ext cx="4596300" cy="2116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g113ac30190f_0_550"/>
            <p:cNvSpPr txBox="1"/>
            <p:nvPr/>
          </p:nvSpPr>
          <p:spPr>
            <a:xfrm>
              <a:off x="6435652" y="72977"/>
              <a:ext cx="4472400" cy="19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PHẦN 3: </a:t>
              </a: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HƯỚNG DẪN TỔ CHỨC                  HOẠT ĐỘNG GIÁO DỤC THEO CHỦ ĐỀ (TRẢI NGHIỆM THƯỜNG XUYÊN)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113ac30190f_0_550"/>
            <p:cNvSpPr/>
            <p:nvPr/>
          </p:nvSpPr>
          <p:spPr>
            <a:xfrm>
              <a:off x="7003701" y="2406072"/>
              <a:ext cx="1599000" cy="2116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g113ac30190f_0_550"/>
            <p:cNvSpPr txBox="1"/>
            <p:nvPr/>
          </p:nvSpPr>
          <p:spPr>
            <a:xfrm>
              <a:off x="7050531" y="2452902"/>
              <a:ext cx="1505100" cy="20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Hướng dẫn chung</a:t>
              </a:r>
              <a:endParaRPr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g113ac30190f_0_550"/>
            <p:cNvSpPr/>
            <p:nvPr/>
          </p:nvSpPr>
          <p:spPr>
            <a:xfrm>
              <a:off x="8736899" y="2406072"/>
              <a:ext cx="1599000" cy="2116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g113ac30190f_0_550"/>
            <p:cNvSpPr txBox="1"/>
            <p:nvPr/>
          </p:nvSpPr>
          <p:spPr>
            <a:xfrm>
              <a:off x="8783729" y="2452902"/>
              <a:ext cx="1505100" cy="20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Hướng dẫn</a:t>
              </a:r>
              <a:endParaRPr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thực hiện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 chủ đề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trải nghiệm</a:t>
              </a:r>
              <a:endParaRPr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thường xuyên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(9 chủ đề)</a:t>
              </a:r>
              <a:endParaRPr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88F0-46C1-4628-8DA6-060BC2D31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0442"/>
            <a:ext cx="10515600" cy="760246"/>
          </a:xfrm>
        </p:spPr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clip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hoạ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6A53A-97D3-BAE3-D21C-041DE1D0A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133599"/>
            <a:ext cx="10936705" cy="4043363"/>
          </a:xfrm>
        </p:spPr>
        <p:txBody>
          <a:bodyPr>
            <a:normAutofit/>
          </a:bodyPr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clip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.</a:t>
            </a:r>
          </a:p>
          <a:p>
            <a:r>
              <a:rPr lang="en-US" dirty="0"/>
              <a:t>Trao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,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clip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.</a:t>
            </a:r>
          </a:p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băn</a:t>
            </a:r>
            <a:r>
              <a:rPr lang="en-US" dirty="0"/>
              <a:t> </a:t>
            </a:r>
            <a:r>
              <a:rPr lang="en-US" dirty="0" err="1"/>
              <a:t>khoăn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g6L7avNw7YM</a:t>
            </a:r>
            <a:r>
              <a:rPr lang="en-US" dirty="0"/>
              <a:t> (</a:t>
            </a:r>
            <a:r>
              <a:rPr lang="en-US" dirty="0" err="1"/>
              <a:t>tiết</a:t>
            </a:r>
            <a:r>
              <a:rPr lang="en-US" dirty="0"/>
              <a:t> 1 </a:t>
            </a:r>
            <a:r>
              <a:rPr lang="en-US" dirty="0" err="1"/>
              <a:t>Lớp</a:t>
            </a:r>
            <a:r>
              <a:rPr lang="en-US" dirty="0"/>
              <a:t> 8)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</a:t>
            </a:r>
            <a:r>
              <a:rPr lang="en-US" dirty="0" err="1">
                <a:hlinkClick r:id="rId3"/>
              </a:rPr>
              <a:t>ddWCImEj7LE</a:t>
            </a:r>
            <a:r>
              <a:rPr lang="en-US" dirty="0"/>
              <a:t> (</a:t>
            </a:r>
            <a:r>
              <a:rPr lang="en-US" dirty="0" err="1"/>
              <a:t>tiết</a:t>
            </a:r>
            <a:r>
              <a:rPr lang="en-US" dirty="0"/>
              <a:t> 2 </a:t>
            </a:r>
            <a:r>
              <a:rPr lang="en-US" dirty="0" err="1"/>
              <a:t>Lớp</a:t>
            </a:r>
            <a:r>
              <a:rPr lang="en-US" dirty="0"/>
              <a:t> 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09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67BF-E1E5-1A37-A89C-C2835B40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232"/>
            <a:ext cx="10515600" cy="840456"/>
          </a:xfrm>
        </p:spPr>
        <p:txBody>
          <a:bodyPr/>
          <a:lstStyle/>
          <a:p>
            <a:r>
              <a:rPr lang="en-US" dirty="0"/>
              <a:t>HOẠT ĐỘNG NHÓM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FDAE6-AD21-657D-4508-FE2DFF48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- Chia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ngẫu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: 8 </a:t>
            </a:r>
            <a:r>
              <a:rPr lang="en-US" dirty="0" err="1"/>
              <a:t>nhóm</a:t>
            </a:r>
            <a:r>
              <a:rPr lang="en-US" dirty="0"/>
              <a:t>/ 8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  <a:p>
            <a:pPr marL="114300" indent="0">
              <a:buNone/>
            </a:pPr>
            <a:r>
              <a:rPr lang="en-US" dirty="0"/>
              <a:t>-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SGK </a:t>
            </a:r>
            <a:r>
              <a:rPr lang="en-US" dirty="0" err="1"/>
              <a:t>và</a:t>
            </a:r>
            <a:r>
              <a:rPr lang="en-US" dirty="0"/>
              <a:t> SGV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băn</a:t>
            </a:r>
            <a:r>
              <a:rPr lang="en-US" dirty="0"/>
              <a:t> </a:t>
            </a:r>
            <a:r>
              <a:rPr lang="en-US" dirty="0" err="1"/>
              <a:t>khoăn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.</a:t>
            </a:r>
          </a:p>
          <a:p>
            <a:pPr marL="114300" indent="0">
              <a:buNone/>
            </a:pPr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: 30 </a:t>
            </a:r>
            <a:r>
              <a:rPr lang="en-US" dirty="0" err="1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30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13ac30190f_0_569"/>
          <p:cNvSpPr txBox="1">
            <a:spLocks noGrp="1"/>
          </p:cNvSpPr>
          <p:nvPr>
            <p:ph type="title"/>
          </p:nvPr>
        </p:nvSpPr>
        <p:spPr>
          <a:xfrm>
            <a:off x="897352" y="2217407"/>
            <a:ext cx="10364206" cy="221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6"/>
              <a:buFont typeface="Times New Roman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Ý </a:t>
            </a:r>
            <a:endParaRPr sz="3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6"/>
              <a:buFont typeface="Times New Roman"/>
              <a:buNone/>
            </a:pP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PHÂN PHỐI CHƯƠNG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TRẢI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NGHIỆM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9</a:t>
            </a:r>
            <a:endParaRPr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A2623D-B82A-BFA5-DC29-C6B34B75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220" y="288990"/>
            <a:ext cx="4357394" cy="61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8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DAED14-D34D-197A-48E3-F6E505C7F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2" y="1003308"/>
            <a:ext cx="6645199" cy="5854692"/>
          </a:xfrm>
          <a:prstGeom prst="rect">
            <a:avLst/>
          </a:prstGeom>
        </p:spPr>
      </p:pic>
      <p:sp>
        <p:nvSpPr>
          <p:cNvPr id="13" name="Google Shape;767;g113ac30190f_0_727">
            <a:extLst>
              <a:ext uri="{FF2B5EF4-FFF2-40B4-BE49-F238E27FC236}">
                <a16:creationId xmlns:a16="http://schemas.microsoft.com/office/drawing/2014/main" id="{15AECD06-AB72-39AC-FF06-8E9EAC86361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114591" y="1576874"/>
            <a:ext cx="3774233" cy="380689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 lnSpcReduction="10000"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PHƯƠNG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PHÁP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b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</a:b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VÀ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HÌNH THỨC </a:t>
            </a:r>
            <a:b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</a:b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TỔ CHỨC </a:t>
            </a:r>
            <a:b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</a:b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HOẠT ĐỘNG </a:t>
            </a:r>
            <a:b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</a:b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TRẢI NGHIỆM, 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HƯỚNG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rPr>
              <a:t> NGHIỆP 9</a:t>
            </a:r>
          </a:p>
        </p:txBody>
      </p:sp>
    </p:spTree>
    <p:extLst>
      <p:ext uri="{BB962C8B-B14F-4D97-AF65-F5344CB8AC3E}">
        <p14:creationId xmlns:p14="http://schemas.microsoft.com/office/powerpoint/2010/main" val="2099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13ac30190f_0_732"/>
          <p:cNvSpPr txBox="1">
            <a:spLocks noGrp="1"/>
          </p:cNvSpPr>
          <p:nvPr>
            <p:ph type="title"/>
          </p:nvPr>
        </p:nvSpPr>
        <p:spPr>
          <a:xfrm>
            <a:off x="839788" y="859661"/>
            <a:ext cx="105156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/>
              <a:buNone/>
            </a:pP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Hướng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dẫn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chức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(1)</a:t>
            </a:r>
            <a:endParaRPr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113ac30190f_0_7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513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dirty="0"/>
          </a:p>
        </p:txBody>
      </p:sp>
      <p:sp>
        <p:nvSpPr>
          <p:cNvPr id="775" name="Google Shape;775;g113ac30190f_0_732"/>
          <p:cNvSpPr txBox="1">
            <a:spLocks noGrp="1"/>
          </p:cNvSpPr>
          <p:nvPr>
            <p:ph type="body" idx="2"/>
          </p:nvPr>
        </p:nvSpPr>
        <p:spPr>
          <a:xfrm>
            <a:off x="839787" y="2464933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chia </a:t>
            </a:r>
            <a:r>
              <a:rPr lang="en-US" sz="1800" dirty="0" err="1"/>
              <a:t>sẻ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của</a:t>
            </a:r>
            <a:r>
              <a:rPr lang="en-US" sz="1800" dirty="0"/>
              <a:t> HS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Hỏi</a:t>
            </a:r>
            <a:r>
              <a:rPr lang="en-US" sz="1800" dirty="0"/>
              <a:t> </a:t>
            </a:r>
            <a:r>
              <a:rPr lang="en-US" sz="1800" dirty="0" err="1"/>
              <a:t>đáp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Phỏng</a:t>
            </a:r>
            <a:r>
              <a:rPr lang="en-US" sz="1800" dirty="0"/>
              <a:t> </a:t>
            </a:r>
            <a:r>
              <a:rPr lang="en-US" sz="1800" dirty="0" err="1"/>
              <a:t>vấn</a:t>
            </a:r>
            <a:r>
              <a:rPr lang="en-US" sz="1800" dirty="0"/>
              <a:t> </a:t>
            </a:r>
            <a:r>
              <a:rPr lang="en-US" sz="1800" dirty="0" err="1"/>
              <a:t>nhanh</a:t>
            </a:r>
            <a:r>
              <a:rPr lang="en-US" sz="1800" dirty="0"/>
              <a:t> HS </a:t>
            </a:r>
            <a:r>
              <a:rPr lang="en-US" sz="1800" dirty="0" err="1"/>
              <a:t>cả</a:t>
            </a:r>
            <a:r>
              <a:rPr lang="en-US" sz="1800" dirty="0"/>
              <a:t> </a:t>
            </a:r>
            <a:r>
              <a:rPr lang="en-US" sz="1800" dirty="0" err="1"/>
              <a:t>lớp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diễn</a:t>
            </a:r>
            <a:r>
              <a:rPr lang="en-US" sz="1800" dirty="0"/>
              <a:t> </a:t>
            </a:r>
            <a:r>
              <a:rPr lang="en-US" sz="1800" dirty="0" err="1"/>
              <a:t>lại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 </a:t>
            </a:r>
            <a:r>
              <a:rPr lang="en-US" sz="1800" dirty="0" err="1"/>
              <a:t>điển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 </a:t>
            </a:r>
            <a:r>
              <a:rPr lang="en-US" sz="1800" dirty="0" err="1"/>
              <a:t>lớp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Trò</a:t>
            </a:r>
            <a:r>
              <a:rPr lang="en-US" sz="1800" dirty="0"/>
              <a:t> </a:t>
            </a:r>
            <a:r>
              <a:rPr lang="en-US" sz="1800" dirty="0" err="1"/>
              <a:t>chơi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/>
              <a:t>…</a:t>
            </a:r>
            <a:endParaRPr sz="1800" dirty="0"/>
          </a:p>
        </p:txBody>
      </p:sp>
      <p:sp>
        <p:nvSpPr>
          <p:cNvPr id="776" name="Google Shape;776;g113ac30190f_0_7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513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endParaRPr dirty="0"/>
          </a:p>
        </p:txBody>
      </p:sp>
      <p:sp>
        <p:nvSpPr>
          <p:cNvPr id="777" name="Google Shape;777;g113ac30190f_0_732"/>
          <p:cNvSpPr txBox="1">
            <a:spLocks noGrp="1"/>
          </p:cNvSpPr>
          <p:nvPr>
            <p:ph type="body" idx="4"/>
          </p:nvPr>
        </p:nvSpPr>
        <p:spPr>
          <a:xfrm>
            <a:off x="6106885" y="2392932"/>
            <a:ext cx="5323114" cy="397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việc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(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phẩm</a:t>
            </a:r>
            <a:r>
              <a:rPr lang="en-US" sz="1800" dirty="0"/>
              <a:t>)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/ </a:t>
            </a:r>
            <a:r>
              <a:rPr lang="en-US" sz="1800" dirty="0" err="1"/>
              <a:t>trao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(</a:t>
            </a:r>
            <a:r>
              <a:rPr lang="en-US" sz="1800" dirty="0" err="1"/>
              <a:t>vấn</a:t>
            </a:r>
            <a:r>
              <a:rPr lang="en-US" sz="1800" dirty="0"/>
              <a:t> </a:t>
            </a:r>
            <a:r>
              <a:rPr lang="en-US" sz="1800" dirty="0" err="1"/>
              <a:t>đề</a:t>
            </a:r>
            <a:r>
              <a:rPr lang="en-US" sz="1800" dirty="0"/>
              <a:t> </a:t>
            </a:r>
            <a:r>
              <a:rPr lang="en-US" sz="1800" dirty="0" err="1"/>
              <a:t>cần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ý </a:t>
            </a:r>
            <a:r>
              <a:rPr lang="en-US" sz="1800" dirty="0" err="1"/>
              <a:t>kiến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)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/>
              <a:t>Chia </a:t>
            </a:r>
            <a:r>
              <a:rPr lang="en-US" sz="1800" dirty="0" err="1"/>
              <a:t>sẻ</a:t>
            </a:r>
            <a:r>
              <a:rPr lang="en-US" sz="1800" dirty="0"/>
              <a:t>/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bày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(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cơ</a:t>
            </a:r>
            <a:r>
              <a:rPr lang="en-US" sz="1800" dirty="0"/>
              <a:t> </a:t>
            </a:r>
            <a:r>
              <a:rPr lang="en-US" sz="1800" dirty="0" err="1"/>
              <a:t>hội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cá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thân</a:t>
            </a:r>
            <a:r>
              <a:rPr lang="en-US" sz="1800" dirty="0"/>
              <a:t>)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hành</a:t>
            </a:r>
            <a:r>
              <a:rPr lang="en-US" sz="1800" dirty="0"/>
              <a:t>/ </a:t>
            </a:r>
            <a:r>
              <a:rPr lang="en-US" sz="1800" dirty="0" err="1"/>
              <a:t>luyện</a:t>
            </a:r>
            <a:r>
              <a:rPr lang="en-US" sz="1800" dirty="0"/>
              <a:t> </a:t>
            </a:r>
            <a:r>
              <a:rPr lang="en-US" sz="1800" dirty="0" err="1"/>
              <a:t>tập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(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tập</a:t>
            </a:r>
            <a:r>
              <a:rPr lang="en-US" sz="1800" dirty="0"/>
              <a:t>, </a:t>
            </a:r>
            <a:r>
              <a:rPr lang="en-US" sz="1800" dirty="0" err="1"/>
              <a:t>nhiệm</a:t>
            </a:r>
            <a:r>
              <a:rPr lang="en-US" sz="1800" dirty="0"/>
              <a:t> </a:t>
            </a:r>
            <a:r>
              <a:rPr lang="en-US" sz="1800" dirty="0" err="1"/>
              <a:t>vụ</a:t>
            </a:r>
            <a:r>
              <a:rPr lang="en-US" sz="1800" dirty="0"/>
              <a:t> </a:t>
            </a:r>
            <a:r>
              <a:rPr lang="en-US" sz="1800" dirty="0" err="1"/>
              <a:t>ngắn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rèn</a:t>
            </a:r>
            <a:r>
              <a:rPr lang="en-US" sz="1800" dirty="0"/>
              <a:t> </a:t>
            </a:r>
            <a:r>
              <a:rPr lang="en-US" sz="1800" dirty="0" err="1"/>
              <a:t>luyện</a:t>
            </a:r>
            <a:r>
              <a:rPr lang="en-US" sz="1800" dirty="0"/>
              <a:t> </a:t>
            </a:r>
            <a:r>
              <a:rPr lang="en-US" sz="1800" dirty="0" err="1"/>
              <a:t>hành</a:t>
            </a:r>
            <a:r>
              <a:rPr lang="en-US" sz="1800" dirty="0"/>
              <a:t> vi)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Xử</a:t>
            </a:r>
            <a:r>
              <a:rPr lang="en-US" sz="1800" dirty="0"/>
              <a:t> </a:t>
            </a:r>
            <a:r>
              <a:rPr lang="en-US" sz="1800" dirty="0" err="1"/>
              <a:t>lí</a:t>
            </a:r>
            <a:r>
              <a:rPr lang="en-US" sz="1800" dirty="0"/>
              <a:t> </a:t>
            </a:r>
            <a:r>
              <a:rPr lang="en-US" sz="1800" dirty="0" err="1"/>
              <a:t>tình</a:t>
            </a:r>
            <a:r>
              <a:rPr lang="en-US" sz="1800" dirty="0"/>
              <a:t> </a:t>
            </a:r>
            <a:r>
              <a:rPr lang="en-US" sz="1800" dirty="0" err="1"/>
              <a:t>huống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(</a:t>
            </a:r>
            <a:r>
              <a:rPr lang="en-US" sz="1800" dirty="0" err="1"/>
              <a:t>giải</a:t>
            </a:r>
            <a:r>
              <a:rPr lang="en-US" sz="1800" dirty="0"/>
              <a:t> </a:t>
            </a:r>
            <a:r>
              <a:rPr lang="en-US" sz="1800" dirty="0" err="1"/>
              <a:t>quyết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tình</a:t>
            </a:r>
            <a:r>
              <a:rPr lang="en-US" sz="1800" dirty="0"/>
              <a:t> </a:t>
            </a:r>
            <a:r>
              <a:rPr lang="en-US" sz="1800" dirty="0" err="1"/>
              <a:t>huống</a:t>
            </a:r>
            <a:r>
              <a:rPr lang="en-US" sz="1800" dirty="0"/>
              <a:t> </a:t>
            </a:r>
            <a:r>
              <a:rPr lang="en-US" sz="1800" dirty="0" err="1"/>
              <a:t>cần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trao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giải</a:t>
            </a:r>
            <a:r>
              <a:rPr lang="en-US" sz="1800" dirty="0"/>
              <a:t> </a:t>
            </a:r>
            <a:r>
              <a:rPr lang="en-US" sz="1800" dirty="0" err="1"/>
              <a:t>quyết</a:t>
            </a:r>
            <a:r>
              <a:rPr lang="en-US" sz="1800" dirty="0"/>
              <a:t>)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Đóng</a:t>
            </a:r>
            <a:r>
              <a:rPr lang="en-US" sz="1800" dirty="0"/>
              <a:t> </a:t>
            </a:r>
            <a:r>
              <a:rPr lang="en-US" sz="1800" dirty="0" err="1"/>
              <a:t>vai</a:t>
            </a:r>
            <a:r>
              <a:rPr lang="en-US" sz="1800" dirty="0"/>
              <a:t>/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diễn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diễn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/ </a:t>
            </a:r>
            <a:r>
              <a:rPr lang="en-US" sz="1800" dirty="0" err="1"/>
              <a:t>nhóm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 </a:t>
            </a:r>
            <a:r>
              <a:rPr lang="en-US" sz="1800" dirty="0" err="1"/>
              <a:t>lớp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 err="1"/>
              <a:t>Trò</a:t>
            </a:r>
            <a:r>
              <a:rPr lang="en-US" sz="1800" dirty="0"/>
              <a:t> </a:t>
            </a:r>
            <a:r>
              <a:rPr lang="en-US" sz="1800" dirty="0" err="1"/>
              <a:t>chơi</a:t>
            </a:r>
            <a:r>
              <a:rPr lang="en-US" sz="1800" dirty="0"/>
              <a:t>, </a:t>
            </a:r>
            <a:r>
              <a:rPr lang="en-US" sz="1800" dirty="0" err="1"/>
              <a:t>hoạt</a:t>
            </a:r>
            <a:r>
              <a:rPr lang="en-US" sz="1800" dirty="0"/>
              <a:t> </a:t>
            </a:r>
            <a:r>
              <a:rPr lang="en-US" sz="1800" dirty="0" err="1"/>
              <a:t>động</a:t>
            </a:r>
            <a:r>
              <a:rPr lang="en-US" sz="1800" dirty="0"/>
              <a:t> </a:t>
            </a:r>
            <a:r>
              <a:rPr lang="en-US" sz="1800" dirty="0" err="1"/>
              <a:t>tập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(</a:t>
            </a:r>
            <a:r>
              <a:rPr lang="en-US" sz="1800" dirty="0" err="1"/>
              <a:t>cả</a:t>
            </a:r>
            <a:r>
              <a:rPr lang="en-US" sz="1800" dirty="0"/>
              <a:t> </a:t>
            </a:r>
            <a:r>
              <a:rPr lang="en-US" sz="1800" dirty="0" err="1"/>
              <a:t>lớp</a:t>
            </a:r>
            <a:r>
              <a:rPr lang="en-US" sz="1800" dirty="0"/>
              <a:t>)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dirty="0"/>
              <a:t>…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13ac30190f_0_7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4959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 err="1">
                <a:solidFill>
                  <a:schemeClr val="lt1"/>
                </a:solidFill>
              </a:rPr>
              <a:t>HOẠT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ĐỘNG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VẬN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DỤNG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83" name="Google Shape;783;g113ac30190f_0_7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dirty="0"/>
          </a:p>
          <a:p>
            <a:pPr marL="228600" lvl="0" indent="-228600">
              <a:buSzPts val="2800"/>
            </a:pPr>
            <a:r>
              <a:rPr lang="en-US" dirty="0" err="1"/>
              <a:t>Sân</a:t>
            </a:r>
            <a:r>
              <a:rPr lang="en-US" dirty="0"/>
              <a:t> </a:t>
            </a:r>
            <a:r>
              <a:rPr lang="en-US" dirty="0" err="1"/>
              <a:t>khấu</a:t>
            </a:r>
            <a:r>
              <a:rPr lang="en-US" dirty="0"/>
              <a:t> </a:t>
            </a:r>
            <a:r>
              <a:rPr lang="en-US" dirty="0" err="1"/>
              <a:t>hoá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…</a:t>
            </a:r>
            <a:endParaRPr dirty="0"/>
          </a:p>
        </p:txBody>
      </p:sp>
      <p:sp>
        <p:nvSpPr>
          <p:cNvPr id="784" name="Google Shape;784;g113ac30190f_0_7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49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 err="1">
                <a:solidFill>
                  <a:schemeClr val="lt1"/>
                </a:solidFill>
              </a:rPr>
              <a:t>HOẠT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ĐỘNG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ĐÁNH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GIÁ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85" name="Google Shape;785;g113ac30190f_0_7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(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đẳng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(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…</a:t>
            </a:r>
            <a:endParaRPr dirty="0"/>
          </a:p>
        </p:txBody>
      </p:sp>
      <p:sp>
        <p:nvSpPr>
          <p:cNvPr id="786" name="Google Shape;786;g113ac30190f_0_740"/>
          <p:cNvSpPr txBox="1"/>
          <p:nvPr/>
        </p:nvSpPr>
        <p:spPr>
          <a:xfrm>
            <a:off x="839788" y="708795"/>
            <a:ext cx="105156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/>
              <a:buNone/>
            </a:pPr>
            <a:r>
              <a:rPr lang="en-US" sz="4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Hướng dẫn tổ chức các loại hoạt động (2)</a:t>
            </a:r>
            <a:endParaRPr sz="44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13ac30190f_0_748"/>
          <p:cNvSpPr txBox="1">
            <a:spLocks noGrp="1"/>
          </p:cNvSpPr>
          <p:nvPr>
            <p:ph type="title"/>
          </p:nvPr>
        </p:nvSpPr>
        <p:spPr>
          <a:xfrm>
            <a:off x="432292" y="1124557"/>
            <a:ext cx="103119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199"/>
              <a:buFont typeface="Arial"/>
              <a:buNone/>
            </a:pP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ý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chức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trải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nghiệm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hướng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nghiệp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lớp</a:t>
            </a:r>
            <a: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9</a:t>
            </a:r>
            <a:br>
              <a:rPr lang="en-US" sz="3199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199" b="1" dirty="0">
              <a:solidFill>
                <a:srgbClr val="FF0000"/>
              </a:solidFill>
            </a:endParaRPr>
          </a:p>
        </p:txBody>
      </p:sp>
      <p:sp>
        <p:nvSpPr>
          <p:cNvPr id="792" name="Google Shape;792;g113ac30190f_0_748"/>
          <p:cNvSpPr/>
          <p:nvPr/>
        </p:nvSpPr>
        <p:spPr>
          <a:xfrm>
            <a:off x="409931" y="1757890"/>
            <a:ext cx="2135400" cy="1281300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Tạo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bầu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vui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vẻ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cởi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mở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khích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lệ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HS.</a:t>
            </a:r>
            <a:endParaRPr sz="13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113ac30190f_0_748"/>
          <p:cNvSpPr/>
          <p:nvPr/>
        </p:nvSpPr>
        <p:spPr>
          <a:xfrm>
            <a:off x="2758893" y="1757890"/>
            <a:ext cx="2135400" cy="1281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g113ac30190f_0_748"/>
          <p:cNvSpPr/>
          <p:nvPr/>
        </p:nvSpPr>
        <p:spPr>
          <a:xfrm>
            <a:off x="4916654" y="1757890"/>
            <a:ext cx="2432835" cy="12813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Giọng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nói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truyền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cảm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hứng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năng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HS,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tăng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cường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tương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tác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ngôn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ngữ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113ac30190f_0_748"/>
          <p:cNvSpPr/>
          <p:nvPr/>
        </p:nvSpPr>
        <p:spPr>
          <a:xfrm>
            <a:off x="7456817" y="1757890"/>
            <a:ext cx="2135400" cy="1281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g113ac30190f_0_748"/>
          <p:cNvSpPr/>
          <p:nvPr/>
        </p:nvSpPr>
        <p:spPr>
          <a:xfrm>
            <a:off x="9805779" y="1757890"/>
            <a:ext cx="2135400" cy="128130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Nói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vừa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đủ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lệnh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nhiệm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vụ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đưa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ngắn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gọn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rõ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ràng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g113ac30190f_0_748"/>
          <p:cNvSpPr/>
          <p:nvPr/>
        </p:nvSpPr>
        <p:spPr>
          <a:xfrm>
            <a:off x="409931" y="3231329"/>
            <a:ext cx="2135400" cy="1281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g113ac30190f_0_748"/>
          <p:cNvSpPr/>
          <p:nvPr/>
        </p:nvSpPr>
        <p:spPr>
          <a:xfrm>
            <a:off x="2758893" y="3231329"/>
            <a:ext cx="2135400" cy="1281300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 Quan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chỉnh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tất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cả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mọi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vi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chỉnh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ngay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chỉ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nghe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chỉnh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sửa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nói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g113ac30190f_0_748"/>
          <p:cNvSpPr/>
          <p:nvPr/>
        </p:nvSpPr>
        <p:spPr>
          <a:xfrm>
            <a:off x="5107855" y="3231329"/>
            <a:ext cx="2135400" cy="1281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g113ac30190f_0_748"/>
          <p:cNvSpPr/>
          <p:nvPr/>
        </p:nvSpPr>
        <p:spPr>
          <a:xfrm>
            <a:off x="7456817" y="3231329"/>
            <a:ext cx="2135400" cy="12813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Thẩm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thấu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ý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nghĩa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chức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tới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cảm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xúc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đạt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đó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113ac30190f_0_748"/>
          <p:cNvSpPr/>
          <p:nvPr/>
        </p:nvSpPr>
        <p:spPr>
          <a:xfrm>
            <a:off x="9805779" y="3231329"/>
            <a:ext cx="2135400" cy="1281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113ac30190f_0_748"/>
          <p:cNvSpPr/>
          <p:nvPr/>
        </p:nvSpPr>
        <p:spPr>
          <a:xfrm>
            <a:off x="409931" y="4704768"/>
            <a:ext cx="2135400" cy="1281300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Luôn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ý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tham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lần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lặp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lại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vi.</a:t>
            </a:r>
            <a:endParaRPr sz="13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g113ac30190f_0_748"/>
          <p:cNvSpPr/>
          <p:nvPr/>
        </p:nvSpPr>
        <p:spPr>
          <a:xfrm>
            <a:off x="2758893" y="4704768"/>
            <a:ext cx="2135400" cy="1281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113ac30190f_0_748"/>
          <p:cNvSpPr/>
          <p:nvPr/>
        </p:nvSpPr>
        <p:spPr>
          <a:xfrm>
            <a:off x="4916654" y="4704768"/>
            <a:ext cx="2432835" cy="12813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Trọng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dành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kĩ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năng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ưu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tiên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tối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đa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113ac30190f_0_748"/>
          <p:cNvSpPr/>
          <p:nvPr/>
        </p:nvSpPr>
        <p:spPr>
          <a:xfrm>
            <a:off x="7456817" y="4704768"/>
            <a:ext cx="2135400" cy="1281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113ac30190f_0_748"/>
          <p:cNvSpPr/>
          <p:nvPr/>
        </p:nvSpPr>
        <p:spPr>
          <a:xfrm>
            <a:off x="9805779" y="4704768"/>
            <a:ext cx="2135400" cy="128130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………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302" y="1480458"/>
            <a:ext cx="5734051" cy="153022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TRẢI NGHIỆM, HƯỚNG NGHIỆP </a:t>
            </a:r>
            <a:b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CTGDPT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509" y="3370331"/>
            <a:ext cx="7298574" cy="676904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endParaRPr 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192" r="15192"/>
          <a:stretch>
            <a:fillRect/>
          </a:stretch>
        </p:blipFill>
        <p:spPr>
          <a:xfrm>
            <a:off x="7433453" y="1310657"/>
            <a:ext cx="4758549" cy="3843234"/>
          </a:xfrm>
          <a:prstGeom prst="rect">
            <a:avLst/>
          </a:prstGeom>
        </p:spPr>
      </p:pic>
      <p:pic>
        <p:nvPicPr>
          <p:cNvPr id="7" name="Picture 6" descr="logo-CHAN-TROI-SANG-TA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270" y="1"/>
            <a:ext cx="1651269" cy="1480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3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3ac30190f_0_454"/>
          <p:cNvSpPr txBox="1">
            <a:spLocks noGrp="1"/>
          </p:cNvSpPr>
          <p:nvPr>
            <p:ph type="title"/>
          </p:nvPr>
        </p:nvSpPr>
        <p:spPr>
          <a:xfrm>
            <a:off x="2156798" y="825774"/>
            <a:ext cx="87663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NGUYÊN LÍ TỔ CHỨC HOẠT ĐỘNG TRẢI NGHIỆM, HƯỚNG NGHIỆP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9" name="Google Shape;559;g113ac30190f_0_454"/>
          <p:cNvGrpSpPr/>
          <p:nvPr/>
        </p:nvGrpSpPr>
        <p:grpSpPr>
          <a:xfrm>
            <a:off x="963815" y="1776268"/>
            <a:ext cx="7741061" cy="4557346"/>
            <a:chOff x="2292794" y="36267"/>
            <a:chExt cx="7741061" cy="4557346"/>
          </a:xfrm>
        </p:grpSpPr>
        <p:sp>
          <p:nvSpPr>
            <p:cNvPr id="560" name="Google Shape;560;g113ac30190f_0_454"/>
            <p:cNvSpPr/>
            <p:nvPr/>
          </p:nvSpPr>
          <p:spPr>
            <a:xfrm rot="5400000">
              <a:off x="3645667" y="1320110"/>
              <a:ext cx="1128600" cy="12849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3D4E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113ac30190f_0_454"/>
            <p:cNvSpPr/>
            <p:nvPr/>
          </p:nvSpPr>
          <p:spPr>
            <a:xfrm>
              <a:off x="2292794" y="36267"/>
              <a:ext cx="2470800" cy="1320000"/>
            </a:xfrm>
            <a:prstGeom prst="roundRect">
              <a:avLst>
                <a:gd name="adj" fmla="val 1667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113ac30190f_0_454"/>
            <p:cNvSpPr txBox="1"/>
            <p:nvPr/>
          </p:nvSpPr>
          <p:spPr>
            <a:xfrm>
              <a:off x="2357240" y="100713"/>
              <a:ext cx="2341800" cy="119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HS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thực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hiện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nhiệm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vụ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trải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nghiệm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GV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b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phụ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huynh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hướng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dựa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kinh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nghiệm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bản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thân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).</a:t>
              </a:r>
              <a:endParaRPr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113ac30190f_0_454"/>
            <p:cNvSpPr/>
            <p:nvPr/>
          </p:nvSpPr>
          <p:spPr>
            <a:xfrm>
              <a:off x="5118286" y="147111"/>
              <a:ext cx="1381800" cy="107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g113ac30190f_0_454"/>
            <p:cNvSpPr/>
            <p:nvPr/>
          </p:nvSpPr>
          <p:spPr>
            <a:xfrm rot="5400000">
              <a:off x="6626248" y="3204731"/>
              <a:ext cx="1128600" cy="12849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FBEAE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113ac30190f_0_454"/>
            <p:cNvSpPr/>
            <p:nvPr/>
          </p:nvSpPr>
          <p:spPr>
            <a:xfrm>
              <a:off x="4928816" y="1452794"/>
              <a:ext cx="2549037" cy="1791000"/>
            </a:xfrm>
            <a:prstGeom prst="roundRect">
              <a:avLst>
                <a:gd name="adj" fmla="val 16670"/>
              </a:avLst>
            </a:prstGeom>
            <a:solidFill>
              <a:srgbClr val="2E75B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g113ac30190f_0_454"/>
            <p:cNvSpPr txBox="1"/>
            <p:nvPr/>
          </p:nvSpPr>
          <p:spPr>
            <a:xfrm>
              <a:off x="5044252" y="1549569"/>
              <a:ext cx="2330964" cy="161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GV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tổ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chức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hoạt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động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để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HS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trải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nghiệm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dựa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mức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độ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mức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độ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kinh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nghiệm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HS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để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đạt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yêu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cầu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cần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đạt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-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biểu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hiện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hành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vi,…</a:t>
              </a:r>
              <a:endParaRPr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g113ac30190f_0_454"/>
            <p:cNvSpPr/>
            <p:nvPr/>
          </p:nvSpPr>
          <p:spPr>
            <a:xfrm>
              <a:off x="6960005" y="1871507"/>
              <a:ext cx="1381800" cy="107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g113ac30190f_0_454"/>
            <p:cNvSpPr/>
            <p:nvPr/>
          </p:nvSpPr>
          <p:spPr>
            <a:xfrm>
              <a:off x="7815355" y="3263713"/>
              <a:ext cx="2218500" cy="1329900"/>
            </a:xfrm>
            <a:prstGeom prst="roundRect">
              <a:avLst>
                <a:gd name="adj" fmla="val 16670"/>
              </a:avLst>
            </a:prstGeom>
            <a:solidFill>
              <a:srgbClr val="833C0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g113ac30190f_0_454"/>
            <p:cNvSpPr txBox="1"/>
            <p:nvPr/>
          </p:nvSpPr>
          <p:spPr>
            <a:xfrm>
              <a:off x="7880283" y="3328641"/>
              <a:ext cx="2088600" cy="12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HS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tiếp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tục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rèn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luyện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b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ứng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cuộc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sống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GV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tiếp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tục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hỗ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trợ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HS </a:t>
              </a:r>
              <a:b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rèn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luyện</a:t>
              </a: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0" name="Google Shape;570;g113ac30190f_0_454"/>
          <p:cNvSpPr txBox="1"/>
          <p:nvPr/>
        </p:nvSpPr>
        <p:spPr>
          <a:xfrm>
            <a:off x="3392788" y="1983072"/>
            <a:ext cx="6858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Bodoni"/>
                <a:ea typeface="Bodoni"/>
                <a:cs typeface="Bodoni"/>
                <a:sym typeface="Bodoni"/>
              </a:rPr>
              <a:t>HS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g113ac30190f_0_454"/>
          <p:cNvSpPr txBox="1"/>
          <p:nvPr/>
        </p:nvSpPr>
        <p:spPr>
          <a:xfrm>
            <a:off x="6190445" y="3882621"/>
            <a:ext cx="9906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7030A0"/>
                </a:solidFill>
                <a:latin typeface="Bodoni"/>
                <a:ea typeface="Bodoni"/>
                <a:cs typeface="Bodoni"/>
                <a:sym typeface="Bodoni"/>
              </a:rPr>
              <a:t>GV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13ac30190f_0_454"/>
          <p:cNvSpPr txBox="1"/>
          <p:nvPr/>
        </p:nvSpPr>
        <p:spPr>
          <a:xfrm>
            <a:off x="8742783" y="5394303"/>
            <a:ext cx="10668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00B050"/>
                </a:solidFill>
                <a:latin typeface="Bodoni"/>
                <a:ea typeface="Bodoni"/>
                <a:cs typeface="Bodoni"/>
                <a:sym typeface="Bodoni"/>
              </a:rPr>
              <a:t>XH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8EB13-A775-6F1E-9140-E595DFCC4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167" y="4730619"/>
            <a:ext cx="2473913" cy="1693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6E4FB-C62B-2C06-AB6D-95DEA3DFE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812" y="1631783"/>
            <a:ext cx="2314898" cy="1467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00F07-2879-25DC-08E9-39CADE75E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651" y="3130494"/>
            <a:ext cx="1956493" cy="17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46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4"/>
          <p:cNvSpPr txBox="1">
            <a:spLocks noGrp="1"/>
          </p:cNvSpPr>
          <p:nvPr>
            <p:ph type="title"/>
          </p:nvPr>
        </p:nvSpPr>
        <p:spPr>
          <a:xfrm>
            <a:off x="838200" y="6470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6"/>
              <a:buFont typeface="Times New Roman"/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ĐỊA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WEBSITE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KHAI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LIỆU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endParaRPr sz="30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2" name="Google Shape;812;p14"/>
          <p:cNvSpPr txBox="1">
            <a:spLocks noGrp="1"/>
          </p:cNvSpPr>
          <p:nvPr>
            <p:ph type="body" idx="1"/>
          </p:nvPr>
        </p:nvSpPr>
        <p:spPr>
          <a:xfrm>
            <a:off x="1131163" y="2744781"/>
            <a:ext cx="5050181" cy="331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Char char="•"/>
            </a:pPr>
            <a:r>
              <a:rPr lang="en-US" sz="20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sz="2000" u="sng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www.nxbgd.vn</a:t>
            </a:r>
            <a:r>
              <a:rPr lang="en-US" sz="20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sz="2000" u="sng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2400"/>
              <a:buChar char="•"/>
            </a:pPr>
            <a:r>
              <a:rPr lang="en-US" sz="2000" u="sng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sz="2000" u="sng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www.hanhtrangso.nxbgd.vn</a:t>
            </a:r>
            <a:r>
              <a:rPr lang="en-US" sz="2000" u="sng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sz="2000" u="sng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2400"/>
              <a:buChar char="•"/>
            </a:pPr>
            <a:r>
              <a:rPr lang="en-US" sz="2000"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sz="2000" u="sng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sachthietbigiaoduc.vn</a:t>
            </a:r>
            <a:r>
              <a:rPr lang="en-US" sz="2000"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sz="2000" u="sng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2400"/>
              <a:buChar char="•"/>
            </a:pPr>
            <a:r>
              <a:rPr lang="en-US" sz="2000" u="sng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sz="2000" u="sng" dirty="0" err="1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taphuan.nxbgd.vn</a:t>
            </a:r>
            <a:r>
              <a:rPr lang="en-US" sz="2000" u="sng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sz="2000" u="sng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000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sz="2000" u="sng" dirty="0" err="1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chantroisangtao.vn</a:t>
            </a:r>
            <a:r>
              <a:rPr lang="en-US" sz="2000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sz="2000" u="sng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b="1" dirty="0"/>
          </a:p>
          <a:p>
            <a:pPr marL="228600" lvl="0" indent="-76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813" name="Google Shape;813;p14"/>
          <p:cNvSpPr txBox="1">
            <a:spLocks noGrp="1"/>
          </p:cNvSpPr>
          <p:nvPr>
            <p:ph type="body" idx="2"/>
          </p:nvPr>
        </p:nvSpPr>
        <p:spPr>
          <a:xfrm>
            <a:off x="5649498" y="2217805"/>
            <a:ext cx="5888737" cy="376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Facebook:</a:t>
            </a:r>
            <a:r>
              <a:rPr lang="en-US" sz="2000" u="sng" dirty="0">
                <a:solidFill>
                  <a:schemeClr val="hlink"/>
                </a:solidFill>
                <a:hlinkClick r:id="rId8"/>
              </a:rPr>
              <a:t> 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000" dirty="0">
                <a:solidFill>
                  <a:srgbClr val="FF0000"/>
                </a:solidFill>
              </a:rPr>
              <a:t>1.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TỔ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CHỨC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HOẠT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ĐỘNG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TRẢI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NGHIỆM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&amp;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HƯỚNG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NGHIỆP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TRONG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NHÀ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TRƯỜNG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000" u="sng" dirty="0" err="1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</a:t>
            </a:r>
            <a:r>
              <a:rPr lang="en-US" sz="20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/groups/290341101457833/?ref=bookmarks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000" dirty="0">
                <a:solidFill>
                  <a:srgbClr val="FF0000"/>
                </a:solidFill>
              </a:rPr>
              <a:t>2. 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Fanpage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Hoạt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động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trải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nghiệm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hướng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nghiệp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TACGIASGK1102</a:t>
            </a:r>
            <a:r>
              <a:rPr lang="en-US" sz="2000" u="sng" dirty="0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/?modal=</a:t>
            </a:r>
            <a:r>
              <a:rPr lang="en-US" sz="2000" u="sng" dirty="0" err="1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admin_todo_tour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000" dirty="0">
                <a:solidFill>
                  <a:srgbClr val="FF0000"/>
                </a:solidFill>
              </a:rPr>
              <a:t>3.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000" dirty="0" err="1">
                <a:solidFill>
                  <a:srgbClr val="FF0000"/>
                </a:solidFill>
              </a:rPr>
              <a:t>Kênh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Youtube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ĐINH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THỊ</a:t>
            </a:r>
            <a:r>
              <a:rPr lang="en-US" sz="2000" dirty="0">
                <a:solidFill>
                  <a:srgbClr val="FF0000"/>
                </a:solidFill>
              </a:rPr>
              <a:t> KIM </a:t>
            </a:r>
            <a:r>
              <a:rPr lang="en-US" sz="2000" dirty="0" err="1">
                <a:solidFill>
                  <a:srgbClr val="FF0000"/>
                </a:solidFill>
              </a:rPr>
              <a:t>THOA</a:t>
            </a:r>
            <a:endParaRPr sz="2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g113ac30190f_0_112"/>
          <p:cNvGrpSpPr/>
          <p:nvPr/>
        </p:nvGrpSpPr>
        <p:grpSpPr>
          <a:xfrm>
            <a:off x="3063828" y="2043974"/>
            <a:ext cx="5587215" cy="2968986"/>
            <a:chOff x="1291687" y="233786"/>
            <a:chExt cx="5587215" cy="2968986"/>
          </a:xfrm>
        </p:grpSpPr>
        <p:sp>
          <p:nvSpPr>
            <p:cNvPr id="205" name="Google Shape;205;g113ac30190f_0_112"/>
            <p:cNvSpPr/>
            <p:nvPr/>
          </p:nvSpPr>
          <p:spPr>
            <a:xfrm>
              <a:off x="3254478" y="1738772"/>
              <a:ext cx="1833600" cy="1464000"/>
            </a:xfrm>
            <a:prstGeom prst="ellipse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113ac30190f_0_112"/>
            <p:cNvSpPr txBox="1"/>
            <p:nvPr/>
          </p:nvSpPr>
          <p:spPr>
            <a:xfrm>
              <a:off x="3522988" y="1953159"/>
              <a:ext cx="1296600" cy="10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MỤC</a:t>
              </a:r>
              <a:r>
                <a:rPr lang="en-US" sz="23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3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TIÊU</a:t>
              </a:r>
              <a:r>
                <a:rPr lang="en-US" sz="23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3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HĐTN</a:t>
              </a:r>
              <a:r>
                <a:rPr lang="en-US" sz="23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sz="23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HN</a:t>
              </a:r>
              <a:endParaRPr sz="23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7" name="Google Shape;207;g113ac30190f_0_112"/>
            <p:cNvSpPr/>
            <p:nvPr/>
          </p:nvSpPr>
          <p:spPr>
            <a:xfrm rot="-8707674">
              <a:off x="1961972" y="1274992"/>
              <a:ext cx="1585144" cy="417195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g113ac30190f_0_112"/>
            <p:cNvSpPr/>
            <p:nvPr/>
          </p:nvSpPr>
          <p:spPr>
            <a:xfrm>
              <a:off x="1291687" y="474241"/>
              <a:ext cx="1625100" cy="1112700"/>
            </a:xfrm>
            <a:prstGeom prst="roundRect">
              <a:avLst>
                <a:gd name="adj" fmla="val 10000"/>
              </a:avLst>
            </a:pr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g113ac30190f_0_112"/>
            <p:cNvSpPr txBox="1"/>
            <p:nvPr/>
          </p:nvSpPr>
          <p:spPr>
            <a:xfrm>
              <a:off x="1324274" y="506828"/>
              <a:ext cx="1559700" cy="1047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28575" tIns="28575" rIns="28575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Năng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5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thích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ứng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với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5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cuộc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sống</a:t>
              </a:r>
              <a:endParaRPr sz="15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0" name="Google Shape;210;g113ac30190f_0_112"/>
            <p:cNvSpPr/>
            <p:nvPr/>
          </p:nvSpPr>
          <p:spPr>
            <a:xfrm rot="-5215489">
              <a:off x="3832481" y="1154622"/>
              <a:ext cx="810868" cy="417307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CE7070"/>
                </a:gs>
                <a:gs pos="50000">
                  <a:srgbClr val="CD5455"/>
                </a:gs>
                <a:gs pos="100000">
                  <a:srgbClr val="BB434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g113ac30190f_0_112"/>
            <p:cNvSpPr/>
            <p:nvPr/>
          </p:nvSpPr>
          <p:spPr>
            <a:xfrm>
              <a:off x="3431113" y="233786"/>
              <a:ext cx="1662600" cy="1085400"/>
            </a:xfrm>
            <a:prstGeom prst="roundRect">
              <a:avLst>
                <a:gd name="adj" fmla="val 10000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g113ac30190f_0_112"/>
            <p:cNvSpPr txBox="1"/>
            <p:nvPr/>
          </p:nvSpPr>
          <p:spPr>
            <a:xfrm>
              <a:off x="3462900" y="265573"/>
              <a:ext cx="1599000" cy="1021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28575" tIns="28575" rIns="28575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Năng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5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thiết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kế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tổ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chức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500" b="1" i="0" u="none" strike="noStrike" cap="none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endParaRPr sz="15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3" name="Google Shape;213;g113ac30190f_0_112"/>
            <p:cNvSpPr/>
            <p:nvPr/>
          </p:nvSpPr>
          <p:spPr>
            <a:xfrm rot="-2076718">
              <a:off x="4796341" y="1248914"/>
              <a:ext cx="1685869" cy="417326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FF4747"/>
                </a:gs>
                <a:gs pos="50000">
                  <a:srgbClr val="FF0000"/>
                </a:gs>
                <a:gs pos="100000">
                  <a:srgbClr val="E300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g113ac30190f_0_112"/>
            <p:cNvSpPr/>
            <p:nvPr/>
          </p:nvSpPr>
          <p:spPr>
            <a:xfrm>
              <a:off x="5488102" y="472188"/>
              <a:ext cx="1390800" cy="111270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vi-VN"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Năng lực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vi-VN"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định hướng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vi-VN"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nghề nghiệp</a:t>
              </a:r>
            </a:p>
          </p:txBody>
        </p:sp>
      </p:grpSp>
      <p:grpSp>
        <p:nvGrpSpPr>
          <p:cNvPr id="216" name="Google Shape;216;g113ac30190f_0_112"/>
          <p:cNvGrpSpPr/>
          <p:nvPr/>
        </p:nvGrpSpPr>
        <p:grpSpPr>
          <a:xfrm>
            <a:off x="3695194" y="5370719"/>
            <a:ext cx="5139465" cy="1082928"/>
            <a:chOff x="1832734" y="461"/>
            <a:chExt cx="4547652" cy="10829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7" name="Google Shape;217;g113ac30190f_0_112"/>
            <p:cNvSpPr/>
            <p:nvPr/>
          </p:nvSpPr>
          <p:spPr>
            <a:xfrm>
              <a:off x="1832734" y="461"/>
              <a:ext cx="1082700" cy="1082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113ac30190f_0_112"/>
            <p:cNvSpPr txBox="1"/>
            <p:nvPr/>
          </p:nvSpPr>
          <p:spPr>
            <a:xfrm>
              <a:off x="1991306" y="159033"/>
              <a:ext cx="765600" cy="76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9575" tIns="24125" rIns="595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Yêu</a:t>
              </a:r>
              <a:r>
                <a:rPr lang="en-US" sz="1900" b="1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nước</a:t>
              </a:r>
              <a:endParaRPr sz="19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9" name="Google Shape;219;g113ac30190f_0_112"/>
            <p:cNvSpPr/>
            <p:nvPr/>
          </p:nvSpPr>
          <p:spPr>
            <a:xfrm>
              <a:off x="2698972" y="461"/>
              <a:ext cx="1082700" cy="1082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113ac30190f_0_112"/>
            <p:cNvSpPr txBox="1"/>
            <p:nvPr/>
          </p:nvSpPr>
          <p:spPr>
            <a:xfrm>
              <a:off x="2857544" y="159033"/>
              <a:ext cx="765600" cy="76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9575" tIns="24125" rIns="595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Nhân</a:t>
              </a:r>
              <a:r>
                <a:rPr lang="en-US" sz="1900" b="1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ái</a:t>
              </a:r>
              <a:r>
                <a:rPr lang="en-US" sz="1900" b="1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221" name="Google Shape;221;g113ac30190f_0_112"/>
            <p:cNvSpPr/>
            <p:nvPr/>
          </p:nvSpPr>
          <p:spPr>
            <a:xfrm>
              <a:off x="3565210" y="461"/>
              <a:ext cx="1082700" cy="1082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113ac30190f_0_112"/>
            <p:cNvSpPr txBox="1"/>
            <p:nvPr/>
          </p:nvSpPr>
          <p:spPr>
            <a:xfrm>
              <a:off x="3723782" y="159033"/>
              <a:ext cx="765600" cy="76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9575" tIns="24125" rIns="595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Chăm</a:t>
              </a:r>
              <a:r>
                <a:rPr lang="en-US" sz="1900" b="1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chỉ</a:t>
              </a:r>
              <a:r>
                <a:rPr lang="en-US" sz="1900" b="1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223" name="Google Shape;223;g113ac30190f_0_112"/>
            <p:cNvSpPr/>
            <p:nvPr/>
          </p:nvSpPr>
          <p:spPr>
            <a:xfrm>
              <a:off x="4438439" y="689"/>
              <a:ext cx="1082700" cy="1082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113ac30190f_0_112"/>
            <p:cNvSpPr txBox="1"/>
            <p:nvPr/>
          </p:nvSpPr>
          <p:spPr>
            <a:xfrm>
              <a:off x="4597011" y="159261"/>
              <a:ext cx="765600" cy="76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9575" tIns="24125" rIns="595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Trung</a:t>
              </a:r>
              <a:r>
                <a:rPr lang="en-US" sz="1900" b="1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thực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225" name="Google Shape;225;g113ac30190f_0_112"/>
            <p:cNvSpPr/>
            <p:nvPr/>
          </p:nvSpPr>
          <p:spPr>
            <a:xfrm>
              <a:off x="5297686" y="461"/>
              <a:ext cx="1082700" cy="1082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g113ac30190f_0_112"/>
            <p:cNvSpPr txBox="1"/>
            <p:nvPr/>
          </p:nvSpPr>
          <p:spPr>
            <a:xfrm>
              <a:off x="5456258" y="159033"/>
              <a:ext cx="765600" cy="76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9575" tIns="24125" rIns="595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Trách</a:t>
              </a:r>
              <a:r>
                <a:rPr lang="en-US" sz="1900" b="1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900" b="1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nhiệm</a:t>
              </a:r>
              <a:endParaRPr sz="19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27" name="Google Shape;227;g113ac30190f_0_112"/>
          <p:cNvGrpSpPr/>
          <p:nvPr/>
        </p:nvGrpSpPr>
        <p:grpSpPr>
          <a:xfrm>
            <a:off x="4236805" y="141431"/>
            <a:ext cx="3595823" cy="1383000"/>
            <a:chOff x="2213997" y="547"/>
            <a:chExt cx="3595823" cy="1383000"/>
          </a:xfrm>
        </p:grpSpPr>
        <p:sp>
          <p:nvSpPr>
            <p:cNvPr id="228" name="Google Shape;228;g113ac30190f_0_112"/>
            <p:cNvSpPr/>
            <p:nvPr/>
          </p:nvSpPr>
          <p:spPr>
            <a:xfrm>
              <a:off x="2213997" y="547"/>
              <a:ext cx="1383000" cy="1383000"/>
            </a:xfrm>
            <a:prstGeom prst="ellipse">
              <a:avLst/>
            </a:prstGeom>
            <a:gradFill>
              <a:gsLst>
                <a:gs pos="0">
                  <a:srgbClr val="FFD89A">
                    <a:alpha val="49411"/>
                  </a:srgbClr>
                </a:gs>
                <a:gs pos="50000">
                  <a:srgbClr val="F7CD8D">
                    <a:alpha val="49411"/>
                  </a:srgbClr>
                </a:gs>
                <a:gs pos="100000">
                  <a:srgbClr val="FCC978">
                    <a:alpha val="4941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113ac30190f_0_112"/>
            <p:cNvSpPr txBox="1"/>
            <p:nvPr/>
          </p:nvSpPr>
          <p:spPr>
            <a:xfrm>
              <a:off x="2416535" y="203085"/>
              <a:ext cx="978000" cy="97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00" tIns="20300" rIns="761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Tự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chủ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tự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học</a:t>
              </a:r>
              <a:endParaRPr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0" name="Google Shape;230;g113ac30190f_0_112"/>
            <p:cNvSpPr/>
            <p:nvPr/>
          </p:nvSpPr>
          <p:spPr>
            <a:xfrm>
              <a:off x="3320408" y="547"/>
              <a:ext cx="1383000" cy="1383000"/>
            </a:xfrm>
            <a:prstGeom prst="ellipse">
              <a:avLst/>
            </a:prstGeom>
            <a:gradFill>
              <a:gsLst>
                <a:gs pos="0">
                  <a:srgbClr val="FFDA9A">
                    <a:alpha val="64313"/>
                  </a:srgbClr>
                </a:gs>
                <a:gs pos="50000">
                  <a:srgbClr val="FFD38D">
                    <a:alpha val="64313"/>
                  </a:srgbClr>
                </a:gs>
                <a:gs pos="100000">
                  <a:srgbClr val="FFD078">
                    <a:alpha val="6431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113ac30190f_0_112"/>
            <p:cNvSpPr txBox="1"/>
            <p:nvPr/>
          </p:nvSpPr>
          <p:spPr>
            <a:xfrm>
              <a:off x="3522946" y="203085"/>
              <a:ext cx="978000" cy="97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00" tIns="20300" rIns="761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Giao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tiếp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hợp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tác</a:t>
              </a:r>
              <a:endParaRPr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2" name="Google Shape;232;g113ac30190f_0_112"/>
            <p:cNvSpPr/>
            <p:nvPr/>
          </p:nvSpPr>
          <p:spPr>
            <a:xfrm>
              <a:off x="4426820" y="547"/>
              <a:ext cx="1383000" cy="1383000"/>
            </a:xfrm>
            <a:prstGeom prst="ellipse">
              <a:avLst/>
            </a:prstGeom>
            <a:gradFill>
              <a:gsLst>
                <a:gs pos="0">
                  <a:srgbClr val="FFDB9A">
                    <a:alpha val="79215"/>
                  </a:srgbClr>
                </a:gs>
                <a:gs pos="50000">
                  <a:srgbClr val="FFD58D">
                    <a:alpha val="79215"/>
                  </a:srgbClr>
                </a:gs>
                <a:gs pos="100000">
                  <a:srgbClr val="FFD378">
                    <a:alpha val="7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g113ac30190f_0_112"/>
            <p:cNvSpPr txBox="1"/>
            <p:nvPr/>
          </p:nvSpPr>
          <p:spPr>
            <a:xfrm>
              <a:off x="4629358" y="203085"/>
              <a:ext cx="978000" cy="97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00" tIns="20300" rIns="761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Giải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quyết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vấn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đề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sáng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tạo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g113ac30190f_0_112"/>
          <p:cNvGrpSpPr/>
          <p:nvPr/>
        </p:nvGrpSpPr>
        <p:grpSpPr>
          <a:xfrm>
            <a:off x="3781833" y="1380066"/>
            <a:ext cx="3414202" cy="926854"/>
            <a:chOff x="3936944" y="1524000"/>
            <a:chExt cx="3287945" cy="762090"/>
          </a:xfrm>
        </p:grpSpPr>
        <p:cxnSp>
          <p:nvCxnSpPr>
            <p:cNvPr id="235" name="Google Shape;235;g113ac30190f_0_112"/>
            <p:cNvCxnSpPr/>
            <p:nvPr/>
          </p:nvCxnSpPr>
          <p:spPr>
            <a:xfrm flipH="1">
              <a:off x="4049989" y="1636890"/>
              <a:ext cx="3174900" cy="6492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36" name="Google Shape;236;g113ac30190f_0_112"/>
            <p:cNvCxnSpPr>
              <a:cxnSpLocks/>
            </p:cNvCxnSpPr>
            <p:nvPr/>
          </p:nvCxnSpPr>
          <p:spPr>
            <a:xfrm flipH="1">
              <a:off x="3937090" y="1667409"/>
              <a:ext cx="945723" cy="618591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37" name="Google Shape;237;g113ac30190f_0_112"/>
            <p:cNvCxnSpPr/>
            <p:nvPr/>
          </p:nvCxnSpPr>
          <p:spPr>
            <a:xfrm flipH="1">
              <a:off x="3936944" y="1524000"/>
              <a:ext cx="1834500" cy="7620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grpSp>
        <p:nvGrpSpPr>
          <p:cNvPr id="238" name="Google Shape;238;g113ac30190f_0_112"/>
          <p:cNvGrpSpPr/>
          <p:nvPr/>
        </p:nvGrpSpPr>
        <p:grpSpPr>
          <a:xfrm>
            <a:off x="5329705" y="1316735"/>
            <a:ext cx="2122655" cy="996698"/>
            <a:chOff x="5249333" y="1491841"/>
            <a:chExt cx="2356634" cy="1330481"/>
          </a:xfrm>
        </p:grpSpPr>
        <p:cxnSp>
          <p:nvCxnSpPr>
            <p:cNvPr id="239" name="Google Shape;239;g113ac30190f_0_112"/>
            <p:cNvCxnSpPr/>
            <p:nvPr/>
          </p:nvCxnSpPr>
          <p:spPr>
            <a:xfrm>
              <a:off x="5249333" y="1524000"/>
              <a:ext cx="2356500" cy="12981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0" name="Google Shape;240;g113ac30190f_0_112"/>
            <p:cNvCxnSpPr>
              <a:cxnSpLocks/>
              <a:stCxn id="232" idx="4"/>
            </p:cNvCxnSpPr>
            <p:nvPr/>
          </p:nvCxnSpPr>
          <p:spPr>
            <a:xfrm>
              <a:off x="7260428" y="1769092"/>
              <a:ext cx="345460" cy="1053098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1" name="Google Shape;241;g113ac30190f_0_112"/>
            <p:cNvCxnSpPr>
              <a:cxnSpLocks/>
            </p:cNvCxnSpPr>
            <p:nvPr/>
          </p:nvCxnSpPr>
          <p:spPr>
            <a:xfrm>
              <a:off x="6611077" y="1491841"/>
              <a:ext cx="994890" cy="1330481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grpSp>
        <p:nvGrpSpPr>
          <p:cNvPr id="242" name="Google Shape;242;g113ac30190f_0_112"/>
          <p:cNvGrpSpPr/>
          <p:nvPr/>
        </p:nvGrpSpPr>
        <p:grpSpPr>
          <a:xfrm>
            <a:off x="4756814" y="1380125"/>
            <a:ext cx="1907559" cy="638719"/>
            <a:chOff x="5249334" y="1425222"/>
            <a:chExt cx="1608668" cy="400878"/>
          </a:xfrm>
        </p:grpSpPr>
        <p:cxnSp>
          <p:nvCxnSpPr>
            <p:cNvPr id="243" name="Google Shape;243;g113ac30190f_0_112"/>
            <p:cNvCxnSpPr/>
            <p:nvPr/>
          </p:nvCxnSpPr>
          <p:spPr>
            <a:xfrm flipH="1">
              <a:off x="6448802" y="1425222"/>
              <a:ext cx="409200" cy="4008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4" name="Google Shape;244;g113ac30190f_0_112"/>
            <p:cNvCxnSpPr/>
            <p:nvPr/>
          </p:nvCxnSpPr>
          <p:spPr>
            <a:xfrm>
              <a:off x="6448778" y="1524000"/>
              <a:ext cx="0" cy="3021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5" name="Google Shape;245;g113ac30190f_0_112"/>
            <p:cNvCxnSpPr/>
            <p:nvPr/>
          </p:nvCxnSpPr>
          <p:spPr>
            <a:xfrm>
              <a:off x="5249334" y="1524000"/>
              <a:ext cx="1199400" cy="3021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grpSp>
        <p:nvGrpSpPr>
          <p:cNvPr id="246" name="Google Shape;246;g113ac30190f_0_112"/>
          <p:cNvGrpSpPr/>
          <p:nvPr/>
        </p:nvGrpSpPr>
        <p:grpSpPr>
          <a:xfrm>
            <a:off x="4050881" y="5036687"/>
            <a:ext cx="3800606" cy="482592"/>
            <a:chOff x="4049890" y="5037645"/>
            <a:chExt cx="3838221" cy="465688"/>
          </a:xfrm>
        </p:grpSpPr>
        <p:cxnSp>
          <p:nvCxnSpPr>
            <p:cNvPr id="247" name="Google Shape;247;g113ac30190f_0_112"/>
            <p:cNvCxnSpPr/>
            <p:nvPr/>
          </p:nvCxnSpPr>
          <p:spPr>
            <a:xfrm rot="10800000" flipH="1">
              <a:off x="4049890" y="5037646"/>
              <a:ext cx="1919100" cy="3528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8" name="Google Shape;248;g113ac30190f_0_112"/>
            <p:cNvCxnSpPr/>
            <p:nvPr/>
          </p:nvCxnSpPr>
          <p:spPr>
            <a:xfrm rot="10800000">
              <a:off x="5969011" y="5037733"/>
              <a:ext cx="1919100" cy="4656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9" name="Google Shape;249;g113ac30190f_0_112"/>
            <p:cNvCxnSpPr/>
            <p:nvPr/>
          </p:nvCxnSpPr>
          <p:spPr>
            <a:xfrm rot="10800000" flipH="1">
              <a:off x="5249334" y="5037645"/>
              <a:ext cx="719700" cy="3528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0" name="Google Shape;250;g113ac30190f_0_112"/>
            <p:cNvCxnSpPr/>
            <p:nvPr/>
          </p:nvCxnSpPr>
          <p:spPr>
            <a:xfrm rot="10800000">
              <a:off x="5969002" y="5037646"/>
              <a:ext cx="0" cy="3528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1" name="Google Shape;251;g113ac30190f_0_112"/>
            <p:cNvCxnSpPr/>
            <p:nvPr/>
          </p:nvCxnSpPr>
          <p:spPr>
            <a:xfrm rot="10800000">
              <a:off x="5969101" y="5037645"/>
              <a:ext cx="888900" cy="35280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grpSp>
        <p:nvGrpSpPr>
          <p:cNvPr id="252" name="Google Shape;252;g113ac30190f_0_112"/>
          <p:cNvGrpSpPr/>
          <p:nvPr/>
        </p:nvGrpSpPr>
        <p:grpSpPr>
          <a:xfrm>
            <a:off x="7032064" y="2238354"/>
            <a:ext cx="3442297" cy="3061509"/>
            <a:chOff x="2536263" y="82907"/>
            <a:chExt cx="3442297" cy="3061509"/>
          </a:xfrm>
        </p:grpSpPr>
        <p:sp>
          <p:nvSpPr>
            <p:cNvPr id="253" name="Google Shape;253;g113ac30190f_0_112"/>
            <p:cNvSpPr/>
            <p:nvPr/>
          </p:nvSpPr>
          <p:spPr>
            <a:xfrm rot="10230364">
              <a:off x="2697784" y="594548"/>
              <a:ext cx="2413558" cy="215956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86318" y="15000"/>
                  </a:quadBezTo>
                  <a:lnTo>
                    <a:pt x="84806" y="0"/>
                  </a:lnTo>
                  <a:lnTo>
                    <a:pt x="120000" y="18786"/>
                  </a:lnTo>
                  <a:lnTo>
                    <a:pt x="89803" y="49572"/>
                  </a:lnTo>
                  <a:lnTo>
                    <a:pt x="88291" y="34572"/>
                  </a:lnTo>
                  <a:quadBezTo>
                    <a:pt x="30000" y="44572"/>
                    <a:pt x="0" y="120000"/>
                  </a:quadBezTo>
                  <a:close/>
                </a:path>
              </a:pathLst>
            </a:cu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113ac30190f_0_112"/>
            <p:cNvSpPr/>
            <p:nvPr/>
          </p:nvSpPr>
          <p:spPr>
            <a:xfrm rot="10800000">
              <a:off x="3516821" y="2169082"/>
              <a:ext cx="355500" cy="186300"/>
            </a:xfrm>
            <a:prstGeom prst="ellipse">
              <a:avLst/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113ac30190f_0_112"/>
            <p:cNvSpPr/>
            <p:nvPr/>
          </p:nvSpPr>
          <p:spPr>
            <a:xfrm>
              <a:off x="4713234" y="1078761"/>
              <a:ext cx="72900" cy="72900"/>
            </a:xfrm>
            <a:prstGeom prst="ellipse">
              <a:avLst/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113ac30190f_0_112"/>
            <p:cNvSpPr/>
            <p:nvPr/>
          </p:nvSpPr>
          <p:spPr>
            <a:xfrm>
              <a:off x="4266639" y="1792129"/>
              <a:ext cx="72900" cy="72900"/>
            </a:xfrm>
            <a:prstGeom prst="ellipse">
              <a:avLst/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113ac30190f_0_112"/>
            <p:cNvSpPr/>
            <p:nvPr/>
          </p:nvSpPr>
          <p:spPr>
            <a:xfrm>
              <a:off x="4423904" y="692016"/>
              <a:ext cx="13629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113ac30190f_0_112"/>
            <p:cNvSpPr txBox="1"/>
            <p:nvPr/>
          </p:nvSpPr>
          <p:spPr>
            <a:xfrm>
              <a:off x="4423904" y="692016"/>
              <a:ext cx="13629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Khoa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học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113ac30190f_0_112"/>
            <p:cNvSpPr/>
            <p:nvPr/>
          </p:nvSpPr>
          <p:spPr>
            <a:xfrm flipH="1">
              <a:off x="4879960" y="490702"/>
              <a:ext cx="10986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113ac30190f_0_112"/>
            <p:cNvSpPr txBox="1"/>
            <p:nvPr/>
          </p:nvSpPr>
          <p:spPr>
            <a:xfrm>
              <a:off x="4879842" y="490702"/>
              <a:ext cx="10986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Tin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học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113ac30190f_0_112"/>
            <p:cNvSpPr/>
            <p:nvPr/>
          </p:nvSpPr>
          <p:spPr>
            <a:xfrm>
              <a:off x="4353336" y="82907"/>
              <a:ext cx="12156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113ac30190f_0_112"/>
            <p:cNvSpPr txBox="1"/>
            <p:nvPr/>
          </p:nvSpPr>
          <p:spPr>
            <a:xfrm>
              <a:off x="4353336" y="82907"/>
              <a:ext cx="12156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Công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nghệ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113ac30190f_0_112"/>
            <p:cNvSpPr/>
            <p:nvPr/>
          </p:nvSpPr>
          <p:spPr>
            <a:xfrm>
              <a:off x="3999515" y="2034489"/>
              <a:ext cx="72900" cy="72900"/>
            </a:xfrm>
            <a:prstGeom prst="ellipse">
              <a:avLst/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113ac30190f_0_112"/>
            <p:cNvSpPr/>
            <p:nvPr/>
          </p:nvSpPr>
          <p:spPr>
            <a:xfrm>
              <a:off x="4522780" y="1242419"/>
              <a:ext cx="14367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113ac30190f_0_112"/>
            <p:cNvSpPr txBox="1"/>
            <p:nvPr/>
          </p:nvSpPr>
          <p:spPr>
            <a:xfrm>
              <a:off x="4522780" y="1242419"/>
              <a:ext cx="14367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Thể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chất</a:t>
              </a: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66" name="Google Shape;266;g113ac30190f_0_112"/>
            <p:cNvSpPr/>
            <p:nvPr/>
          </p:nvSpPr>
          <p:spPr>
            <a:xfrm>
              <a:off x="3783571" y="1688044"/>
              <a:ext cx="11232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113ac30190f_0_112"/>
            <p:cNvSpPr txBox="1"/>
            <p:nvPr/>
          </p:nvSpPr>
          <p:spPr>
            <a:xfrm>
              <a:off x="3783571" y="1688044"/>
              <a:ext cx="11232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Thẩm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mĩ</a:t>
              </a:r>
              <a:endParaRPr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68" name="Google Shape;268;g113ac30190f_0_112"/>
            <p:cNvSpPr/>
            <p:nvPr/>
          </p:nvSpPr>
          <p:spPr>
            <a:xfrm>
              <a:off x="4560034" y="1378148"/>
              <a:ext cx="72900" cy="72900"/>
            </a:xfrm>
            <a:prstGeom prst="ellipse">
              <a:avLst/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113ac30190f_0_112"/>
            <p:cNvSpPr/>
            <p:nvPr/>
          </p:nvSpPr>
          <p:spPr>
            <a:xfrm>
              <a:off x="3966280" y="2047945"/>
              <a:ext cx="10683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113ac30190f_0_112"/>
            <p:cNvSpPr txBox="1"/>
            <p:nvPr/>
          </p:nvSpPr>
          <p:spPr>
            <a:xfrm>
              <a:off x="3966280" y="2047945"/>
              <a:ext cx="10683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Tính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toán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g113ac30190f_0_112"/>
            <p:cNvSpPr/>
            <p:nvPr/>
          </p:nvSpPr>
          <p:spPr>
            <a:xfrm>
              <a:off x="3021420" y="2608616"/>
              <a:ext cx="18417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113ac30190f_0_112"/>
            <p:cNvSpPr txBox="1"/>
            <p:nvPr/>
          </p:nvSpPr>
          <p:spPr>
            <a:xfrm>
              <a:off x="3021420" y="2608616"/>
              <a:ext cx="18417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Ngôn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ngữ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3" name="Google Shape;273;g113ac30190f_0_112"/>
          <p:cNvSpPr txBox="1"/>
          <p:nvPr/>
        </p:nvSpPr>
        <p:spPr>
          <a:xfrm>
            <a:off x="6830568" y="4310165"/>
            <a:ext cx="17647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NL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đặc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thù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b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khác</a:t>
            </a:r>
            <a:endParaRPr sz="16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4" name="Google Shape;274;g113ac30190f_0_112"/>
          <p:cNvSpPr txBox="1"/>
          <p:nvPr/>
        </p:nvSpPr>
        <p:spPr>
          <a:xfrm>
            <a:off x="777240" y="2066544"/>
            <a:ext cx="1833977" cy="3072384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</a:pPr>
            <a:r>
              <a:rPr lang="en-US" sz="2400" b="1" i="0" u="none" strike="noStrike" cap="none" dirty="0" err="1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MỤC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TIÊU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vi-VN" sz="2200" b="0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của </a:t>
            </a:r>
            <a:r>
              <a:rPr lang="en-US" sz="2200" dirty="0">
                <a:solidFill>
                  <a:srgbClr val="1E4E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</a:t>
            </a:r>
            <a:r>
              <a:rPr lang="vi-VN" sz="2200" dirty="0">
                <a:solidFill>
                  <a:srgbClr val="1E4E79"/>
                </a:solidFill>
                <a:latin typeface="+mj-lt"/>
                <a:cs typeface="Arial" panose="020B0604020202020204" pitchFamily="34" charset="0"/>
                <a:sym typeface="Calibri"/>
              </a:rPr>
              <a:t>o</a:t>
            </a:r>
            <a:r>
              <a:rPr lang="vi-VN" sz="2200" b="0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ạt động trải nghiệm, hướng nghiệp </a:t>
            </a:r>
            <a:r>
              <a:rPr lang="en-US" sz="2200" b="0" i="0" u="none" strike="noStrike" cap="none" dirty="0" err="1">
                <a:solidFill>
                  <a:srgbClr val="1E4E7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vi-VN" sz="2200" b="0" i="0" u="none" strike="noStrike" cap="none" dirty="0">
                <a:solidFill>
                  <a:srgbClr val="1E4E7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vi-VN" sz="2200" b="0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các </a:t>
            </a:r>
            <a:endParaRPr lang="vi-VN" sz="22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</a:pPr>
            <a:r>
              <a:rPr lang="vi-VN" sz="2200" b="0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mục tiêu </a:t>
            </a:r>
            <a:r>
              <a:rPr lang="vi-VN" sz="2200" dirty="0">
                <a:solidFill>
                  <a:srgbClr val="1E4E79"/>
                </a:solidFill>
                <a:latin typeface="+mj-lt"/>
                <a:cs typeface="Arial" panose="020B0604020202020204" pitchFamily="34" charset="0"/>
                <a:sym typeface="Calibri"/>
              </a:rPr>
              <a:t>chung của </a:t>
            </a:r>
            <a:r>
              <a:rPr lang="en-US" sz="2200" dirty="0" err="1">
                <a:solidFill>
                  <a:srgbClr val="1E4E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CTGDPT</a:t>
            </a:r>
            <a:endParaRPr sz="2200" dirty="0">
              <a:solidFill>
                <a:srgbClr val="1E4E7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g113ac30190f_0_186"/>
          <p:cNvGrpSpPr/>
          <p:nvPr/>
        </p:nvGrpSpPr>
        <p:grpSpPr>
          <a:xfrm>
            <a:off x="953124" y="1088136"/>
            <a:ext cx="10285751" cy="4878008"/>
            <a:chOff x="0" y="-338247"/>
            <a:chExt cx="10285751" cy="4878008"/>
          </a:xfrm>
        </p:grpSpPr>
        <p:sp>
          <p:nvSpPr>
            <p:cNvPr id="280" name="Google Shape;280;g113ac30190f_0_186"/>
            <p:cNvSpPr/>
            <p:nvPr/>
          </p:nvSpPr>
          <p:spPr>
            <a:xfrm>
              <a:off x="1285" y="579"/>
              <a:ext cx="1947000" cy="20721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113ac30190f_0_186"/>
            <p:cNvSpPr txBox="1"/>
            <p:nvPr/>
          </p:nvSpPr>
          <p:spPr>
            <a:xfrm>
              <a:off x="58311" y="57605"/>
              <a:ext cx="1833000" cy="19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1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2400" b="0" i="0" u="none" strike="noStrike" cap="none" dirty="0">
                <a:solidFill>
                  <a:srgbClr val="000000"/>
                </a:solidFill>
                <a:latin typeface="+mj-lt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vào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bản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thân</a:t>
              </a:r>
              <a:endParaRPr sz="24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(40%)</a:t>
              </a:r>
              <a:endParaRPr sz="24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2" name="Google Shape;282;g113ac30190f_0_186"/>
            <p:cNvSpPr/>
            <p:nvPr/>
          </p:nvSpPr>
          <p:spPr>
            <a:xfrm>
              <a:off x="0" y="2294742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113ac30190f_0_186"/>
            <p:cNvSpPr txBox="1"/>
            <p:nvPr/>
          </p:nvSpPr>
          <p:spPr>
            <a:xfrm>
              <a:off x="18220" y="1682026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1.1.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khám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phá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bản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thân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4" name="Google Shape;284;g113ac30190f_0_186"/>
            <p:cNvSpPr/>
            <p:nvPr/>
          </p:nvSpPr>
          <p:spPr>
            <a:xfrm>
              <a:off x="1032320" y="2315817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113ac30190f_0_186"/>
            <p:cNvSpPr txBox="1"/>
            <p:nvPr/>
          </p:nvSpPr>
          <p:spPr>
            <a:xfrm>
              <a:off x="1059684" y="1584229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1.2.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rèn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luyện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bản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thân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6" name="Google Shape;286;g113ac30190f_0_186"/>
            <p:cNvSpPr/>
            <p:nvPr/>
          </p:nvSpPr>
          <p:spPr>
            <a:xfrm>
              <a:off x="2105258" y="579"/>
              <a:ext cx="2959800" cy="20400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113ac30190f_0_186"/>
            <p:cNvSpPr txBox="1"/>
            <p:nvPr/>
          </p:nvSpPr>
          <p:spPr>
            <a:xfrm>
              <a:off x="2165011" y="-338247"/>
              <a:ext cx="2840400" cy="2319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2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2400" b="0" i="0" u="none" strike="noStrike" cap="none" dirty="0">
                <a:solidFill>
                  <a:srgbClr val="000000"/>
                </a:solidFill>
                <a:latin typeface="+mj-lt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đến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xã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hội</a:t>
              </a:r>
              <a:endParaRPr sz="24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(25%)</a:t>
              </a:r>
              <a:endParaRPr sz="24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8" name="Google Shape;288;g113ac30190f_0_186"/>
            <p:cNvSpPr/>
            <p:nvPr/>
          </p:nvSpPr>
          <p:spPr>
            <a:xfrm>
              <a:off x="2105258" y="2320283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113ac30190f_0_186"/>
            <p:cNvSpPr txBox="1"/>
            <p:nvPr/>
          </p:nvSpPr>
          <p:spPr>
            <a:xfrm>
              <a:off x="2160054" y="1698423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2.1.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chăm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sóc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gia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đình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0" name="Google Shape;290;g113ac30190f_0_186"/>
            <p:cNvSpPr/>
            <p:nvPr/>
          </p:nvSpPr>
          <p:spPr>
            <a:xfrm>
              <a:off x="3118005" y="2320283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113ac30190f_0_186"/>
            <p:cNvSpPr txBox="1"/>
            <p:nvPr/>
          </p:nvSpPr>
          <p:spPr>
            <a:xfrm>
              <a:off x="3172801" y="1698423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2.2.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xây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dựng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nhà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trường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2" name="Google Shape;292;g113ac30190f_0_186"/>
            <p:cNvSpPr/>
            <p:nvPr/>
          </p:nvSpPr>
          <p:spPr>
            <a:xfrm>
              <a:off x="4130752" y="2320283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113ac30190f_0_186"/>
            <p:cNvSpPr txBox="1"/>
            <p:nvPr/>
          </p:nvSpPr>
          <p:spPr>
            <a:xfrm>
              <a:off x="4167260" y="1689279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2.3.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xây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dựng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cộng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đồng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4" name="Google Shape;294;g113ac30190f_0_186"/>
            <p:cNvSpPr/>
            <p:nvPr/>
          </p:nvSpPr>
          <p:spPr>
            <a:xfrm>
              <a:off x="5221978" y="579"/>
              <a:ext cx="1947000" cy="20406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113ac30190f_0_186"/>
            <p:cNvSpPr txBox="1"/>
            <p:nvPr/>
          </p:nvSpPr>
          <p:spPr>
            <a:xfrm>
              <a:off x="5279004" y="57605"/>
              <a:ext cx="1833000" cy="192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3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2400" b="0" i="0" u="none" strike="noStrike" cap="none" dirty="0">
                <a:solidFill>
                  <a:srgbClr val="000000"/>
                </a:solidFill>
                <a:latin typeface="+mj-lt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đến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tự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nhiên</a:t>
              </a:r>
              <a:endParaRPr sz="24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(15%) </a:t>
              </a:r>
              <a:endParaRPr sz="24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6" name="Google Shape;296;g113ac30190f_0_186"/>
            <p:cNvSpPr/>
            <p:nvPr/>
          </p:nvSpPr>
          <p:spPr>
            <a:xfrm>
              <a:off x="5221978" y="2320661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113ac30190f_0_186"/>
            <p:cNvSpPr txBox="1"/>
            <p:nvPr/>
          </p:nvSpPr>
          <p:spPr>
            <a:xfrm>
              <a:off x="5258486" y="1982265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3.1.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tìm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hiểu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bảo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tồn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cảnh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quan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thiên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nhiên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8" name="Google Shape;298;g113ac30190f_0_186"/>
            <p:cNvSpPr/>
            <p:nvPr/>
          </p:nvSpPr>
          <p:spPr>
            <a:xfrm>
              <a:off x="6234725" y="2320661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113ac30190f_0_186"/>
            <p:cNvSpPr txBox="1"/>
            <p:nvPr/>
          </p:nvSpPr>
          <p:spPr>
            <a:xfrm>
              <a:off x="6262089" y="1790241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3.2.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tìm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hiểu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bảo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vệ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môi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trường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0" name="Google Shape;300;g113ac30190f_0_186"/>
            <p:cNvSpPr/>
            <p:nvPr/>
          </p:nvSpPr>
          <p:spPr>
            <a:xfrm>
              <a:off x="7325951" y="579"/>
              <a:ext cx="2959800" cy="20406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113ac30190f_0_186"/>
            <p:cNvSpPr txBox="1"/>
            <p:nvPr/>
          </p:nvSpPr>
          <p:spPr>
            <a:xfrm>
              <a:off x="7385715" y="-246807"/>
              <a:ext cx="2840100" cy="2228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4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2400" b="0" i="0" u="none" strike="noStrike" cap="none" dirty="0">
                <a:solidFill>
                  <a:srgbClr val="000000"/>
                </a:solidFill>
                <a:latin typeface="+mj-lt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Hoạt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động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b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sz="2400" b="0" i="0" u="none" strike="noStrike" cap="none" dirty="0">
                <a:solidFill>
                  <a:srgbClr val="000000"/>
                </a:solidFill>
                <a:latin typeface="+mj-lt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(20%)</a:t>
              </a:r>
              <a:endParaRPr sz="2400"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2" name="Google Shape;302;g113ac30190f_0_186"/>
            <p:cNvSpPr/>
            <p:nvPr/>
          </p:nvSpPr>
          <p:spPr>
            <a:xfrm>
              <a:off x="7325951" y="2320661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113ac30190f_0_186"/>
            <p:cNvSpPr txBox="1"/>
            <p:nvPr/>
          </p:nvSpPr>
          <p:spPr>
            <a:xfrm>
              <a:off x="7353315" y="1689657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4.1.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tìm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hiểu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nghề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4" name="Google Shape;304;g113ac30190f_0_186"/>
            <p:cNvSpPr/>
            <p:nvPr/>
          </p:nvSpPr>
          <p:spPr>
            <a:xfrm>
              <a:off x="8338698" y="2320661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113ac30190f_0_186"/>
            <p:cNvSpPr txBox="1"/>
            <p:nvPr/>
          </p:nvSpPr>
          <p:spPr>
            <a:xfrm>
              <a:off x="8366062" y="2256585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4.2.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rèn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luyện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phẩm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chất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,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năng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lực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phù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hợp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với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nghề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6" name="Google Shape;306;g113ac30190f_0_186"/>
            <p:cNvSpPr/>
            <p:nvPr/>
          </p:nvSpPr>
          <p:spPr>
            <a:xfrm>
              <a:off x="9351445" y="2320661"/>
              <a:ext cx="934200" cy="22191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113ac30190f_0_186"/>
            <p:cNvSpPr txBox="1"/>
            <p:nvPr/>
          </p:nvSpPr>
          <p:spPr>
            <a:xfrm>
              <a:off x="9378809" y="2348025"/>
              <a:ext cx="879600" cy="21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4.3.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HĐ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lựa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chọn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và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lập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kế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hoạch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học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tập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theo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định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b="0" i="0" u="none" strike="noStrike" cap="none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hướng</a:t>
              </a:r>
              <a:r>
                <a:rPr lang="en-US" b="0" i="0" u="none" strike="noStrike" cap="none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nghề</a:t>
              </a:r>
              <a:r>
                <a:rPr lang="en-US" dirty="0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dirty="0" err="1">
                  <a:solidFill>
                    <a:schemeClr val="lt1"/>
                  </a:solidFill>
                  <a:latin typeface="+mj-lt"/>
                  <a:ea typeface="Calibri"/>
                  <a:cs typeface="Arial" panose="020B0604020202020204" pitchFamily="34" charset="0"/>
                  <a:sym typeface="Calibri"/>
                </a:rPr>
                <a:t>nghiệp</a:t>
              </a:r>
              <a:endParaRPr b="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08" name="Google Shape;308;g113ac30190f_0_186"/>
          <p:cNvSpPr txBox="1"/>
          <p:nvPr/>
        </p:nvSpPr>
        <p:spPr>
          <a:xfrm>
            <a:off x="2901356" y="696979"/>
            <a:ext cx="7324666" cy="4572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</a:pPr>
            <a:r>
              <a:rPr lang="en-US" sz="2400" b="1" i="0" u="none" strike="noStrike" cap="none" dirty="0" err="1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NỘI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DUNG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KHÁI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QUÁT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HOẠT</a:t>
            </a:r>
            <a:r>
              <a:rPr lang="en-US" sz="2400" b="1" i="0" u="none" strike="noStrike" cap="none" dirty="0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1E4E79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ĐỘNG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1DF5-C16C-C872-E5F5-A8499CEA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277" y="670817"/>
            <a:ext cx="5980922" cy="838524"/>
          </a:xfrm>
        </p:spPr>
        <p:txBody>
          <a:bodyPr>
            <a:normAutofit/>
          </a:bodyPr>
          <a:lstStyle/>
          <a:p>
            <a:r>
              <a:rPr lang="en-US" sz="3500" b="1" dirty="0"/>
              <a:t>KHUNG NĂNG LỰC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74C48-0AD8-5563-6713-7A072E403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D4BC5-9146-3EFF-6AE1-05DE1A33D6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EBB8A-77D3-DEF6-CB90-51C2CE13A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"/>
          <a:stretch/>
        </p:blipFill>
        <p:spPr>
          <a:xfrm>
            <a:off x="2414016" y="1438728"/>
            <a:ext cx="5576831" cy="46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2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D08D3-07DF-2B3C-910D-4903820D6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AE981-2EBF-60D1-BB00-91B04838A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AC9F1-F0A5-3753-5E58-8F87326121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0CF5C8-A602-A489-68DD-9D21730D4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909" y="1692984"/>
            <a:ext cx="5852036" cy="276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2178F-4EAF-77A9-3081-57E2B7E96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10"/>
          <a:stretch/>
        </p:blipFill>
        <p:spPr>
          <a:xfrm>
            <a:off x="2552277" y="4387416"/>
            <a:ext cx="5878492" cy="11264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E7F7620-318F-C33A-3197-D4CF1C4C9330}"/>
              </a:ext>
            </a:extLst>
          </p:cNvPr>
          <p:cNvSpPr txBox="1">
            <a:spLocks/>
          </p:cNvSpPr>
          <p:nvPr/>
        </p:nvSpPr>
        <p:spPr>
          <a:xfrm>
            <a:off x="3216013" y="734825"/>
            <a:ext cx="5980922" cy="8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 err="1"/>
              <a:t>KHUNG</a:t>
            </a:r>
            <a:r>
              <a:rPr lang="en-US" sz="3500" b="1" dirty="0"/>
              <a:t> </a:t>
            </a:r>
            <a:r>
              <a:rPr lang="en-US" sz="3500" b="1" dirty="0" err="1"/>
              <a:t>NĂNG</a:t>
            </a:r>
            <a:r>
              <a:rPr lang="en-US" sz="3500" b="1" dirty="0"/>
              <a:t> </a:t>
            </a:r>
            <a:r>
              <a:rPr lang="en-US" sz="3500" b="1" dirty="0" err="1"/>
              <a:t>LỰC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7201069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3621</Words>
  <Application>Microsoft Office PowerPoint</Application>
  <PresentationFormat>Widescreen</PresentationFormat>
  <Paragraphs>381</Paragraphs>
  <Slides>52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Times New Roman</vt:lpstr>
      <vt:lpstr>Bodoni</vt:lpstr>
      <vt:lpstr>Noto Sans Symbols</vt:lpstr>
      <vt:lpstr>Calibri</vt:lpstr>
      <vt:lpstr>Wingdings</vt:lpstr>
      <vt:lpstr>Arial</vt:lpstr>
      <vt:lpstr>1_Office Theme</vt:lpstr>
      <vt:lpstr>Office Theme</vt:lpstr>
      <vt:lpstr>NHIỆT LIỆT CHÀO MỪNG  TẤT CẢ CÁC THẦY CÔ THAM GIA TẬP HUẤN SỬ DỤNG SGK  HOẠT ĐỘNG TRẢI NGHIỆM,  HƯỚNG NGHIỆP 9</vt:lpstr>
      <vt:lpstr>TẬP HUẤN GIÁO VIÊN  THỰC HIỆN CHƯƠNG TRÌNH  VÀ SGK HOẠT ĐỘNG TRẢI NGHIỆM,  HƯỚNG NGHIỆP LỚP 9 </vt:lpstr>
      <vt:lpstr>SÁCH GIÁO KHOA HOẠT ĐỘNG TRẢI NGHIỆM, HƯỚNG NGHIỆP 9</vt:lpstr>
      <vt:lpstr>GIỚI THIỆU CHƯƠNG TRÌNH HOẠT ĐỘNG TRẢI NGHIỆM, HƯỚNG NGHIỆP  TRONG CHƯƠNG TRÌNH GIÁO DỤC PHỔ THÔNG 2018</vt:lpstr>
      <vt:lpstr>HOẠT ĐỘNG TRẢI NGHIỆM, HƯỚNG NGHIỆP  TRONG CTGDPT 2018</vt:lpstr>
      <vt:lpstr>PowerPoint Presentation</vt:lpstr>
      <vt:lpstr>PowerPoint Presentation</vt:lpstr>
      <vt:lpstr>KHUNG NĂNG LỰC</vt:lpstr>
      <vt:lpstr>PowerPoint Presentation</vt:lpstr>
      <vt:lpstr>PowerPoint Presentation</vt:lpstr>
      <vt:lpstr>MA TRẬN NỘI DUNG THCS</vt:lpstr>
      <vt:lpstr>MA TRẬN NỘI DUNG THCS</vt:lpstr>
      <vt:lpstr>YÊU CẦU CẦN ĐẠT CỦA HOẠT ĐỘNG TRẢI NGHIỆM, HƯỚNG NGHIỆP 9</vt:lpstr>
      <vt:lpstr>YÊU CẦU  CẦN ĐẠT  CỦA HOẠT ĐỘNG  TRẢI NGHIỆM, HƯỚNG NGHIỆP 9</vt:lpstr>
      <vt:lpstr>YÊU CẦU CẦN ĐẠT CỦA HOẠT ĐỘNG TRẢI NGHIỆM, HƯỚNG NGHIỆP 9</vt:lpstr>
      <vt:lpstr>YÊU CẦU  CẦN ĐẠT  CỦA HOẠT ĐỘNG  TRẢI NGHIỆM, HƯỚNG NGHIỆP 9</vt:lpstr>
      <vt:lpstr>PowerPoint Presentation</vt:lpstr>
      <vt:lpstr>PowerPoint Presentation</vt:lpstr>
      <vt:lpstr>Đánh giá kết quả giáo dục  trong Hoạt động trải nghiệm, hướng nghiệp</vt:lpstr>
      <vt:lpstr>Mục đích đánh giá </vt:lpstr>
      <vt:lpstr>Nội dung đánh giá </vt:lpstr>
      <vt:lpstr>Đánh giá kết quả HĐTN, HN:</vt:lpstr>
      <vt:lpstr>PowerPoint Presentation</vt:lpstr>
      <vt:lpstr>Kết quả đánh giá đối với mỗi học sinh là kết quả tổng hợp của:  </vt:lpstr>
      <vt:lpstr>CÁCH SỬ DỤNG SÁCH VÀ TỔ CHỨC  HOẠT ĐỘNG TRẢI NGHIỆM, HƯỚNG NGHIỆP</vt:lpstr>
      <vt:lpstr>SÁCH GIÁO KHOA HOẠT ĐỘNG TRẢI NGHIỆM, HƯỚNG NGHIỆP </vt:lpstr>
      <vt:lpstr>PowerPoint Presentation</vt:lpstr>
      <vt:lpstr>Tất cả YCCĐ của Chương trình được thể hiện thông qua  các mục tiêu của 9 chủ đề</vt:lpstr>
      <vt:lpstr>PowerPoint Presentation</vt:lpstr>
      <vt:lpstr>PowerPoint Presentation</vt:lpstr>
      <vt:lpstr>PowerPoint Presentation</vt:lpstr>
      <vt:lpstr>CẤU TRÚC CHỦ ĐỀ </vt:lpstr>
      <vt:lpstr>CẤU TRÚC CHỦ ĐỀ</vt:lpstr>
      <vt:lpstr>CẤU TRÚC CHỦ ĐỀ</vt:lpstr>
      <vt:lpstr>Các nhiệm vụ khám phá và rèn luyện</vt:lpstr>
      <vt:lpstr>Các nhiệm vụ vận dụng và đánh giá</vt:lpstr>
      <vt:lpstr>ĐẶC ĐIỂM VÀ VAI TRÒ  CỦA SÁCH GIÁO KHOA</vt:lpstr>
      <vt:lpstr>SÁCH GIÁO KHOA</vt:lpstr>
      <vt:lpstr>SÁCH GIÁO KHOA</vt:lpstr>
      <vt:lpstr>SÁCH GIÁO KHOA</vt:lpstr>
      <vt:lpstr>PowerPoint Presentation</vt:lpstr>
      <vt:lpstr>Xem clip minh hoạ</vt:lpstr>
      <vt:lpstr>HOẠT ĐỘNG NHÓM</vt:lpstr>
      <vt:lpstr>GỢI Ý  PHÂN PHỐI CHƯƠNG TRÌNH  HOẠT ĐỘNG TRẢI NGHIỆM, HƯỚNG NGHIỆP 9</vt:lpstr>
      <vt:lpstr>PowerPoint Presentation</vt:lpstr>
      <vt:lpstr>PowerPoint Presentation</vt:lpstr>
      <vt:lpstr>Hướng dẫn tổ chức các loại hoạt động (1)</vt:lpstr>
      <vt:lpstr>PowerPoint Presentation</vt:lpstr>
      <vt:lpstr>Điểm chú ý trong tổ chức Hoạt động trải nghiệm, hướng nghiệp cho học sinh lớp 9 </vt:lpstr>
      <vt:lpstr>NGUYÊN LÍ TỔ CHỨC HOẠT ĐỘNG TRẢI NGHIỆM, HƯỚNG NGHIỆP</vt:lpstr>
      <vt:lpstr>CÁC ĐỊA CHỈ WEBSITE KHAI THÁC TÀI LIỆU  HOẠT ĐỘNG TRẢI NGHIỆM, HƯỚNG NGHIỆP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GIỚI THIỆU SÁCH GIÁO KHOA  HOẠT ĐỘNG TRẢI NGHIỆM, HƯỚNG NGHIỆP</dc:title>
  <dc:creator>Windows User</dc:creator>
  <cp:lastModifiedBy>Administrator</cp:lastModifiedBy>
  <cp:revision>24</cp:revision>
  <dcterms:created xsi:type="dcterms:W3CDTF">2021-01-29T04:35:28Z</dcterms:created>
  <dcterms:modified xsi:type="dcterms:W3CDTF">2024-02-27T09:15:06Z</dcterms:modified>
</cp:coreProperties>
</file>