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3" r:id="rId1"/>
    <p:sldMasterId id="2147483795" r:id="rId2"/>
  </p:sldMasterIdLst>
  <p:notesMasterIdLst>
    <p:notesMasterId r:id="rId42"/>
  </p:notesMasterIdLst>
  <p:sldIdLst>
    <p:sldId id="592" r:id="rId3"/>
    <p:sldId id="593" r:id="rId4"/>
    <p:sldId id="594" r:id="rId5"/>
    <p:sldId id="622" r:id="rId6"/>
    <p:sldId id="597" r:id="rId7"/>
    <p:sldId id="599" r:id="rId8"/>
    <p:sldId id="626" r:id="rId9"/>
    <p:sldId id="635" r:id="rId10"/>
    <p:sldId id="604" r:id="rId11"/>
    <p:sldId id="628" r:id="rId12"/>
    <p:sldId id="608" r:id="rId13"/>
    <p:sldId id="605" r:id="rId14"/>
    <p:sldId id="652" r:id="rId15"/>
    <p:sldId id="610" r:id="rId16"/>
    <p:sldId id="638" r:id="rId17"/>
    <p:sldId id="651" r:id="rId18"/>
    <p:sldId id="607" r:id="rId19"/>
    <p:sldId id="631" r:id="rId20"/>
    <p:sldId id="654" r:id="rId21"/>
    <p:sldId id="623" r:id="rId22"/>
    <p:sldId id="602" r:id="rId23"/>
    <p:sldId id="648" r:id="rId24"/>
    <p:sldId id="647" r:id="rId25"/>
    <p:sldId id="632" r:id="rId26"/>
    <p:sldId id="650" r:id="rId27"/>
    <p:sldId id="646" r:id="rId28"/>
    <p:sldId id="644" r:id="rId29"/>
    <p:sldId id="645" r:id="rId30"/>
    <p:sldId id="653" r:id="rId31"/>
    <p:sldId id="641" r:id="rId32"/>
    <p:sldId id="642" r:id="rId33"/>
    <p:sldId id="544" r:id="rId34"/>
    <p:sldId id="630" r:id="rId35"/>
    <p:sldId id="649" r:id="rId36"/>
    <p:sldId id="640" r:id="rId37"/>
    <p:sldId id="617" r:id="rId38"/>
    <p:sldId id="618" r:id="rId39"/>
    <p:sldId id="595" r:id="rId40"/>
    <p:sldId id="624"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guyễn Tuấn Cường" initials="NTC" lastIdx="1" clrIdx="0">
    <p:extLst>
      <p:ext uri="{19B8F6BF-5375-455C-9EA6-DF929625EA0E}">
        <p15:presenceInfo xmlns:p15="http://schemas.microsoft.com/office/powerpoint/2012/main" userId="Nguyễn Tuấn Cường"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884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265" autoAdjust="0"/>
    <p:restoredTop sz="94545" autoAdjust="0"/>
  </p:normalViewPr>
  <p:slideViewPr>
    <p:cSldViewPr snapToGrid="0">
      <p:cViewPr varScale="1">
        <p:scale>
          <a:sx n="109" d="100"/>
          <a:sy n="109" d="100"/>
        </p:scale>
        <p:origin x="138" y="46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146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commentAuthors" Target="commentAuthor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9AD991B-7E59-4B83-BA1E-C670184F06C5}" type="doc">
      <dgm:prSet loTypeId="urn:microsoft.com/office/officeart/2008/layout/VerticalCurvedList" loCatId="list" qsTypeId="urn:microsoft.com/office/officeart/2005/8/quickstyle/3d2" qsCatId="3D" csTypeId="urn:microsoft.com/office/officeart/2005/8/colors/colorful1" csCatId="colorful" phldr="1"/>
      <dgm:spPr/>
      <dgm:t>
        <a:bodyPr/>
        <a:lstStyle/>
        <a:p>
          <a:endParaRPr lang="vi-VN"/>
        </a:p>
      </dgm:t>
    </dgm:pt>
    <dgm:pt modelId="{1FBB54D3-CF30-4194-8B7D-34D74A7A1A01}">
      <dgm:prSet phldrT="[Text]" custT="1"/>
      <dgm:spPr/>
      <dgm:t>
        <a:bodyPr/>
        <a:lstStyle/>
        <a:p>
          <a:pPr>
            <a:buFont typeface="Symbol" panose="05050102010706020507" pitchFamily="18" charset="2"/>
            <a:buChar char=""/>
          </a:pPr>
          <a:r>
            <a:rPr lang="vi-VN" sz="1600" b="1" dirty="0">
              <a:solidFill>
                <a:srgbClr val="002060"/>
              </a:solidFill>
            </a:rPr>
            <a:t>Thể hiện đầy đủ, sáng tạo các yêu cầu của Chương trình, SGK mới.</a:t>
          </a:r>
        </a:p>
      </dgm:t>
    </dgm:pt>
    <dgm:pt modelId="{A5823F6D-756D-421A-BA36-35E9C0F105A6}" type="parTrans" cxnId="{4C2BEAC9-F235-4CF4-834D-851DD7C255A8}">
      <dgm:prSet/>
      <dgm:spPr/>
      <dgm:t>
        <a:bodyPr/>
        <a:lstStyle/>
        <a:p>
          <a:endParaRPr lang="vi-VN"/>
        </a:p>
      </dgm:t>
    </dgm:pt>
    <dgm:pt modelId="{75DF62C8-B6B6-4C87-AED7-A186AC0E6252}" type="sibTrans" cxnId="{4C2BEAC9-F235-4CF4-834D-851DD7C255A8}">
      <dgm:prSet/>
      <dgm:spPr/>
      <dgm:t>
        <a:bodyPr/>
        <a:lstStyle/>
        <a:p>
          <a:endParaRPr lang="vi-VN"/>
        </a:p>
      </dgm:t>
    </dgm:pt>
    <dgm:pt modelId="{6E2B4EFF-6ED0-4FB9-B639-393DF414EF0F}">
      <dgm:prSet custT="1"/>
      <dgm:spPr/>
      <dgm:t>
        <a:bodyPr/>
        <a:lstStyle/>
        <a:p>
          <a:pPr>
            <a:buFont typeface="Symbol" panose="05050102010706020507" pitchFamily="18" charset="2"/>
            <a:buChar char=""/>
          </a:pPr>
          <a:r>
            <a:rPr lang="vi-VN" sz="1600" b="1" dirty="0">
              <a:solidFill>
                <a:srgbClr val="002060"/>
              </a:solidFill>
            </a:rPr>
            <a:t>Kế thừa, phát triển ưu điểm của SGK hiện hành, PPDH Mĩ thuật </a:t>
          </a:r>
          <a:r>
            <a:rPr lang="en-GB" sz="1600" b="1" dirty="0" err="1">
              <a:solidFill>
                <a:srgbClr val="002060"/>
              </a:solidFill>
            </a:rPr>
            <a:t>theo</a:t>
          </a:r>
          <a:r>
            <a:rPr lang="en-GB" sz="1600" b="1" dirty="0">
              <a:solidFill>
                <a:srgbClr val="002060"/>
              </a:solidFill>
            </a:rPr>
            <a:t> </a:t>
          </a:r>
          <a:r>
            <a:rPr lang="en-GB" sz="1600" b="1" dirty="0" err="1">
              <a:solidFill>
                <a:srgbClr val="002060"/>
              </a:solidFill>
            </a:rPr>
            <a:t>hướng</a:t>
          </a:r>
          <a:r>
            <a:rPr lang="en-GB" sz="1600" b="1" dirty="0">
              <a:solidFill>
                <a:srgbClr val="002060"/>
              </a:solidFill>
            </a:rPr>
            <a:t> </a:t>
          </a:r>
          <a:r>
            <a:rPr lang="en-GB" sz="1600" b="1" dirty="0" err="1">
              <a:solidFill>
                <a:srgbClr val="002060"/>
              </a:solidFill>
            </a:rPr>
            <a:t>phát</a:t>
          </a:r>
          <a:r>
            <a:rPr lang="en-GB" sz="1600" b="1" dirty="0">
              <a:solidFill>
                <a:srgbClr val="002060"/>
              </a:solidFill>
            </a:rPr>
            <a:t> </a:t>
          </a:r>
          <a:r>
            <a:rPr lang="en-GB" sz="1600" b="1" dirty="0" err="1">
              <a:solidFill>
                <a:srgbClr val="002060"/>
              </a:solidFill>
            </a:rPr>
            <a:t>triển</a:t>
          </a:r>
          <a:r>
            <a:rPr lang="en-GB" sz="1600" b="1" dirty="0">
              <a:solidFill>
                <a:srgbClr val="002060"/>
              </a:solidFill>
            </a:rPr>
            <a:t> </a:t>
          </a:r>
          <a:r>
            <a:rPr lang="en-GB" sz="1600" b="1" dirty="0" err="1">
              <a:solidFill>
                <a:srgbClr val="002060"/>
              </a:solidFill>
            </a:rPr>
            <a:t>năng</a:t>
          </a:r>
          <a:r>
            <a:rPr lang="en-GB" sz="1600" b="1" dirty="0">
              <a:solidFill>
                <a:srgbClr val="002060"/>
              </a:solidFill>
            </a:rPr>
            <a:t> </a:t>
          </a:r>
          <a:r>
            <a:rPr lang="en-GB" sz="1600" b="1" dirty="0" err="1">
              <a:solidFill>
                <a:srgbClr val="002060"/>
              </a:solidFill>
            </a:rPr>
            <a:t>lực</a:t>
          </a:r>
          <a:r>
            <a:rPr lang="en-GB" sz="1600" b="1" dirty="0">
              <a:solidFill>
                <a:srgbClr val="002060"/>
              </a:solidFill>
            </a:rPr>
            <a:t> </a:t>
          </a:r>
          <a:r>
            <a:rPr lang="vi-VN" sz="1600" b="1" dirty="0">
              <a:solidFill>
                <a:srgbClr val="002060"/>
              </a:solidFill>
            </a:rPr>
            <a:t>ở </a:t>
          </a:r>
          <a:r>
            <a:rPr lang="en-GB" sz="1600" b="1" dirty="0" err="1">
              <a:solidFill>
                <a:srgbClr val="002060"/>
              </a:solidFill>
            </a:rPr>
            <a:t>các</a:t>
          </a:r>
          <a:r>
            <a:rPr lang="en-GB" sz="1600" b="1" dirty="0">
              <a:solidFill>
                <a:srgbClr val="002060"/>
              </a:solidFill>
            </a:rPr>
            <a:t> </a:t>
          </a:r>
          <a:r>
            <a:rPr lang="en-GB" sz="1600" b="1" dirty="0" err="1">
              <a:solidFill>
                <a:srgbClr val="002060"/>
              </a:solidFill>
            </a:rPr>
            <a:t>nước</a:t>
          </a:r>
          <a:r>
            <a:rPr lang="en-GB" sz="1600" b="1" dirty="0">
              <a:solidFill>
                <a:srgbClr val="002060"/>
              </a:solidFill>
            </a:rPr>
            <a:t> </a:t>
          </a:r>
          <a:r>
            <a:rPr lang="en-GB" sz="1600" b="1" dirty="0" err="1">
              <a:solidFill>
                <a:srgbClr val="002060"/>
              </a:solidFill>
            </a:rPr>
            <a:t>trong</a:t>
          </a:r>
          <a:r>
            <a:rPr lang="en-GB" sz="1600" b="1" dirty="0">
              <a:solidFill>
                <a:srgbClr val="002060"/>
              </a:solidFill>
            </a:rPr>
            <a:t> </a:t>
          </a:r>
          <a:r>
            <a:rPr lang="en-GB" sz="1600" b="1" dirty="0" err="1">
              <a:solidFill>
                <a:srgbClr val="002060"/>
              </a:solidFill>
            </a:rPr>
            <a:t>khu</a:t>
          </a:r>
          <a:r>
            <a:rPr lang="en-GB" sz="1600" b="1" dirty="0">
              <a:solidFill>
                <a:srgbClr val="002060"/>
              </a:solidFill>
            </a:rPr>
            <a:t> </a:t>
          </a:r>
          <a:r>
            <a:rPr lang="en-GB" sz="1600" b="1" dirty="0" err="1">
              <a:solidFill>
                <a:srgbClr val="002060"/>
              </a:solidFill>
            </a:rPr>
            <a:t>vực</a:t>
          </a:r>
          <a:r>
            <a:rPr lang="en-GB" sz="1600" b="1" dirty="0">
              <a:solidFill>
                <a:srgbClr val="002060"/>
              </a:solidFill>
            </a:rPr>
            <a:t> </a:t>
          </a:r>
          <a:r>
            <a:rPr lang="en-GB" sz="1600" b="1" dirty="0" err="1">
              <a:solidFill>
                <a:srgbClr val="002060"/>
              </a:solidFill>
            </a:rPr>
            <a:t>và</a:t>
          </a:r>
          <a:r>
            <a:rPr lang="en-GB" sz="1600" b="1" dirty="0">
              <a:solidFill>
                <a:srgbClr val="002060"/>
              </a:solidFill>
            </a:rPr>
            <a:t> </a:t>
          </a:r>
          <a:r>
            <a:rPr lang="en-GB" sz="1600" b="1" dirty="0" err="1">
              <a:solidFill>
                <a:srgbClr val="002060"/>
              </a:solidFill>
            </a:rPr>
            <a:t>trên</a:t>
          </a:r>
          <a:r>
            <a:rPr lang="en-GB" sz="1600" b="1" dirty="0">
              <a:solidFill>
                <a:srgbClr val="002060"/>
              </a:solidFill>
            </a:rPr>
            <a:t> </a:t>
          </a:r>
          <a:r>
            <a:rPr lang="en-GB" sz="1600" b="1" dirty="0" err="1">
              <a:solidFill>
                <a:srgbClr val="002060"/>
              </a:solidFill>
            </a:rPr>
            <a:t>thế</a:t>
          </a:r>
          <a:r>
            <a:rPr lang="en-GB" sz="1600" b="1" dirty="0">
              <a:solidFill>
                <a:srgbClr val="002060"/>
              </a:solidFill>
            </a:rPr>
            <a:t> </a:t>
          </a:r>
          <a:r>
            <a:rPr lang="en-GB" sz="1600" b="1" dirty="0" err="1">
              <a:solidFill>
                <a:srgbClr val="002060"/>
              </a:solidFill>
            </a:rPr>
            <a:t>giới</a:t>
          </a:r>
          <a:r>
            <a:rPr lang="en-GB" sz="1600" b="1" dirty="0">
              <a:solidFill>
                <a:srgbClr val="002060"/>
              </a:solidFill>
            </a:rPr>
            <a:t>. </a:t>
          </a:r>
          <a:endParaRPr lang="vi-VN" sz="1600" b="1" dirty="0">
            <a:solidFill>
              <a:srgbClr val="002060"/>
            </a:solidFill>
          </a:endParaRPr>
        </a:p>
      </dgm:t>
    </dgm:pt>
    <dgm:pt modelId="{72122CB0-5F05-4910-BB2D-677B5BDE7AED}" type="parTrans" cxnId="{83A16153-CE07-44A4-AAF5-7E6762413DC4}">
      <dgm:prSet/>
      <dgm:spPr/>
      <dgm:t>
        <a:bodyPr/>
        <a:lstStyle/>
        <a:p>
          <a:endParaRPr lang="vi-VN"/>
        </a:p>
      </dgm:t>
    </dgm:pt>
    <dgm:pt modelId="{07D3E357-FEA7-4069-8B7E-9926EFB31280}" type="sibTrans" cxnId="{83A16153-CE07-44A4-AAF5-7E6762413DC4}">
      <dgm:prSet/>
      <dgm:spPr/>
      <dgm:t>
        <a:bodyPr/>
        <a:lstStyle/>
        <a:p>
          <a:endParaRPr lang="vi-VN"/>
        </a:p>
      </dgm:t>
    </dgm:pt>
    <dgm:pt modelId="{145334EE-B9CA-4448-B7D5-D8A020ED659D}">
      <dgm:prSet custT="1"/>
      <dgm:spPr/>
      <dgm:t>
        <a:bodyPr/>
        <a:lstStyle/>
        <a:p>
          <a:pPr>
            <a:buFont typeface="Symbol" panose="05050102010706020507" pitchFamily="18" charset="2"/>
            <a:buChar char=""/>
          </a:pPr>
          <a:r>
            <a:rPr lang="vi-VN" sz="1600" b="1" dirty="0">
              <a:solidFill>
                <a:srgbClr val="002060"/>
              </a:solidFill>
            </a:rPr>
            <a:t>Đa dạng hoá các phương pháp học tập dựa trên thuyết Đa trí tuệ của Howard Gardner và </a:t>
          </a:r>
          <a:r>
            <a:rPr lang="en-GB" sz="1600" b="1" dirty="0" err="1">
              <a:solidFill>
                <a:srgbClr val="002060"/>
              </a:solidFill>
            </a:rPr>
            <a:t>phương</a:t>
          </a:r>
          <a:r>
            <a:rPr lang="en-GB" sz="1600" b="1" dirty="0">
              <a:solidFill>
                <a:srgbClr val="002060"/>
              </a:solidFill>
            </a:rPr>
            <a:t> </a:t>
          </a:r>
          <a:r>
            <a:rPr lang="en-GB" sz="1600" b="1" dirty="0" err="1">
              <a:solidFill>
                <a:srgbClr val="002060"/>
              </a:solidFill>
            </a:rPr>
            <a:t>pháp</a:t>
          </a:r>
          <a:r>
            <a:rPr lang="en-GB" sz="1600" b="1" dirty="0">
              <a:solidFill>
                <a:srgbClr val="002060"/>
              </a:solidFill>
            </a:rPr>
            <a:t> </a:t>
          </a:r>
          <a:r>
            <a:rPr lang="vi-VN" sz="1600" b="1" dirty="0">
              <a:solidFill>
                <a:srgbClr val="002060"/>
              </a:solidFill>
            </a:rPr>
            <a:t>Học tập trải nghiệm </a:t>
          </a:r>
          <a:r>
            <a:rPr lang="en-US" sz="1600" b="1" dirty="0" err="1">
              <a:solidFill>
                <a:srgbClr val="002060"/>
              </a:solidFill>
            </a:rPr>
            <a:t>của</a:t>
          </a:r>
          <a:r>
            <a:rPr lang="en-US" sz="1600" b="1" dirty="0">
              <a:solidFill>
                <a:srgbClr val="002060"/>
              </a:solidFill>
            </a:rPr>
            <a:t> </a:t>
          </a:r>
          <a:r>
            <a:rPr lang="vi-VN" sz="1600" b="1" dirty="0">
              <a:solidFill>
                <a:srgbClr val="002060"/>
              </a:solidFill>
            </a:rPr>
            <a:t>David Kolb.</a:t>
          </a:r>
        </a:p>
      </dgm:t>
    </dgm:pt>
    <dgm:pt modelId="{633C2566-D5EB-4ED6-9900-50C1666B8126}" type="parTrans" cxnId="{E299F957-217E-47B9-A96A-4AE375C7E5A4}">
      <dgm:prSet/>
      <dgm:spPr/>
      <dgm:t>
        <a:bodyPr/>
        <a:lstStyle/>
        <a:p>
          <a:endParaRPr lang="vi-VN"/>
        </a:p>
      </dgm:t>
    </dgm:pt>
    <dgm:pt modelId="{6CA392C5-A3DC-423C-A31B-0C8F648B10E0}" type="sibTrans" cxnId="{E299F957-217E-47B9-A96A-4AE375C7E5A4}">
      <dgm:prSet/>
      <dgm:spPr/>
      <dgm:t>
        <a:bodyPr/>
        <a:lstStyle/>
        <a:p>
          <a:endParaRPr lang="vi-VN"/>
        </a:p>
      </dgm:t>
    </dgm:pt>
    <dgm:pt modelId="{73BA0476-CD46-4B54-AD3D-956CB4017B08}">
      <dgm:prSet custT="1"/>
      <dgm:spPr/>
      <dgm:t>
        <a:bodyPr/>
        <a:lstStyle/>
        <a:p>
          <a:pPr>
            <a:buFont typeface="Symbol" panose="05050102010706020507" pitchFamily="18" charset="2"/>
            <a:buChar char=""/>
          </a:pPr>
          <a:r>
            <a:rPr lang="vi-VN" sz="1600" b="1" dirty="0">
              <a:solidFill>
                <a:srgbClr val="002060"/>
              </a:solidFill>
            </a:rPr>
            <a:t>Tạo cơ hội tối đa cho mọi học sinh phát triển phẩm chất, năng lực chung, và năng lực: đặc thù của môn học </a:t>
          </a:r>
          <a:r>
            <a:rPr lang="vi-VN" sz="1600" b="1" i="1" dirty="0">
              <a:solidFill>
                <a:srgbClr val="002060"/>
              </a:solidFill>
            </a:rPr>
            <a:t>Quan sát và nhận thức thẩm mĩ; </a:t>
          </a:r>
          <a:r>
            <a:rPr lang="en-GB" sz="1600" b="1" i="1" dirty="0">
              <a:solidFill>
                <a:srgbClr val="002060"/>
              </a:solidFill>
            </a:rPr>
            <a:t>Ứ</a:t>
          </a:r>
          <a:r>
            <a:rPr lang="vi-VN" sz="1600" b="1" i="1" dirty="0">
              <a:solidFill>
                <a:srgbClr val="002060"/>
              </a:solidFill>
            </a:rPr>
            <a:t>ng dụng và sáng tạo thẩm mĩ</a:t>
          </a:r>
          <a:r>
            <a:rPr lang="en-GB" sz="1600" b="1" i="1" dirty="0">
              <a:solidFill>
                <a:srgbClr val="002060"/>
              </a:solidFill>
            </a:rPr>
            <a:t>; P</a:t>
          </a:r>
          <a:r>
            <a:rPr lang="vi-VN" sz="1600" b="1" i="1" dirty="0">
              <a:solidFill>
                <a:srgbClr val="002060"/>
              </a:solidFill>
            </a:rPr>
            <a:t>hân tích và đánh giá thẩm mĩ. </a:t>
          </a:r>
        </a:p>
      </dgm:t>
    </dgm:pt>
    <dgm:pt modelId="{E3579FD4-A5CA-4360-8E8D-6703749ADD6F}" type="parTrans" cxnId="{48530455-3BE1-4E89-9C71-438F0A3E7667}">
      <dgm:prSet/>
      <dgm:spPr/>
      <dgm:t>
        <a:bodyPr/>
        <a:lstStyle/>
        <a:p>
          <a:endParaRPr lang="vi-VN"/>
        </a:p>
      </dgm:t>
    </dgm:pt>
    <dgm:pt modelId="{1A8E6CE7-F21F-431D-B521-A287BC256209}" type="sibTrans" cxnId="{48530455-3BE1-4E89-9C71-438F0A3E7667}">
      <dgm:prSet/>
      <dgm:spPr/>
      <dgm:t>
        <a:bodyPr/>
        <a:lstStyle/>
        <a:p>
          <a:endParaRPr lang="vi-VN"/>
        </a:p>
      </dgm:t>
    </dgm:pt>
    <dgm:pt modelId="{7555816B-08F8-4BBC-8812-A5B36E835EC3}">
      <dgm:prSet custT="1"/>
      <dgm:spPr/>
      <dgm:t>
        <a:bodyPr/>
        <a:lstStyle/>
        <a:p>
          <a:r>
            <a:rPr lang="vi-VN" sz="1600" b="1" dirty="0">
              <a:solidFill>
                <a:srgbClr val="002060"/>
              </a:solidFill>
            </a:rPr>
            <a:t>Phát huy quyền tự chủ, sáng tạo của nhà trường và GV trong quá trình dạy – học.</a:t>
          </a:r>
        </a:p>
      </dgm:t>
    </dgm:pt>
    <dgm:pt modelId="{6EA5EBA5-0796-4EBC-98B9-FF00929FA3EC}" type="parTrans" cxnId="{9081B96A-826E-46E8-BF8E-B92134B239F3}">
      <dgm:prSet/>
      <dgm:spPr/>
      <dgm:t>
        <a:bodyPr/>
        <a:lstStyle/>
        <a:p>
          <a:endParaRPr lang="vi-VN"/>
        </a:p>
      </dgm:t>
    </dgm:pt>
    <dgm:pt modelId="{51A4FC07-11A1-4EF0-9640-75DC88C9F7AB}" type="sibTrans" cxnId="{9081B96A-826E-46E8-BF8E-B92134B239F3}">
      <dgm:prSet/>
      <dgm:spPr/>
      <dgm:t>
        <a:bodyPr/>
        <a:lstStyle/>
        <a:p>
          <a:endParaRPr lang="vi-VN"/>
        </a:p>
      </dgm:t>
    </dgm:pt>
    <dgm:pt modelId="{3DD2E88E-F9E0-4F98-ABFD-2C34AE8C3A6E}" type="pres">
      <dgm:prSet presAssocID="{D9AD991B-7E59-4B83-BA1E-C670184F06C5}" presName="Name0" presStyleCnt="0">
        <dgm:presLayoutVars>
          <dgm:chMax val="7"/>
          <dgm:chPref val="7"/>
          <dgm:dir/>
        </dgm:presLayoutVars>
      </dgm:prSet>
      <dgm:spPr/>
      <dgm:t>
        <a:bodyPr/>
        <a:lstStyle/>
        <a:p>
          <a:endParaRPr lang="en-US"/>
        </a:p>
      </dgm:t>
    </dgm:pt>
    <dgm:pt modelId="{6217EEE8-D11A-4F54-8FDE-EC16A752A99F}" type="pres">
      <dgm:prSet presAssocID="{D9AD991B-7E59-4B83-BA1E-C670184F06C5}" presName="Name1" presStyleCnt="0"/>
      <dgm:spPr/>
    </dgm:pt>
    <dgm:pt modelId="{414B80F2-F7A4-404F-AFCC-5D263F823628}" type="pres">
      <dgm:prSet presAssocID="{D9AD991B-7E59-4B83-BA1E-C670184F06C5}" presName="cycle" presStyleCnt="0"/>
      <dgm:spPr/>
    </dgm:pt>
    <dgm:pt modelId="{AA6522CD-15AE-4DEF-92DC-DB0553BD46C6}" type="pres">
      <dgm:prSet presAssocID="{D9AD991B-7E59-4B83-BA1E-C670184F06C5}" presName="srcNode" presStyleLbl="node1" presStyleIdx="0" presStyleCnt="5"/>
      <dgm:spPr/>
    </dgm:pt>
    <dgm:pt modelId="{2D3C8340-50B4-4DFA-9B9C-93E0E8B71018}" type="pres">
      <dgm:prSet presAssocID="{D9AD991B-7E59-4B83-BA1E-C670184F06C5}" presName="conn" presStyleLbl="parChTrans1D2" presStyleIdx="0" presStyleCnt="1"/>
      <dgm:spPr/>
      <dgm:t>
        <a:bodyPr/>
        <a:lstStyle/>
        <a:p>
          <a:endParaRPr lang="en-US"/>
        </a:p>
      </dgm:t>
    </dgm:pt>
    <dgm:pt modelId="{51D12F2D-50FF-494D-869A-47E098F69050}" type="pres">
      <dgm:prSet presAssocID="{D9AD991B-7E59-4B83-BA1E-C670184F06C5}" presName="extraNode" presStyleLbl="node1" presStyleIdx="0" presStyleCnt="5"/>
      <dgm:spPr/>
    </dgm:pt>
    <dgm:pt modelId="{E157FC9D-FE9A-4D7D-A0C1-F69D9B044B17}" type="pres">
      <dgm:prSet presAssocID="{D9AD991B-7E59-4B83-BA1E-C670184F06C5}" presName="dstNode" presStyleLbl="node1" presStyleIdx="0" presStyleCnt="5"/>
      <dgm:spPr/>
    </dgm:pt>
    <dgm:pt modelId="{3951F33D-048C-450C-BC04-303A65482544}" type="pres">
      <dgm:prSet presAssocID="{1FBB54D3-CF30-4194-8B7D-34D74A7A1A01}" presName="text_1" presStyleLbl="node1" presStyleIdx="0" presStyleCnt="5">
        <dgm:presLayoutVars>
          <dgm:bulletEnabled val="1"/>
        </dgm:presLayoutVars>
      </dgm:prSet>
      <dgm:spPr/>
      <dgm:t>
        <a:bodyPr/>
        <a:lstStyle/>
        <a:p>
          <a:endParaRPr lang="en-US"/>
        </a:p>
      </dgm:t>
    </dgm:pt>
    <dgm:pt modelId="{B9FB77C8-BCD3-45DD-8561-6AD2861B10B3}" type="pres">
      <dgm:prSet presAssocID="{1FBB54D3-CF30-4194-8B7D-34D74A7A1A01}" presName="accent_1" presStyleCnt="0"/>
      <dgm:spPr/>
    </dgm:pt>
    <dgm:pt modelId="{6050CF79-DBBB-4540-AB19-5EDC2F5CD90C}" type="pres">
      <dgm:prSet presAssocID="{1FBB54D3-CF30-4194-8B7D-34D74A7A1A01}" presName="accentRepeatNode" presStyleLbl="solidFgAcc1" presStyleIdx="0" presStyleCnt="5"/>
      <dgm:spPr/>
    </dgm:pt>
    <dgm:pt modelId="{517BA000-052F-4CAA-99CD-407D7FFB7489}" type="pres">
      <dgm:prSet presAssocID="{6E2B4EFF-6ED0-4FB9-B639-393DF414EF0F}" presName="text_2" presStyleLbl="node1" presStyleIdx="1" presStyleCnt="5">
        <dgm:presLayoutVars>
          <dgm:bulletEnabled val="1"/>
        </dgm:presLayoutVars>
      </dgm:prSet>
      <dgm:spPr/>
      <dgm:t>
        <a:bodyPr/>
        <a:lstStyle/>
        <a:p>
          <a:endParaRPr lang="en-US"/>
        </a:p>
      </dgm:t>
    </dgm:pt>
    <dgm:pt modelId="{6D1F02B9-BDD2-4D18-9674-714E3E10C513}" type="pres">
      <dgm:prSet presAssocID="{6E2B4EFF-6ED0-4FB9-B639-393DF414EF0F}" presName="accent_2" presStyleCnt="0"/>
      <dgm:spPr/>
    </dgm:pt>
    <dgm:pt modelId="{DA80AE2E-A8FD-41E2-BA1A-B0AE5FB9D6C2}" type="pres">
      <dgm:prSet presAssocID="{6E2B4EFF-6ED0-4FB9-B639-393DF414EF0F}" presName="accentRepeatNode" presStyleLbl="solidFgAcc1" presStyleIdx="1" presStyleCnt="5"/>
      <dgm:spPr/>
    </dgm:pt>
    <dgm:pt modelId="{B4919A3B-08DA-4387-B7AA-4ADB122079A4}" type="pres">
      <dgm:prSet presAssocID="{145334EE-B9CA-4448-B7D5-D8A020ED659D}" presName="text_3" presStyleLbl="node1" presStyleIdx="2" presStyleCnt="5">
        <dgm:presLayoutVars>
          <dgm:bulletEnabled val="1"/>
        </dgm:presLayoutVars>
      </dgm:prSet>
      <dgm:spPr/>
      <dgm:t>
        <a:bodyPr/>
        <a:lstStyle/>
        <a:p>
          <a:endParaRPr lang="en-US"/>
        </a:p>
      </dgm:t>
    </dgm:pt>
    <dgm:pt modelId="{868D14EA-EF9F-4F78-88A6-CEEF8944E593}" type="pres">
      <dgm:prSet presAssocID="{145334EE-B9CA-4448-B7D5-D8A020ED659D}" presName="accent_3" presStyleCnt="0"/>
      <dgm:spPr/>
    </dgm:pt>
    <dgm:pt modelId="{77E1642A-31F9-4E8A-97D6-7822B4BB65AC}" type="pres">
      <dgm:prSet presAssocID="{145334EE-B9CA-4448-B7D5-D8A020ED659D}" presName="accentRepeatNode" presStyleLbl="solidFgAcc1" presStyleIdx="2" presStyleCnt="5"/>
      <dgm:spPr/>
    </dgm:pt>
    <dgm:pt modelId="{951D1B5D-57B5-48EB-A78A-0C68BFD90080}" type="pres">
      <dgm:prSet presAssocID="{73BA0476-CD46-4B54-AD3D-956CB4017B08}" presName="text_4" presStyleLbl="node1" presStyleIdx="3" presStyleCnt="5">
        <dgm:presLayoutVars>
          <dgm:bulletEnabled val="1"/>
        </dgm:presLayoutVars>
      </dgm:prSet>
      <dgm:spPr/>
      <dgm:t>
        <a:bodyPr/>
        <a:lstStyle/>
        <a:p>
          <a:endParaRPr lang="en-US"/>
        </a:p>
      </dgm:t>
    </dgm:pt>
    <dgm:pt modelId="{E0AC9E18-00A4-4A67-8B78-86BDC05E5989}" type="pres">
      <dgm:prSet presAssocID="{73BA0476-CD46-4B54-AD3D-956CB4017B08}" presName="accent_4" presStyleCnt="0"/>
      <dgm:spPr/>
    </dgm:pt>
    <dgm:pt modelId="{32947532-4620-4155-A31A-EE33617D1FAE}" type="pres">
      <dgm:prSet presAssocID="{73BA0476-CD46-4B54-AD3D-956CB4017B08}" presName="accentRepeatNode" presStyleLbl="solidFgAcc1" presStyleIdx="3" presStyleCnt="5"/>
      <dgm:spPr/>
    </dgm:pt>
    <dgm:pt modelId="{E87D7EF3-6205-4D03-884A-DEF28E224585}" type="pres">
      <dgm:prSet presAssocID="{7555816B-08F8-4BBC-8812-A5B36E835EC3}" presName="text_5" presStyleLbl="node1" presStyleIdx="4" presStyleCnt="5">
        <dgm:presLayoutVars>
          <dgm:bulletEnabled val="1"/>
        </dgm:presLayoutVars>
      </dgm:prSet>
      <dgm:spPr/>
      <dgm:t>
        <a:bodyPr/>
        <a:lstStyle/>
        <a:p>
          <a:endParaRPr lang="en-US"/>
        </a:p>
      </dgm:t>
    </dgm:pt>
    <dgm:pt modelId="{1554FE09-8C67-4536-BBEC-8E6CA20EEBD0}" type="pres">
      <dgm:prSet presAssocID="{7555816B-08F8-4BBC-8812-A5B36E835EC3}" presName="accent_5" presStyleCnt="0"/>
      <dgm:spPr/>
    </dgm:pt>
    <dgm:pt modelId="{65974866-821D-433D-836E-A4BE65BD8B2C}" type="pres">
      <dgm:prSet presAssocID="{7555816B-08F8-4BBC-8812-A5B36E835EC3}" presName="accentRepeatNode" presStyleLbl="solidFgAcc1" presStyleIdx="4" presStyleCnt="5"/>
      <dgm:spPr/>
    </dgm:pt>
  </dgm:ptLst>
  <dgm:cxnLst>
    <dgm:cxn modelId="{83A16153-CE07-44A4-AAF5-7E6762413DC4}" srcId="{D9AD991B-7E59-4B83-BA1E-C670184F06C5}" destId="{6E2B4EFF-6ED0-4FB9-B639-393DF414EF0F}" srcOrd="1" destOrd="0" parTransId="{72122CB0-5F05-4910-BB2D-677B5BDE7AED}" sibTransId="{07D3E357-FEA7-4069-8B7E-9926EFB31280}"/>
    <dgm:cxn modelId="{9081B96A-826E-46E8-BF8E-B92134B239F3}" srcId="{D9AD991B-7E59-4B83-BA1E-C670184F06C5}" destId="{7555816B-08F8-4BBC-8812-A5B36E835EC3}" srcOrd="4" destOrd="0" parTransId="{6EA5EBA5-0796-4EBC-98B9-FF00929FA3EC}" sibTransId="{51A4FC07-11A1-4EF0-9640-75DC88C9F7AB}"/>
    <dgm:cxn modelId="{48530455-3BE1-4E89-9C71-438F0A3E7667}" srcId="{D9AD991B-7E59-4B83-BA1E-C670184F06C5}" destId="{73BA0476-CD46-4B54-AD3D-956CB4017B08}" srcOrd="3" destOrd="0" parTransId="{E3579FD4-A5CA-4360-8E8D-6703749ADD6F}" sibTransId="{1A8E6CE7-F21F-431D-B521-A287BC256209}"/>
    <dgm:cxn modelId="{FF10BD7C-C8CC-4468-9A96-EA9E7AA94F99}" type="presOf" srcId="{D9AD991B-7E59-4B83-BA1E-C670184F06C5}" destId="{3DD2E88E-F9E0-4F98-ABFD-2C34AE8C3A6E}" srcOrd="0" destOrd="0" presId="urn:microsoft.com/office/officeart/2008/layout/VerticalCurvedList"/>
    <dgm:cxn modelId="{50CD0033-3C4C-4FD1-815E-3C76BC675775}" type="presOf" srcId="{6E2B4EFF-6ED0-4FB9-B639-393DF414EF0F}" destId="{517BA000-052F-4CAA-99CD-407D7FFB7489}" srcOrd="0" destOrd="0" presId="urn:microsoft.com/office/officeart/2008/layout/VerticalCurvedList"/>
    <dgm:cxn modelId="{7F2924D1-54AB-4AE4-958A-D9BA25DA561F}" type="presOf" srcId="{75DF62C8-B6B6-4C87-AED7-A186AC0E6252}" destId="{2D3C8340-50B4-4DFA-9B9C-93E0E8B71018}" srcOrd="0" destOrd="0" presId="urn:microsoft.com/office/officeart/2008/layout/VerticalCurvedList"/>
    <dgm:cxn modelId="{E299F957-217E-47B9-A96A-4AE375C7E5A4}" srcId="{D9AD991B-7E59-4B83-BA1E-C670184F06C5}" destId="{145334EE-B9CA-4448-B7D5-D8A020ED659D}" srcOrd="2" destOrd="0" parTransId="{633C2566-D5EB-4ED6-9900-50C1666B8126}" sibTransId="{6CA392C5-A3DC-423C-A31B-0C8F648B10E0}"/>
    <dgm:cxn modelId="{4C2BEAC9-F235-4CF4-834D-851DD7C255A8}" srcId="{D9AD991B-7E59-4B83-BA1E-C670184F06C5}" destId="{1FBB54D3-CF30-4194-8B7D-34D74A7A1A01}" srcOrd="0" destOrd="0" parTransId="{A5823F6D-756D-421A-BA36-35E9C0F105A6}" sibTransId="{75DF62C8-B6B6-4C87-AED7-A186AC0E6252}"/>
    <dgm:cxn modelId="{B5BF312E-68B1-44BF-9DCA-8199AD9F415F}" type="presOf" srcId="{1FBB54D3-CF30-4194-8B7D-34D74A7A1A01}" destId="{3951F33D-048C-450C-BC04-303A65482544}" srcOrd="0" destOrd="0" presId="urn:microsoft.com/office/officeart/2008/layout/VerticalCurvedList"/>
    <dgm:cxn modelId="{FC3C5303-1A99-4DF9-96A0-B37C06D6C9A5}" type="presOf" srcId="{7555816B-08F8-4BBC-8812-A5B36E835EC3}" destId="{E87D7EF3-6205-4D03-884A-DEF28E224585}" srcOrd="0" destOrd="0" presId="urn:microsoft.com/office/officeart/2008/layout/VerticalCurvedList"/>
    <dgm:cxn modelId="{08904811-F12C-4825-861C-22264AC7C27A}" type="presOf" srcId="{73BA0476-CD46-4B54-AD3D-956CB4017B08}" destId="{951D1B5D-57B5-48EB-A78A-0C68BFD90080}" srcOrd="0" destOrd="0" presId="urn:microsoft.com/office/officeart/2008/layout/VerticalCurvedList"/>
    <dgm:cxn modelId="{EE0FFF75-54A4-43B7-8F51-78CB9CB466AC}" type="presOf" srcId="{145334EE-B9CA-4448-B7D5-D8A020ED659D}" destId="{B4919A3B-08DA-4387-B7AA-4ADB122079A4}" srcOrd="0" destOrd="0" presId="urn:microsoft.com/office/officeart/2008/layout/VerticalCurvedList"/>
    <dgm:cxn modelId="{A2DCCA5E-1C66-49D2-896F-97424EE4ED93}" type="presParOf" srcId="{3DD2E88E-F9E0-4F98-ABFD-2C34AE8C3A6E}" destId="{6217EEE8-D11A-4F54-8FDE-EC16A752A99F}" srcOrd="0" destOrd="0" presId="urn:microsoft.com/office/officeart/2008/layout/VerticalCurvedList"/>
    <dgm:cxn modelId="{7B0001A9-8C3F-471F-A0DF-42521A7C90D4}" type="presParOf" srcId="{6217EEE8-D11A-4F54-8FDE-EC16A752A99F}" destId="{414B80F2-F7A4-404F-AFCC-5D263F823628}" srcOrd="0" destOrd="0" presId="urn:microsoft.com/office/officeart/2008/layout/VerticalCurvedList"/>
    <dgm:cxn modelId="{0E244C9D-9AB1-43F1-B880-D201C3F7DBC1}" type="presParOf" srcId="{414B80F2-F7A4-404F-AFCC-5D263F823628}" destId="{AA6522CD-15AE-4DEF-92DC-DB0553BD46C6}" srcOrd="0" destOrd="0" presId="urn:microsoft.com/office/officeart/2008/layout/VerticalCurvedList"/>
    <dgm:cxn modelId="{EECF8CCF-DD90-4FFF-B6C6-1C2310234D0C}" type="presParOf" srcId="{414B80F2-F7A4-404F-AFCC-5D263F823628}" destId="{2D3C8340-50B4-4DFA-9B9C-93E0E8B71018}" srcOrd="1" destOrd="0" presId="urn:microsoft.com/office/officeart/2008/layout/VerticalCurvedList"/>
    <dgm:cxn modelId="{90C04C43-E9F4-4B61-9DDF-D47F94A57A63}" type="presParOf" srcId="{414B80F2-F7A4-404F-AFCC-5D263F823628}" destId="{51D12F2D-50FF-494D-869A-47E098F69050}" srcOrd="2" destOrd="0" presId="urn:microsoft.com/office/officeart/2008/layout/VerticalCurvedList"/>
    <dgm:cxn modelId="{9729EA6D-8AA6-4346-B186-5B2A885E4189}" type="presParOf" srcId="{414B80F2-F7A4-404F-AFCC-5D263F823628}" destId="{E157FC9D-FE9A-4D7D-A0C1-F69D9B044B17}" srcOrd="3" destOrd="0" presId="urn:microsoft.com/office/officeart/2008/layout/VerticalCurvedList"/>
    <dgm:cxn modelId="{7D79DDA0-786B-4BDC-BB0A-B84AEA745194}" type="presParOf" srcId="{6217EEE8-D11A-4F54-8FDE-EC16A752A99F}" destId="{3951F33D-048C-450C-BC04-303A65482544}" srcOrd="1" destOrd="0" presId="urn:microsoft.com/office/officeart/2008/layout/VerticalCurvedList"/>
    <dgm:cxn modelId="{CA0302A4-3CA0-4864-8CCA-24256E3340C8}" type="presParOf" srcId="{6217EEE8-D11A-4F54-8FDE-EC16A752A99F}" destId="{B9FB77C8-BCD3-45DD-8561-6AD2861B10B3}" srcOrd="2" destOrd="0" presId="urn:microsoft.com/office/officeart/2008/layout/VerticalCurvedList"/>
    <dgm:cxn modelId="{CEB159A2-70B1-4AA2-87C0-C423B5D2DED7}" type="presParOf" srcId="{B9FB77C8-BCD3-45DD-8561-6AD2861B10B3}" destId="{6050CF79-DBBB-4540-AB19-5EDC2F5CD90C}" srcOrd="0" destOrd="0" presId="urn:microsoft.com/office/officeart/2008/layout/VerticalCurvedList"/>
    <dgm:cxn modelId="{F829842B-C2A0-4DAC-82A1-D0EF76606667}" type="presParOf" srcId="{6217EEE8-D11A-4F54-8FDE-EC16A752A99F}" destId="{517BA000-052F-4CAA-99CD-407D7FFB7489}" srcOrd="3" destOrd="0" presId="urn:microsoft.com/office/officeart/2008/layout/VerticalCurvedList"/>
    <dgm:cxn modelId="{389EB558-BDE7-441C-8D13-4D11844F651F}" type="presParOf" srcId="{6217EEE8-D11A-4F54-8FDE-EC16A752A99F}" destId="{6D1F02B9-BDD2-4D18-9674-714E3E10C513}" srcOrd="4" destOrd="0" presId="urn:microsoft.com/office/officeart/2008/layout/VerticalCurvedList"/>
    <dgm:cxn modelId="{6B33F781-9B11-4A48-8E82-62E0BADDA3F5}" type="presParOf" srcId="{6D1F02B9-BDD2-4D18-9674-714E3E10C513}" destId="{DA80AE2E-A8FD-41E2-BA1A-B0AE5FB9D6C2}" srcOrd="0" destOrd="0" presId="urn:microsoft.com/office/officeart/2008/layout/VerticalCurvedList"/>
    <dgm:cxn modelId="{5353F2B2-84E3-461B-B824-487B6DED3BF3}" type="presParOf" srcId="{6217EEE8-D11A-4F54-8FDE-EC16A752A99F}" destId="{B4919A3B-08DA-4387-B7AA-4ADB122079A4}" srcOrd="5" destOrd="0" presId="urn:microsoft.com/office/officeart/2008/layout/VerticalCurvedList"/>
    <dgm:cxn modelId="{15359A1E-D6DB-4182-A529-4C3330C2F47A}" type="presParOf" srcId="{6217EEE8-D11A-4F54-8FDE-EC16A752A99F}" destId="{868D14EA-EF9F-4F78-88A6-CEEF8944E593}" srcOrd="6" destOrd="0" presId="urn:microsoft.com/office/officeart/2008/layout/VerticalCurvedList"/>
    <dgm:cxn modelId="{1332E631-0EC5-4E4A-95FA-05BD2C332DF6}" type="presParOf" srcId="{868D14EA-EF9F-4F78-88A6-CEEF8944E593}" destId="{77E1642A-31F9-4E8A-97D6-7822B4BB65AC}" srcOrd="0" destOrd="0" presId="urn:microsoft.com/office/officeart/2008/layout/VerticalCurvedList"/>
    <dgm:cxn modelId="{CD88C47F-BFCA-44AF-9E71-DCBAD168DAED}" type="presParOf" srcId="{6217EEE8-D11A-4F54-8FDE-EC16A752A99F}" destId="{951D1B5D-57B5-48EB-A78A-0C68BFD90080}" srcOrd="7" destOrd="0" presId="urn:microsoft.com/office/officeart/2008/layout/VerticalCurvedList"/>
    <dgm:cxn modelId="{7FEB8567-4BE7-4C7F-84E8-AB792A11498F}" type="presParOf" srcId="{6217EEE8-D11A-4F54-8FDE-EC16A752A99F}" destId="{E0AC9E18-00A4-4A67-8B78-86BDC05E5989}" srcOrd="8" destOrd="0" presId="urn:microsoft.com/office/officeart/2008/layout/VerticalCurvedList"/>
    <dgm:cxn modelId="{63C21616-C026-4F06-9FE6-D141A290E87D}" type="presParOf" srcId="{E0AC9E18-00A4-4A67-8B78-86BDC05E5989}" destId="{32947532-4620-4155-A31A-EE33617D1FAE}" srcOrd="0" destOrd="0" presId="urn:microsoft.com/office/officeart/2008/layout/VerticalCurvedList"/>
    <dgm:cxn modelId="{A193EB72-E9AF-4D10-BCB2-76E5E05B0994}" type="presParOf" srcId="{6217EEE8-D11A-4F54-8FDE-EC16A752A99F}" destId="{E87D7EF3-6205-4D03-884A-DEF28E224585}" srcOrd="9" destOrd="0" presId="urn:microsoft.com/office/officeart/2008/layout/VerticalCurvedList"/>
    <dgm:cxn modelId="{DD9886A7-CBD5-4378-BE7E-9B4A7681DBA2}" type="presParOf" srcId="{6217EEE8-D11A-4F54-8FDE-EC16A752A99F}" destId="{1554FE09-8C67-4536-BBEC-8E6CA20EEBD0}" srcOrd="10" destOrd="0" presId="urn:microsoft.com/office/officeart/2008/layout/VerticalCurvedList"/>
    <dgm:cxn modelId="{6385EB6A-1725-4C28-ACA4-EA3E21C1B750}" type="presParOf" srcId="{1554FE09-8C67-4536-BBEC-8E6CA20EEBD0}" destId="{65974866-821D-433D-836E-A4BE65BD8B2C}"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A2EFDBC-689F-4BA5-835F-5167BC6B0327}" type="doc">
      <dgm:prSet loTypeId="urn:microsoft.com/office/officeart/2005/8/layout/orgChart1" loCatId="hierarchy" qsTypeId="urn:microsoft.com/office/officeart/2005/8/quickstyle/3d1" qsCatId="3D" csTypeId="urn:microsoft.com/office/officeart/2005/8/colors/accent1_2" csCatId="accent1" phldr="1"/>
      <dgm:spPr/>
      <dgm:t>
        <a:bodyPr/>
        <a:lstStyle/>
        <a:p>
          <a:endParaRPr lang="vi-VN"/>
        </a:p>
      </dgm:t>
    </dgm:pt>
    <dgm:pt modelId="{67B38A0A-E81E-4FE9-B6D5-1F8DCBEE0F17}">
      <dgm:prSet phldrT="[Text]" custT="1"/>
      <dgm:spPr>
        <a:solidFill>
          <a:schemeClr val="accent2">
            <a:lumMod val="20000"/>
            <a:lumOff val="80000"/>
          </a:schemeClr>
        </a:solidFill>
      </dgm:spPr>
      <dgm:t>
        <a:bodyPr/>
        <a:lstStyle/>
        <a:p>
          <a:r>
            <a:rPr lang="en-US" sz="3200" i="0" dirty="0" err="1">
              <a:solidFill>
                <a:srgbClr val="002060"/>
              </a:solidFill>
              <a:latin typeface="+mn-lt"/>
              <a:cs typeface="Arial" panose="020B0604020202020204" pitchFamily="34" charset="0"/>
            </a:rPr>
            <a:t>Cấu</a:t>
          </a:r>
          <a:r>
            <a:rPr lang="en-US" sz="3200" i="0" dirty="0">
              <a:solidFill>
                <a:srgbClr val="002060"/>
              </a:solidFill>
              <a:latin typeface="+mn-lt"/>
              <a:cs typeface="Arial" panose="020B0604020202020204" pitchFamily="34" charset="0"/>
            </a:rPr>
            <a:t> </a:t>
          </a:r>
          <a:r>
            <a:rPr lang="en-US" sz="3200" i="0" dirty="0" err="1">
              <a:solidFill>
                <a:srgbClr val="002060"/>
              </a:solidFill>
              <a:latin typeface="+mn-lt"/>
              <a:cs typeface="Arial" panose="020B0604020202020204" pitchFamily="34" charset="0"/>
            </a:rPr>
            <a:t>trúc</a:t>
          </a:r>
          <a:r>
            <a:rPr lang="en-US" sz="3200" i="0" dirty="0">
              <a:solidFill>
                <a:srgbClr val="002060"/>
              </a:solidFill>
              <a:latin typeface="+mn-lt"/>
              <a:cs typeface="Arial" panose="020B0604020202020204" pitchFamily="34" charset="0"/>
            </a:rPr>
            <a:t> SGK MĨ THUẬT 8 - CTST- BẢN 1</a:t>
          </a:r>
          <a:endParaRPr lang="vi-VN" sz="3200" dirty="0">
            <a:solidFill>
              <a:srgbClr val="002060"/>
            </a:solidFill>
          </a:endParaRPr>
        </a:p>
      </dgm:t>
    </dgm:pt>
    <dgm:pt modelId="{75A6A7BE-B70D-4232-93C5-3C4531AE155D}" type="parTrans" cxnId="{8AB5E79C-9AD2-4C82-930A-53231B30F95B}">
      <dgm:prSet/>
      <dgm:spPr/>
      <dgm:t>
        <a:bodyPr/>
        <a:lstStyle/>
        <a:p>
          <a:endParaRPr lang="vi-VN"/>
        </a:p>
      </dgm:t>
    </dgm:pt>
    <dgm:pt modelId="{4B99E56B-8ADA-483C-92DF-71027DCDC8EE}" type="sibTrans" cxnId="{8AB5E79C-9AD2-4C82-930A-53231B30F95B}">
      <dgm:prSet/>
      <dgm:spPr/>
      <dgm:t>
        <a:bodyPr/>
        <a:lstStyle/>
        <a:p>
          <a:endParaRPr lang="vi-VN"/>
        </a:p>
      </dgm:t>
    </dgm:pt>
    <dgm:pt modelId="{9C7890BB-EA7C-4BFD-B9BB-03299312CA67}">
      <dgm:prSet phldrT="[Text]"/>
      <dgm:spPr>
        <a:solidFill>
          <a:schemeClr val="accent3">
            <a:lumMod val="60000"/>
            <a:lumOff val="40000"/>
          </a:schemeClr>
        </a:solidFill>
      </dgm:spPr>
      <dgm:t>
        <a:bodyPr/>
        <a:lstStyle/>
        <a:p>
          <a:r>
            <a:rPr lang="en-US" b="1" dirty="0">
              <a:solidFill>
                <a:srgbClr val="002060"/>
              </a:solidFill>
            </a:rPr>
            <a:t>MỞ ĐẦU</a:t>
          </a:r>
        </a:p>
        <a:p>
          <a:r>
            <a:rPr lang="en-US" b="1" dirty="0">
              <a:solidFill>
                <a:srgbClr val="002060"/>
              </a:solidFill>
            </a:rPr>
            <a:t>- </a:t>
          </a:r>
          <a:r>
            <a:rPr lang="en-US" b="1" dirty="0" err="1">
              <a:solidFill>
                <a:srgbClr val="002060"/>
              </a:solidFill>
            </a:rPr>
            <a:t>Bìa</a:t>
          </a:r>
          <a:r>
            <a:rPr lang="en-US" b="1" dirty="0">
              <a:solidFill>
                <a:srgbClr val="002060"/>
              </a:solidFill>
            </a:rPr>
            <a:t> </a:t>
          </a:r>
          <a:r>
            <a:rPr lang="en-US" b="1" dirty="0" err="1">
              <a:solidFill>
                <a:srgbClr val="002060"/>
              </a:solidFill>
            </a:rPr>
            <a:t>sách</a:t>
          </a:r>
          <a:endParaRPr lang="en-US" b="1" dirty="0">
            <a:solidFill>
              <a:srgbClr val="002060"/>
            </a:solidFill>
          </a:endParaRPr>
        </a:p>
        <a:p>
          <a:r>
            <a:rPr lang="en-US" b="1" dirty="0">
              <a:solidFill>
                <a:srgbClr val="002060"/>
              </a:solidFill>
            </a:rPr>
            <a:t>- </a:t>
          </a:r>
          <a:r>
            <a:rPr lang="en-US" b="1" dirty="0" err="1">
              <a:solidFill>
                <a:srgbClr val="002060"/>
              </a:solidFill>
            </a:rPr>
            <a:t>Hướng</a:t>
          </a:r>
          <a:r>
            <a:rPr lang="en-US" b="1" dirty="0">
              <a:solidFill>
                <a:srgbClr val="002060"/>
              </a:solidFill>
            </a:rPr>
            <a:t> </a:t>
          </a:r>
          <a:r>
            <a:rPr lang="en-US" b="1" dirty="0" err="1">
              <a:solidFill>
                <a:srgbClr val="002060"/>
              </a:solidFill>
            </a:rPr>
            <a:t>dẫn</a:t>
          </a:r>
          <a:r>
            <a:rPr lang="en-US" b="1" dirty="0">
              <a:solidFill>
                <a:srgbClr val="002060"/>
              </a:solidFill>
            </a:rPr>
            <a:t> </a:t>
          </a:r>
          <a:r>
            <a:rPr lang="en-US" b="1" dirty="0" err="1">
              <a:solidFill>
                <a:srgbClr val="002060"/>
              </a:solidFill>
            </a:rPr>
            <a:t>sử</a:t>
          </a:r>
          <a:r>
            <a:rPr lang="en-US" b="1" dirty="0">
              <a:solidFill>
                <a:srgbClr val="002060"/>
              </a:solidFill>
            </a:rPr>
            <a:t> </a:t>
          </a:r>
          <a:r>
            <a:rPr lang="en-US" b="1" dirty="0" err="1">
              <a:solidFill>
                <a:srgbClr val="002060"/>
              </a:solidFill>
            </a:rPr>
            <a:t>dụng</a:t>
          </a:r>
          <a:endParaRPr lang="en-US" b="1" dirty="0">
            <a:solidFill>
              <a:srgbClr val="002060"/>
            </a:solidFill>
          </a:endParaRPr>
        </a:p>
        <a:p>
          <a:r>
            <a:rPr lang="en-US" b="1" dirty="0">
              <a:solidFill>
                <a:srgbClr val="002060"/>
              </a:solidFill>
            </a:rPr>
            <a:t>- </a:t>
          </a:r>
          <a:r>
            <a:rPr lang="en-US" b="1" dirty="0" err="1">
              <a:solidFill>
                <a:srgbClr val="002060"/>
              </a:solidFill>
            </a:rPr>
            <a:t>Lời</a:t>
          </a:r>
          <a:r>
            <a:rPr lang="en-US" b="1" dirty="0">
              <a:solidFill>
                <a:srgbClr val="002060"/>
              </a:solidFill>
            </a:rPr>
            <a:t> </a:t>
          </a:r>
          <a:r>
            <a:rPr lang="en-US" b="1" dirty="0" err="1">
              <a:solidFill>
                <a:srgbClr val="002060"/>
              </a:solidFill>
            </a:rPr>
            <a:t>nói</a:t>
          </a:r>
          <a:r>
            <a:rPr lang="en-US" b="1" dirty="0">
              <a:solidFill>
                <a:srgbClr val="002060"/>
              </a:solidFill>
            </a:rPr>
            <a:t> </a:t>
          </a:r>
          <a:r>
            <a:rPr lang="en-US" b="1" dirty="0" err="1">
              <a:solidFill>
                <a:srgbClr val="002060"/>
              </a:solidFill>
            </a:rPr>
            <a:t>đầu</a:t>
          </a:r>
          <a:endParaRPr lang="vi-VN" b="1" dirty="0">
            <a:solidFill>
              <a:srgbClr val="002060"/>
            </a:solidFill>
          </a:endParaRPr>
        </a:p>
      </dgm:t>
    </dgm:pt>
    <dgm:pt modelId="{9593D5E8-F69E-472C-BBA4-5E0E49001AFD}" type="parTrans" cxnId="{07999CA8-3AB2-44B2-8598-92F5A612E52C}">
      <dgm:prSet/>
      <dgm:spPr/>
      <dgm:t>
        <a:bodyPr/>
        <a:lstStyle/>
        <a:p>
          <a:endParaRPr lang="vi-VN"/>
        </a:p>
      </dgm:t>
    </dgm:pt>
    <dgm:pt modelId="{A59A88DE-2E02-4305-9AC1-DF0FB53B22A6}" type="sibTrans" cxnId="{07999CA8-3AB2-44B2-8598-92F5A612E52C}">
      <dgm:prSet/>
      <dgm:spPr/>
      <dgm:t>
        <a:bodyPr/>
        <a:lstStyle/>
        <a:p>
          <a:endParaRPr lang="vi-VN"/>
        </a:p>
      </dgm:t>
    </dgm:pt>
    <dgm:pt modelId="{EE89B719-D856-46EE-A7FC-D8C83D99D4C1}">
      <dgm:prSet phldrT="[Text]"/>
      <dgm:spPr>
        <a:solidFill>
          <a:schemeClr val="accent6">
            <a:lumMod val="60000"/>
            <a:lumOff val="40000"/>
          </a:schemeClr>
        </a:solidFill>
      </dgm:spPr>
      <dgm:t>
        <a:bodyPr/>
        <a:lstStyle/>
        <a:p>
          <a:r>
            <a:rPr lang="en-US" b="1" dirty="0">
              <a:solidFill>
                <a:srgbClr val="002060"/>
              </a:solidFill>
            </a:rPr>
            <a:t>PHẦN NỘI DUNG CHÍNH</a:t>
          </a:r>
        </a:p>
        <a:p>
          <a:r>
            <a:rPr lang="en-US" b="1" dirty="0">
              <a:solidFill>
                <a:srgbClr val="002060"/>
              </a:solidFill>
            </a:rPr>
            <a:t>- 6 </a:t>
          </a:r>
          <a:r>
            <a:rPr lang="en-US" b="1" dirty="0" err="1">
              <a:solidFill>
                <a:srgbClr val="002060"/>
              </a:solidFill>
            </a:rPr>
            <a:t>chủ</a:t>
          </a:r>
          <a:r>
            <a:rPr lang="en-US" b="1" dirty="0">
              <a:solidFill>
                <a:srgbClr val="002060"/>
              </a:solidFill>
            </a:rPr>
            <a:t> </a:t>
          </a:r>
          <a:r>
            <a:rPr lang="en-US" b="1" dirty="0" err="1">
              <a:solidFill>
                <a:srgbClr val="002060"/>
              </a:solidFill>
            </a:rPr>
            <a:t>đề</a:t>
          </a:r>
          <a:endParaRPr lang="en-US" b="1" dirty="0">
            <a:solidFill>
              <a:srgbClr val="002060"/>
            </a:solidFill>
          </a:endParaRPr>
        </a:p>
        <a:p>
          <a:r>
            <a:rPr lang="en-US" b="1" dirty="0">
              <a:solidFill>
                <a:srgbClr val="002060"/>
              </a:solidFill>
            </a:rPr>
            <a:t>- 16 </a:t>
          </a:r>
          <a:r>
            <a:rPr lang="en-US" b="1" dirty="0" err="1">
              <a:solidFill>
                <a:srgbClr val="002060"/>
              </a:solidFill>
            </a:rPr>
            <a:t>bài</a:t>
          </a:r>
          <a:r>
            <a:rPr lang="en-US" b="1" dirty="0">
              <a:solidFill>
                <a:srgbClr val="002060"/>
              </a:solidFill>
            </a:rPr>
            <a:t> </a:t>
          </a:r>
          <a:r>
            <a:rPr lang="en-US" b="1" dirty="0" err="1">
              <a:solidFill>
                <a:srgbClr val="002060"/>
              </a:solidFill>
            </a:rPr>
            <a:t>học</a:t>
          </a:r>
          <a:endParaRPr lang="en-US" b="1" dirty="0">
            <a:solidFill>
              <a:srgbClr val="002060"/>
            </a:solidFill>
          </a:endParaRPr>
        </a:p>
        <a:p>
          <a:r>
            <a:rPr lang="en-US" b="1" dirty="0">
              <a:solidFill>
                <a:srgbClr val="002060"/>
              </a:solidFill>
            </a:rPr>
            <a:t>- 2 </a:t>
          </a:r>
          <a:r>
            <a:rPr lang="en-US" b="1" dirty="0" err="1">
              <a:solidFill>
                <a:srgbClr val="002060"/>
              </a:solidFill>
            </a:rPr>
            <a:t>bài</a:t>
          </a:r>
          <a:r>
            <a:rPr lang="en-US" b="1" dirty="0">
              <a:solidFill>
                <a:srgbClr val="002060"/>
              </a:solidFill>
            </a:rPr>
            <a:t> </a:t>
          </a:r>
          <a:r>
            <a:rPr lang="en-US" b="1" dirty="0" err="1">
              <a:solidFill>
                <a:srgbClr val="002060"/>
              </a:solidFill>
            </a:rPr>
            <a:t>tổng</a:t>
          </a:r>
          <a:r>
            <a:rPr lang="en-US" b="1" dirty="0">
              <a:solidFill>
                <a:srgbClr val="002060"/>
              </a:solidFill>
            </a:rPr>
            <a:t> </a:t>
          </a:r>
          <a:r>
            <a:rPr lang="en-US" b="1" dirty="0" err="1">
              <a:solidFill>
                <a:srgbClr val="002060"/>
              </a:solidFill>
            </a:rPr>
            <a:t>kết</a:t>
          </a:r>
          <a:r>
            <a:rPr lang="en-US" b="1" dirty="0">
              <a:solidFill>
                <a:srgbClr val="002060"/>
              </a:solidFill>
            </a:rPr>
            <a:t> HK1 </a:t>
          </a:r>
          <a:r>
            <a:rPr lang="en-US" b="1" dirty="0" err="1">
              <a:solidFill>
                <a:srgbClr val="002060"/>
              </a:solidFill>
            </a:rPr>
            <a:t>và</a:t>
          </a:r>
          <a:r>
            <a:rPr lang="en-US" b="1" dirty="0">
              <a:solidFill>
                <a:srgbClr val="002060"/>
              </a:solidFill>
            </a:rPr>
            <a:t> </a:t>
          </a:r>
          <a:r>
            <a:rPr lang="en-US" b="1" dirty="0" err="1">
              <a:solidFill>
                <a:srgbClr val="002060"/>
              </a:solidFill>
            </a:rPr>
            <a:t>cuối</a:t>
          </a:r>
          <a:r>
            <a:rPr lang="en-US" b="1" dirty="0">
              <a:solidFill>
                <a:srgbClr val="002060"/>
              </a:solidFill>
            </a:rPr>
            <a:t> </a:t>
          </a:r>
          <a:r>
            <a:rPr lang="en-US" b="1" dirty="0" err="1">
              <a:solidFill>
                <a:srgbClr val="002060"/>
              </a:solidFill>
            </a:rPr>
            <a:t>năm</a:t>
          </a:r>
          <a:endParaRPr lang="vi-VN" b="1" dirty="0">
            <a:solidFill>
              <a:srgbClr val="002060"/>
            </a:solidFill>
          </a:endParaRPr>
        </a:p>
      </dgm:t>
    </dgm:pt>
    <dgm:pt modelId="{013D708D-AB6B-4FC0-B101-B1E71E9A5131}" type="parTrans" cxnId="{245ECF2C-7C58-44F4-A858-886E89E59887}">
      <dgm:prSet/>
      <dgm:spPr/>
      <dgm:t>
        <a:bodyPr/>
        <a:lstStyle/>
        <a:p>
          <a:endParaRPr lang="vi-VN"/>
        </a:p>
      </dgm:t>
    </dgm:pt>
    <dgm:pt modelId="{9275EA24-250A-4A50-8DF9-789C1BA931D9}" type="sibTrans" cxnId="{245ECF2C-7C58-44F4-A858-886E89E59887}">
      <dgm:prSet/>
      <dgm:spPr/>
      <dgm:t>
        <a:bodyPr/>
        <a:lstStyle/>
        <a:p>
          <a:endParaRPr lang="vi-VN"/>
        </a:p>
      </dgm:t>
    </dgm:pt>
    <dgm:pt modelId="{85AB0DB2-93EA-4E7E-85F3-EF65DB09F770}">
      <dgm:prSet phldrT="[Text]"/>
      <dgm:spPr>
        <a:solidFill>
          <a:schemeClr val="accent5">
            <a:lumMod val="60000"/>
            <a:lumOff val="40000"/>
          </a:schemeClr>
        </a:solidFill>
      </dgm:spPr>
      <dgm:t>
        <a:bodyPr/>
        <a:lstStyle/>
        <a:p>
          <a:r>
            <a:rPr lang="en-US" b="1" dirty="0">
              <a:solidFill>
                <a:srgbClr val="002060"/>
              </a:solidFill>
            </a:rPr>
            <a:t>PHẦN CUỐI SÁCH</a:t>
          </a:r>
        </a:p>
        <a:p>
          <a:r>
            <a:rPr lang="en-US" b="1" dirty="0">
              <a:solidFill>
                <a:srgbClr val="002060"/>
              </a:solidFill>
            </a:rPr>
            <a:t>- </a:t>
          </a:r>
          <a:r>
            <a:rPr lang="en-US" b="1" dirty="0" err="1">
              <a:solidFill>
                <a:srgbClr val="002060"/>
              </a:solidFill>
            </a:rPr>
            <a:t>Giải</a:t>
          </a:r>
          <a:r>
            <a:rPr lang="en-US" b="1" dirty="0">
              <a:solidFill>
                <a:srgbClr val="002060"/>
              </a:solidFill>
            </a:rPr>
            <a:t> </a:t>
          </a:r>
          <a:r>
            <a:rPr lang="en-US" b="1" dirty="0" err="1">
              <a:solidFill>
                <a:srgbClr val="002060"/>
              </a:solidFill>
            </a:rPr>
            <a:t>thích</a:t>
          </a:r>
          <a:r>
            <a:rPr lang="en-US" b="1" dirty="0">
              <a:solidFill>
                <a:srgbClr val="002060"/>
              </a:solidFill>
            </a:rPr>
            <a:t> </a:t>
          </a:r>
          <a:r>
            <a:rPr lang="en-US" b="1" dirty="0" err="1">
              <a:solidFill>
                <a:srgbClr val="002060"/>
              </a:solidFill>
            </a:rPr>
            <a:t>thuật</a:t>
          </a:r>
          <a:r>
            <a:rPr lang="en-US" b="1" dirty="0">
              <a:solidFill>
                <a:srgbClr val="002060"/>
              </a:solidFill>
            </a:rPr>
            <a:t> </a:t>
          </a:r>
          <a:r>
            <a:rPr lang="en-US" b="1" dirty="0" err="1">
              <a:solidFill>
                <a:srgbClr val="002060"/>
              </a:solidFill>
            </a:rPr>
            <a:t>ngữ</a:t>
          </a:r>
          <a:endParaRPr lang="en-US" b="1" dirty="0">
            <a:solidFill>
              <a:srgbClr val="002060"/>
            </a:solidFill>
          </a:endParaRPr>
        </a:p>
        <a:p>
          <a:r>
            <a:rPr lang="en-US" b="1" dirty="0">
              <a:solidFill>
                <a:srgbClr val="002060"/>
              </a:solidFill>
            </a:rPr>
            <a:t>- </a:t>
          </a:r>
          <a:r>
            <a:rPr lang="en-US" b="1" dirty="0" err="1">
              <a:solidFill>
                <a:srgbClr val="002060"/>
              </a:solidFill>
            </a:rPr>
            <a:t>Nội</a:t>
          </a:r>
          <a:r>
            <a:rPr lang="en-US" b="1" dirty="0">
              <a:solidFill>
                <a:srgbClr val="002060"/>
              </a:solidFill>
            </a:rPr>
            <a:t> dung </a:t>
          </a:r>
          <a:r>
            <a:rPr lang="en-US" b="1" dirty="0" err="1">
              <a:solidFill>
                <a:srgbClr val="002060"/>
              </a:solidFill>
            </a:rPr>
            <a:t>xuất</a:t>
          </a:r>
          <a:r>
            <a:rPr lang="en-US" b="1" dirty="0">
              <a:solidFill>
                <a:srgbClr val="002060"/>
              </a:solidFill>
            </a:rPr>
            <a:t> </a:t>
          </a:r>
          <a:r>
            <a:rPr lang="en-US" b="1" dirty="0" err="1">
              <a:solidFill>
                <a:srgbClr val="002060"/>
              </a:solidFill>
            </a:rPr>
            <a:t>bản</a:t>
          </a:r>
          <a:endParaRPr lang="vi-VN" b="1" dirty="0">
            <a:solidFill>
              <a:srgbClr val="002060"/>
            </a:solidFill>
          </a:endParaRPr>
        </a:p>
      </dgm:t>
    </dgm:pt>
    <dgm:pt modelId="{21D4AC4C-734F-407E-901E-F65C6FAD08DA}" type="parTrans" cxnId="{274A782C-5855-4A66-AB9C-FE599AC33C84}">
      <dgm:prSet/>
      <dgm:spPr/>
      <dgm:t>
        <a:bodyPr/>
        <a:lstStyle/>
        <a:p>
          <a:endParaRPr lang="vi-VN"/>
        </a:p>
      </dgm:t>
    </dgm:pt>
    <dgm:pt modelId="{7CA21024-E72A-4339-B621-4B0A2F28671F}" type="sibTrans" cxnId="{274A782C-5855-4A66-AB9C-FE599AC33C84}">
      <dgm:prSet/>
      <dgm:spPr/>
      <dgm:t>
        <a:bodyPr/>
        <a:lstStyle/>
        <a:p>
          <a:endParaRPr lang="vi-VN"/>
        </a:p>
      </dgm:t>
    </dgm:pt>
    <dgm:pt modelId="{FA5D0D30-4AC9-41E8-90FD-DF461CE4E2C0}" type="pres">
      <dgm:prSet presAssocID="{1A2EFDBC-689F-4BA5-835F-5167BC6B0327}" presName="hierChild1" presStyleCnt="0">
        <dgm:presLayoutVars>
          <dgm:orgChart val="1"/>
          <dgm:chPref val="1"/>
          <dgm:dir/>
          <dgm:animOne val="branch"/>
          <dgm:animLvl val="lvl"/>
          <dgm:resizeHandles/>
        </dgm:presLayoutVars>
      </dgm:prSet>
      <dgm:spPr/>
      <dgm:t>
        <a:bodyPr/>
        <a:lstStyle/>
        <a:p>
          <a:endParaRPr lang="en-US"/>
        </a:p>
      </dgm:t>
    </dgm:pt>
    <dgm:pt modelId="{408C5C8D-E7CF-488A-85EE-8CCF9C92DB44}" type="pres">
      <dgm:prSet presAssocID="{67B38A0A-E81E-4FE9-B6D5-1F8DCBEE0F17}" presName="hierRoot1" presStyleCnt="0">
        <dgm:presLayoutVars>
          <dgm:hierBranch val="init"/>
        </dgm:presLayoutVars>
      </dgm:prSet>
      <dgm:spPr/>
    </dgm:pt>
    <dgm:pt modelId="{DE6B970F-6102-40FE-9B80-AFFB29B0CAFA}" type="pres">
      <dgm:prSet presAssocID="{67B38A0A-E81E-4FE9-B6D5-1F8DCBEE0F17}" presName="rootComposite1" presStyleCnt="0"/>
      <dgm:spPr/>
    </dgm:pt>
    <dgm:pt modelId="{E80BFC3B-802A-4CD2-A73F-300650DFED32}" type="pres">
      <dgm:prSet presAssocID="{67B38A0A-E81E-4FE9-B6D5-1F8DCBEE0F17}" presName="rootText1" presStyleLbl="node0" presStyleIdx="0" presStyleCnt="1" custScaleX="242706" custScaleY="64000">
        <dgm:presLayoutVars>
          <dgm:chPref val="3"/>
        </dgm:presLayoutVars>
      </dgm:prSet>
      <dgm:spPr/>
      <dgm:t>
        <a:bodyPr/>
        <a:lstStyle/>
        <a:p>
          <a:endParaRPr lang="en-US"/>
        </a:p>
      </dgm:t>
    </dgm:pt>
    <dgm:pt modelId="{1CC053F2-6DC1-48A4-96F4-78453BB8CB03}" type="pres">
      <dgm:prSet presAssocID="{67B38A0A-E81E-4FE9-B6D5-1F8DCBEE0F17}" presName="rootConnector1" presStyleLbl="node1" presStyleIdx="0" presStyleCnt="0"/>
      <dgm:spPr/>
      <dgm:t>
        <a:bodyPr/>
        <a:lstStyle/>
        <a:p>
          <a:endParaRPr lang="en-US"/>
        </a:p>
      </dgm:t>
    </dgm:pt>
    <dgm:pt modelId="{6DD17D59-2D32-49D6-8362-9E84C581F3F2}" type="pres">
      <dgm:prSet presAssocID="{67B38A0A-E81E-4FE9-B6D5-1F8DCBEE0F17}" presName="hierChild2" presStyleCnt="0"/>
      <dgm:spPr/>
    </dgm:pt>
    <dgm:pt modelId="{DC64E933-2194-4767-B74A-E620111779C1}" type="pres">
      <dgm:prSet presAssocID="{9593D5E8-F69E-472C-BBA4-5E0E49001AFD}" presName="Name37" presStyleLbl="parChTrans1D2" presStyleIdx="0" presStyleCnt="3"/>
      <dgm:spPr/>
      <dgm:t>
        <a:bodyPr/>
        <a:lstStyle/>
        <a:p>
          <a:endParaRPr lang="en-US"/>
        </a:p>
      </dgm:t>
    </dgm:pt>
    <dgm:pt modelId="{A2EDA891-1795-4450-8CBD-E7D84E1CBD65}" type="pres">
      <dgm:prSet presAssocID="{9C7890BB-EA7C-4BFD-B9BB-03299312CA67}" presName="hierRoot2" presStyleCnt="0">
        <dgm:presLayoutVars>
          <dgm:hierBranch val="init"/>
        </dgm:presLayoutVars>
      </dgm:prSet>
      <dgm:spPr/>
    </dgm:pt>
    <dgm:pt modelId="{BB4193D5-DD22-4CE0-887F-7E199848E2A9}" type="pres">
      <dgm:prSet presAssocID="{9C7890BB-EA7C-4BFD-B9BB-03299312CA67}" presName="rootComposite" presStyleCnt="0"/>
      <dgm:spPr/>
    </dgm:pt>
    <dgm:pt modelId="{5925DD80-2A4F-4882-A340-4DC93294E2DB}" type="pres">
      <dgm:prSet presAssocID="{9C7890BB-EA7C-4BFD-B9BB-03299312CA67}" presName="rootText" presStyleLbl="node2" presStyleIdx="0" presStyleCnt="3" custLinFactNeighborX="1040">
        <dgm:presLayoutVars>
          <dgm:chPref val="3"/>
        </dgm:presLayoutVars>
      </dgm:prSet>
      <dgm:spPr/>
      <dgm:t>
        <a:bodyPr/>
        <a:lstStyle/>
        <a:p>
          <a:endParaRPr lang="en-US"/>
        </a:p>
      </dgm:t>
    </dgm:pt>
    <dgm:pt modelId="{3F5E6BD8-6079-4BF0-BB65-CB4601C7EE34}" type="pres">
      <dgm:prSet presAssocID="{9C7890BB-EA7C-4BFD-B9BB-03299312CA67}" presName="rootConnector" presStyleLbl="node2" presStyleIdx="0" presStyleCnt="3"/>
      <dgm:spPr/>
      <dgm:t>
        <a:bodyPr/>
        <a:lstStyle/>
        <a:p>
          <a:endParaRPr lang="en-US"/>
        </a:p>
      </dgm:t>
    </dgm:pt>
    <dgm:pt modelId="{F19FF140-1646-43A0-BD6C-5F6C84FD10B3}" type="pres">
      <dgm:prSet presAssocID="{9C7890BB-EA7C-4BFD-B9BB-03299312CA67}" presName="hierChild4" presStyleCnt="0"/>
      <dgm:spPr/>
    </dgm:pt>
    <dgm:pt modelId="{1B90A087-9ED9-44AC-A615-110053CD8625}" type="pres">
      <dgm:prSet presAssocID="{9C7890BB-EA7C-4BFD-B9BB-03299312CA67}" presName="hierChild5" presStyleCnt="0"/>
      <dgm:spPr/>
    </dgm:pt>
    <dgm:pt modelId="{897087F9-3232-4254-A750-09248B574B2A}" type="pres">
      <dgm:prSet presAssocID="{013D708D-AB6B-4FC0-B101-B1E71E9A5131}" presName="Name37" presStyleLbl="parChTrans1D2" presStyleIdx="1" presStyleCnt="3"/>
      <dgm:spPr/>
      <dgm:t>
        <a:bodyPr/>
        <a:lstStyle/>
        <a:p>
          <a:endParaRPr lang="en-US"/>
        </a:p>
      </dgm:t>
    </dgm:pt>
    <dgm:pt modelId="{D899CCB0-7C45-4B28-A11C-2489D2ADC3BC}" type="pres">
      <dgm:prSet presAssocID="{EE89B719-D856-46EE-A7FC-D8C83D99D4C1}" presName="hierRoot2" presStyleCnt="0">
        <dgm:presLayoutVars>
          <dgm:hierBranch val="init"/>
        </dgm:presLayoutVars>
      </dgm:prSet>
      <dgm:spPr/>
    </dgm:pt>
    <dgm:pt modelId="{AEF9D312-34F1-4C8C-9265-208171444947}" type="pres">
      <dgm:prSet presAssocID="{EE89B719-D856-46EE-A7FC-D8C83D99D4C1}" presName="rootComposite" presStyleCnt="0"/>
      <dgm:spPr/>
    </dgm:pt>
    <dgm:pt modelId="{B0EA1855-0516-4218-B35B-6A2C5E7B3072}" type="pres">
      <dgm:prSet presAssocID="{EE89B719-D856-46EE-A7FC-D8C83D99D4C1}" presName="rootText" presStyleLbl="node2" presStyleIdx="1" presStyleCnt="3">
        <dgm:presLayoutVars>
          <dgm:chPref val="3"/>
        </dgm:presLayoutVars>
      </dgm:prSet>
      <dgm:spPr/>
      <dgm:t>
        <a:bodyPr/>
        <a:lstStyle/>
        <a:p>
          <a:endParaRPr lang="en-US"/>
        </a:p>
      </dgm:t>
    </dgm:pt>
    <dgm:pt modelId="{545293B6-0554-498C-811D-E5FBC1FACD43}" type="pres">
      <dgm:prSet presAssocID="{EE89B719-D856-46EE-A7FC-D8C83D99D4C1}" presName="rootConnector" presStyleLbl="node2" presStyleIdx="1" presStyleCnt="3"/>
      <dgm:spPr/>
      <dgm:t>
        <a:bodyPr/>
        <a:lstStyle/>
        <a:p>
          <a:endParaRPr lang="en-US"/>
        </a:p>
      </dgm:t>
    </dgm:pt>
    <dgm:pt modelId="{16B36164-8E65-4E0A-86D5-B89E3E9A7FE9}" type="pres">
      <dgm:prSet presAssocID="{EE89B719-D856-46EE-A7FC-D8C83D99D4C1}" presName="hierChild4" presStyleCnt="0"/>
      <dgm:spPr/>
    </dgm:pt>
    <dgm:pt modelId="{594FCE95-D484-441C-94B8-48BDFB4B0E03}" type="pres">
      <dgm:prSet presAssocID="{EE89B719-D856-46EE-A7FC-D8C83D99D4C1}" presName="hierChild5" presStyleCnt="0"/>
      <dgm:spPr/>
    </dgm:pt>
    <dgm:pt modelId="{4A100534-D51A-4A72-90E4-BE9C0F20ACF0}" type="pres">
      <dgm:prSet presAssocID="{21D4AC4C-734F-407E-901E-F65C6FAD08DA}" presName="Name37" presStyleLbl="parChTrans1D2" presStyleIdx="2" presStyleCnt="3"/>
      <dgm:spPr/>
      <dgm:t>
        <a:bodyPr/>
        <a:lstStyle/>
        <a:p>
          <a:endParaRPr lang="en-US"/>
        </a:p>
      </dgm:t>
    </dgm:pt>
    <dgm:pt modelId="{6D370495-867B-45F5-B986-EA8463B48507}" type="pres">
      <dgm:prSet presAssocID="{85AB0DB2-93EA-4E7E-85F3-EF65DB09F770}" presName="hierRoot2" presStyleCnt="0">
        <dgm:presLayoutVars>
          <dgm:hierBranch val="init"/>
        </dgm:presLayoutVars>
      </dgm:prSet>
      <dgm:spPr/>
    </dgm:pt>
    <dgm:pt modelId="{89A2FC8A-4EC5-497C-86E6-10D2B25800DD}" type="pres">
      <dgm:prSet presAssocID="{85AB0DB2-93EA-4E7E-85F3-EF65DB09F770}" presName="rootComposite" presStyleCnt="0"/>
      <dgm:spPr/>
    </dgm:pt>
    <dgm:pt modelId="{2FB8E064-6069-43A2-BB2E-6A6B58F0582B}" type="pres">
      <dgm:prSet presAssocID="{85AB0DB2-93EA-4E7E-85F3-EF65DB09F770}" presName="rootText" presStyleLbl="node2" presStyleIdx="2" presStyleCnt="3">
        <dgm:presLayoutVars>
          <dgm:chPref val="3"/>
        </dgm:presLayoutVars>
      </dgm:prSet>
      <dgm:spPr/>
      <dgm:t>
        <a:bodyPr/>
        <a:lstStyle/>
        <a:p>
          <a:endParaRPr lang="en-US"/>
        </a:p>
      </dgm:t>
    </dgm:pt>
    <dgm:pt modelId="{C8886EA0-D76D-4869-9996-953678A71EAA}" type="pres">
      <dgm:prSet presAssocID="{85AB0DB2-93EA-4E7E-85F3-EF65DB09F770}" presName="rootConnector" presStyleLbl="node2" presStyleIdx="2" presStyleCnt="3"/>
      <dgm:spPr/>
      <dgm:t>
        <a:bodyPr/>
        <a:lstStyle/>
        <a:p>
          <a:endParaRPr lang="en-US"/>
        </a:p>
      </dgm:t>
    </dgm:pt>
    <dgm:pt modelId="{1DD3A150-2EFB-41A4-96F2-2090E4281EEC}" type="pres">
      <dgm:prSet presAssocID="{85AB0DB2-93EA-4E7E-85F3-EF65DB09F770}" presName="hierChild4" presStyleCnt="0"/>
      <dgm:spPr/>
    </dgm:pt>
    <dgm:pt modelId="{A0EE507F-1111-43B7-82D4-3A8EA207DA86}" type="pres">
      <dgm:prSet presAssocID="{85AB0DB2-93EA-4E7E-85F3-EF65DB09F770}" presName="hierChild5" presStyleCnt="0"/>
      <dgm:spPr/>
    </dgm:pt>
    <dgm:pt modelId="{AAA7378E-7AD7-4BE4-812B-A8BB734046D7}" type="pres">
      <dgm:prSet presAssocID="{67B38A0A-E81E-4FE9-B6D5-1F8DCBEE0F17}" presName="hierChild3" presStyleCnt="0"/>
      <dgm:spPr/>
    </dgm:pt>
  </dgm:ptLst>
  <dgm:cxnLst>
    <dgm:cxn modelId="{07999CA8-3AB2-44B2-8598-92F5A612E52C}" srcId="{67B38A0A-E81E-4FE9-B6D5-1F8DCBEE0F17}" destId="{9C7890BB-EA7C-4BFD-B9BB-03299312CA67}" srcOrd="0" destOrd="0" parTransId="{9593D5E8-F69E-472C-BBA4-5E0E49001AFD}" sibTransId="{A59A88DE-2E02-4305-9AC1-DF0FB53B22A6}"/>
    <dgm:cxn modelId="{12D04B09-3D61-4C5E-9286-1B03621FAA99}" type="presOf" srcId="{85AB0DB2-93EA-4E7E-85F3-EF65DB09F770}" destId="{C8886EA0-D76D-4869-9996-953678A71EAA}" srcOrd="1" destOrd="0" presId="urn:microsoft.com/office/officeart/2005/8/layout/orgChart1"/>
    <dgm:cxn modelId="{21644814-B29D-4798-B84E-B38BF99159F8}" type="presOf" srcId="{9C7890BB-EA7C-4BFD-B9BB-03299312CA67}" destId="{3F5E6BD8-6079-4BF0-BB65-CB4601C7EE34}" srcOrd="1" destOrd="0" presId="urn:microsoft.com/office/officeart/2005/8/layout/orgChart1"/>
    <dgm:cxn modelId="{7B25A74A-D11E-453F-9C86-88766ADA3BD0}" type="presOf" srcId="{013D708D-AB6B-4FC0-B101-B1E71E9A5131}" destId="{897087F9-3232-4254-A750-09248B574B2A}" srcOrd="0" destOrd="0" presId="urn:microsoft.com/office/officeart/2005/8/layout/orgChart1"/>
    <dgm:cxn modelId="{C06FAD42-2747-4C85-9B0A-988A2BB83226}" type="presOf" srcId="{21D4AC4C-734F-407E-901E-F65C6FAD08DA}" destId="{4A100534-D51A-4A72-90E4-BE9C0F20ACF0}" srcOrd="0" destOrd="0" presId="urn:microsoft.com/office/officeart/2005/8/layout/orgChart1"/>
    <dgm:cxn modelId="{274A782C-5855-4A66-AB9C-FE599AC33C84}" srcId="{67B38A0A-E81E-4FE9-B6D5-1F8DCBEE0F17}" destId="{85AB0DB2-93EA-4E7E-85F3-EF65DB09F770}" srcOrd="2" destOrd="0" parTransId="{21D4AC4C-734F-407E-901E-F65C6FAD08DA}" sibTransId="{7CA21024-E72A-4339-B621-4B0A2F28671F}"/>
    <dgm:cxn modelId="{245ECF2C-7C58-44F4-A858-886E89E59887}" srcId="{67B38A0A-E81E-4FE9-B6D5-1F8DCBEE0F17}" destId="{EE89B719-D856-46EE-A7FC-D8C83D99D4C1}" srcOrd="1" destOrd="0" parTransId="{013D708D-AB6B-4FC0-B101-B1E71E9A5131}" sibTransId="{9275EA24-250A-4A50-8DF9-789C1BA931D9}"/>
    <dgm:cxn modelId="{8AB5E79C-9AD2-4C82-930A-53231B30F95B}" srcId="{1A2EFDBC-689F-4BA5-835F-5167BC6B0327}" destId="{67B38A0A-E81E-4FE9-B6D5-1F8DCBEE0F17}" srcOrd="0" destOrd="0" parTransId="{75A6A7BE-B70D-4232-93C5-3C4531AE155D}" sibTransId="{4B99E56B-8ADA-483C-92DF-71027DCDC8EE}"/>
    <dgm:cxn modelId="{C90E3D83-4B6B-419A-9882-B4A88CE9E534}" type="presOf" srcId="{9593D5E8-F69E-472C-BBA4-5E0E49001AFD}" destId="{DC64E933-2194-4767-B74A-E620111779C1}" srcOrd="0" destOrd="0" presId="urn:microsoft.com/office/officeart/2005/8/layout/orgChart1"/>
    <dgm:cxn modelId="{CF81C036-DC31-44F7-94AE-E07240E32DB1}" type="presOf" srcId="{67B38A0A-E81E-4FE9-B6D5-1F8DCBEE0F17}" destId="{1CC053F2-6DC1-48A4-96F4-78453BB8CB03}" srcOrd="1" destOrd="0" presId="urn:microsoft.com/office/officeart/2005/8/layout/orgChart1"/>
    <dgm:cxn modelId="{8A296667-CF66-4F1F-8FA5-1A8E42099933}" type="presOf" srcId="{67B38A0A-E81E-4FE9-B6D5-1F8DCBEE0F17}" destId="{E80BFC3B-802A-4CD2-A73F-300650DFED32}" srcOrd="0" destOrd="0" presId="urn:microsoft.com/office/officeart/2005/8/layout/orgChart1"/>
    <dgm:cxn modelId="{8D512E16-3438-4274-910F-E89B44AF9692}" type="presOf" srcId="{EE89B719-D856-46EE-A7FC-D8C83D99D4C1}" destId="{B0EA1855-0516-4218-B35B-6A2C5E7B3072}" srcOrd="0" destOrd="0" presId="urn:microsoft.com/office/officeart/2005/8/layout/orgChart1"/>
    <dgm:cxn modelId="{5C220E36-E882-45AE-9580-9206B0973725}" type="presOf" srcId="{1A2EFDBC-689F-4BA5-835F-5167BC6B0327}" destId="{FA5D0D30-4AC9-41E8-90FD-DF461CE4E2C0}" srcOrd="0" destOrd="0" presId="urn:microsoft.com/office/officeart/2005/8/layout/orgChart1"/>
    <dgm:cxn modelId="{790E799B-CAE3-44B2-A821-D50E986CD2F0}" type="presOf" srcId="{9C7890BB-EA7C-4BFD-B9BB-03299312CA67}" destId="{5925DD80-2A4F-4882-A340-4DC93294E2DB}" srcOrd="0" destOrd="0" presId="urn:microsoft.com/office/officeart/2005/8/layout/orgChart1"/>
    <dgm:cxn modelId="{C3F02319-FB52-4D19-8E95-2ACC10760CB4}" type="presOf" srcId="{85AB0DB2-93EA-4E7E-85F3-EF65DB09F770}" destId="{2FB8E064-6069-43A2-BB2E-6A6B58F0582B}" srcOrd="0" destOrd="0" presId="urn:microsoft.com/office/officeart/2005/8/layout/orgChart1"/>
    <dgm:cxn modelId="{14A1E170-05FC-45DB-96F7-4CCBCD0B29FF}" type="presOf" srcId="{EE89B719-D856-46EE-A7FC-D8C83D99D4C1}" destId="{545293B6-0554-498C-811D-E5FBC1FACD43}" srcOrd="1" destOrd="0" presId="urn:microsoft.com/office/officeart/2005/8/layout/orgChart1"/>
    <dgm:cxn modelId="{54668FD8-6009-483C-8607-35D988F6BE38}" type="presParOf" srcId="{FA5D0D30-4AC9-41E8-90FD-DF461CE4E2C0}" destId="{408C5C8D-E7CF-488A-85EE-8CCF9C92DB44}" srcOrd="0" destOrd="0" presId="urn:microsoft.com/office/officeart/2005/8/layout/orgChart1"/>
    <dgm:cxn modelId="{3963CEE8-4EE2-468A-B94D-9448DCD8EE50}" type="presParOf" srcId="{408C5C8D-E7CF-488A-85EE-8CCF9C92DB44}" destId="{DE6B970F-6102-40FE-9B80-AFFB29B0CAFA}" srcOrd="0" destOrd="0" presId="urn:microsoft.com/office/officeart/2005/8/layout/orgChart1"/>
    <dgm:cxn modelId="{88F9F521-C0A4-470B-B719-8FDCFF191DBB}" type="presParOf" srcId="{DE6B970F-6102-40FE-9B80-AFFB29B0CAFA}" destId="{E80BFC3B-802A-4CD2-A73F-300650DFED32}" srcOrd="0" destOrd="0" presId="urn:microsoft.com/office/officeart/2005/8/layout/orgChart1"/>
    <dgm:cxn modelId="{4F53A7B9-AD5D-4F65-9A4A-392CFF9DD0F8}" type="presParOf" srcId="{DE6B970F-6102-40FE-9B80-AFFB29B0CAFA}" destId="{1CC053F2-6DC1-48A4-96F4-78453BB8CB03}" srcOrd="1" destOrd="0" presId="urn:microsoft.com/office/officeart/2005/8/layout/orgChart1"/>
    <dgm:cxn modelId="{83ED3BAA-0D1D-4709-B2EA-05D922C60486}" type="presParOf" srcId="{408C5C8D-E7CF-488A-85EE-8CCF9C92DB44}" destId="{6DD17D59-2D32-49D6-8362-9E84C581F3F2}" srcOrd="1" destOrd="0" presId="urn:microsoft.com/office/officeart/2005/8/layout/orgChart1"/>
    <dgm:cxn modelId="{8CF66F76-45A9-484D-A872-7549EC3B5059}" type="presParOf" srcId="{6DD17D59-2D32-49D6-8362-9E84C581F3F2}" destId="{DC64E933-2194-4767-B74A-E620111779C1}" srcOrd="0" destOrd="0" presId="urn:microsoft.com/office/officeart/2005/8/layout/orgChart1"/>
    <dgm:cxn modelId="{74F0A635-AF80-4768-B7A5-466F66DFCAB0}" type="presParOf" srcId="{6DD17D59-2D32-49D6-8362-9E84C581F3F2}" destId="{A2EDA891-1795-4450-8CBD-E7D84E1CBD65}" srcOrd="1" destOrd="0" presId="urn:microsoft.com/office/officeart/2005/8/layout/orgChart1"/>
    <dgm:cxn modelId="{8D86A916-4C8A-449A-8AC2-E735EEF38C88}" type="presParOf" srcId="{A2EDA891-1795-4450-8CBD-E7D84E1CBD65}" destId="{BB4193D5-DD22-4CE0-887F-7E199848E2A9}" srcOrd="0" destOrd="0" presId="urn:microsoft.com/office/officeart/2005/8/layout/orgChart1"/>
    <dgm:cxn modelId="{D1A621A5-D336-4D27-B631-7FF1A46B99F8}" type="presParOf" srcId="{BB4193D5-DD22-4CE0-887F-7E199848E2A9}" destId="{5925DD80-2A4F-4882-A340-4DC93294E2DB}" srcOrd="0" destOrd="0" presId="urn:microsoft.com/office/officeart/2005/8/layout/orgChart1"/>
    <dgm:cxn modelId="{5251D115-DADB-4EB3-BCB3-254BF94F0530}" type="presParOf" srcId="{BB4193D5-DD22-4CE0-887F-7E199848E2A9}" destId="{3F5E6BD8-6079-4BF0-BB65-CB4601C7EE34}" srcOrd="1" destOrd="0" presId="urn:microsoft.com/office/officeart/2005/8/layout/orgChart1"/>
    <dgm:cxn modelId="{9BBF2439-63D2-445D-84AF-B207B937BF41}" type="presParOf" srcId="{A2EDA891-1795-4450-8CBD-E7D84E1CBD65}" destId="{F19FF140-1646-43A0-BD6C-5F6C84FD10B3}" srcOrd="1" destOrd="0" presId="urn:microsoft.com/office/officeart/2005/8/layout/orgChart1"/>
    <dgm:cxn modelId="{41057B42-67E4-4DB8-AA95-6ED8F8A1BEA0}" type="presParOf" srcId="{A2EDA891-1795-4450-8CBD-E7D84E1CBD65}" destId="{1B90A087-9ED9-44AC-A615-110053CD8625}" srcOrd="2" destOrd="0" presId="urn:microsoft.com/office/officeart/2005/8/layout/orgChart1"/>
    <dgm:cxn modelId="{B08F2BA6-77CA-4B27-9094-43440184805F}" type="presParOf" srcId="{6DD17D59-2D32-49D6-8362-9E84C581F3F2}" destId="{897087F9-3232-4254-A750-09248B574B2A}" srcOrd="2" destOrd="0" presId="urn:microsoft.com/office/officeart/2005/8/layout/orgChart1"/>
    <dgm:cxn modelId="{2352A636-E35B-455B-889F-6C64B0066379}" type="presParOf" srcId="{6DD17D59-2D32-49D6-8362-9E84C581F3F2}" destId="{D899CCB0-7C45-4B28-A11C-2489D2ADC3BC}" srcOrd="3" destOrd="0" presId="urn:microsoft.com/office/officeart/2005/8/layout/orgChart1"/>
    <dgm:cxn modelId="{6F01843A-FAE7-45BD-BCF4-56B26EF4C546}" type="presParOf" srcId="{D899CCB0-7C45-4B28-A11C-2489D2ADC3BC}" destId="{AEF9D312-34F1-4C8C-9265-208171444947}" srcOrd="0" destOrd="0" presId="urn:microsoft.com/office/officeart/2005/8/layout/orgChart1"/>
    <dgm:cxn modelId="{44BBF7E9-C733-40F4-9C42-AF4A58276D46}" type="presParOf" srcId="{AEF9D312-34F1-4C8C-9265-208171444947}" destId="{B0EA1855-0516-4218-B35B-6A2C5E7B3072}" srcOrd="0" destOrd="0" presId="urn:microsoft.com/office/officeart/2005/8/layout/orgChart1"/>
    <dgm:cxn modelId="{8C4E458B-D477-487E-BF9C-254DC0D7BAF5}" type="presParOf" srcId="{AEF9D312-34F1-4C8C-9265-208171444947}" destId="{545293B6-0554-498C-811D-E5FBC1FACD43}" srcOrd="1" destOrd="0" presId="urn:microsoft.com/office/officeart/2005/8/layout/orgChart1"/>
    <dgm:cxn modelId="{DB5CEE98-2536-49FB-A89F-1CEF638A06F0}" type="presParOf" srcId="{D899CCB0-7C45-4B28-A11C-2489D2ADC3BC}" destId="{16B36164-8E65-4E0A-86D5-B89E3E9A7FE9}" srcOrd="1" destOrd="0" presId="urn:microsoft.com/office/officeart/2005/8/layout/orgChart1"/>
    <dgm:cxn modelId="{836379EC-FC9F-4ED2-A255-5991526AF829}" type="presParOf" srcId="{D899CCB0-7C45-4B28-A11C-2489D2ADC3BC}" destId="{594FCE95-D484-441C-94B8-48BDFB4B0E03}" srcOrd="2" destOrd="0" presId="urn:microsoft.com/office/officeart/2005/8/layout/orgChart1"/>
    <dgm:cxn modelId="{E403B1B0-1744-4676-A3EA-7518F3F5F05F}" type="presParOf" srcId="{6DD17D59-2D32-49D6-8362-9E84C581F3F2}" destId="{4A100534-D51A-4A72-90E4-BE9C0F20ACF0}" srcOrd="4" destOrd="0" presId="urn:microsoft.com/office/officeart/2005/8/layout/orgChart1"/>
    <dgm:cxn modelId="{2C006BA5-C5A0-414B-8134-236DDDB3AF91}" type="presParOf" srcId="{6DD17D59-2D32-49D6-8362-9E84C581F3F2}" destId="{6D370495-867B-45F5-B986-EA8463B48507}" srcOrd="5" destOrd="0" presId="urn:microsoft.com/office/officeart/2005/8/layout/orgChart1"/>
    <dgm:cxn modelId="{0BFBB8BE-2741-4930-9585-7AA059D587B9}" type="presParOf" srcId="{6D370495-867B-45F5-B986-EA8463B48507}" destId="{89A2FC8A-4EC5-497C-86E6-10D2B25800DD}" srcOrd="0" destOrd="0" presId="urn:microsoft.com/office/officeart/2005/8/layout/orgChart1"/>
    <dgm:cxn modelId="{4E2F86DA-130E-49F3-B376-0A1DF25B66BA}" type="presParOf" srcId="{89A2FC8A-4EC5-497C-86E6-10D2B25800DD}" destId="{2FB8E064-6069-43A2-BB2E-6A6B58F0582B}" srcOrd="0" destOrd="0" presId="urn:microsoft.com/office/officeart/2005/8/layout/orgChart1"/>
    <dgm:cxn modelId="{9673EC24-4F2C-4419-9631-807AAA195347}" type="presParOf" srcId="{89A2FC8A-4EC5-497C-86E6-10D2B25800DD}" destId="{C8886EA0-D76D-4869-9996-953678A71EAA}" srcOrd="1" destOrd="0" presId="urn:microsoft.com/office/officeart/2005/8/layout/orgChart1"/>
    <dgm:cxn modelId="{BF2C861D-EBFD-4E77-926A-E7A64295EB22}" type="presParOf" srcId="{6D370495-867B-45F5-B986-EA8463B48507}" destId="{1DD3A150-2EFB-41A4-96F2-2090E4281EEC}" srcOrd="1" destOrd="0" presId="urn:microsoft.com/office/officeart/2005/8/layout/orgChart1"/>
    <dgm:cxn modelId="{6BCC0268-9914-47B1-AA76-947017CB17F7}" type="presParOf" srcId="{6D370495-867B-45F5-B986-EA8463B48507}" destId="{A0EE507F-1111-43B7-82D4-3A8EA207DA86}" srcOrd="2" destOrd="0" presId="urn:microsoft.com/office/officeart/2005/8/layout/orgChart1"/>
    <dgm:cxn modelId="{8600BEE9-E195-4972-9CD4-1FF14E3BE0A0}" type="presParOf" srcId="{408C5C8D-E7CF-488A-85EE-8CCF9C92DB44}" destId="{AAA7378E-7AD7-4BE4-812B-A8BB734046D7}"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C29A124-D824-4533-9C7C-E4AA2CF3295A}" type="doc">
      <dgm:prSet loTypeId="urn:microsoft.com/office/officeart/2005/8/layout/cycle2" loCatId="cycle" qsTypeId="urn:microsoft.com/office/officeart/2005/8/quickstyle/simple1" qsCatId="simple" csTypeId="urn:microsoft.com/office/officeart/2005/8/colors/colorful1" csCatId="colorful" phldr="1"/>
      <dgm:spPr/>
      <dgm:t>
        <a:bodyPr/>
        <a:lstStyle/>
        <a:p>
          <a:endParaRPr lang="en-US"/>
        </a:p>
      </dgm:t>
    </dgm:pt>
    <dgm:pt modelId="{5C93E4E6-39B0-4716-BEBC-1B3E050DD282}">
      <dgm:prSet phldrT="[Văn bản]" custT="1"/>
      <dgm:spPr/>
      <dgm:t>
        <a:bodyPr/>
        <a:lstStyle/>
        <a:p>
          <a:pPr algn="ctr"/>
          <a:r>
            <a:rPr lang="en-US" sz="1600" b="1" dirty="0">
              <a:latin typeface="Arial"/>
              <a:cs typeface="Arial"/>
            </a:rPr>
            <a:t>1.Quan </a:t>
          </a:r>
          <a:r>
            <a:rPr lang="en-US" sz="1600" b="1" dirty="0" err="1">
              <a:latin typeface="Arial"/>
              <a:cs typeface="Arial"/>
            </a:rPr>
            <a:t>sát</a:t>
          </a:r>
          <a:r>
            <a:rPr lang="en-US" sz="1600" b="1" dirty="0">
              <a:latin typeface="Arial"/>
              <a:cs typeface="Arial"/>
            </a:rPr>
            <a:t>-  </a:t>
          </a:r>
        </a:p>
        <a:p>
          <a:pPr algn="ctr"/>
          <a:r>
            <a:rPr lang="en-US" sz="1600" b="1" dirty="0" err="1">
              <a:latin typeface="Arial"/>
              <a:cs typeface="Arial"/>
            </a:rPr>
            <a:t>Nhận</a:t>
          </a:r>
          <a:r>
            <a:rPr lang="en-US" sz="1600" b="1" dirty="0">
              <a:latin typeface="Arial"/>
              <a:cs typeface="Arial"/>
            </a:rPr>
            <a:t> </a:t>
          </a:r>
          <a:r>
            <a:rPr lang="en-US" sz="1600" b="1" dirty="0" err="1">
              <a:latin typeface="Arial"/>
              <a:cs typeface="Arial"/>
            </a:rPr>
            <a:t>thức</a:t>
          </a:r>
          <a:endParaRPr lang="en-US" sz="1600" b="1" dirty="0">
            <a:latin typeface="Arial"/>
            <a:cs typeface="Arial"/>
          </a:endParaRPr>
        </a:p>
      </dgm:t>
    </dgm:pt>
    <dgm:pt modelId="{6D1787DE-52DC-4B03-B51E-7C3AE6A35ADA}" type="parTrans" cxnId="{B97BDD45-DD17-49EA-9B54-FD742F1AA9BA}">
      <dgm:prSet/>
      <dgm:spPr/>
      <dgm:t>
        <a:bodyPr/>
        <a:lstStyle/>
        <a:p>
          <a:endParaRPr lang="en-US"/>
        </a:p>
      </dgm:t>
    </dgm:pt>
    <dgm:pt modelId="{658E3247-92F1-4A2E-9871-34311978C8EB}" type="sibTrans" cxnId="{B97BDD45-DD17-49EA-9B54-FD742F1AA9BA}">
      <dgm:prSet/>
      <dgm:spPr/>
      <dgm:t>
        <a:bodyPr/>
        <a:lstStyle/>
        <a:p>
          <a:endParaRPr lang="en-US"/>
        </a:p>
      </dgm:t>
    </dgm:pt>
    <dgm:pt modelId="{34B76D2E-2FDC-4678-B750-F20717BD10EE}">
      <dgm:prSet phldrT="[Văn bản]" custT="1"/>
      <dgm:spPr/>
      <dgm:t>
        <a:bodyPr/>
        <a:lstStyle/>
        <a:p>
          <a:r>
            <a:rPr lang="en-US" sz="1600" b="1" dirty="0">
              <a:latin typeface="Arial"/>
              <a:cs typeface="Arial"/>
            </a:rPr>
            <a:t>2. </a:t>
          </a:r>
          <a:r>
            <a:rPr lang="en-US" sz="1600" b="1" dirty="0" err="1">
              <a:latin typeface="Arial"/>
              <a:cs typeface="Arial"/>
            </a:rPr>
            <a:t>Kiến</a:t>
          </a:r>
          <a:r>
            <a:rPr lang="en-US" sz="1600" b="1" dirty="0">
              <a:latin typeface="Arial"/>
              <a:cs typeface="Arial"/>
            </a:rPr>
            <a:t> </a:t>
          </a:r>
          <a:r>
            <a:rPr lang="en-US" sz="1600" b="1" dirty="0" err="1">
              <a:latin typeface="Arial"/>
              <a:cs typeface="Arial"/>
            </a:rPr>
            <a:t>tạo</a:t>
          </a:r>
          <a:r>
            <a:rPr lang="en-US" sz="1600" b="1" dirty="0">
              <a:latin typeface="Arial"/>
              <a:cs typeface="Arial"/>
            </a:rPr>
            <a:t> </a:t>
          </a:r>
          <a:r>
            <a:rPr lang="en-US" sz="1600" b="1" dirty="0" err="1">
              <a:latin typeface="Arial"/>
              <a:cs typeface="Arial"/>
            </a:rPr>
            <a:t>kiến</a:t>
          </a:r>
          <a:r>
            <a:rPr lang="en-US" sz="1600" b="1" dirty="0">
              <a:latin typeface="Arial"/>
              <a:cs typeface="Arial"/>
            </a:rPr>
            <a:t> </a:t>
          </a:r>
          <a:r>
            <a:rPr lang="en-US" sz="1600" b="1" dirty="0" err="1">
              <a:latin typeface="Arial"/>
              <a:cs typeface="Arial"/>
            </a:rPr>
            <a:t>thức</a:t>
          </a:r>
          <a:r>
            <a:rPr lang="en-US" sz="1600" b="1" dirty="0">
              <a:latin typeface="Arial"/>
              <a:cs typeface="Arial"/>
            </a:rPr>
            <a:t>, </a:t>
          </a:r>
          <a:r>
            <a:rPr lang="en-US" sz="1600" b="1" dirty="0" err="1">
              <a:latin typeface="Arial"/>
              <a:cs typeface="Arial"/>
            </a:rPr>
            <a:t>kĩ</a:t>
          </a:r>
          <a:r>
            <a:rPr lang="en-US" sz="1600" b="1" dirty="0">
              <a:latin typeface="Arial"/>
              <a:cs typeface="Arial"/>
            </a:rPr>
            <a:t> </a:t>
          </a:r>
          <a:r>
            <a:rPr lang="en-US" sz="1600" b="1" dirty="0" err="1">
              <a:latin typeface="Arial"/>
              <a:cs typeface="Arial"/>
            </a:rPr>
            <a:t>năng</a:t>
          </a:r>
          <a:endParaRPr lang="en-US" sz="1600" b="1" dirty="0">
            <a:latin typeface="Arial"/>
            <a:cs typeface="Arial"/>
          </a:endParaRPr>
        </a:p>
      </dgm:t>
    </dgm:pt>
    <dgm:pt modelId="{9A463951-B0E1-46AA-99CB-982FA95BDEB9}" type="parTrans" cxnId="{42691393-14B9-4EE3-B635-EF575317615F}">
      <dgm:prSet/>
      <dgm:spPr/>
      <dgm:t>
        <a:bodyPr/>
        <a:lstStyle/>
        <a:p>
          <a:endParaRPr lang="en-US"/>
        </a:p>
      </dgm:t>
    </dgm:pt>
    <dgm:pt modelId="{EF90F03C-A81D-49A6-8143-44BF3A238D1D}" type="sibTrans" cxnId="{42691393-14B9-4EE3-B635-EF575317615F}">
      <dgm:prSet/>
      <dgm:spPr/>
      <dgm:t>
        <a:bodyPr/>
        <a:lstStyle/>
        <a:p>
          <a:endParaRPr lang="en-US"/>
        </a:p>
      </dgm:t>
    </dgm:pt>
    <dgm:pt modelId="{C5D7362D-759F-490A-997B-93F1DCE9CFD9}">
      <dgm:prSet phldrT="[Văn bản]" custT="1"/>
      <dgm:spPr/>
      <dgm:t>
        <a:bodyPr/>
        <a:lstStyle/>
        <a:p>
          <a:r>
            <a:rPr lang="en-US" sz="1600" b="1">
              <a:latin typeface="Arial"/>
              <a:cs typeface="Arial"/>
            </a:rPr>
            <a:t>3. </a:t>
          </a:r>
          <a:r>
            <a:rPr lang="en-US" sz="1600" b="1" err="1">
              <a:latin typeface="Arial"/>
              <a:cs typeface="Arial"/>
            </a:rPr>
            <a:t>Luyện</a:t>
          </a:r>
          <a:r>
            <a:rPr lang="en-US" sz="1600" b="1">
              <a:latin typeface="Arial"/>
              <a:cs typeface="Arial"/>
            </a:rPr>
            <a:t> </a:t>
          </a:r>
          <a:r>
            <a:rPr lang="en-US" sz="1600" b="1" err="1">
              <a:latin typeface="Arial"/>
              <a:cs typeface="Arial"/>
            </a:rPr>
            <a:t>tập</a:t>
          </a:r>
          <a:r>
            <a:rPr lang="en-US" sz="1600" b="1">
              <a:latin typeface="Arial"/>
              <a:cs typeface="Arial"/>
            </a:rPr>
            <a:t> - </a:t>
          </a:r>
          <a:r>
            <a:rPr lang="en-US" sz="1600" b="1" err="1">
              <a:latin typeface="Arial"/>
              <a:cs typeface="Arial"/>
            </a:rPr>
            <a:t>sáng</a:t>
          </a:r>
          <a:r>
            <a:rPr lang="en-US" sz="1600" b="1">
              <a:latin typeface="Arial"/>
              <a:cs typeface="Arial"/>
            </a:rPr>
            <a:t> </a:t>
          </a:r>
          <a:r>
            <a:rPr lang="en-US" sz="1600" b="1" err="1">
              <a:latin typeface="Arial"/>
              <a:cs typeface="Arial"/>
            </a:rPr>
            <a:t>tạo</a:t>
          </a:r>
          <a:endParaRPr lang="en-US" sz="1600" b="1">
            <a:latin typeface="Arial"/>
            <a:cs typeface="Arial"/>
          </a:endParaRPr>
        </a:p>
      </dgm:t>
    </dgm:pt>
    <dgm:pt modelId="{EF6F7BA3-5CD7-4568-86B4-CB2E8DFDDAFD}" type="parTrans" cxnId="{F1523755-572A-4664-A4CA-1107206BB405}">
      <dgm:prSet/>
      <dgm:spPr/>
      <dgm:t>
        <a:bodyPr/>
        <a:lstStyle/>
        <a:p>
          <a:endParaRPr lang="en-US"/>
        </a:p>
      </dgm:t>
    </dgm:pt>
    <dgm:pt modelId="{679CEBDF-32A8-4F2D-9191-68F8F049C6EE}" type="sibTrans" cxnId="{F1523755-572A-4664-A4CA-1107206BB405}">
      <dgm:prSet/>
      <dgm:spPr/>
      <dgm:t>
        <a:bodyPr/>
        <a:lstStyle/>
        <a:p>
          <a:endParaRPr lang="en-US"/>
        </a:p>
      </dgm:t>
    </dgm:pt>
    <dgm:pt modelId="{8DDBB656-200F-4E72-A9EB-D690AEE1BC86}">
      <dgm:prSet phldrT="[Văn bản]" custT="1"/>
      <dgm:spPr/>
      <dgm:t>
        <a:bodyPr/>
        <a:lstStyle/>
        <a:p>
          <a:r>
            <a:rPr lang="en-US" sz="1600" b="1" dirty="0">
              <a:latin typeface="Arial"/>
              <a:cs typeface="Arial"/>
            </a:rPr>
            <a:t>4. </a:t>
          </a:r>
          <a:r>
            <a:rPr lang="en-US" sz="1600" b="1" dirty="0" err="1">
              <a:latin typeface="Arial"/>
              <a:cs typeface="Arial"/>
            </a:rPr>
            <a:t>Phân</a:t>
          </a:r>
          <a:r>
            <a:rPr lang="en-US" sz="1600" b="1" dirty="0">
              <a:latin typeface="Arial"/>
              <a:cs typeface="Arial"/>
            </a:rPr>
            <a:t> </a:t>
          </a:r>
          <a:r>
            <a:rPr lang="en-US" sz="1600" b="1" dirty="0" err="1">
              <a:latin typeface="Arial"/>
              <a:cs typeface="Arial"/>
            </a:rPr>
            <a:t>tích</a:t>
          </a:r>
          <a:r>
            <a:rPr lang="en-US" sz="1600" b="1" dirty="0">
              <a:latin typeface="Arial"/>
              <a:cs typeface="Arial"/>
            </a:rPr>
            <a:t> - </a:t>
          </a:r>
          <a:r>
            <a:rPr lang="en-US" sz="1600" b="1" dirty="0" err="1">
              <a:latin typeface="Arial"/>
              <a:cs typeface="Arial"/>
            </a:rPr>
            <a:t>đánh</a:t>
          </a:r>
          <a:r>
            <a:rPr lang="en-US" sz="1600" b="1" dirty="0">
              <a:latin typeface="Arial"/>
              <a:cs typeface="Arial"/>
            </a:rPr>
            <a:t> </a:t>
          </a:r>
          <a:r>
            <a:rPr lang="en-US" sz="1600" b="1" dirty="0" err="1">
              <a:latin typeface="Arial"/>
              <a:cs typeface="Arial"/>
            </a:rPr>
            <a:t>giá</a:t>
          </a:r>
          <a:endParaRPr lang="en-US" sz="1600" b="1" dirty="0">
            <a:latin typeface="Arial"/>
            <a:cs typeface="Arial"/>
          </a:endParaRPr>
        </a:p>
      </dgm:t>
    </dgm:pt>
    <dgm:pt modelId="{4439A48B-85F7-41C7-A7D9-6E0BF97C0047}" type="parTrans" cxnId="{83F1CAD0-F60B-4132-A3A8-7006003522F1}">
      <dgm:prSet/>
      <dgm:spPr/>
      <dgm:t>
        <a:bodyPr/>
        <a:lstStyle/>
        <a:p>
          <a:endParaRPr lang="en-US"/>
        </a:p>
      </dgm:t>
    </dgm:pt>
    <dgm:pt modelId="{8FC8094F-321C-4FA8-B896-B3FCC02D4CF9}" type="sibTrans" cxnId="{83F1CAD0-F60B-4132-A3A8-7006003522F1}">
      <dgm:prSet/>
      <dgm:spPr/>
      <dgm:t>
        <a:bodyPr/>
        <a:lstStyle/>
        <a:p>
          <a:endParaRPr lang="en-US"/>
        </a:p>
      </dgm:t>
    </dgm:pt>
    <dgm:pt modelId="{90DC02A9-D316-49E1-8261-1F82B5C7A69A}">
      <dgm:prSet phldrT="[Văn bản]" custT="1"/>
      <dgm:spPr/>
      <dgm:t>
        <a:bodyPr/>
        <a:lstStyle/>
        <a:p>
          <a:r>
            <a:rPr lang="en-US" sz="1600" b="1" dirty="0">
              <a:latin typeface="Arial"/>
              <a:cs typeface="Arial"/>
            </a:rPr>
            <a:t>5. </a:t>
          </a:r>
          <a:r>
            <a:rPr lang="en-US" sz="1600" b="1" dirty="0" err="1">
              <a:latin typeface="Arial"/>
              <a:cs typeface="Arial"/>
            </a:rPr>
            <a:t>Vận</a:t>
          </a:r>
          <a:r>
            <a:rPr lang="en-US" sz="1600" b="1" dirty="0">
              <a:latin typeface="Arial"/>
              <a:cs typeface="Arial"/>
            </a:rPr>
            <a:t> </a:t>
          </a:r>
          <a:r>
            <a:rPr lang="en-US" sz="1600" b="1" dirty="0" err="1">
              <a:latin typeface="Arial"/>
              <a:cs typeface="Arial"/>
            </a:rPr>
            <a:t>dụng</a:t>
          </a:r>
          <a:r>
            <a:rPr lang="en-US" sz="1600" b="1" dirty="0">
              <a:latin typeface="Arial"/>
              <a:cs typeface="Arial"/>
            </a:rPr>
            <a:t> - </a:t>
          </a:r>
          <a:r>
            <a:rPr lang="en-US" sz="1600" b="1" dirty="0" err="1">
              <a:latin typeface="Arial"/>
              <a:cs typeface="Arial"/>
            </a:rPr>
            <a:t>phát</a:t>
          </a:r>
          <a:r>
            <a:rPr lang="en-US" sz="1600" b="1" dirty="0">
              <a:latin typeface="Arial"/>
              <a:cs typeface="Arial"/>
            </a:rPr>
            <a:t> </a:t>
          </a:r>
          <a:r>
            <a:rPr lang="en-US" sz="1600" b="1" dirty="0" err="1">
              <a:latin typeface="Arial"/>
              <a:cs typeface="Arial"/>
            </a:rPr>
            <a:t>triển</a:t>
          </a:r>
          <a:endParaRPr lang="en-US" sz="1600" b="1" dirty="0">
            <a:latin typeface="Arial"/>
            <a:cs typeface="Arial"/>
          </a:endParaRPr>
        </a:p>
      </dgm:t>
    </dgm:pt>
    <dgm:pt modelId="{5366836A-58D9-4141-950F-C931476EE026}" type="parTrans" cxnId="{41F461ED-94EB-41B3-B6D4-27265FE768F5}">
      <dgm:prSet/>
      <dgm:spPr/>
      <dgm:t>
        <a:bodyPr/>
        <a:lstStyle/>
        <a:p>
          <a:endParaRPr lang="en-US"/>
        </a:p>
      </dgm:t>
    </dgm:pt>
    <dgm:pt modelId="{E167421B-1A30-4D8C-B786-3F1F3993D954}" type="sibTrans" cxnId="{41F461ED-94EB-41B3-B6D4-27265FE768F5}">
      <dgm:prSet/>
      <dgm:spPr/>
      <dgm:t>
        <a:bodyPr/>
        <a:lstStyle/>
        <a:p>
          <a:endParaRPr lang="en-US"/>
        </a:p>
      </dgm:t>
    </dgm:pt>
    <dgm:pt modelId="{8C7EA650-3334-4522-8865-6A406E6408DD}" type="pres">
      <dgm:prSet presAssocID="{AC29A124-D824-4533-9C7C-E4AA2CF3295A}" presName="cycle" presStyleCnt="0">
        <dgm:presLayoutVars>
          <dgm:dir/>
          <dgm:resizeHandles val="exact"/>
        </dgm:presLayoutVars>
      </dgm:prSet>
      <dgm:spPr/>
      <dgm:t>
        <a:bodyPr/>
        <a:lstStyle/>
        <a:p>
          <a:endParaRPr lang="en-US"/>
        </a:p>
      </dgm:t>
    </dgm:pt>
    <dgm:pt modelId="{74962295-487E-475F-9984-05BF983354BC}" type="pres">
      <dgm:prSet presAssocID="{5C93E4E6-39B0-4716-BEBC-1B3E050DD282}" presName="node" presStyleLbl="node1" presStyleIdx="0" presStyleCnt="5" custScaleX="120494" custScaleY="114569" custRadScaleRad="97733" custRadScaleInc="0">
        <dgm:presLayoutVars>
          <dgm:bulletEnabled val="1"/>
        </dgm:presLayoutVars>
      </dgm:prSet>
      <dgm:spPr/>
      <dgm:t>
        <a:bodyPr/>
        <a:lstStyle/>
        <a:p>
          <a:endParaRPr lang="en-US"/>
        </a:p>
      </dgm:t>
    </dgm:pt>
    <dgm:pt modelId="{F2BDB55D-A460-4DDC-B47D-59E1C16F82CD}" type="pres">
      <dgm:prSet presAssocID="{658E3247-92F1-4A2E-9871-34311978C8EB}" presName="sibTrans" presStyleLbl="sibTrans2D1" presStyleIdx="0" presStyleCnt="5"/>
      <dgm:spPr/>
      <dgm:t>
        <a:bodyPr/>
        <a:lstStyle/>
        <a:p>
          <a:endParaRPr lang="en-US"/>
        </a:p>
      </dgm:t>
    </dgm:pt>
    <dgm:pt modelId="{B6092CC3-ABE0-471D-920F-E174E532DB3C}" type="pres">
      <dgm:prSet presAssocID="{658E3247-92F1-4A2E-9871-34311978C8EB}" presName="connectorText" presStyleLbl="sibTrans2D1" presStyleIdx="0" presStyleCnt="5"/>
      <dgm:spPr/>
      <dgm:t>
        <a:bodyPr/>
        <a:lstStyle/>
        <a:p>
          <a:endParaRPr lang="en-US"/>
        </a:p>
      </dgm:t>
    </dgm:pt>
    <dgm:pt modelId="{D2B3F9BF-E9DE-4029-9BC5-C7A7D5C10264}" type="pres">
      <dgm:prSet presAssocID="{34B76D2E-2FDC-4678-B750-F20717BD10EE}" presName="node" presStyleLbl="node1" presStyleIdx="1" presStyleCnt="5" custScaleX="117297" custScaleY="111039">
        <dgm:presLayoutVars>
          <dgm:bulletEnabled val="1"/>
        </dgm:presLayoutVars>
      </dgm:prSet>
      <dgm:spPr/>
      <dgm:t>
        <a:bodyPr/>
        <a:lstStyle/>
        <a:p>
          <a:endParaRPr lang="en-US"/>
        </a:p>
      </dgm:t>
    </dgm:pt>
    <dgm:pt modelId="{DA879F7E-4E72-43BD-A94E-3204788897B4}" type="pres">
      <dgm:prSet presAssocID="{EF90F03C-A81D-49A6-8143-44BF3A238D1D}" presName="sibTrans" presStyleLbl="sibTrans2D1" presStyleIdx="1" presStyleCnt="5"/>
      <dgm:spPr/>
      <dgm:t>
        <a:bodyPr/>
        <a:lstStyle/>
        <a:p>
          <a:endParaRPr lang="en-US"/>
        </a:p>
      </dgm:t>
    </dgm:pt>
    <dgm:pt modelId="{DBD1957A-B299-44AF-86FF-A1EA1828B83F}" type="pres">
      <dgm:prSet presAssocID="{EF90F03C-A81D-49A6-8143-44BF3A238D1D}" presName="connectorText" presStyleLbl="sibTrans2D1" presStyleIdx="1" presStyleCnt="5"/>
      <dgm:spPr/>
      <dgm:t>
        <a:bodyPr/>
        <a:lstStyle/>
        <a:p>
          <a:endParaRPr lang="en-US"/>
        </a:p>
      </dgm:t>
    </dgm:pt>
    <dgm:pt modelId="{24AB81AF-60EA-4DA6-871A-7444F7AB3521}" type="pres">
      <dgm:prSet presAssocID="{C5D7362D-759F-490A-997B-93F1DCE9CFD9}" presName="node" presStyleLbl="node1" presStyleIdx="2" presStyleCnt="5" custScaleX="120561" custScaleY="113133">
        <dgm:presLayoutVars>
          <dgm:bulletEnabled val="1"/>
        </dgm:presLayoutVars>
      </dgm:prSet>
      <dgm:spPr/>
      <dgm:t>
        <a:bodyPr/>
        <a:lstStyle/>
        <a:p>
          <a:endParaRPr lang="en-US"/>
        </a:p>
      </dgm:t>
    </dgm:pt>
    <dgm:pt modelId="{C801CE1F-3238-4D25-98E5-3DC00459B941}" type="pres">
      <dgm:prSet presAssocID="{679CEBDF-32A8-4F2D-9191-68F8F049C6EE}" presName="sibTrans" presStyleLbl="sibTrans2D1" presStyleIdx="2" presStyleCnt="5"/>
      <dgm:spPr/>
      <dgm:t>
        <a:bodyPr/>
        <a:lstStyle/>
        <a:p>
          <a:endParaRPr lang="en-US"/>
        </a:p>
      </dgm:t>
    </dgm:pt>
    <dgm:pt modelId="{20002D83-0351-49F1-ACC0-D94510EAF006}" type="pres">
      <dgm:prSet presAssocID="{679CEBDF-32A8-4F2D-9191-68F8F049C6EE}" presName="connectorText" presStyleLbl="sibTrans2D1" presStyleIdx="2" presStyleCnt="5"/>
      <dgm:spPr/>
      <dgm:t>
        <a:bodyPr/>
        <a:lstStyle/>
        <a:p>
          <a:endParaRPr lang="en-US"/>
        </a:p>
      </dgm:t>
    </dgm:pt>
    <dgm:pt modelId="{4ADCD46C-25A5-4451-9EE5-A11F9E106CC3}" type="pres">
      <dgm:prSet presAssocID="{8DDBB656-200F-4E72-A9EB-D690AEE1BC86}" presName="node" presStyleLbl="node1" presStyleIdx="3" presStyleCnt="5" custScaleX="128511" custScaleY="114579">
        <dgm:presLayoutVars>
          <dgm:bulletEnabled val="1"/>
        </dgm:presLayoutVars>
      </dgm:prSet>
      <dgm:spPr/>
      <dgm:t>
        <a:bodyPr/>
        <a:lstStyle/>
        <a:p>
          <a:endParaRPr lang="en-US"/>
        </a:p>
      </dgm:t>
    </dgm:pt>
    <dgm:pt modelId="{4BBBA407-B33D-4170-912E-66A24D43326C}" type="pres">
      <dgm:prSet presAssocID="{8FC8094F-321C-4FA8-B896-B3FCC02D4CF9}" presName="sibTrans" presStyleLbl="sibTrans2D1" presStyleIdx="3" presStyleCnt="5"/>
      <dgm:spPr/>
      <dgm:t>
        <a:bodyPr/>
        <a:lstStyle/>
        <a:p>
          <a:endParaRPr lang="en-US"/>
        </a:p>
      </dgm:t>
    </dgm:pt>
    <dgm:pt modelId="{E6EC67AB-B979-4981-866E-57CD28D26FE1}" type="pres">
      <dgm:prSet presAssocID="{8FC8094F-321C-4FA8-B896-B3FCC02D4CF9}" presName="connectorText" presStyleLbl="sibTrans2D1" presStyleIdx="3" presStyleCnt="5"/>
      <dgm:spPr/>
      <dgm:t>
        <a:bodyPr/>
        <a:lstStyle/>
        <a:p>
          <a:endParaRPr lang="en-US"/>
        </a:p>
      </dgm:t>
    </dgm:pt>
    <dgm:pt modelId="{29E058FE-EB41-49F9-BF47-6C642B97C130}" type="pres">
      <dgm:prSet presAssocID="{90DC02A9-D316-49E1-8261-1F82B5C7A69A}" presName="node" presStyleLbl="node1" presStyleIdx="4" presStyleCnt="5" custScaleX="122753" custScaleY="120580">
        <dgm:presLayoutVars>
          <dgm:bulletEnabled val="1"/>
        </dgm:presLayoutVars>
      </dgm:prSet>
      <dgm:spPr/>
      <dgm:t>
        <a:bodyPr/>
        <a:lstStyle/>
        <a:p>
          <a:endParaRPr lang="en-US"/>
        </a:p>
      </dgm:t>
    </dgm:pt>
    <dgm:pt modelId="{48F3A7D4-8512-48E7-89AB-34DDADA0BB77}" type="pres">
      <dgm:prSet presAssocID="{E167421B-1A30-4D8C-B786-3F1F3993D954}" presName="sibTrans" presStyleLbl="sibTrans2D1" presStyleIdx="4" presStyleCnt="5"/>
      <dgm:spPr/>
      <dgm:t>
        <a:bodyPr/>
        <a:lstStyle/>
        <a:p>
          <a:endParaRPr lang="en-US"/>
        </a:p>
      </dgm:t>
    </dgm:pt>
    <dgm:pt modelId="{C62443EC-94D2-4966-B29F-F459008B9A4F}" type="pres">
      <dgm:prSet presAssocID="{E167421B-1A30-4D8C-B786-3F1F3993D954}" presName="connectorText" presStyleLbl="sibTrans2D1" presStyleIdx="4" presStyleCnt="5"/>
      <dgm:spPr/>
      <dgm:t>
        <a:bodyPr/>
        <a:lstStyle/>
        <a:p>
          <a:endParaRPr lang="en-US"/>
        </a:p>
      </dgm:t>
    </dgm:pt>
  </dgm:ptLst>
  <dgm:cxnLst>
    <dgm:cxn modelId="{7EA4043B-5AF8-824A-AAFE-35BD57D05331}" type="presOf" srcId="{AC29A124-D824-4533-9C7C-E4AA2CF3295A}" destId="{8C7EA650-3334-4522-8865-6A406E6408DD}" srcOrd="0" destOrd="0" presId="urn:microsoft.com/office/officeart/2005/8/layout/cycle2"/>
    <dgm:cxn modelId="{42691393-14B9-4EE3-B635-EF575317615F}" srcId="{AC29A124-D824-4533-9C7C-E4AA2CF3295A}" destId="{34B76D2E-2FDC-4678-B750-F20717BD10EE}" srcOrd="1" destOrd="0" parTransId="{9A463951-B0E1-46AA-99CB-982FA95BDEB9}" sibTransId="{EF90F03C-A81D-49A6-8143-44BF3A238D1D}"/>
    <dgm:cxn modelId="{779C45A8-CC34-8441-8456-77BF237DA9DD}" type="presOf" srcId="{90DC02A9-D316-49E1-8261-1F82B5C7A69A}" destId="{29E058FE-EB41-49F9-BF47-6C642B97C130}" srcOrd="0" destOrd="0" presId="urn:microsoft.com/office/officeart/2005/8/layout/cycle2"/>
    <dgm:cxn modelId="{2764A41E-CAFB-9D49-8CD7-33ACC268CA0C}" type="presOf" srcId="{EF90F03C-A81D-49A6-8143-44BF3A238D1D}" destId="{DA879F7E-4E72-43BD-A94E-3204788897B4}" srcOrd="0" destOrd="0" presId="urn:microsoft.com/office/officeart/2005/8/layout/cycle2"/>
    <dgm:cxn modelId="{F1523755-572A-4664-A4CA-1107206BB405}" srcId="{AC29A124-D824-4533-9C7C-E4AA2CF3295A}" destId="{C5D7362D-759F-490A-997B-93F1DCE9CFD9}" srcOrd="2" destOrd="0" parTransId="{EF6F7BA3-5CD7-4568-86B4-CB2E8DFDDAFD}" sibTransId="{679CEBDF-32A8-4F2D-9191-68F8F049C6EE}"/>
    <dgm:cxn modelId="{E9A82E03-E96E-3D4B-8134-A1E09F4C7BB4}" type="presOf" srcId="{658E3247-92F1-4A2E-9871-34311978C8EB}" destId="{F2BDB55D-A460-4DDC-B47D-59E1C16F82CD}" srcOrd="0" destOrd="0" presId="urn:microsoft.com/office/officeart/2005/8/layout/cycle2"/>
    <dgm:cxn modelId="{BD506219-7EB9-5840-8E99-070DA4A56542}" type="presOf" srcId="{658E3247-92F1-4A2E-9871-34311978C8EB}" destId="{B6092CC3-ABE0-471D-920F-E174E532DB3C}" srcOrd="1" destOrd="0" presId="urn:microsoft.com/office/officeart/2005/8/layout/cycle2"/>
    <dgm:cxn modelId="{B97BDD45-DD17-49EA-9B54-FD742F1AA9BA}" srcId="{AC29A124-D824-4533-9C7C-E4AA2CF3295A}" destId="{5C93E4E6-39B0-4716-BEBC-1B3E050DD282}" srcOrd="0" destOrd="0" parTransId="{6D1787DE-52DC-4B03-B51E-7C3AE6A35ADA}" sibTransId="{658E3247-92F1-4A2E-9871-34311978C8EB}"/>
    <dgm:cxn modelId="{362709B6-340C-8244-AF19-D1BFD4E6F646}" type="presOf" srcId="{679CEBDF-32A8-4F2D-9191-68F8F049C6EE}" destId="{20002D83-0351-49F1-ACC0-D94510EAF006}" srcOrd="1" destOrd="0" presId="urn:microsoft.com/office/officeart/2005/8/layout/cycle2"/>
    <dgm:cxn modelId="{B8293E4A-2A54-934C-97F0-6EFB56B77981}" type="presOf" srcId="{679CEBDF-32A8-4F2D-9191-68F8F049C6EE}" destId="{C801CE1F-3238-4D25-98E5-3DC00459B941}" srcOrd="0" destOrd="0" presId="urn:microsoft.com/office/officeart/2005/8/layout/cycle2"/>
    <dgm:cxn modelId="{773109EA-EA24-9F49-BA94-69BFC83D31DD}" type="presOf" srcId="{8DDBB656-200F-4E72-A9EB-D690AEE1BC86}" destId="{4ADCD46C-25A5-4451-9EE5-A11F9E106CC3}" srcOrd="0" destOrd="0" presId="urn:microsoft.com/office/officeart/2005/8/layout/cycle2"/>
    <dgm:cxn modelId="{D1CF9251-54BB-4846-AFC2-4B20B94A29FE}" type="presOf" srcId="{E167421B-1A30-4D8C-B786-3F1F3993D954}" destId="{48F3A7D4-8512-48E7-89AB-34DDADA0BB77}" srcOrd="0" destOrd="0" presId="urn:microsoft.com/office/officeart/2005/8/layout/cycle2"/>
    <dgm:cxn modelId="{83F1CAD0-F60B-4132-A3A8-7006003522F1}" srcId="{AC29A124-D824-4533-9C7C-E4AA2CF3295A}" destId="{8DDBB656-200F-4E72-A9EB-D690AEE1BC86}" srcOrd="3" destOrd="0" parTransId="{4439A48B-85F7-41C7-A7D9-6E0BF97C0047}" sibTransId="{8FC8094F-321C-4FA8-B896-B3FCC02D4CF9}"/>
    <dgm:cxn modelId="{5F408F7C-AFFB-CA46-B595-BD1D7F5AEDD8}" type="presOf" srcId="{E167421B-1A30-4D8C-B786-3F1F3993D954}" destId="{C62443EC-94D2-4966-B29F-F459008B9A4F}" srcOrd="1" destOrd="0" presId="urn:microsoft.com/office/officeart/2005/8/layout/cycle2"/>
    <dgm:cxn modelId="{9AD479DA-0423-1E41-BD4F-7718014E8C0F}" type="presOf" srcId="{8FC8094F-321C-4FA8-B896-B3FCC02D4CF9}" destId="{4BBBA407-B33D-4170-912E-66A24D43326C}" srcOrd="0" destOrd="0" presId="urn:microsoft.com/office/officeart/2005/8/layout/cycle2"/>
    <dgm:cxn modelId="{526E31D2-582A-3442-BFEB-0A373BEF06A8}" type="presOf" srcId="{8FC8094F-321C-4FA8-B896-B3FCC02D4CF9}" destId="{E6EC67AB-B979-4981-866E-57CD28D26FE1}" srcOrd="1" destOrd="0" presId="urn:microsoft.com/office/officeart/2005/8/layout/cycle2"/>
    <dgm:cxn modelId="{41F461ED-94EB-41B3-B6D4-27265FE768F5}" srcId="{AC29A124-D824-4533-9C7C-E4AA2CF3295A}" destId="{90DC02A9-D316-49E1-8261-1F82B5C7A69A}" srcOrd="4" destOrd="0" parTransId="{5366836A-58D9-4141-950F-C931476EE026}" sibTransId="{E167421B-1A30-4D8C-B786-3F1F3993D954}"/>
    <dgm:cxn modelId="{D1B72159-A143-DB4F-AD40-E68966C23470}" type="presOf" srcId="{5C93E4E6-39B0-4716-BEBC-1B3E050DD282}" destId="{74962295-487E-475F-9984-05BF983354BC}" srcOrd="0" destOrd="0" presId="urn:microsoft.com/office/officeart/2005/8/layout/cycle2"/>
    <dgm:cxn modelId="{BCECB966-A460-7742-8D22-F04DA040DAE0}" type="presOf" srcId="{34B76D2E-2FDC-4678-B750-F20717BD10EE}" destId="{D2B3F9BF-E9DE-4029-9BC5-C7A7D5C10264}" srcOrd="0" destOrd="0" presId="urn:microsoft.com/office/officeart/2005/8/layout/cycle2"/>
    <dgm:cxn modelId="{2988BFF2-AA3A-3F4B-82BB-8B4E9EDAE895}" type="presOf" srcId="{C5D7362D-759F-490A-997B-93F1DCE9CFD9}" destId="{24AB81AF-60EA-4DA6-871A-7444F7AB3521}" srcOrd="0" destOrd="0" presId="urn:microsoft.com/office/officeart/2005/8/layout/cycle2"/>
    <dgm:cxn modelId="{EED7B94E-3022-2447-B2FB-44293A6D0BF1}" type="presOf" srcId="{EF90F03C-A81D-49A6-8143-44BF3A238D1D}" destId="{DBD1957A-B299-44AF-86FF-A1EA1828B83F}" srcOrd="1" destOrd="0" presId="urn:microsoft.com/office/officeart/2005/8/layout/cycle2"/>
    <dgm:cxn modelId="{AB7867F9-8331-BD46-B279-E600FE9B0B26}" type="presParOf" srcId="{8C7EA650-3334-4522-8865-6A406E6408DD}" destId="{74962295-487E-475F-9984-05BF983354BC}" srcOrd="0" destOrd="0" presId="urn:microsoft.com/office/officeart/2005/8/layout/cycle2"/>
    <dgm:cxn modelId="{30E8BA9D-5FE6-C545-B7BA-89E14D2D6B4B}" type="presParOf" srcId="{8C7EA650-3334-4522-8865-6A406E6408DD}" destId="{F2BDB55D-A460-4DDC-B47D-59E1C16F82CD}" srcOrd="1" destOrd="0" presId="urn:microsoft.com/office/officeart/2005/8/layout/cycle2"/>
    <dgm:cxn modelId="{FD691484-CD88-5C4A-9304-28C6DD3DE801}" type="presParOf" srcId="{F2BDB55D-A460-4DDC-B47D-59E1C16F82CD}" destId="{B6092CC3-ABE0-471D-920F-E174E532DB3C}" srcOrd="0" destOrd="0" presId="urn:microsoft.com/office/officeart/2005/8/layout/cycle2"/>
    <dgm:cxn modelId="{906790D8-4CFB-2643-8642-5C73AE3A66A9}" type="presParOf" srcId="{8C7EA650-3334-4522-8865-6A406E6408DD}" destId="{D2B3F9BF-E9DE-4029-9BC5-C7A7D5C10264}" srcOrd="2" destOrd="0" presId="urn:microsoft.com/office/officeart/2005/8/layout/cycle2"/>
    <dgm:cxn modelId="{AB2B2DB8-05CE-224C-A718-E4EEB3512A70}" type="presParOf" srcId="{8C7EA650-3334-4522-8865-6A406E6408DD}" destId="{DA879F7E-4E72-43BD-A94E-3204788897B4}" srcOrd="3" destOrd="0" presId="urn:microsoft.com/office/officeart/2005/8/layout/cycle2"/>
    <dgm:cxn modelId="{00B9F4EE-63EB-9544-BBC1-B3CA42FC112C}" type="presParOf" srcId="{DA879F7E-4E72-43BD-A94E-3204788897B4}" destId="{DBD1957A-B299-44AF-86FF-A1EA1828B83F}" srcOrd="0" destOrd="0" presId="urn:microsoft.com/office/officeart/2005/8/layout/cycle2"/>
    <dgm:cxn modelId="{DCD90009-4851-1B42-86A0-E17F5885E5C6}" type="presParOf" srcId="{8C7EA650-3334-4522-8865-6A406E6408DD}" destId="{24AB81AF-60EA-4DA6-871A-7444F7AB3521}" srcOrd="4" destOrd="0" presId="urn:microsoft.com/office/officeart/2005/8/layout/cycle2"/>
    <dgm:cxn modelId="{F4C4EA69-D1C7-C141-BFFD-FED865247322}" type="presParOf" srcId="{8C7EA650-3334-4522-8865-6A406E6408DD}" destId="{C801CE1F-3238-4D25-98E5-3DC00459B941}" srcOrd="5" destOrd="0" presId="urn:microsoft.com/office/officeart/2005/8/layout/cycle2"/>
    <dgm:cxn modelId="{B024C204-B402-7C42-91BA-8619EBCED120}" type="presParOf" srcId="{C801CE1F-3238-4D25-98E5-3DC00459B941}" destId="{20002D83-0351-49F1-ACC0-D94510EAF006}" srcOrd="0" destOrd="0" presId="urn:microsoft.com/office/officeart/2005/8/layout/cycle2"/>
    <dgm:cxn modelId="{7C23724F-6FC9-2C4E-9779-0A45B480A6BC}" type="presParOf" srcId="{8C7EA650-3334-4522-8865-6A406E6408DD}" destId="{4ADCD46C-25A5-4451-9EE5-A11F9E106CC3}" srcOrd="6" destOrd="0" presId="urn:microsoft.com/office/officeart/2005/8/layout/cycle2"/>
    <dgm:cxn modelId="{80235B30-BD78-D942-B482-A4E16767873D}" type="presParOf" srcId="{8C7EA650-3334-4522-8865-6A406E6408DD}" destId="{4BBBA407-B33D-4170-912E-66A24D43326C}" srcOrd="7" destOrd="0" presId="urn:microsoft.com/office/officeart/2005/8/layout/cycle2"/>
    <dgm:cxn modelId="{C7E5F99C-9A3D-A74F-8F41-5636FEEA2533}" type="presParOf" srcId="{4BBBA407-B33D-4170-912E-66A24D43326C}" destId="{E6EC67AB-B979-4981-866E-57CD28D26FE1}" srcOrd="0" destOrd="0" presId="urn:microsoft.com/office/officeart/2005/8/layout/cycle2"/>
    <dgm:cxn modelId="{16EB6C14-4C51-B940-A934-E4E727999289}" type="presParOf" srcId="{8C7EA650-3334-4522-8865-6A406E6408DD}" destId="{29E058FE-EB41-49F9-BF47-6C642B97C130}" srcOrd="8" destOrd="0" presId="urn:microsoft.com/office/officeart/2005/8/layout/cycle2"/>
    <dgm:cxn modelId="{BDD1A590-FB71-AB4E-BDB7-EBD48D7046AA}" type="presParOf" srcId="{8C7EA650-3334-4522-8865-6A406E6408DD}" destId="{48F3A7D4-8512-48E7-89AB-34DDADA0BB77}" srcOrd="9" destOrd="0" presId="urn:microsoft.com/office/officeart/2005/8/layout/cycle2"/>
    <dgm:cxn modelId="{8186C6F1-B626-3244-806D-94D9696630D4}" type="presParOf" srcId="{48F3A7D4-8512-48E7-89AB-34DDADA0BB77}" destId="{C62443EC-94D2-4966-B29F-F459008B9A4F}"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C25D06A5-0002-49A7-808F-91558D41ADC6}" type="doc">
      <dgm:prSet loTypeId="urn:microsoft.com/office/officeart/2005/8/layout/chevron1" loCatId="process" qsTypeId="urn:microsoft.com/office/officeart/2005/8/quickstyle/simple1" qsCatId="simple" csTypeId="urn:microsoft.com/office/officeart/2005/8/colors/accent1_2" csCatId="accent1" phldr="1"/>
      <dgm:spPr/>
    </dgm:pt>
    <dgm:pt modelId="{FDB80B43-E725-42C7-B18C-41A0185BFDCA}">
      <dgm:prSet phldrT="[Text]"/>
      <dgm:spPr>
        <a:solidFill>
          <a:srgbClr val="FFC000"/>
        </a:solidFill>
      </dgm:spPr>
      <dgm:t>
        <a:bodyPr/>
        <a:lstStyle/>
        <a:p>
          <a:pPr rtl="0"/>
          <a:r>
            <a:rPr lang="en-US" b="1" dirty="0">
              <a:solidFill>
                <a:schemeClr val="tx1"/>
              </a:solidFill>
            </a:rPr>
            <a:t>Quan </a:t>
          </a:r>
          <a:r>
            <a:rPr lang="en-US" b="1" dirty="0" err="1">
              <a:solidFill>
                <a:schemeClr val="tx1"/>
              </a:solidFill>
            </a:rPr>
            <a:t>sát</a:t>
          </a:r>
          <a:r>
            <a:rPr lang="en-US" b="1" dirty="0">
              <a:solidFill>
                <a:schemeClr val="tx1"/>
              </a:solidFill>
            </a:rPr>
            <a:t>- </a:t>
          </a:r>
          <a:r>
            <a:rPr lang="en-US" b="1" dirty="0" err="1">
              <a:solidFill>
                <a:schemeClr val="tx1"/>
              </a:solidFill>
            </a:rPr>
            <a:t>nhận</a:t>
          </a:r>
          <a:r>
            <a:rPr lang="en-US" b="1" dirty="0">
              <a:solidFill>
                <a:schemeClr val="tx1"/>
              </a:solidFill>
            </a:rPr>
            <a:t> </a:t>
          </a:r>
          <a:r>
            <a:rPr lang="en-US" b="1" dirty="0" err="1">
              <a:solidFill>
                <a:schemeClr val="tx1"/>
              </a:solidFill>
            </a:rPr>
            <a:t>thức</a:t>
          </a:r>
          <a:endParaRPr lang="en-US" b="1" dirty="0">
            <a:solidFill>
              <a:schemeClr val="tx1"/>
            </a:solidFill>
          </a:endParaRPr>
        </a:p>
      </dgm:t>
    </dgm:pt>
    <dgm:pt modelId="{DC0C4847-B33B-4029-8171-341DF3D89330}" type="parTrans" cxnId="{F31AE644-A1A5-496D-ACE6-7ED10A05617B}">
      <dgm:prSet/>
      <dgm:spPr/>
      <dgm:t>
        <a:bodyPr/>
        <a:lstStyle/>
        <a:p>
          <a:endParaRPr lang="en-US"/>
        </a:p>
      </dgm:t>
    </dgm:pt>
    <dgm:pt modelId="{5FC44F5D-C6AF-45F0-8002-BB40167A0ECD}" type="sibTrans" cxnId="{F31AE644-A1A5-496D-ACE6-7ED10A05617B}">
      <dgm:prSet/>
      <dgm:spPr/>
      <dgm:t>
        <a:bodyPr/>
        <a:lstStyle/>
        <a:p>
          <a:endParaRPr lang="en-US"/>
        </a:p>
      </dgm:t>
    </dgm:pt>
    <dgm:pt modelId="{9CA81297-C271-4B1D-849D-1041227CD1E4}">
      <dgm:prSet phldrT="[Text]"/>
      <dgm:spPr>
        <a:solidFill>
          <a:schemeClr val="accent1">
            <a:lumMod val="60000"/>
            <a:lumOff val="40000"/>
          </a:schemeClr>
        </a:solidFill>
      </dgm:spPr>
      <dgm:t>
        <a:bodyPr/>
        <a:lstStyle/>
        <a:p>
          <a:pPr rtl="0"/>
          <a:r>
            <a:rPr kumimoji="0" lang="en-US" b="1" i="0" u="none" strike="noStrike" cap="none" spc="0" normalizeH="0" baseline="0" noProof="0" dirty="0" err="1">
              <a:ln>
                <a:noFill/>
              </a:ln>
              <a:solidFill>
                <a:schemeClr val="tx1"/>
              </a:solidFill>
              <a:effectLst/>
              <a:uLnTx/>
              <a:uFillTx/>
              <a:latin typeface="Myriad Pro" panose="020B0503030403020204" pitchFamily="34" charset="0"/>
              <a:ea typeface="+mn-ea"/>
              <a:cs typeface="+mn-cs"/>
            </a:rPr>
            <a:t>Kiến</a:t>
          </a:r>
          <a:r>
            <a:rPr kumimoji="0" lang="en-US" b="1" i="0" u="none" strike="noStrike" cap="none" spc="0" normalizeH="0" baseline="0" noProof="0" dirty="0">
              <a:ln>
                <a:noFill/>
              </a:ln>
              <a:solidFill>
                <a:schemeClr val="tx1"/>
              </a:solidFill>
              <a:effectLst/>
              <a:uLnTx/>
              <a:uFillTx/>
              <a:latin typeface="Myriad Pro" panose="020B0503030403020204" pitchFamily="34" charset="0"/>
              <a:ea typeface="+mn-ea"/>
              <a:cs typeface="+mn-cs"/>
            </a:rPr>
            <a:t> </a:t>
          </a:r>
          <a:r>
            <a:rPr kumimoji="0" lang="en-US" b="1" i="0" u="none" strike="noStrike" cap="none" spc="0" normalizeH="0" baseline="0" noProof="0" dirty="0" err="1">
              <a:ln>
                <a:noFill/>
              </a:ln>
              <a:solidFill>
                <a:schemeClr val="tx1"/>
              </a:solidFill>
              <a:effectLst/>
              <a:uLnTx/>
              <a:uFillTx/>
              <a:latin typeface="Myriad Pro" panose="020B0503030403020204" pitchFamily="34" charset="0"/>
              <a:ea typeface="+mn-ea"/>
              <a:cs typeface="+mn-cs"/>
            </a:rPr>
            <a:t>tạo</a:t>
          </a:r>
          <a:r>
            <a:rPr kumimoji="0" lang="en-US" b="1" i="0" u="none" strike="noStrike" cap="none" spc="0" normalizeH="0" baseline="0" noProof="0" dirty="0">
              <a:ln>
                <a:noFill/>
              </a:ln>
              <a:solidFill>
                <a:schemeClr val="tx1"/>
              </a:solidFill>
              <a:effectLst/>
              <a:uLnTx/>
              <a:uFillTx/>
              <a:latin typeface="Myriad Pro" panose="020B0503030403020204" pitchFamily="34" charset="0"/>
              <a:ea typeface="+mn-ea"/>
              <a:cs typeface="+mn-cs"/>
            </a:rPr>
            <a:t> </a:t>
          </a:r>
          <a:r>
            <a:rPr kumimoji="0" lang="en-US" b="1" i="0" u="none" strike="noStrike" cap="none" spc="0" normalizeH="0" baseline="0" noProof="0" dirty="0" err="1">
              <a:ln>
                <a:noFill/>
              </a:ln>
              <a:solidFill>
                <a:schemeClr val="tx1"/>
              </a:solidFill>
              <a:effectLst/>
              <a:uLnTx/>
              <a:uFillTx/>
              <a:latin typeface="Myriad Pro" panose="020B0503030403020204" pitchFamily="34" charset="0"/>
              <a:ea typeface="+mn-ea"/>
              <a:cs typeface="+mn-cs"/>
            </a:rPr>
            <a:t>Kiến</a:t>
          </a:r>
          <a:r>
            <a:rPr kumimoji="0" lang="en-US" b="1" i="0" u="none" strike="noStrike" cap="none" spc="0" normalizeH="0" baseline="0" noProof="0" dirty="0">
              <a:ln>
                <a:noFill/>
              </a:ln>
              <a:solidFill>
                <a:schemeClr val="tx1"/>
              </a:solidFill>
              <a:effectLst/>
              <a:uLnTx/>
              <a:uFillTx/>
              <a:latin typeface="Myriad Pro" panose="020B0503030403020204" pitchFamily="34" charset="0"/>
              <a:ea typeface="+mn-ea"/>
              <a:cs typeface="+mn-cs"/>
            </a:rPr>
            <a:t> </a:t>
          </a:r>
          <a:r>
            <a:rPr kumimoji="0" lang="en-US" b="1" i="0" u="none" strike="noStrike" cap="none" spc="0" normalizeH="0" baseline="0" noProof="0" dirty="0" err="1">
              <a:ln>
                <a:noFill/>
              </a:ln>
              <a:solidFill>
                <a:schemeClr val="tx1"/>
              </a:solidFill>
              <a:effectLst/>
              <a:uLnTx/>
              <a:uFillTx/>
              <a:latin typeface="Myriad Pro" panose="020B0503030403020204" pitchFamily="34" charset="0"/>
              <a:ea typeface="+mn-ea"/>
              <a:cs typeface="+mn-cs"/>
            </a:rPr>
            <a:t>thức</a:t>
          </a:r>
          <a:r>
            <a:rPr kumimoji="0" lang="en-US" b="1" i="0" u="none" strike="noStrike" cap="none" spc="0" normalizeH="0" baseline="0" noProof="0" dirty="0">
              <a:ln>
                <a:noFill/>
              </a:ln>
              <a:solidFill>
                <a:schemeClr val="tx1"/>
              </a:solidFill>
              <a:effectLst/>
              <a:uLnTx/>
              <a:uFillTx/>
              <a:latin typeface="Myriad Pro" panose="020B0503030403020204" pitchFamily="34" charset="0"/>
              <a:ea typeface="+mn-ea"/>
              <a:cs typeface="+mn-cs"/>
            </a:rPr>
            <a:t>  </a:t>
          </a:r>
          <a:r>
            <a:rPr kumimoji="0" lang="en-US" b="1" i="0" u="none" strike="noStrike" cap="none" spc="0" normalizeH="0" baseline="0" noProof="0" dirty="0" err="1">
              <a:ln>
                <a:noFill/>
              </a:ln>
              <a:solidFill>
                <a:schemeClr val="tx1"/>
              </a:solidFill>
              <a:effectLst/>
              <a:uLnTx/>
              <a:uFillTx/>
              <a:latin typeface="Myriad Pro" panose="020B0503030403020204" pitchFamily="34" charset="0"/>
              <a:ea typeface="+mn-ea"/>
              <a:cs typeface="+mn-cs"/>
            </a:rPr>
            <a:t>kĩ</a:t>
          </a:r>
          <a:r>
            <a:rPr kumimoji="0" lang="en-US" b="1" i="0" u="none" strike="noStrike" cap="none" spc="0" normalizeH="0" baseline="0" noProof="0" dirty="0">
              <a:ln>
                <a:noFill/>
              </a:ln>
              <a:solidFill>
                <a:schemeClr val="tx1"/>
              </a:solidFill>
              <a:effectLst/>
              <a:uLnTx/>
              <a:uFillTx/>
              <a:latin typeface="Myriad Pro" panose="020B0503030403020204" pitchFamily="34" charset="0"/>
              <a:ea typeface="+mn-ea"/>
              <a:cs typeface="+mn-cs"/>
            </a:rPr>
            <a:t> </a:t>
          </a:r>
          <a:r>
            <a:rPr kumimoji="0" lang="en-US" b="1" i="0" u="none" strike="noStrike" cap="none" spc="0" normalizeH="0" baseline="0" noProof="0" dirty="0" err="1">
              <a:ln>
                <a:noFill/>
              </a:ln>
              <a:solidFill>
                <a:schemeClr val="tx1"/>
              </a:solidFill>
              <a:effectLst/>
              <a:uLnTx/>
              <a:uFillTx/>
              <a:latin typeface="Myriad Pro" panose="020B0503030403020204" pitchFamily="34" charset="0"/>
              <a:ea typeface="+mn-ea"/>
              <a:cs typeface="+mn-cs"/>
            </a:rPr>
            <a:t>năng</a:t>
          </a:r>
          <a:endParaRPr lang="en-US" dirty="0">
            <a:solidFill>
              <a:schemeClr val="tx1"/>
            </a:solidFill>
          </a:endParaRPr>
        </a:p>
      </dgm:t>
    </dgm:pt>
    <dgm:pt modelId="{35C581D8-D31D-46B3-8359-0DA4C310C7B7}" type="parTrans" cxnId="{BF1A68D2-3642-44DF-881E-3F3C9FA4C786}">
      <dgm:prSet/>
      <dgm:spPr/>
      <dgm:t>
        <a:bodyPr/>
        <a:lstStyle/>
        <a:p>
          <a:endParaRPr lang="en-US"/>
        </a:p>
      </dgm:t>
    </dgm:pt>
    <dgm:pt modelId="{22B3A77A-1150-4F51-B2A2-51E23DAB6D50}" type="sibTrans" cxnId="{BF1A68D2-3642-44DF-881E-3F3C9FA4C786}">
      <dgm:prSet/>
      <dgm:spPr/>
      <dgm:t>
        <a:bodyPr/>
        <a:lstStyle/>
        <a:p>
          <a:endParaRPr lang="en-US"/>
        </a:p>
      </dgm:t>
    </dgm:pt>
    <dgm:pt modelId="{D7A1860D-9F05-4214-AD22-2337879DDF9B}">
      <dgm:prSet phldrT="[Text]"/>
      <dgm:spPr>
        <a:solidFill>
          <a:srgbClr val="FFFF00"/>
        </a:solidFill>
      </dgm:spPr>
      <dgm:t>
        <a:bodyPr/>
        <a:lstStyle/>
        <a:p>
          <a:pPr rtl="0"/>
          <a:r>
            <a:rPr kumimoji="0" lang="en-US" b="1" i="0" u="none" strike="noStrike" cap="none" spc="0" normalizeH="0" baseline="0" noProof="0" dirty="0" err="1">
              <a:ln>
                <a:noFill/>
              </a:ln>
              <a:solidFill>
                <a:schemeClr val="tx1"/>
              </a:solidFill>
              <a:effectLst/>
              <a:uLnTx/>
              <a:uFillTx/>
              <a:latin typeface="Myriad Pro" panose="020B0503030403020204" pitchFamily="34" charset="0"/>
              <a:ea typeface="+mn-ea"/>
              <a:cs typeface="+mn-cs"/>
            </a:rPr>
            <a:t>Luyện</a:t>
          </a:r>
          <a:r>
            <a:rPr kumimoji="0" lang="en-US" b="1" i="0" u="none" strike="noStrike" cap="none" spc="0" normalizeH="0" baseline="0" noProof="0" dirty="0">
              <a:ln>
                <a:noFill/>
              </a:ln>
              <a:solidFill>
                <a:schemeClr val="tx1"/>
              </a:solidFill>
              <a:effectLst/>
              <a:uLnTx/>
              <a:uFillTx/>
              <a:latin typeface="Myriad Pro" panose="020B0503030403020204" pitchFamily="34" charset="0"/>
              <a:ea typeface="+mn-ea"/>
              <a:cs typeface="+mn-cs"/>
            </a:rPr>
            <a:t> </a:t>
          </a:r>
          <a:r>
            <a:rPr kumimoji="0" lang="en-US" b="1" i="0" u="none" strike="noStrike" cap="none" spc="0" normalizeH="0" baseline="0" noProof="0" dirty="0" err="1">
              <a:ln>
                <a:noFill/>
              </a:ln>
              <a:solidFill>
                <a:schemeClr val="tx1"/>
              </a:solidFill>
              <a:effectLst/>
              <a:uLnTx/>
              <a:uFillTx/>
              <a:latin typeface="Myriad Pro" panose="020B0503030403020204" pitchFamily="34" charset="0"/>
              <a:ea typeface="+mn-ea"/>
              <a:cs typeface="+mn-cs"/>
            </a:rPr>
            <a:t>tập</a:t>
          </a:r>
          <a:r>
            <a:rPr kumimoji="0" lang="en-US" b="1" i="0" u="none" strike="noStrike" cap="none" spc="0" normalizeH="0" baseline="0" noProof="0" dirty="0">
              <a:ln>
                <a:noFill/>
              </a:ln>
              <a:solidFill>
                <a:schemeClr val="tx1"/>
              </a:solidFill>
              <a:effectLst/>
              <a:uLnTx/>
              <a:uFillTx/>
              <a:latin typeface="Myriad Pro" panose="020B0503030403020204" pitchFamily="34" charset="0"/>
              <a:ea typeface="+mn-ea"/>
              <a:cs typeface="+mn-cs"/>
            </a:rPr>
            <a:t> </a:t>
          </a:r>
          <a:r>
            <a:rPr kumimoji="0" lang="en-US" b="1" i="0" u="none" strike="noStrike" cap="none" spc="0" normalizeH="0" baseline="0" noProof="0" dirty="0" err="1">
              <a:ln>
                <a:noFill/>
              </a:ln>
              <a:solidFill>
                <a:schemeClr val="tx1"/>
              </a:solidFill>
              <a:effectLst/>
              <a:uLnTx/>
              <a:uFillTx/>
              <a:latin typeface="Myriad Pro" panose="020B0503030403020204" pitchFamily="34" charset="0"/>
              <a:ea typeface="+mn-ea"/>
              <a:cs typeface="+mn-cs"/>
            </a:rPr>
            <a:t>sáng</a:t>
          </a:r>
          <a:r>
            <a:rPr kumimoji="0" lang="en-US" b="1" i="0" u="none" strike="noStrike" cap="none" spc="0" normalizeH="0" baseline="0" noProof="0" dirty="0">
              <a:ln>
                <a:noFill/>
              </a:ln>
              <a:solidFill>
                <a:schemeClr val="tx1"/>
              </a:solidFill>
              <a:effectLst/>
              <a:uLnTx/>
              <a:uFillTx/>
              <a:latin typeface="Myriad Pro" panose="020B0503030403020204" pitchFamily="34" charset="0"/>
              <a:ea typeface="+mn-ea"/>
              <a:cs typeface="+mn-cs"/>
            </a:rPr>
            <a:t> </a:t>
          </a:r>
          <a:r>
            <a:rPr kumimoji="0" lang="en-US" b="1" i="0" u="none" strike="noStrike" cap="none" spc="0" normalizeH="0" baseline="0" noProof="0" dirty="0" err="1">
              <a:ln>
                <a:noFill/>
              </a:ln>
              <a:solidFill>
                <a:schemeClr val="tx1"/>
              </a:solidFill>
              <a:effectLst/>
              <a:uLnTx/>
              <a:uFillTx/>
              <a:latin typeface="Myriad Pro" panose="020B0503030403020204" pitchFamily="34" charset="0"/>
              <a:ea typeface="+mn-ea"/>
              <a:cs typeface="+mn-cs"/>
            </a:rPr>
            <a:t>tạo</a:t>
          </a:r>
          <a:endParaRPr lang="en-US" dirty="0">
            <a:solidFill>
              <a:schemeClr val="tx1"/>
            </a:solidFill>
          </a:endParaRPr>
        </a:p>
      </dgm:t>
    </dgm:pt>
    <dgm:pt modelId="{AE6B793F-245B-4C97-8A28-BD841B1AF7BB}" type="parTrans" cxnId="{4F006DD9-67B4-4350-A380-5EB42952A3EF}">
      <dgm:prSet/>
      <dgm:spPr/>
      <dgm:t>
        <a:bodyPr/>
        <a:lstStyle/>
        <a:p>
          <a:endParaRPr lang="en-US"/>
        </a:p>
      </dgm:t>
    </dgm:pt>
    <dgm:pt modelId="{F9121E9C-9F18-4915-A012-25370254FEF0}" type="sibTrans" cxnId="{4F006DD9-67B4-4350-A380-5EB42952A3EF}">
      <dgm:prSet/>
      <dgm:spPr/>
      <dgm:t>
        <a:bodyPr/>
        <a:lstStyle/>
        <a:p>
          <a:endParaRPr lang="en-US"/>
        </a:p>
      </dgm:t>
    </dgm:pt>
    <dgm:pt modelId="{79665E88-2DF7-4F70-A1B6-5FFB8954288D}">
      <dgm:prSet/>
      <dgm:spPr>
        <a:solidFill>
          <a:schemeClr val="accent3"/>
        </a:solidFill>
      </dgm:spPr>
      <dgm:t>
        <a:bodyPr/>
        <a:lstStyle/>
        <a:p>
          <a:pPr rtl="0"/>
          <a:r>
            <a:rPr kumimoji="0" lang="en-US" b="1" i="0" u="none" strike="noStrike" cap="none" spc="0" normalizeH="0" baseline="0" noProof="0" dirty="0" err="1">
              <a:ln>
                <a:noFill/>
              </a:ln>
              <a:solidFill>
                <a:schemeClr val="tx1"/>
              </a:solidFill>
              <a:effectLst/>
              <a:uLnTx/>
              <a:uFillTx/>
              <a:latin typeface="Myriad Pro" panose="020B0503030403020204" pitchFamily="34" charset="0"/>
              <a:ea typeface="+mn-ea"/>
              <a:cs typeface="+mn-cs"/>
            </a:rPr>
            <a:t>Phân</a:t>
          </a:r>
          <a:r>
            <a:rPr kumimoji="0" lang="en-US" b="1" i="0" u="none" strike="noStrike" cap="none" spc="0" normalizeH="0" baseline="0" noProof="0" dirty="0">
              <a:ln>
                <a:noFill/>
              </a:ln>
              <a:solidFill>
                <a:schemeClr val="tx1"/>
              </a:solidFill>
              <a:effectLst/>
              <a:uLnTx/>
              <a:uFillTx/>
              <a:latin typeface="Myriad Pro" panose="020B0503030403020204" pitchFamily="34" charset="0"/>
              <a:ea typeface="+mn-ea"/>
              <a:cs typeface="+mn-cs"/>
            </a:rPr>
            <a:t> </a:t>
          </a:r>
          <a:r>
            <a:rPr kumimoji="0" lang="en-US" b="1" i="0" u="none" strike="noStrike" cap="none" spc="0" normalizeH="0" baseline="0" noProof="0" dirty="0" err="1">
              <a:ln>
                <a:noFill/>
              </a:ln>
              <a:solidFill>
                <a:schemeClr val="tx1"/>
              </a:solidFill>
              <a:effectLst/>
              <a:uLnTx/>
              <a:uFillTx/>
              <a:latin typeface="Myriad Pro" panose="020B0503030403020204" pitchFamily="34" charset="0"/>
              <a:ea typeface="+mn-ea"/>
              <a:cs typeface="+mn-cs"/>
            </a:rPr>
            <a:t>tích</a:t>
          </a:r>
          <a:r>
            <a:rPr kumimoji="0" lang="en-US" b="1" i="0" u="none" strike="noStrike" cap="none" spc="0" normalizeH="0" baseline="0" noProof="0" dirty="0">
              <a:ln>
                <a:noFill/>
              </a:ln>
              <a:solidFill>
                <a:schemeClr val="tx1"/>
              </a:solidFill>
              <a:effectLst/>
              <a:uLnTx/>
              <a:uFillTx/>
              <a:latin typeface="Myriad Pro" panose="020B0503030403020204" pitchFamily="34" charset="0"/>
              <a:ea typeface="+mn-ea"/>
              <a:cs typeface="+mn-cs"/>
            </a:rPr>
            <a:t> </a:t>
          </a:r>
          <a:r>
            <a:rPr kumimoji="0" lang="en-US" b="1" i="0" u="none" strike="noStrike" cap="none" spc="0" normalizeH="0" baseline="0" noProof="0" dirty="0" err="1">
              <a:ln>
                <a:noFill/>
              </a:ln>
              <a:solidFill>
                <a:schemeClr val="tx1"/>
              </a:solidFill>
              <a:effectLst/>
              <a:uLnTx/>
              <a:uFillTx/>
              <a:latin typeface="Myriad Pro" panose="020B0503030403020204" pitchFamily="34" charset="0"/>
              <a:ea typeface="+mn-ea"/>
              <a:cs typeface="+mn-cs"/>
            </a:rPr>
            <a:t>đánh</a:t>
          </a:r>
          <a:r>
            <a:rPr kumimoji="0" lang="en-US" b="1" i="0" u="none" strike="noStrike" cap="none" spc="0" normalizeH="0" baseline="0" noProof="0" dirty="0">
              <a:ln>
                <a:noFill/>
              </a:ln>
              <a:solidFill>
                <a:schemeClr val="tx1"/>
              </a:solidFill>
              <a:effectLst/>
              <a:uLnTx/>
              <a:uFillTx/>
              <a:latin typeface="Myriad Pro" panose="020B0503030403020204" pitchFamily="34" charset="0"/>
              <a:ea typeface="+mn-ea"/>
              <a:cs typeface="+mn-cs"/>
            </a:rPr>
            <a:t> </a:t>
          </a:r>
          <a:r>
            <a:rPr kumimoji="0" lang="en-US" b="1" i="0" u="none" strike="noStrike" cap="none" spc="0" normalizeH="0" baseline="0" noProof="0" dirty="0" err="1">
              <a:ln>
                <a:noFill/>
              </a:ln>
              <a:solidFill>
                <a:schemeClr val="tx1"/>
              </a:solidFill>
              <a:effectLst/>
              <a:uLnTx/>
              <a:uFillTx/>
              <a:latin typeface="Myriad Pro" panose="020B0503030403020204" pitchFamily="34" charset="0"/>
              <a:ea typeface="+mn-ea"/>
              <a:cs typeface="+mn-cs"/>
            </a:rPr>
            <a:t>giá</a:t>
          </a:r>
          <a:endParaRPr kumimoji="0" lang="en-US" b="1" i="0" u="none" strike="noStrike" cap="none" spc="0" normalizeH="0" baseline="0" noProof="0" dirty="0">
            <a:ln>
              <a:noFill/>
            </a:ln>
            <a:solidFill>
              <a:schemeClr val="tx1"/>
            </a:solidFill>
            <a:effectLst/>
            <a:uLnTx/>
            <a:uFillTx/>
            <a:latin typeface="Myriad Pro" panose="020B0503030403020204" pitchFamily="34" charset="0"/>
            <a:ea typeface="+mn-ea"/>
            <a:cs typeface="+mn-cs"/>
          </a:endParaRPr>
        </a:p>
      </dgm:t>
    </dgm:pt>
    <dgm:pt modelId="{5B518D3F-75B1-4505-A982-A84A8CDBCDCD}" type="parTrans" cxnId="{0CD3A9B0-CAC2-4478-91B1-2DC46F84C557}">
      <dgm:prSet/>
      <dgm:spPr/>
      <dgm:t>
        <a:bodyPr/>
        <a:lstStyle/>
        <a:p>
          <a:endParaRPr lang="en-US"/>
        </a:p>
      </dgm:t>
    </dgm:pt>
    <dgm:pt modelId="{F06E71F4-0D5A-4A01-943E-77528A1140C7}" type="sibTrans" cxnId="{0CD3A9B0-CAC2-4478-91B1-2DC46F84C557}">
      <dgm:prSet/>
      <dgm:spPr/>
      <dgm:t>
        <a:bodyPr/>
        <a:lstStyle/>
        <a:p>
          <a:endParaRPr lang="en-US"/>
        </a:p>
      </dgm:t>
    </dgm:pt>
    <dgm:pt modelId="{BD0C8F68-21FD-4FA8-819B-982DED9D444E}">
      <dgm:prSet/>
      <dgm:spPr>
        <a:solidFill>
          <a:schemeClr val="accent6"/>
        </a:solidFill>
      </dgm:spPr>
      <dgm:t>
        <a:bodyPr/>
        <a:lstStyle/>
        <a:p>
          <a:r>
            <a:rPr lang="en-US" b="1" dirty="0" err="1">
              <a:solidFill>
                <a:schemeClr val="tx1"/>
              </a:solidFill>
              <a:latin typeface="Myriad Pro" panose="020B0503030403020204" pitchFamily="34" charset="0"/>
            </a:rPr>
            <a:t>Vận</a:t>
          </a:r>
          <a:r>
            <a:rPr lang="en-US" b="1" dirty="0">
              <a:solidFill>
                <a:schemeClr val="tx1"/>
              </a:solidFill>
              <a:latin typeface="Myriad Pro" panose="020B0503030403020204" pitchFamily="34" charset="0"/>
            </a:rPr>
            <a:t> </a:t>
          </a:r>
          <a:r>
            <a:rPr lang="en-US" b="1" dirty="0" err="1">
              <a:solidFill>
                <a:schemeClr val="tx1"/>
              </a:solidFill>
              <a:latin typeface="Myriad Pro" panose="020B0503030403020204" pitchFamily="34" charset="0"/>
            </a:rPr>
            <a:t>dụng</a:t>
          </a:r>
          <a:r>
            <a:rPr lang="en-US" b="1" dirty="0">
              <a:solidFill>
                <a:schemeClr val="tx1"/>
              </a:solidFill>
              <a:latin typeface="Myriad Pro" panose="020B0503030403020204" pitchFamily="34" charset="0"/>
            </a:rPr>
            <a:t> </a:t>
          </a:r>
          <a:r>
            <a:rPr lang="en-US" b="1" dirty="0" err="1">
              <a:solidFill>
                <a:schemeClr val="tx1"/>
              </a:solidFill>
              <a:latin typeface="Myriad Pro" panose="020B0503030403020204" pitchFamily="34" charset="0"/>
            </a:rPr>
            <a:t>phát</a:t>
          </a:r>
          <a:r>
            <a:rPr lang="en-US" b="1" dirty="0">
              <a:solidFill>
                <a:schemeClr val="tx1"/>
              </a:solidFill>
              <a:latin typeface="Myriad Pro" panose="020B0503030403020204" pitchFamily="34" charset="0"/>
            </a:rPr>
            <a:t> </a:t>
          </a:r>
          <a:r>
            <a:rPr lang="en-US" b="1" dirty="0" err="1">
              <a:solidFill>
                <a:schemeClr val="tx1"/>
              </a:solidFill>
              <a:latin typeface="Myriad Pro" panose="020B0503030403020204" pitchFamily="34" charset="0"/>
            </a:rPr>
            <a:t>triển</a:t>
          </a:r>
          <a:endParaRPr kumimoji="0" lang="en-US" b="1" i="0" u="none" strike="noStrike" cap="none" spc="0" normalizeH="0" baseline="0" noProof="0" dirty="0">
            <a:ln>
              <a:noFill/>
            </a:ln>
            <a:solidFill>
              <a:schemeClr val="tx1"/>
            </a:solidFill>
            <a:effectLst/>
            <a:uLnTx/>
            <a:uFillTx/>
            <a:latin typeface="Myriad Pro" panose="020B0503030403020204" pitchFamily="34" charset="0"/>
            <a:ea typeface="+mn-ea"/>
            <a:cs typeface="+mn-cs"/>
          </a:endParaRPr>
        </a:p>
      </dgm:t>
    </dgm:pt>
    <dgm:pt modelId="{72A7ADDC-3236-429E-AE48-51A39E48D732}" type="parTrans" cxnId="{5F558D85-BCE1-4A16-AB90-4F8E61271584}">
      <dgm:prSet/>
      <dgm:spPr/>
      <dgm:t>
        <a:bodyPr/>
        <a:lstStyle/>
        <a:p>
          <a:endParaRPr lang="en-US"/>
        </a:p>
      </dgm:t>
    </dgm:pt>
    <dgm:pt modelId="{344B5A92-3B89-4D85-8EE0-10A65C40C173}" type="sibTrans" cxnId="{5F558D85-BCE1-4A16-AB90-4F8E61271584}">
      <dgm:prSet/>
      <dgm:spPr/>
      <dgm:t>
        <a:bodyPr/>
        <a:lstStyle/>
        <a:p>
          <a:endParaRPr lang="en-US"/>
        </a:p>
      </dgm:t>
    </dgm:pt>
    <dgm:pt modelId="{CFCF2769-D925-4A23-89CF-90B3CA439D1F}" type="pres">
      <dgm:prSet presAssocID="{C25D06A5-0002-49A7-808F-91558D41ADC6}" presName="Name0" presStyleCnt="0">
        <dgm:presLayoutVars>
          <dgm:dir/>
          <dgm:animLvl val="lvl"/>
          <dgm:resizeHandles val="exact"/>
        </dgm:presLayoutVars>
      </dgm:prSet>
      <dgm:spPr/>
    </dgm:pt>
    <dgm:pt modelId="{EB919425-79E9-414B-B9DB-17565A7E317D}" type="pres">
      <dgm:prSet presAssocID="{FDB80B43-E725-42C7-B18C-41A0185BFDCA}" presName="parTxOnly" presStyleLbl="node1" presStyleIdx="0" presStyleCnt="5">
        <dgm:presLayoutVars>
          <dgm:chMax val="0"/>
          <dgm:chPref val="0"/>
          <dgm:bulletEnabled val="1"/>
        </dgm:presLayoutVars>
      </dgm:prSet>
      <dgm:spPr/>
      <dgm:t>
        <a:bodyPr/>
        <a:lstStyle/>
        <a:p>
          <a:endParaRPr lang="en-US"/>
        </a:p>
      </dgm:t>
    </dgm:pt>
    <dgm:pt modelId="{A95E4A3A-F28B-4E48-B6D9-BB65B9E3115D}" type="pres">
      <dgm:prSet presAssocID="{5FC44F5D-C6AF-45F0-8002-BB40167A0ECD}" presName="parTxOnlySpace" presStyleCnt="0"/>
      <dgm:spPr/>
    </dgm:pt>
    <dgm:pt modelId="{8BD8E5F1-72C4-4252-BAEA-1828C1EE4C0D}" type="pres">
      <dgm:prSet presAssocID="{9CA81297-C271-4B1D-849D-1041227CD1E4}" presName="parTxOnly" presStyleLbl="node1" presStyleIdx="1" presStyleCnt="5">
        <dgm:presLayoutVars>
          <dgm:chMax val="0"/>
          <dgm:chPref val="0"/>
          <dgm:bulletEnabled val="1"/>
        </dgm:presLayoutVars>
      </dgm:prSet>
      <dgm:spPr/>
      <dgm:t>
        <a:bodyPr/>
        <a:lstStyle/>
        <a:p>
          <a:endParaRPr lang="en-US"/>
        </a:p>
      </dgm:t>
    </dgm:pt>
    <dgm:pt modelId="{5B65DC66-C132-401B-A723-3CBD8012C7AD}" type="pres">
      <dgm:prSet presAssocID="{22B3A77A-1150-4F51-B2A2-51E23DAB6D50}" presName="parTxOnlySpace" presStyleCnt="0"/>
      <dgm:spPr/>
    </dgm:pt>
    <dgm:pt modelId="{ACF2EA40-F53A-4262-8E54-6877FAFEA327}" type="pres">
      <dgm:prSet presAssocID="{D7A1860D-9F05-4214-AD22-2337879DDF9B}" presName="parTxOnly" presStyleLbl="node1" presStyleIdx="2" presStyleCnt="5">
        <dgm:presLayoutVars>
          <dgm:chMax val="0"/>
          <dgm:chPref val="0"/>
          <dgm:bulletEnabled val="1"/>
        </dgm:presLayoutVars>
      </dgm:prSet>
      <dgm:spPr/>
      <dgm:t>
        <a:bodyPr/>
        <a:lstStyle/>
        <a:p>
          <a:endParaRPr lang="en-US"/>
        </a:p>
      </dgm:t>
    </dgm:pt>
    <dgm:pt modelId="{1B27C3F4-1F4C-4329-9FCE-EFFE90957D4B}" type="pres">
      <dgm:prSet presAssocID="{F9121E9C-9F18-4915-A012-25370254FEF0}" presName="parTxOnlySpace" presStyleCnt="0"/>
      <dgm:spPr/>
    </dgm:pt>
    <dgm:pt modelId="{DF86FC37-F3F4-44E3-A02B-5C7C70B030F2}" type="pres">
      <dgm:prSet presAssocID="{79665E88-2DF7-4F70-A1B6-5FFB8954288D}" presName="parTxOnly" presStyleLbl="node1" presStyleIdx="3" presStyleCnt="5">
        <dgm:presLayoutVars>
          <dgm:chMax val="0"/>
          <dgm:chPref val="0"/>
          <dgm:bulletEnabled val="1"/>
        </dgm:presLayoutVars>
      </dgm:prSet>
      <dgm:spPr/>
      <dgm:t>
        <a:bodyPr/>
        <a:lstStyle/>
        <a:p>
          <a:endParaRPr lang="en-US"/>
        </a:p>
      </dgm:t>
    </dgm:pt>
    <dgm:pt modelId="{C08F7F7C-8FA9-4765-BFE2-478C5C2546FD}" type="pres">
      <dgm:prSet presAssocID="{F06E71F4-0D5A-4A01-943E-77528A1140C7}" presName="parTxOnlySpace" presStyleCnt="0"/>
      <dgm:spPr/>
    </dgm:pt>
    <dgm:pt modelId="{16B2B409-A467-4656-A39F-4FF4DC4CAB35}" type="pres">
      <dgm:prSet presAssocID="{BD0C8F68-21FD-4FA8-819B-982DED9D444E}" presName="parTxOnly" presStyleLbl="node1" presStyleIdx="4" presStyleCnt="5">
        <dgm:presLayoutVars>
          <dgm:chMax val="0"/>
          <dgm:chPref val="0"/>
          <dgm:bulletEnabled val="1"/>
        </dgm:presLayoutVars>
      </dgm:prSet>
      <dgm:spPr/>
      <dgm:t>
        <a:bodyPr/>
        <a:lstStyle/>
        <a:p>
          <a:endParaRPr lang="en-US"/>
        </a:p>
      </dgm:t>
    </dgm:pt>
  </dgm:ptLst>
  <dgm:cxnLst>
    <dgm:cxn modelId="{D48E76A8-9786-4FF9-BF1D-2C82F49C3762}" type="presOf" srcId="{D7A1860D-9F05-4214-AD22-2337879DDF9B}" destId="{ACF2EA40-F53A-4262-8E54-6877FAFEA327}" srcOrd="0" destOrd="0" presId="urn:microsoft.com/office/officeart/2005/8/layout/chevron1"/>
    <dgm:cxn modelId="{5F558D85-BCE1-4A16-AB90-4F8E61271584}" srcId="{C25D06A5-0002-49A7-808F-91558D41ADC6}" destId="{BD0C8F68-21FD-4FA8-819B-982DED9D444E}" srcOrd="4" destOrd="0" parTransId="{72A7ADDC-3236-429E-AE48-51A39E48D732}" sibTransId="{344B5A92-3B89-4D85-8EE0-10A65C40C173}"/>
    <dgm:cxn modelId="{09322644-3EAB-4C64-AB8C-009B41DF31C6}" type="presOf" srcId="{C25D06A5-0002-49A7-808F-91558D41ADC6}" destId="{CFCF2769-D925-4A23-89CF-90B3CA439D1F}" srcOrd="0" destOrd="0" presId="urn:microsoft.com/office/officeart/2005/8/layout/chevron1"/>
    <dgm:cxn modelId="{0CD3A9B0-CAC2-4478-91B1-2DC46F84C557}" srcId="{C25D06A5-0002-49A7-808F-91558D41ADC6}" destId="{79665E88-2DF7-4F70-A1B6-5FFB8954288D}" srcOrd="3" destOrd="0" parTransId="{5B518D3F-75B1-4505-A982-A84A8CDBCDCD}" sibTransId="{F06E71F4-0D5A-4A01-943E-77528A1140C7}"/>
    <dgm:cxn modelId="{4F006DD9-67B4-4350-A380-5EB42952A3EF}" srcId="{C25D06A5-0002-49A7-808F-91558D41ADC6}" destId="{D7A1860D-9F05-4214-AD22-2337879DDF9B}" srcOrd="2" destOrd="0" parTransId="{AE6B793F-245B-4C97-8A28-BD841B1AF7BB}" sibTransId="{F9121E9C-9F18-4915-A012-25370254FEF0}"/>
    <dgm:cxn modelId="{EC000DE0-45A7-4584-AF38-B3C1FF346BC8}" type="presOf" srcId="{FDB80B43-E725-42C7-B18C-41A0185BFDCA}" destId="{EB919425-79E9-414B-B9DB-17565A7E317D}" srcOrd="0" destOrd="0" presId="urn:microsoft.com/office/officeart/2005/8/layout/chevron1"/>
    <dgm:cxn modelId="{BF1A68D2-3642-44DF-881E-3F3C9FA4C786}" srcId="{C25D06A5-0002-49A7-808F-91558D41ADC6}" destId="{9CA81297-C271-4B1D-849D-1041227CD1E4}" srcOrd="1" destOrd="0" parTransId="{35C581D8-D31D-46B3-8359-0DA4C310C7B7}" sibTransId="{22B3A77A-1150-4F51-B2A2-51E23DAB6D50}"/>
    <dgm:cxn modelId="{0384423B-7B99-4CEF-99C9-72A629933668}" type="presOf" srcId="{9CA81297-C271-4B1D-849D-1041227CD1E4}" destId="{8BD8E5F1-72C4-4252-BAEA-1828C1EE4C0D}" srcOrd="0" destOrd="0" presId="urn:microsoft.com/office/officeart/2005/8/layout/chevron1"/>
    <dgm:cxn modelId="{9FFBE4C7-1452-474D-895D-0FCDDE19072E}" type="presOf" srcId="{79665E88-2DF7-4F70-A1B6-5FFB8954288D}" destId="{DF86FC37-F3F4-44E3-A02B-5C7C70B030F2}" srcOrd="0" destOrd="0" presId="urn:microsoft.com/office/officeart/2005/8/layout/chevron1"/>
    <dgm:cxn modelId="{F31AE644-A1A5-496D-ACE6-7ED10A05617B}" srcId="{C25D06A5-0002-49A7-808F-91558D41ADC6}" destId="{FDB80B43-E725-42C7-B18C-41A0185BFDCA}" srcOrd="0" destOrd="0" parTransId="{DC0C4847-B33B-4029-8171-341DF3D89330}" sibTransId="{5FC44F5D-C6AF-45F0-8002-BB40167A0ECD}"/>
    <dgm:cxn modelId="{397E0F0F-B452-4B9D-8F83-B7343A46278A}" type="presOf" srcId="{BD0C8F68-21FD-4FA8-819B-982DED9D444E}" destId="{16B2B409-A467-4656-A39F-4FF4DC4CAB35}" srcOrd="0" destOrd="0" presId="urn:microsoft.com/office/officeart/2005/8/layout/chevron1"/>
    <dgm:cxn modelId="{3338EE22-7637-4083-AA7E-9A809315F7EA}" type="presParOf" srcId="{CFCF2769-D925-4A23-89CF-90B3CA439D1F}" destId="{EB919425-79E9-414B-B9DB-17565A7E317D}" srcOrd="0" destOrd="0" presId="urn:microsoft.com/office/officeart/2005/8/layout/chevron1"/>
    <dgm:cxn modelId="{22FC2D47-F89F-426E-9C63-71C1561584C5}" type="presParOf" srcId="{CFCF2769-D925-4A23-89CF-90B3CA439D1F}" destId="{A95E4A3A-F28B-4E48-B6D9-BB65B9E3115D}" srcOrd="1" destOrd="0" presId="urn:microsoft.com/office/officeart/2005/8/layout/chevron1"/>
    <dgm:cxn modelId="{6CFFE8F1-C9C4-4600-8878-102DBCB06AB5}" type="presParOf" srcId="{CFCF2769-D925-4A23-89CF-90B3CA439D1F}" destId="{8BD8E5F1-72C4-4252-BAEA-1828C1EE4C0D}" srcOrd="2" destOrd="0" presId="urn:microsoft.com/office/officeart/2005/8/layout/chevron1"/>
    <dgm:cxn modelId="{BEEFE4E9-A3B9-4CB9-ABD0-A399993BA0BD}" type="presParOf" srcId="{CFCF2769-D925-4A23-89CF-90B3CA439D1F}" destId="{5B65DC66-C132-401B-A723-3CBD8012C7AD}" srcOrd="3" destOrd="0" presId="urn:microsoft.com/office/officeart/2005/8/layout/chevron1"/>
    <dgm:cxn modelId="{BA615D26-7E39-4C3B-8477-087EC541C636}" type="presParOf" srcId="{CFCF2769-D925-4A23-89CF-90B3CA439D1F}" destId="{ACF2EA40-F53A-4262-8E54-6877FAFEA327}" srcOrd="4" destOrd="0" presId="urn:microsoft.com/office/officeart/2005/8/layout/chevron1"/>
    <dgm:cxn modelId="{C3F41928-172D-4B04-AF45-E80F2C71CF86}" type="presParOf" srcId="{CFCF2769-D925-4A23-89CF-90B3CA439D1F}" destId="{1B27C3F4-1F4C-4329-9FCE-EFFE90957D4B}" srcOrd="5" destOrd="0" presId="urn:microsoft.com/office/officeart/2005/8/layout/chevron1"/>
    <dgm:cxn modelId="{BBC2A251-4E23-4D69-BE03-6B77ABC118FE}" type="presParOf" srcId="{CFCF2769-D925-4A23-89CF-90B3CA439D1F}" destId="{DF86FC37-F3F4-44E3-A02B-5C7C70B030F2}" srcOrd="6" destOrd="0" presId="urn:microsoft.com/office/officeart/2005/8/layout/chevron1"/>
    <dgm:cxn modelId="{D91CAD12-7E70-4E53-AB0E-A07F70E5D2C6}" type="presParOf" srcId="{CFCF2769-D925-4A23-89CF-90B3CA439D1F}" destId="{C08F7F7C-8FA9-4765-BFE2-478C5C2546FD}" srcOrd="7" destOrd="0" presId="urn:microsoft.com/office/officeart/2005/8/layout/chevron1"/>
    <dgm:cxn modelId="{4F1AC49C-F458-409C-88B5-F0F7E88AC365}" type="presParOf" srcId="{CFCF2769-D925-4A23-89CF-90B3CA439D1F}" destId="{16B2B409-A467-4656-A39F-4FF4DC4CAB35}" srcOrd="8"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25055B5-B459-4A8B-83DD-97DB32B4D219}" type="doc">
      <dgm:prSet loTypeId="urn:diagrams.loki3.com/VaryingWidthList" loCatId="list" qsTypeId="urn:microsoft.com/office/officeart/2005/8/quickstyle/simple5" qsCatId="simple" csTypeId="urn:microsoft.com/office/officeart/2005/8/colors/colorful4" csCatId="colorful" phldr="1"/>
      <dgm:spPr/>
    </dgm:pt>
    <dgm:pt modelId="{6255DE86-1D4D-4536-9C50-20D01C5B1D40}">
      <dgm:prSet phldrT="[Text]" custT="1"/>
      <dgm:spPr>
        <a:solidFill>
          <a:schemeClr val="accent2">
            <a:lumMod val="40000"/>
            <a:lumOff val="60000"/>
          </a:schemeClr>
        </a:solidFill>
      </dgm:spPr>
      <dgm:t>
        <a:bodyPr/>
        <a:lstStyle/>
        <a:p>
          <a:r>
            <a:rPr lang="en-US" sz="2800" b="1" dirty="0">
              <a:solidFill>
                <a:srgbClr val="002060"/>
              </a:solidFill>
              <a:latin typeface="Arial" panose="020B0604020202020204" pitchFamily="34" charset="0"/>
              <a:ea typeface="Cambria" panose="02040503050406030204" pitchFamily="18" charset="0"/>
              <a:cs typeface="Arial" panose="020B0604020202020204" pitchFamily="34" charset="0"/>
            </a:rPr>
            <a:t>taphuan.nxbgd.vn</a:t>
          </a:r>
          <a:endParaRPr lang="en-US" sz="2800" dirty="0">
            <a:solidFill>
              <a:srgbClr val="002060"/>
            </a:solidFill>
          </a:endParaRPr>
        </a:p>
      </dgm:t>
    </dgm:pt>
    <dgm:pt modelId="{833B6948-A7F9-4F8A-94CF-0D81FB09BB23}" type="parTrans" cxnId="{5E7A165B-206F-4EA5-A4E5-C69B8CA3BBAC}">
      <dgm:prSet/>
      <dgm:spPr/>
      <dgm:t>
        <a:bodyPr/>
        <a:lstStyle/>
        <a:p>
          <a:endParaRPr lang="en-US"/>
        </a:p>
      </dgm:t>
    </dgm:pt>
    <dgm:pt modelId="{2792B46E-62C0-42C0-BFCB-C1F74BAD2BF8}" type="sibTrans" cxnId="{5E7A165B-206F-4EA5-A4E5-C69B8CA3BBAC}">
      <dgm:prSet/>
      <dgm:spPr/>
      <dgm:t>
        <a:bodyPr/>
        <a:lstStyle/>
        <a:p>
          <a:endParaRPr lang="en-US"/>
        </a:p>
      </dgm:t>
    </dgm:pt>
    <dgm:pt modelId="{AC73964B-A448-4A70-BD37-01A16157A490}">
      <dgm:prSet phldrT="[Text]" custT="1"/>
      <dgm:spPr>
        <a:solidFill>
          <a:schemeClr val="accent5">
            <a:lumMod val="60000"/>
            <a:lumOff val="40000"/>
          </a:schemeClr>
        </a:solidFill>
      </dgm:spPr>
      <dgm:t>
        <a:bodyPr/>
        <a:lstStyle/>
        <a:p>
          <a:r>
            <a:rPr lang="en-US" sz="2800" b="1" dirty="0">
              <a:solidFill>
                <a:srgbClr val="002060"/>
              </a:solidFill>
              <a:latin typeface="Arial" panose="020B0604020202020204" pitchFamily="34" charset="0"/>
              <a:ea typeface="Cambria" panose="02040503050406030204" pitchFamily="18" charset="0"/>
              <a:cs typeface="Arial" panose="020B0604020202020204" pitchFamily="34" charset="0"/>
            </a:rPr>
            <a:t>hanhtrangso.nxbgd.vn</a:t>
          </a:r>
          <a:endParaRPr lang="en-US" sz="2800" dirty="0">
            <a:solidFill>
              <a:srgbClr val="002060"/>
            </a:solidFill>
          </a:endParaRPr>
        </a:p>
      </dgm:t>
    </dgm:pt>
    <dgm:pt modelId="{7114270E-BC03-4306-B7D2-DFBF55795B2D}" type="parTrans" cxnId="{7CAA3664-2664-433A-A587-44D268679AC1}">
      <dgm:prSet/>
      <dgm:spPr/>
      <dgm:t>
        <a:bodyPr/>
        <a:lstStyle/>
        <a:p>
          <a:endParaRPr lang="en-US"/>
        </a:p>
      </dgm:t>
    </dgm:pt>
    <dgm:pt modelId="{F33E9803-9BC1-43CB-B5E0-CD5A754174E0}" type="sibTrans" cxnId="{7CAA3664-2664-433A-A587-44D268679AC1}">
      <dgm:prSet/>
      <dgm:spPr/>
      <dgm:t>
        <a:bodyPr/>
        <a:lstStyle/>
        <a:p>
          <a:endParaRPr lang="en-US"/>
        </a:p>
      </dgm:t>
    </dgm:pt>
    <dgm:pt modelId="{A25EC2C8-332C-43AE-9E1D-CFC246087488}">
      <dgm:prSet phldrT="[Text]" custT="1"/>
      <dgm:spPr>
        <a:solidFill>
          <a:schemeClr val="accent4">
            <a:lumMod val="75000"/>
          </a:schemeClr>
        </a:solidFill>
      </dgm:spPr>
      <dgm:t>
        <a:bodyPr/>
        <a:lstStyle/>
        <a:p>
          <a:r>
            <a:rPr lang="en-US" sz="2800" b="1" dirty="0">
              <a:solidFill>
                <a:srgbClr val="002060"/>
              </a:solidFill>
              <a:latin typeface="Arial" panose="020B0604020202020204" pitchFamily="34" charset="0"/>
              <a:ea typeface="Cambria" panose="02040503050406030204" pitchFamily="18" charset="0"/>
              <a:cs typeface="Arial" panose="020B0604020202020204" pitchFamily="34" charset="0"/>
            </a:rPr>
            <a:t>www.chantroisangtao.vn</a:t>
          </a:r>
          <a:endParaRPr lang="en-US" sz="2800" dirty="0">
            <a:solidFill>
              <a:srgbClr val="002060"/>
            </a:solidFill>
          </a:endParaRPr>
        </a:p>
      </dgm:t>
    </dgm:pt>
    <dgm:pt modelId="{4D0CC39A-36D0-4656-A232-64CA7A7AAFB3}" type="parTrans" cxnId="{24ACF049-9989-4CF0-8A93-3A775096FC2F}">
      <dgm:prSet/>
      <dgm:spPr/>
      <dgm:t>
        <a:bodyPr/>
        <a:lstStyle/>
        <a:p>
          <a:endParaRPr lang="en-US"/>
        </a:p>
      </dgm:t>
    </dgm:pt>
    <dgm:pt modelId="{D0A9A2EB-A3FC-4560-B910-9C0537101BC0}" type="sibTrans" cxnId="{24ACF049-9989-4CF0-8A93-3A775096FC2F}">
      <dgm:prSet/>
      <dgm:spPr/>
      <dgm:t>
        <a:bodyPr/>
        <a:lstStyle/>
        <a:p>
          <a:endParaRPr lang="en-US"/>
        </a:p>
      </dgm:t>
    </dgm:pt>
    <dgm:pt modelId="{DBBA26C4-0BB8-4488-89D4-494F8ED245B9}">
      <dgm:prSet phldrT="[Text]" custT="1"/>
      <dgm:spPr>
        <a:solidFill>
          <a:srgbClr val="92D050"/>
        </a:solidFill>
      </dgm:spPr>
      <dgm:t>
        <a:bodyPr/>
        <a:lstStyle/>
        <a:p>
          <a:r>
            <a:rPr lang="en-US" sz="2800" b="1" dirty="0">
              <a:solidFill>
                <a:srgbClr val="002060"/>
              </a:solidFill>
              <a:latin typeface="Arial" panose="020B0604020202020204" pitchFamily="34" charset="0"/>
              <a:ea typeface="Cambria" panose="02040503050406030204" pitchFamily="18" charset="0"/>
              <a:cs typeface="Arial" panose="020B0604020202020204" pitchFamily="34" charset="0"/>
            </a:rPr>
            <a:t>www.chantroisangtao.vn/hotro</a:t>
          </a:r>
          <a:endParaRPr lang="en-US" sz="2800" dirty="0">
            <a:solidFill>
              <a:srgbClr val="002060"/>
            </a:solidFill>
          </a:endParaRPr>
        </a:p>
      </dgm:t>
    </dgm:pt>
    <dgm:pt modelId="{505BD4D0-39C5-44F2-BD49-75D0EC206DE5}" type="parTrans" cxnId="{3D8E08F2-8C54-4F47-85D8-2CFB9796DAA5}">
      <dgm:prSet/>
      <dgm:spPr/>
      <dgm:t>
        <a:bodyPr/>
        <a:lstStyle/>
        <a:p>
          <a:endParaRPr lang="en-US"/>
        </a:p>
      </dgm:t>
    </dgm:pt>
    <dgm:pt modelId="{5164A40B-074E-4EDE-A2BD-554804B2D851}" type="sibTrans" cxnId="{3D8E08F2-8C54-4F47-85D8-2CFB9796DAA5}">
      <dgm:prSet/>
      <dgm:spPr/>
      <dgm:t>
        <a:bodyPr/>
        <a:lstStyle/>
        <a:p>
          <a:endParaRPr lang="en-US"/>
        </a:p>
      </dgm:t>
    </dgm:pt>
    <dgm:pt modelId="{324DF09C-8031-E442-B9B1-C69B480D1E21}">
      <dgm:prSet phldrT="[Text]" custT="1"/>
      <dgm:spPr>
        <a:solidFill>
          <a:srgbClr val="FFC000"/>
        </a:solidFill>
      </dgm:spPr>
      <dgm:t>
        <a:bodyPr/>
        <a:lstStyle/>
        <a:p>
          <a:r>
            <a:rPr lang="en-US" sz="2800" b="1" dirty="0" err="1">
              <a:solidFill>
                <a:srgbClr val="002060"/>
              </a:solidFill>
            </a:rPr>
            <a:t>Sachthietbigiaoduc.vn</a:t>
          </a:r>
          <a:endParaRPr lang="en-US" sz="2800" b="1" dirty="0">
            <a:solidFill>
              <a:srgbClr val="002060"/>
            </a:solidFill>
          </a:endParaRPr>
        </a:p>
      </dgm:t>
    </dgm:pt>
    <dgm:pt modelId="{61BDB289-801D-D049-9A69-1FFF35651B43}" type="parTrans" cxnId="{A5F19094-31F8-E244-88A2-C9FF65587660}">
      <dgm:prSet/>
      <dgm:spPr/>
      <dgm:t>
        <a:bodyPr/>
        <a:lstStyle/>
        <a:p>
          <a:endParaRPr lang="en-US"/>
        </a:p>
      </dgm:t>
    </dgm:pt>
    <dgm:pt modelId="{596EDFEB-5B7A-D846-A5E6-BE9BC2D9D350}" type="sibTrans" cxnId="{A5F19094-31F8-E244-88A2-C9FF65587660}">
      <dgm:prSet/>
      <dgm:spPr/>
      <dgm:t>
        <a:bodyPr/>
        <a:lstStyle/>
        <a:p>
          <a:endParaRPr lang="en-US"/>
        </a:p>
      </dgm:t>
    </dgm:pt>
    <dgm:pt modelId="{4C215D04-72B6-48D3-886C-5E8999CB78A5}" type="pres">
      <dgm:prSet presAssocID="{725055B5-B459-4A8B-83DD-97DB32B4D219}" presName="Name0" presStyleCnt="0">
        <dgm:presLayoutVars>
          <dgm:resizeHandles/>
        </dgm:presLayoutVars>
      </dgm:prSet>
      <dgm:spPr/>
    </dgm:pt>
    <dgm:pt modelId="{EBD18824-8849-47E0-B285-A593F8EF7F5B}" type="pres">
      <dgm:prSet presAssocID="{6255DE86-1D4D-4536-9C50-20D01C5B1D40}" presName="text" presStyleLbl="node1" presStyleIdx="0" presStyleCnt="5" custScaleX="191722" custScaleY="57071">
        <dgm:presLayoutVars>
          <dgm:bulletEnabled val="1"/>
        </dgm:presLayoutVars>
      </dgm:prSet>
      <dgm:spPr/>
      <dgm:t>
        <a:bodyPr/>
        <a:lstStyle/>
        <a:p>
          <a:endParaRPr lang="en-US"/>
        </a:p>
      </dgm:t>
    </dgm:pt>
    <dgm:pt modelId="{9EE9719A-226D-4EF3-BC29-4B8DDCBB8080}" type="pres">
      <dgm:prSet presAssocID="{2792B46E-62C0-42C0-BFCB-C1F74BAD2BF8}" presName="space" presStyleCnt="0"/>
      <dgm:spPr/>
    </dgm:pt>
    <dgm:pt modelId="{4D12741D-2AF0-4165-B696-5A9B09E4D47F}" type="pres">
      <dgm:prSet presAssocID="{AC73964B-A448-4A70-BD37-01A16157A490}" presName="text" presStyleLbl="node1" presStyleIdx="1" presStyleCnt="5" custScaleX="152758" custScaleY="52484">
        <dgm:presLayoutVars>
          <dgm:bulletEnabled val="1"/>
        </dgm:presLayoutVars>
      </dgm:prSet>
      <dgm:spPr/>
      <dgm:t>
        <a:bodyPr/>
        <a:lstStyle/>
        <a:p>
          <a:endParaRPr lang="en-US"/>
        </a:p>
      </dgm:t>
    </dgm:pt>
    <dgm:pt modelId="{A7B573A6-70E8-42FE-8FE1-62DB8E050C04}" type="pres">
      <dgm:prSet presAssocID="{F33E9803-9BC1-43CB-B5E0-CD5A754174E0}" presName="space" presStyleCnt="0"/>
      <dgm:spPr/>
    </dgm:pt>
    <dgm:pt modelId="{B87681B5-957B-45B1-BBF9-E6626082002E}" type="pres">
      <dgm:prSet presAssocID="{A25EC2C8-332C-43AE-9E1D-CFC246087488}" presName="text" presStyleLbl="node1" presStyleIdx="2" presStyleCnt="5" custScaleX="140857" custScaleY="50836">
        <dgm:presLayoutVars>
          <dgm:bulletEnabled val="1"/>
        </dgm:presLayoutVars>
      </dgm:prSet>
      <dgm:spPr/>
      <dgm:t>
        <a:bodyPr/>
        <a:lstStyle/>
        <a:p>
          <a:endParaRPr lang="en-US"/>
        </a:p>
      </dgm:t>
    </dgm:pt>
    <dgm:pt modelId="{0F6B5EB1-8F11-4587-ADDD-4AA4433912A5}" type="pres">
      <dgm:prSet presAssocID="{D0A9A2EB-A3FC-4560-B910-9C0537101BC0}" presName="space" presStyleCnt="0"/>
      <dgm:spPr/>
    </dgm:pt>
    <dgm:pt modelId="{DC022C15-5A9B-42B8-B301-A0658D70D3BF}" type="pres">
      <dgm:prSet presAssocID="{DBBA26C4-0BB8-4488-89D4-494F8ED245B9}" presName="text" presStyleLbl="node1" presStyleIdx="3" presStyleCnt="5" custScaleX="115033" custScaleY="57824">
        <dgm:presLayoutVars>
          <dgm:bulletEnabled val="1"/>
        </dgm:presLayoutVars>
      </dgm:prSet>
      <dgm:spPr/>
      <dgm:t>
        <a:bodyPr/>
        <a:lstStyle/>
        <a:p>
          <a:endParaRPr lang="en-US"/>
        </a:p>
      </dgm:t>
    </dgm:pt>
    <dgm:pt modelId="{FDF80F04-E2D9-B847-9EE1-BD25BC8C25C6}" type="pres">
      <dgm:prSet presAssocID="{5164A40B-074E-4EDE-A2BD-554804B2D851}" presName="space" presStyleCnt="0"/>
      <dgm:spPr/>
    </dgm:pt>
    <dgm:pt modelId="{BA527C34-8822-EB4C-B282-A962BA20CFC2}" type="pres">
      <dgm:prSet presAssocID="{324DF09C-8031-E442-B9B1-C69B480D1E21}" presName="text" presStyleLbl="node1" presStyleIdx="4" presStyleCnt="5" custScaleX="487320" custScaleY="54364">
        <dgm:presLayoutVars>
          <dgm:bulletEnabled val="1"/>
        </dgm:presLayoutVars>
      </dgm:prSet>
      <dgm:spPr/>
      <dgm:t>
        <a:bodyPr/>
        <a:lstStyle/>
        <a:p>
          <a:endParaRPr lang="en-US"/>
        </a:p>
      </dgm:t>
    </dgm:pt>
  </dgm:ptLst>
  <dgm:cxnLst>
    <dgm:cxn modelId="{A4F36CD4-FB64-4D88-A936-96AE43FCBF26}" type="presOf" srcId="{AC73964B-A448-4A70-BD37-01A16157A490}" destId="{4D12741D-2AF0-4165-B696-5A9B09E4D47F}" srcOrd="0" destOrd="0" presId="urn:diagrams.loki3.com/VaryingWidthList"/>
    <dgm:cxn modelId="{3D8E08F2-8C54-4F47-85D8-2CFB9796DAA5}" srcId="{725055B5-B459-4A8B-83DD-97DB32B4D219}" destId="{DBBA26C4-0BB8-4488-89D4-494F8ED245B9}" srcOrd="3" destOrd="0" parTransId="{505BD4D0-39C5-44F2-BD49-75D0EC206DE5}" sibTransId="{5164A40B-074E-4EDE-A2BD-554804B2D851}"/>
    <dgm:cxn modelId="{243287F7-66D6-418A-8D1C-87BC5A428E63}" type="presOf" srcId="{6255DE86-1D4D-4536-9C50-20D01C5B1D40}" destId="{EBD18824-8849-47E0-B285-A593F8EF7F5B}" srcOrd="0" destOrd="0" presId="urn:diagrams.loki3.com/VaryingWidthList"/>
    <dgm:cxn modelId="{29CFD5F5-8A37-4B47-96C8-1A26C337FACC}" type="presOf" srcId="{324DF09C-8031-E442-B9B1-C69B480D1E21}" destId="{BA527C34-8822-EB4C-B282-A962BA20CFC2}" srcOrd="0" destOrd="0" presId="urn:diagrams.loki3.com/VaryingWidthList"/>
    <dgm:cxn modelId="{A5F19094-31F8-E244-88A2-C9FF65587660}" srcId="{725055B5-B459-4A8B-83DD-97DB32B4D219}" destId="{324DF09C-8031-E442-B9B1-C69B480D1E21}" srcOrd="4" destOrd="0" parTransId="{61BDB289-801D-D049-9A69-1FFF35651B43}" sibTransId="{596EDFEB-5B7A-D846-A5E6-BE9BC2D9D350}"/>
    <dgm:cxn modelId="{BBB489AA-9E42-4A31-8DB6-8DDCD6E656FD}" type="presOf" srcId="{A25EC2C8-332C-43AE-9E1D-CFC246087488}" destId="{B87681B5-957B-45B1-BBF9-E6626082002E}" srcOrd="0" destOrd="0" presId="urn:diagrams.loki3.com/VaryingWidthList"/>
    <dgm:cxn modelId="{7CAA3664-2664-433A-A587-44D268679AC1}" srcId="{725055B5-B459-4A8B-83DD-97DB32B4D219}" destId="{AC73964B-A448-4A70-BD37-01A16157A490}" srcOrd="1" destOrd="0" parTransId="{7114270E-BC03-4306-B7D2-DFBF55795B2D}" sibTransId="{F33E9803-9BC1-43CB-B5E0-CD5A754174E0}"/>
    <dgm:cxn modelId="{24ACF049-9989-4CF0-8A93-3A775096FC2F}" srcId="{725055B5-B459-4A8B-83DD-97DB32B4D219}" destId="{A25EC2C8-332C-43AE-9E1D-CFC246087488}" srcOrd="2" destOrd="0" parTransId="{4D0CC39A-36D0-4656-A232-64CA7A7AAFB3}" sibTransId="{D0A9A2EB-A3FC-4560-B910-9C0537101BC0}"/>
    <dgm:cxn modelId="{08D3F7E4-9D34-4A64-974E-752B1E75141E}" type="presOf" srcId="{725055B5-B459-4A8B-83DD-97DB32B4D219}" destId="{4C215D04-72B6-48D3-886C-5E8999CB78A5}" srcOrd="0" destOrd="0" presId="urn:diagrams.loki3.com/VaryingWidthList"/>
    <dgm:cxn modelId="{5E7A165B-206F-4EA5-A4E5-C69B8CA3BBAC}" srcId="{725055B5-B459-4A8B-83DD-97DB32B4D219}" destId="{6255DE86-1D4D-4536-9C50-20D01C5B1D40}" srcOrd="0" destOrd="0" parTransId="{833B6948-A7F9-4F8A-94CF-0D81FB09BB23}" sibTransId="{2792B46E-62C0-42C0-BFCB-C1F74BAD2BF8}"/>
    <dgm:cxn modelId="{7D323A8C-0D75-4789-95E3-26042F68EE3A}" type="presOf" srcId="{DBBA26C4-0BB8-4488-89D4-494F8ED245B9}" destId="{DC022C15-5A9B-42B8-B301-A0658D70D3BF}" srcOrd="0" destOrd="0" presId="urn:diagrams.loki3.com/VaryingWidthList"/>
    <dgm:cxn modelId="{110CC1FE-DA4F-4B3D-B3F1-D00E6139F5B0}" type="presParOf" srcId="{4C215D04-72B6-48D3-886C-5E8999CB78A5}" destId="{EBD18824-8849-47E0-B285-A593F8EF7F5B}" srcOrd="0" destOrd="0" presId="urn:diagrams.loki3.com/VaryingWidthList"/>
    <dgm:cxn modelId="{21D48851-92A8-4D73-8788-D8074A5F15E1}" type="presParOf" srcId="{4C215D04-72B6-48D3-886C-5E8999CB78A5}" destId="{9EE9719A-226D-4EF3-BC29-4B8DDCBB8080}" srcOrd="1" destOrd="0" presId="urn:diagrams.loki3.com/VaryingWidthList"/>
    <dgm:cxn modelId="{966EA96C-E030-4863-8388-FE6723B4192E}" type="presParOf" srcId="{4C215D04-72B6-48D3-886C-5E8999CB78A5}" destId="{4D12741D-2AF0-4165-B696-5A9B09E4D47F}" srcOrd="2" destOrd="0" presId="urn:diagrams.loki3.com/VaryingWidthList"/>
    <dgm:cxn modelId="{5DC40AC1-08A1-48C3-A112-6B67AB801A48}" type="presParOf" srcId="{4C215D04-72B6-48D3-886C-5E8999CB78A5}" destId="{A7B573A6-70E8-42FE-8FE1-62DB8E050C04}" srcOrd="3" destOrd="0" presId="urn:diagrams.loki3.com/VaryingWidthList"/>
    <dgm:cxn modelId="{2B96DEC4-2A76-44BF-A407-9CBB5AE0E206}" type="presParOf" srcId="{4C215D04-72B6-48D3-886C-5E8999CB78A5}" destId="{B87681B5-957B-45B1-BBF9-E6626082002E}" srcOrd="4" destOrd="0" presId="urn:diagrams.loki3.com/VaryingWidthList"/>
    <dgm:cxn modelId="{D1517D9C-D2EB-4BF8-BA9F-FD407D524291}" type="presParOf" srcId="{4C215D04-72B6-48D3-886C-5E8999CB78A5}" destId="{0F6B5EB1-8F11-4587-ADDD-4AA4433912A5}" srcOrd="5" destOrd="0" presId="urn:diagrams.loki3.com/VaryingWidthList"/>
    <dgm:cxn modelId="{8F4256A9-0EFE-40E7-B762-E9C5DAA12836}" type="presParOf" srcId="{4C215D04-72B6-48D3-886C-5E8999CB78A5}" destId="{DC022C15-5A9B-42B8-B301-A0658D70D3BF}" srcOrd="6" destOrd="0" presId="urn:diagrams.loki3.com/VaryingWidthList"/>
    <dgm:cxn modelId="{02393ECA-476C-EA4C-86FA-89BC77B47C0B}" type="presParOf" srcId="{4C215D04-72B6-48D3-886C-5E8999CB78A5}" destId="{FDF80F04-E2D9-B847-9EE1-BD25BC8C25C6}" srcOrd="7" destOrd="0" presId="urn:diagrams.loki3.com/VaryingWidthList"/>
    <dgm:cxn modelId="{4753A9BF-DEC8-5049-BF24-BABD09758D2D}" type="presParOf" srcId="{4C215D04-72B6-48D3-886C-5E8999CB78A5}" destId="{BA527C34-8822-EB4C-B282-A962BA20CFC2}" srcOrd="8" destOrd="0" presId="urn:diagrams.loki3.com/VaryingWidth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6A7F5C8-D2F4-43BA-B682-E851C98525B8}"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AB137D2F-3642-4324-B186-774EAEDF2DB0}">
      <dgm:prSet phldrT="[Text]">
        <dgm:style>
          <a:lnRef idx="2">
            <a:schemeClr val="accent1">
              <a:shade val="50000"/>
            </a:schemeClr>
          </a:lnRef>
          <a:fillRef idx="1">
            <a:schemeClr val="accent1"/>
          </a:fillRef>
          <a:effectRef idx="0">
            <a:schemeClr val="accent1"/>
          </a:effectRef>
          <a:fontRef idx="minor">
            <a:schemeClr val="lt1"/>
          </a:fontRef>
        </dgm:style>
      </dgm:prSet>
      <dgm:spPr>
        <a:solidFill>
          <a:schemeClr val="accent5">
            <a:lumMod val="60000"/>
            <a:lumOff val="40000"/>
          </a:schemeClr>
        </a:solidFill>
      </dgm:spPr>
      <dgm:t>
        <a:bodyPr/>
        <a:lstStyle/>
        <a:p>
          <a:r>
            <a:rPr lang="en-US" dirty="0"/>
            <a:t>1</a:t>
          </a:r>
        </a:p>
      </dgm:t>
    </dgm:pt>
    <dgm:pt modelId="{EBD0AD59-CD2F-4ACC-8A5A-3EAEE641F363}" type="parTrans" cxnId="{A44D6CDB-BE4A-4779-9E58-32D69D17C384}">
      <dgm:prSet/>
      <dgm:spPr/>
      <dgm:t>
        <a:bodyPr/>
        <a:lstStyle/>
        <a:p>
          <a:endParaRPr lang="en-US"/>
        </a:p>
      </dgm:t>
    </dgm:pt>
    <dgm:pt modelId="{4137A093-4C09-4784-8B6B-9997B2B26BE4}" type="sibTrans" cxnId="{A44D6CDB-BE4A-4779-9E58-32D69D17C384}">
      <dgm:prSet/>
      <dgm:spPr/>
      <dgm:t>
        <a:bodyPr/>
        <a:lstStyle/>
        <a:p>
          <a:endParaRPr lang="en-US"/>
        </a:p>
      </dgm:t>
    </dgm:pt>
    <dgm:pt modelId="{BDCE2A5D-DAED-4122-9EA8-FB508EE0551E}">
      <dgm:prSet phldrT="[Text]"/>
      <dgm:spPr>
        <a:solidFill>
          <a:schemeClr val="accent5">
            <a:lumMod val="60000"/>
            <a:lumOff val="40000"/>
            <a:alpha val="90000"/>
          </a:schemeClr>
        </a:solidFill>
      </dgm:spPr>
      <dgm:t>
        <a:bodyPr/>
        <a:lstStyle/>
        <a:p>
          <a:pPr rtl="0"/>
          <a:r>
            <a:rPr kumimoji="0" lang="vi-VN" b="1" i="0" u="none" strike="noStrike" cap="none" spc="0" normalizeH="0" baseline="0" noProof="0" dirty="0">
              <a:ln>
                <a:noFill/>
              </a:ln>
              <a:solidFill>
                <a:srgbClr val="002060"/>
              </a:solidFill>
              <a:effectLst/>
              <a:uLnTx/>
              <a:uFillTx/>
              <a:latin typeface="Arial" panose="020B0604020202020204" pitchFamily="34" charset="0"/>
              <a:ea typeface="+mn-ea"/>
              <a:cs typeface="+mn-cs"/>
            </a:rPr>
            <a:t>Thuận lợi trong </a:t>
          </a:r>
          <a:r>
            <a:rPr kumimoji="0" lang="en-US" b="1" i="0" u="none" strike="noStrike" cap="none" spc="0" normalizeH="0" baseline="0" noProof="0" dirty="0" err="1">
              <a:ln>
                <a:noFill/>
              </a:ln>
              <a:solidFill>
                <a:srgbClr val="002060"/>
              </a:solidFill>
              <a:effectLst/>
              <a:uLnTx/>
              <a:uFillTx/>
              <a:latin typeface="Aaril"/>
              <a:ea typeface="+mn-ea"/>
              <a:cs typeface="+mn-cs"/>
            </a:rPr>
            <a:t>việc</a:t>
          </a:r>
          <a:r>
            <a:rPr kumimoji="0" lang="en-US" b="1" i="0" u="none" strike="noStrike" cap="none" spc="0" normalizeH="0" baseline="0" noProof="0" dirty="0">
              <a:ln>
                <a:noFill/>
              </a:ln>
              <a:solidFill>
                <a:srgbClr val="002060"/>
              </a:solidFill>
              <a:effectLst/>
              <a:uLnTx/>
              <a:uFillTx/>
              <a:latin typeface="Calibri" panose="020F0502020204030204"/>
              <a:ea typeface="+mn-ea"/>
              <a:cs typeface="+mn-cs"/>
            </a:rPr>
            <a:t> </a:t>
          </a:r>
          <a:r>
            <a:rPr kumimoji="0" lang="vi-VN" b="1" i="0" u="none" strike="noStrike" cap="none" spc="0" normalizeH="0" baseline="0" noProof="0" dirty="0">
              <a:ln>
                <a:noFill/>
              </a:ln>
              <a:solidFill>
                <a:srgbClr val="002060"/>
              </a:solidFill>
              <a:effectLst/>
              <a:uLnTx/>
              <a:uFillTx/>
              <a:latin typeface="Arial" panose="020B0604020202020204" pitchFamily="34" charset="0"/>
              <a:ea typeface="+mn-ea"/>
              <a:cs typeface="+mn-cs"/>
            </a:rPr>
            <a:t>xây dựng kế hoạch </a:t>
          </a:r>
          <a:r>
            <a:rPr kumimoji="0" lang="en-US" b="1" i="0" u="none" strike="noStrike" cap="none" spc="0" normalizeH="0" baseline="0" noProof="0" dirty="0" err="1">
              <a:ln>
                <a:noFill/>
              </a:ln>
              <a:solidFill>
                <a:srgbClr val="002060"/>
              </a:solidFill>
              <a:effectLst/>
              <a:uLnTx/>
              <a:uFillTx/>
              <a:latin typeface="Aaril"/>
              <a:ea typeface="+mn-ea"/>
              <a:cs typeface="+mn-cs"/>
            </a:rPr>
            <a:t>dạy</a:t>
          </a:r>
          <a:r>
            <a:rPr kumimoji="0" lang="en-US" b="1" i="0" u="none" strike="noStrike" cap="none" spc="0" normalizeH="0" baseline="0" noProof="0" dirty="0">
              <a:ln>
                <a:noFill/>
              </a:ln>
              <a:solidFill>
                <a:srgbClr val="002060"/>
              </a:solidFill>
              <a:effectLst/>
              <a:uLnTx/>
              <a:uFillTx/>
              <a:latin typeface="Aaril"/>
              <a:ea typeface="+mn-ea"/>
              <a:cs typeface="+mn-cs"/>
            </a:rPr>
            <a:t> </a:t>
          </a:r>
          <a:r>
            <a:rPr kumimoji="0" lang="en-US" b="1" i="0" u="none" strike="noStrike" cap="none" spc="0" normalizeH="0" baseline="0" noProof="0" dirty="0" err="1">
              <a:ln>
                <a:noFill/>
              </a:ln>
              <a:solidFill>
                <a:srgbClr val="002060"/>
              </a:solidFill>
              <a:effectLst/>
              <a:uLnTx/>
              <a:uFillTx/>
              <a:latin typeface="Aaril"/>
              <a:ea typeface="+mn-ea"/>
              <a:cs typeface="+mn-cs"/>
            </a:rPr>
            <a:t>học</a:t>
          </a:r>
          <a:r>
            <a:rPr kumimoji="0" lang="en-US" b="1" i="0" u="none" strike="noStrike" cap="none" spc="0" normalizeH="0" baseline="0" noProof="0" dirty="0">
              <a:ln>
                <a:noFill/>
              </a:ln>
              <a:solidFill>
                <a:srgbClr val="002060"/>
              </a:solidFill>
              <a:effectLst/>
              <a:uLnTx/>
              <a:uFillTx/>
              <a:latin typeface="Aaril"/>
              <a:ea typeface="+mn-ea"/>
              <a:cs typeface="+mn-cs"/>
            </a:rPr>
            <a:t>.</a:t>
          </a:r>
          <a:endParaRPr lang="en-US" dirty="0"/>
        </a:p>
      </dgm:t>
    </dgm:pt>
    <dgm:pt modelId="{503D21DA-2E3F-497B-9B23-0590667D5186}" type="sibTrans" cxnId="{91FD5415-0E50-41AA-8691-5914AE4786EA}">
      <dgm:prSet/>
      <dgm:spPr/>
      <dgm:t>
        <a:bodyPr/>
        <a:lstStyle/>
        <a:p>
          <a:endParaRPr lang="en-US"/>
        </a:p>
      </dgm:t>
    </dgm:pt>
    <dgm:pt modelId="{C0DED3E3-8766-46E5-8994-D202569DCFCB}" type="parTrans" cxnId="{91FD5415-0E50-41AA-8691-5914AE4786EA}">
      <dgm:prSet/>
      <dgm:spPr/>
      <dgm:t>
        <a:bodyPr/>
        <a:lstStyle/>
        <a:p>
          <a:endParaRPr lang="en-US"/>
        </a:p>
      </dgm:t>
    </dgm:pt>
    <dgm:pt modelId="{B69A9CF3-B10E-4250-B3D6-1BA388CAD715}">
      <dgm:prSet phldrT="[Text]">
        <dgm:style>
          <a:lnRef idx="2">
            <a:schemeClr val="accent2">
              <a:shade val="50000"/>
            </a:schemeClr>
          </a:lnRef>
          <a:fillRef idx="1">
            <a:schemeClr val="accent2"/>
          </a:fillRef>
          <a:effectRef idx="0">
            <a:schemeClr val="accent2"/>
          </a:effectRef>
          <a:fontRef idx="minor">
            <a:schemeClr val="lt1"/>
          </a:fontRef>
        </dgm:style>
      </dgm:prSet>
      <dgm:spPr>
        <a:solidFill>
          <a:schemeClr val="accent4">
            <a:lumMod val="75000"/>
          </a:schemeClr>
        </a:solidFill>
      </dgm:spPr>
      <dgm:t>
        <a:bodyPr/>
        <a:lstStyle/>
        <a:p>
          <a:r>
            <a:rPr lang="en-US" dirty="0"/>
            <a:t>2</a:t>
          </a:r>
        </a:p>
      </dgm:t>
    </dgm:pt>
    <dgm:pt modelId="{5073044E-585C-4ED6-9E4F-EAD562FAD64E}" type="sibTrans" cxnId="{358B6840-DD6B-47C7-B16B-017B8525593D}">
      <dgm:prSet/>
      <dgm:spPr/>
      <dgm:t>
        <a:bodyPr/>
        <a:lstStyle/>
        <a:p>
          <a:endParaRPr lang="en-US"/>
        </a:p>
      </dgm:t>
    </dgm:pt>
    <dgm:pt modelId="{7A81072F-C67B-4286-8724-96A4BE7CFB5D}" type="parTrans" cxnId="{358B6840-DD6B-47C7-B16B-017B8525593D}">
      <dgm:prSet/>
      <dgm:spPr/>
      <dgm:t>
        <a:bodyPr/>
        <a:lstStyle/>
        <a:p>
          <a:endParaRPr lang="en-US"/>
        </a:p>
      </dgm:t>
    </dgm:pt>
    <dgm:pt modelId="{DAF0781C-3B34-464E-82F8-135B9F970DBB}">
      <dgm:prSet/>
      <dgm:spPr>
        <a:solidFill>
          <a:schemeClr val="accent4">
            <a:lumMod val="75000"/>
            <a:alpha val="90000"/>
          </a:schemeClr>
        </a:solidFill>
      </dgm:spPr>
      <dgm:t>
        <a:bodyPr/>
        <a:lstStyle/>
        <a:p>
          <a:pPr rtl="0"/>
          <a:r>
            <a:rPr kumimoji="0" lang="en-US" b="1" i="0" u="none" strike="noStrike" cap="none" spc="0" normalizeH="0" baseline="0" noProof="0" dirty="0" err="1">
              <a:ln>
                <a:noFill/>
              </a:ln>
              <a:solidFill>
                <a:srgbClr val="002060"/>
              </a:solidFill>
              <a:effectLst/>
              <a:uLnTx/>
              <a:uFillTx/>
              <a:latin typeface="Aaril"/>
              <a:ea typeface="+mn-ea"/>
              <a:cs typeface="+mn-cs"/>
            </a:rPr>
            <a:t>Phù</a:t>
          </a:r>
          <a:r>
            <a:rPr kumimoji="0" lang="en-US" b="1" i="0" u="none" strike="noStrike" cap="none" spc="0" normalizeH="0" baseline="0" noProof="0" dirty="0">
              <a:ln>
                <a:noFill/>
              </a:ln>
              <a:solidFill>
                <a:srgbClr val="002060"/>
              </a:solidFill>
              <a:effectLst/>
              <a:uLnTx/>
              <a:uFillTx/>
              <a:latin typeface="Aaril"/>
              <a:ea typeface="+mn-ea"/>
              <a:cs typeface="+mn-cs"/>
            </a:rPr>
            <a:t> </a:t>
          </a:r>
          <a:r>
            <a:rPr kumimoji="0" lang="en-US" b="1" i="0" u="none" strike="noStrike" cap="none" spc="0" normalizeH="0" baseline="0" noProof="0" dirty="0" err="1">
              <a:ln>
                <a:noFill/>
              </a:ln>
              <a:solidFill>
                <a:srgbClr val="002060"/>
              </a:solidFill>
              <a:effectLst/>
              <a:uLnTx/>
              <a:uFillTx/>
              <a:latin typeface="Aaril"/>
              <a:ea typeface="+mn-ea"/>
              <a:cs typeface="+mn-cs"/>
            </a:rPr>
            <a:t>hợp</a:t>
          </a:r>
          <a:r>
            <a:rPr kumimoji="0" lang="en-US" b="1" i="0" u="none" strike="noStrike" cap="none" spc="0" normalizeH="0" baseline="0" noProof="0" dirty="0">
              <a:ln>
                <a:noFill/>
              </a:ln>
              <a:solidFill>
                <a:srgbClr val="002060"/>
              </a:solidFill>
              <a:effectLst/>
              <a:uLnTx/>
              <a:uFillTx/>
              <a:latin typeface="Aaril"/>
              <a:ea typeface="+mn-ea"/>
              <a:cs typeface="+mn-cs"/>
            </a:rPr>
            <a:t> </a:t>
          </a:r>
          <a:r>
            <a:rPr kumimoji="0" lang="en-US" b="1" i="0" u="none" strike="noStrike" cap="none" spc="0" normalizeH="0" baseline="0" noProof="0" dirty="0" err="1">
              <a:ln>
                <a:noFill/>
              </a:ln>
              <a:solidFill>
                <a:srgbClr val="002060"/>
              </a:solidFill>
              <a:effectLst/>
              <a:uLnTx/>
              <a:uFillTx/>
              <a:latin typeface="Aaril"/>
              <a:ea typeface="+mn-ea"/>
              <a:cs typeface="+mn-cs"/>
            </a:rPr>
            <a:t>mọi</a:t>
          </a:r>
          <a:r>
            <a:rPr kumimoji="0" lang="en-US" b="1" i="0" u="none" strike="noStrike" cap="none" spc="0" normalizeH="0" noProof="0" dirty="0">
              <a:ln>
                <a:noFill/>
              </a:ln>
              <a:solidFill>
                <a:srgbClr val="002060"/>
              </a:solidFill>
              <a:effectLst/>
              <a:uLnTx/>
              <a:uFillTx/>
              <a:latin typeface="Aaril"/>
              <a:ea typeface="+mn-ea"/>
              <a:cs typeface="+mn-cs"/>
            </a:rPr>
            <a:t> </a:t>
          </a:r>
          <a:r>
            <a:rPr kumimoji="0" lang="vi-VN" b="1" i="0" u="none" strike="noStrike" cap="none" spc="0" normalizeH="0" baseline="0" noProof="0" dirty="0">
              <a:ln>
                <a:noFill/>
              </a:ln>
              <a:solidFill>
                <a:srgbClr val="002060"/>
              </a:solidFill>
              <a:effectLst/>
              <a:uLnTx/>
              <a:uFillTx/>
              <a:latin typeface="Arial" panose="020B0604020202020204" pitchFamily="34" charset="0"/>
              <a:ea typeface="+mn-ea"/>
              <a:cs typeface="+mn-cs"/>
            </a:rPr>
            <a:t>điều kiện cơ sở vật chất và đối tượng giáo viên, học sinh. HS dễ học, GV dễ dạy. </a:t>
          </a:r>
          <a:endParaRPr lang="en-US" dirty="0"/>
        </a:p>
      </dgm:t>
    </dgm:pt>
    <dgm:pt modelId="{569D8224-A503-4489-876A-3695C6BB899E}" type="sibTrans" cxnId="{2D70B49D-5EA2-4AE1-ACBF-76806BE1A37C}">
      <dgm:prSet/>
      <dgm:spPr/>
      <dgm:t>
        <a:bodyPr/>
        <a:lstStyle/>
        <a:p>
          <a:endParaRPr lang="en-US"/>
        </a:p>
      </dgm:t>
    </dgm:pt>
    <dgm:pt modelId="{9FBA41B2-07BC-41FF-8461-E5EA79F0E722}" type="parTrans" cxnId="{2D70B49D-5EA2-4AE1-ACBF-76806BE1A37C}">
      <dgm:prSet/>
      <dgm:spPr/>
      <dgm:t>
        <a:bodyPr/>
        <a:lstStyle/>
        <a:p>
          <a:endParaRPr lang="en-US"/>
        </a:p>
      </dgm:t>
    </dgm:pt>
    <dgm:pt modelId="{D94EA060-C46F-4A36-99D9-2D1D9109CC19}">
      <dgm:prSet phldrT="[Text]">
        <dgm:style>
          <a:lnRef idx="2">
            <a:schemeClr val="accent4">
              <a:shade val="50000"/>
            </a:schemeClr>
          </a:lnRef>
          <a:fillRef idx="1">
            <a:schemeClr val="accent4"/>
          </a:fillRef>
          <a:effectRef idx="0">
            <a:schemeClr val="accent4"/>
          </a:effectRef>
          <a:fontRef idx="minor">
            <a:schemeClr val="lt1"/>
          </a:fontRef>
        </dgm:style>
      </dgm:prSet>
      <dgm:spPr/>
      <dgm:t>
        <a:bodyPr/>
        <a:lstStyle/>
        <a:p>
          <a:r>
            <a:rPr lang="en-US" dirty="0"/>
            <a:t>3</a:t>
          </a:r>
        </a:p>
      </dgm:t>
    </dgm:pt>
    <dgm:pt modelId="{B6DAB6F2-8BAC-4240-82A2-C06E58B11283}" type="sibTrans" cxnId="{930654DE-05B5-4867-8C2E-9DFE0C7B9728}">
      <dgm:prSet/>
      <dgm:spPr/>
      <dgm:t>
        <a:bodyPr/>
        <a:lstStyle/>
        <a:p>
          <a:endParaRPr lang="en-US"/>
        </a:p>
      </dgm:t>
    </dgm:pt>
    <dgm:pt modelId="{9272DF75-4B01-443C-97E1-B1ACE451624E}" type="parTrans" cxnId="{930654DE-05B5-4867-8C2E-9DFE0C7B9728}">
      <dgm:prSet/>
      <dgm:spPr/>
      <dgm:t>
        <a:bodyPr/>
        <a:lstStyle/>
        <a:p>
          <a:endParaRPr lang="en-US"/>
        </a:p>
      </dgm:t>
    </dgm:pt>
    <dgm:pt modelId="{E6E6700A-B996-4129-8D9E-F79CE6608083}">
      <dgm:prSet/>
      <dgm:spPr>
        <a:solidFill>
          <a:schemeClr val="accent6">
            <a:alpha val="90000"/>
          </a:schemeClr>
        </a:solidFill>
      </dgm:spPr>
      <dgm:t>
        <a:bodyPr/>
        <a:lstStyle/>
        <a:p>
          <a:pPr marL="0" marR="0" indent="0" defTabSz="914400" rtl="0" eaLnBrk="1" fontAlgn="auto" latinLnBrk="0" hangingPunct="1">
            <a:lnSpc>
              <a:spcPct val="100000"/>
            </a:lnSpc>
            <a:spcBef>
              <a:spcPts val="0"/>
            </a:spcBef>
            <a:spcAft>
              <a:spcPts val="0"/>
            </a:spcAft>
            <a:buClrTx/>
            <a:buSzTx/>
            <a:buFontTx/>
            <a:buNone/>
            <a:tabLst/>
            <a:defRPr/>
          </a:pPr>
          <a:r>
            <a:rPr kumimoji="0" lang="en-US" b="1" i="0" u="none" strike="noStrike" cap="none" spc="0" normalizeH="0" baseline="0" noProof="0" dirty="0">
              <a:ln>
                <a:noFill/>
              </a:ln>
              <a:solidFill>
                <a:srgbClr val="002060"/>
              </a:solidFill>
              <a:effectLst/>
              <a:uLnTx/>
              <a:uFillTx/>
              <a:latin typeface="Aaril"/>
              <a:ea typeface="+mn-ea"/>
              <a:cs typeface="+mn-cs"/>
            </a:rPr>
            <a:t> </a:t>
          </a:r>
          <a:r>
            <a:rPr kumimoji="0" lang="en-US" b="1" i="0" u="none" strike="noStrike" cap="none" spc="0" normalizeH="0" baseline="0" noProof="0" dirty="0" err="1">
              <a:ln>
                <a:noFill/>
              </a:ln>
              <a:solidFill>
                <a:srgbClr val="002060"/>
              </a:solidFill>
              <a:effectLst/>
              <a:uLnTx/>
              <a:uFillTx/>
              <a:latin typeface="Aaril"/>
              <a:ea typeface="+mn-ea"/>
              <a:cs typeface="+mn-cs"/>
            </a:rPr>
            <a:t>Nhà</a:t>
          </a:r>
          <a:r>
            <a:rPr kumimoji="0" lang="en-US" b="1" i="0" u="none" strike="noStrike" cap="none" spc="0" normalizeH="0" baseline="0" noProof="0" dirty="0">
              <a:ln>
                <a:noFill/>
              </a:ln>
              <a:solidFill>
                <a:srgbClr val="002060"/>
              </a:solidFill>
              <a:effectLst/>
              <a:uLnTx/>
              <a:uFillTx/>
              <a:latin typeface="Aaril"/>
              <a:ea typeface="+mn-ea"/>
              <a:cs typeface="+mn-cs"/>
            </a:rPr>
            <a:t> </a:t>
          </a:r>
          <a:r>
            <a:rPr kumimoji="0" lang="en-US" b="1" i="0" u="none" strike="noStrike" cap="none" spc="0" normalizeH="0" baseline="0" noProof="0" dirty="0" err="1">
              <a:ln>
                <a:noFill/>
              </a:ln>
              <a:solidFill>
                <a:srgbClr val="002060"/>
              </a:solidFill>
              <a:effectLst/>
              <a:uLnTx/>
              <a:uFillTx/>
              <a:latin typeface="Aaril"/>
              <a:ea typeface="+mn-ea"/>
              <a:cs typeface="+mn-cs"/>
            </a:rPr>
            <a:t>xuất</a:t>
          </a:r>
          <a:r>
            <a:rPr kumimoji="0" lang="en-US" b="1" i="0" u="none" strike="noStrike" cap="none" spc="0" normalizeH="0" baseline="0" noProof="0" dirty="0">
              <a:ln>
                <a:noFill/>
              </a:ln>
              <a:solidFill>
                <a:srgbClr val="002060"/>
              </a:solidFill>
              <a:effectLst/>
              <a:uLnTx/>
              <a:uFillTx/>
              <a:latin typeface="Aaril"/>
              <a:ea typeface="+mn-ea"/>
              <a:cs typeface="+mn-cs"/>
            </a:rPr>
            <a:t> </a:t>
          </a:r>
          <a:r>
            <a:rPr kumimoji="0" lang="en-US" b="1" i="0" u="none" strike="noStrike" cap="none" spc="0" normalizeH="0" baseline="0" noProof="0" dirty="0" err="1">
              <a:ln>
                <a:noFill/>
              </a:ln>
              <a:solidFill>
                <a:srgbClr val="002060"/>
              </a:solidFill>
              <a:effectLst/>
              <a:uLnTx/>
              <a:uFillTx/>
              <a:latin typeface="Aaril"/>
              <a:ea typeface="+mn-ea"/>
              <a:cs typeface="+mn-cs"/>
            </a:rPr>
            <a:t>bản</a:t>
          </a:r>
          <a:r>
            <a:rPr kumimoji="0" lang="en-US" b="1" i="0" u="none" strike="noStrike" cap="none" spc="0" normalizeH="0" baseline="0" noProof="0" dirty="0">
              <a:ln>
                <a:noFill/>
              </a:ln>
              <a:solidFill>
                <a:srgbClr val="002060"/>
              </a:solidFill>
              <a:effectLst/>
              <a:uLnTx/>
              <a:uFillTx/>
              <a:latin typeface="Aaril"/>
              <a:ea typeface="+mn-ea"/>
              <a:cs typeface="+mn-cs"/>
            </a:rPr>
            <a:t> </a:t>
          </a:r>
          <a:r>
            <a:rPr kumimoji="0" lang="en-US" b="1" i="0" u="none" strike="noStrike" cap="none" spc="0" normalizeH="0" baseline="0" noProof="0" dirty="0" err="1">
              <a:ln>
                <a:noFill/>
              </a:ln>
              <a:solidFill>
                <a:srgbClr val="002060"/>
              </a:solidFill>
              <a:effectLst/>
              <a:uLnTx/>
              <a:uFillTx/>
              <a:latin typeface="Aaril"/>
              <a:ea typeface="+mn-ea"/>
              <a:cs typeface="+mn-cs"/>
            </a:rPr>
            <a:t>và</a:t>
          </a:r>
          <a:r>
            <a:rPr kumimoji="0" lang="en-US" b="1" i="0" u="none" strike="noStrike" cap="none" spc="0" normalizeH="0" baseline="0" noProof="0" dirty="0">
              <a:ln>
                <a:noFill/>
              </a:ln>
              <a:solidFill>
                <a:srgbClr val="002060"/>
              </a:solidFill>
              <a:effectLst/>
              <a:uLnTx/>
              <a:uFillTx/>
              <a:latin typeface="Aaril"/>
              <a:ea typeface="+mn-ea"/>
              <a:cs typeface="+mn-cs"/>
            </a:rPr>
            <a:t> c</a:t>
          </a:r>
          <a:r>
            <a:rPr kumimoji="0" lang="vi-VN" b="1" i="0" u="none" strike="noStrike" cap="none" spc="0" normalizeH="0" baseline="0" noProof="0" dirty="0">
              <a:ln>
                <a:noFill/>
              </a:ln>
              <a:solidFill>
                <a:srgbClr val="002060"/>
              </a:solidFill>
              <a:effectLst/>
              <a:uLnTx/>
              <a:uFillTx/>
              <a:latin typeface="+mn-lt"/>
              <a:ea typeface="+mn-ea"/>
              <a:cs typeface="+mn-cs"/>
            </a:rPr>
            <a:t>ác tác giả luôn đồng hành cùng các GV và HS</a:t>
          </a:r>
          <a:r>
            <a:rPr kumimoji="0" lang="en-US" b="1" i="0" u="none" strike="noStrike" cap="none" spc="0" normalizeH="0" baseline="0" noProof="0" dirty="0">
              <a:ln>
                <a:noFill/>
              </a:ln>
              <a:solidFill>
                <a:srgbClr val="002060"/>
              </a:solidFill>
              <a:effectLst/>
              <a:uLnTx/>
              <a:uFillTx/>
              <a:latin typeface="+mn-lt"/>
              <a:ea typeface="+mn-ea"/>
              <a:cs typeface="+mn-cs"/>
            </a:rPr>
            <a:t>.</a:t>
          </a:r>
          <a:endParaRPr lang="en-US" dirty="0"/>
        </a:p>
      </dgm:t>
    </dgm:pt>
    <dgm:pt modelId="{2CA3E1D3-2CB5-481A-AB60-BF54CF81AC80}" type="sibTrans" cxnId="{DF8D0AFF-B3C2-48A7-8784-9ECE9BEBA7F8}">
      <dgm:prSet/>
      <dgm:spPr/>
      <dgm:t>
        <a:bodyPr/>
        <a:lstStyle/>
        <a:p>
          <a:endParaRPr lang="en-US"/>
        </a:p>
      </dgm:t>
    </dgm:pt>
    <dgm:pt modelId="{ABD6C382-508A-476B-A740-44BC9891064E}" type="parTrans" cxnId="{DF8D0AFF-B3C2-48A7-8784-9ECE9BEBA7F8}">
      <dgm:prSet/>
      <dgm:spPr/>
      <dgm:t>
        <a:bodyPr/>
        <a:lstStyle/>
        <a:p>
          <a:endParaRPr lang="en-US"/>
        </a:p>
      </dgm:t>
    </dgm:pt>
    <dgm:pt modelId="{B68E4A86-CDF4-4AF8-847D-DA90CABCE9AE}">
      <dgm:prSet/>
      <dgm:spPr>
        <a:solidFill>
          <a:srgbClr val="FFC000">
            <a:alpha val="90000"/>
          </a:srgbClr>
        </a:solidFill>
      </dgm:spPr>
      <dgm:t>
        <a:bodyPr/>
        <a:lstStyle/>
        <a:p>
          <a:pPr rtl="0"/>
          <a:r>
            <a:rPr kumimoji="0" lang="vi-VN" b="1" i="0" u="none" strike="noStrike" cap="none" spc="0" normalizeH="0" baseline="0" noProof="0" dirty="0">
              <a:ln>
                <a:noFill/>
              </a:ln>
              <a:solidFill>
                <a:srgbClr val="002060"/>
              </a:solidFill>
              <a:effectLst/>
              <a:uLnTx/>
              <a:uFillTx/>
              <a:latin typeface="+mn-lt"/>
              <a:ea typeface="+mn-ea"/>
              <a:cs typeface="+mn-cs"/>
            </a:rPr>
            <a:t>T</a:t>
          </a:r>
          <a:r>
            <a:rPr kumimoji="0" lang="vi-VN" b="1" i="0" u="none" strike="noStrike" cap="none" spc="0" normalizeH="0" baseline="0" noProof="0" dirty="0">
              <a:ln>
                <a:noFill/>
              </a:ln>
              <a:solidFill>
                <a:srgbClr val="002060"/>
              </a:solidFill>
              <a:effectLst/>
              <a:uLnTx/>
              <a:uFillTx/>
              <a:latin typeface="Aaril"/>
              <a:ea typeface="+mn-ea"/>
              <a:cs typeface="+mn-cs"/>
            </a:rPr>
            <a:t>ích </a:t>
          </a:r>
          <a:r>
            <a:rPr kumimoji="0" lang="vi-VN" b="1" i="0" u="none" strike="noStrike" cap="none" spc="0" normalizeH="0" baseline="0" noProof="0" dirty="0">
              <a:ln>
                <a:noFill/>
              </a:ln>
              <a:solidFill>
                <a:srgbClr val="002060"/>
              </a:solidFill>
              <a:effectLst/>
              <a:uLnTx/>
              <a:uFillTx/>
              <a:latin typeface="+mn-lt"/>
              <a:ea typeface="+mn-ea"/>
              <a:cs typeface="+mn-cs"/>
            </a:rPr>
            <a:t>hợp</a:t>
          </a:r>
          <a:r>
            <a:rPr kumimoji="0" lang="en-US" b="1" i="0" u="none" strike="noStrike" cap="none" spc="0" normalizeH="0" baseline="0" noProof="0" dirty="0">
              <a:ln>
                <a:noFill/>
              </a:ln>
              <a:solidFill>
                <a:srgbClr val="002060"/>
              </a:solidFill>
              <a:effectLst/>
              <a:uLnTx/>
              <a:uFillTx/>
              <a:latin typeface="Arial" panose="020B0604020202020204" pitchFamily="34" charset="0"/>
              <a:ea typeface="+mn-ea"/>
              <a:cs typeface="+mn-cs"/>
            </a:rPr>
            <a:t> </a:t>
          </a:r>
          <a:r>
            <a:rPr kumimoji="0" lang="en-US" b="1" i="0" u="none" strike="noStrike" cap="none" spc="0" normalizeH="0" baseline="0" noProof="0" dirty="0" err="1">
              <a:ln>
                <a:noFill/>
              </a:ln>
              <a:solidFill>
                <a:srgbClr val="002060"/>
              </a:solidFill>
              <a:effectLst/>
              <a:uLnTx/>
              <a:uFillTx/>
              <a:latin typeface="Arial" panose="020B0604020202020204" pitchFamily="34" charset="0"/>
              <a:ea typeface="+mn-ea"/>
              <a:cs typeface="+mn-cs"/>
            </a:rPr>
            <a:t>hài</a:t>
          </a:r>
          <a:r>
            <a:rPr kumimoji="0" lang="en-US" b="1" i="0" u="none" strike="noStrike" cap="none" spc="0" normalizeH="0" noProof="0" dirty="0">
              <a:ln>
                <a:noFill/>
              </a:ln>
              <a:solidFill>
                <a:srgbClr val="002060"/>
              </a:solidFill>
              <a:effectLst/>
              <a:uLnTx/>
              <a:uFillTx/>
              <a:latin typeface="Arial" panose="020B0604020202020204" pitchFamily="34" charset="0"/>
              <a:ea typeface="+mn-ea"/>
              <a:cs typeface="+mn-cs"/>
            </a:rPr>
            <a:t> </a:t>
          </a:r>
          <a:r>
            <a:rPr kumimoji="0" lang="en-US" b="1" i="0" u="none" strike="noStrike" cap="none" spc="0" normalizeH="0" noProof="0" dirty="0" err="1">
              <a:ln>
                <a:noFill/>
              </a:ln>
              <a:solidFill>
                <a:srgbClr val="002060"/>
              </a:solidFill>
              <a:effectLst/>
              <a:uLnTx/>
              <a:uFillTx/>
              <a:latin typeface="Arial" panose="020B0604020202020204" pitchFamily="34" charset="0"/>
              <a:ea typeface="+mn-ea"/>
              <a:cs typeface="+mn-cs"/>
            </a:rPr>
            <a:t>hoà</a:t>
          </a:r>
          <a:r>
            <a:rPr kumimoji="0" lang="vi-VN" b="1" i="0" u="none" strike="noStrike" cap="none" spc="0" normalizeH="0" baseline="0" noProof="0" dirty="0">
              <a:ln>
                <a:noFill/>
              </a:ln>
              <a:solidFill>
                <a:srgbClr val="002060"/>
              </a:solidFill>
              <a:effectLst/>
              <a:uLnTx/>
              <a:uFillTx/>
              <a:latin typeface="+mn-lt"/>
              <a:ea typeface="+mn-ea"/>
              <a:cs typeface="+mn-cs"/>
            </a:rPr>
            <a:t> </a:t>
          </a:r>
          <a:r>
            <a:rPr kumimoji="0" lang="en-US" b="1" i="0" u="none" strike="noStrike" cap="none" spc="0" normalizeH="0" baseline="0" noProof="0" dirty="0" err="1">
              <a:ln>
                <a:noFill/>
              </a:ln>
              <a:solidFill>
                <a:srgbClr val="002060"/>
              </a:solidFill>
              <a:effectLst/>
              <a:uLnTx/>
              <a:uFillTx/>
              <a:latin typeface="Aaril"/>
              <a:ea typeface="+mn-ea"/>
              <a:cs typeface="+mn-cs"/>
            </a:rPr>
            <a:t>với</a:t>
          </a:r>
          <a:r>
            <a:rPr kumimoji="0" lang="en-US" b="1" i="0" u="none" strike="noStrike" cap="none" spc="0" normalizeH="0" baseline="0" noProof="0" dirty="0">
              <a:ln>
                <a:noFill/>
              </a:ln>
              <a:solidFill>
                <a:srgbClr val="002060"/>
              </a:solidFill>
              <a:effectLst/>
              <a:uLnTx/>
              <a:uFillTx/>
              <a:latin typeface="Aaril"/>
              <a:ea typeface="+mn-ea"/>
              <a:cs typeface="+mn-cs"/>
            </a:rPr>
            <a:t> </a:t>
          </a:r>
          <a:r>
            <a:rPr kumimoji="0" lang="en-US" b="1" i="0" u="none" strike="noStrike" cap="none" spc="0" normalizeH="0" baseline="0" noProof="0" dirty="0" err="1">
              <a:ln>
                <a:noFill/>
              </a:ln>
              <a:solidFill>
                <a:srgbClr val="002060"/>
              </a:solidFill>
              <a:effectLst/>
              <a:uLnTx/>
              <a:uFillTx/>
              <a:latin typeface="Aaril"/>
              <a:ea typeface="+mn-ea"/>
              <a:cs typeface="+mn-cs"/>
            </a:rPr>
            <a:t>các</a:t>
          </a:r>
          <a:r>
            <a:rPr kumimoji="0" lang="en-US" b="1" i="0" u="none" strike="noStrike" cap="none" spc="0" normalizeH="0" baseline="0" noProof="0" dirty="0">
              <a:ln>
                <a:noFill/>
              </a:ln>
              <a:solidFill>
                <a:srgbClr val="002060"/>
              </a:solidFill>
              <a:effectLst/>
              <a:uLnTx/>
              <a:uFillTx/>
              <a:latin typeface="Aaril"/>
              <a:ea typeface="+mn-ea"/>
              <a:cs typeface="+mn-cs"/>
            </a:rPr>
            <a:t> </a:t>
          </a:r>
          <a:r>
            <a:rPr kumimoji="0" lang="en-US" b="1" i="0" u="none" strike="noStrike" cap="none" spc="0" normalizeH="0" baseline="0" noProof="0" dirty="0" err="1">
              <a:ln>
                <a:noFill/>
              </a:ln>
              <a:solidFill>
                <a:srgbClr val="002060"/>
              </a:solidFill>
              <a:effectLst/>
              <a:uLnTx/>
              <a:uFillTx/>
              <a:latin typeface="Aaril"/>
              <a:ea typeface="+mn-ea"/>
              <a:cs typeface="+mn-cs"/>
            </a:rPr>
            <a:t>môn</a:t>
          </a:r>
          <a:r>
            <a:rPr kumimoji="0" lang="en-US" b="1" i="0" u="none" strike="noStrike" cap="none" spc="0" normalizeH="0" baseline="0" noProof="0" dirty="0">
              <a:ln>
                <a:noFill/>
              </a:ln>
              <a:solidFill>
                <a:srgbClr val="002060"/>
              </a:solidFill>
              <a:effectLst/>
              <a:uLnTx/>
              <a:uFillTx/>
              <a:latin typeface="Aaril"/>
              <a:ea typeface="+mn-ea"/>
              <a:cs typeface="+mn-cs"/>
            </a:rPr>
            <a:t> </a:t>
          </a:r>
          <a:r>
            <a:rPr kumimoji="0" lang="en-US" b="1" i="0" u="none" strike="noStrike" cap="none" spc="0" normalizeH="0" baseline="0" noProof="0" dirty="0" err="1">
              <a:ln>
                <a:noFill/>
              </a:ln>
              <a:solidFill>
                <a:srgbClr val="002060"/>
              </a:solidFill>
              <a:effectLst/>
              <a:uLnTx/>
              <a:uFillTx/>
              <a:latin typeface="Aaril"/>
              <a:ea typeface="+mn-ea"/>
              <a:cs typeface="+mn-cs"/>
            </a:rPr>
            <a:t>học</a:t>
          </a:r>
          <a:r>
            <a:rPr kumimoji="0" lang="en-US" b="1" i="0" u="none" strike="noStrike" cap="none" spc="0" normalizeH="0" baseline="0" noProof="0" dirty="0">
              <a:ln>
                <a:noFill/>
              </a:ln>
              <a:solidFill>
                <a:srgbClr val="002060"/>
              </a:solidFill>
              <a:effectLst/>
              <a:uLnTx/>
              <a:uFillTx/>
              <a:latin typeface="Aaril"/>
              <a:ea typeface="+mn-ea"/>
              <a:cs typeface="+mn-cs"/>
            </a:rPr>
            <a:t> </a:t>
          </a:r>
          <a:r>
            <a:rPr kumimoji="0" lang="en-US" b="1" i="0" u="none" strike="noStrike" cap="none" spc="0" normalizeH="0" baseline="0" noProof="0" dirty="0" err="1">
              <a:ln>
                <a:noFill/>
              </a:ln>
              <a:solidFill>
                <a:srgbClr val="002060"/>
              </a:solidFill>
              <a:effectLst/>
              <a:uLnTx/>
              <a:uFillTx/>
              <a:latin typeface="Aaril"/>
              <a:ea typeface="+mn-ea"/>
              <a:cs typeface="+mn-cs"/>
            </a:rPr>
            <a:t>và</a:t>
          </a:r>
          <a:r>
            <a:rPr kumimoji="0" lang="en-US" b="1" i="0" u="none" strike="noStrike" cap="none" spc="0" normalizeH="0" baseline="0" noProof="0" dirty="0">
              <a:ln>
                <a:noFill/>
              </a:ln>
              <a:solidFill>
                <a:srgbClr val="002060"/>
              </a:solidFill>
              <a:effectLst/>
              <a:uLnTx/>
              <a:uFillTx/>
              <a:latin typeface="Aaril"/>
              <a:ea typeface="+mn-ea"/>
              <a:cs typeface="+mn-cs"/>
            </a:rPr>
            <a:t> </a:t>
          </a:r>
          <a:r>
            <a:rPr kumimoji="0" lang="en-US" b="1" i="0" u="none" strike="noStrike" cap="none" spc="0" normalizeH="0" baseline="0" noProof="0" dirty="0" err="1">
              <a:ln>
                <a:noFill/>
              </a:ln>
              <a:solidFill>
                <a:srgbClr val="002060"/>
              </a:solidFill>
              <a:effectLst/>
              <a:uLnTx/>
              <a:uFillTx/>
              <a:latin typeface="Arial" panose="020B0604020202020204" pitchFamily="34" charset="0"/>
              <a:ea typeface="+mn-ea"/>
              <a:cs typeface="+mn-cs"/>
            </a:rPr>
            <a:t>văn</a:t>
          </a:r>
          <a:r>
            <a:rPr kumimoji="0" lang="en-US" b="1" i="0" u="none" strike="noStrike" cap="none" spc="0" normalizeH="0" noProof="0" dirty="0">
              <a:ln>
                <a:noFill/>
              </a:ln>
              <a:solidFill>
                <a:srgbClr val="002060"/>
              </a:solidFill>
              <a:effectLst/>
              <a:uLnTx/>
              <a:uFillTx/>
              <a:latin typeface="Arial" panose="020B0604020202020204" pitchFamily="34" charset="0"/>
              <a:ea typeface="+mn-ea"/>
              <a:cs typeface="+mn-cs"/>
            </a:rPr>
            <a:t> </a:t>
          </a:r>
          <a:r>
            <a:rPr kumimoji="0" lang="en-US" b="1" i="0" u="none" strike="noStrike" cap="none" spc="0" normalizeH="0" noProof="0" dirty="0" err="1">
              <a:ln>
                <a:noFill/>
              </a:ln>
              <a:solidFill>
                <a:srgbClr val="002060"/>
              </a:solidFill>
              <a:effectLst/>
              <a:uLnTx/>
              <a:uFillTx/>
              <a:latin typeface="Arial" panose="020B0604020202020204" pitchFamily="34" charset="0"/>
              <a:ea typeface="+mn-ea"/>
              <a:cs typeface="+mn-cs"/>
            </a:rPr>
            <a:t>hoá</a:t>
          </a:r>
          <a:r>
            <a:rPr kumimoji="0" lang="vi-VN" b="1" i="0" u="none" strike="noStrike" cap="none" spc="0" normalizeH="0" baseline="0" noProof="0" dirty="0">
              <a:ln>
                <a:noFill/>
              </a:ln>
              <a:solidFill>
                <a:srgbClr val="002060"/>
              </a:solidFill>
              <a:effectLst/>
              <a:uLnTx/>
              <a:uFillTx/>
              <a:latin typeface="+mn-lt"/>
              <a:ea typeface="+mn-ea"/>
              <a:cs typeface="+mn-cs"/>
            </a:rPr>
            <a:t> địa phương</a:t>
          </a:r>
          <a:endParaRPr lang="en-US" dirty="0"/>
        </a:p>
      </dgm:t>
    </dgm:pt>
    <dgm:pt modelId="{84DEA8F9-88BE-4CE8-B13F-E8927D01C207}" type="parTrans" cxnId="{17100ADD-BCA8-4FC9-8136-52B37125023D}">
      <dgm:prSet/>
      <dgm:spPr/>
      <dgm:t>
        <a:bodyPr/>
        <a:lstStyle/>
        <a:p>
          <a:endParaRPr lang="en-US"/>
        </a:p>
      </dgm:t>
    </dgm:pt>
    <dgm:pt modelId="{937C20EA-DFCA-48E6-8C14-CB7708843425}" type="sibTrans" cxnId="{17100ADD-BCA8-4FC9-8136-52B37125023D}">
      <dgm:prSet/>
      <dgm:spPr/>
      <dgm:t>
        <a:bodyPr/>
        <a:lstStyle/>
        <a:p>
          <a:endParaRPr lang="en-US"/>
        </a:p>
      </dgm:t>
    </dgm:pt>
    <dgm:pt modelId="{E6A0D522-8585-43BB-82F6-E1E1AF3E3E93}">
      <dgm:prSet phldrT="[Text]">
        <dgm:style>
          <a:lnRef idx="2">
            <a:schemeClr val="accent6">
              <a:shade val="50000"/>
            </a:schemeClr>
          </a:lnRef>
          <a:fillRef idx="1">
            <a:schemeClr val="accent6"/>
          </a:fillRef>
          <a:effectRef idx="0">
            <a:schemeClr val="accent6"/>
          </a:effectRef>
          <a:fontRef idx="minor">
            <a:schemeClr val="lt1"/>
          </a:fontRef>
        </dgm:style>
      </dgm:prSet>
      <dgm:spPr/>
      <dgm:t>
        <a:bodyPr/>
        <a:lstStyle/>
        <a:p>
          <a:r>
            <a:rPr lang="en-US" dirty="0"/>
            <a:t>5</a:t>
          </a:r>
        </a:p>
      </dgm:t>
    </dgm:pt>
    <dgm:pt modelId="{6612F558-1597-4A54-835C-B9EB9C48F55F}" type="parTrans" cxnId="{74567D1C-87DF-442B-AA90-6F5E46CB99F7}">
      <dgm:prSet/>
      <dgm:spPr/>
      <dgm:t>
        <a:bodyPr/>
        <a:lstStyle/>
        <a:p>
          <a:endParaRPr lang="en-US"/>
        </a:p>
      </dgm:t>
    </dgm:pt>
    <dgm:pt modelId="{6DF2FE3E-C4F7-4142-AC29-41288B3F5B04}" type="sibTrans" cxnId="{74567D1C-87DF-442B-AA90-6F5E46CB99F7}">
      <dgm:prSet/>
      <dgm:spPr/>
      <dgm:t>
        <a:bodyPr/>
        <a:lstStyle/>
        <a:p>
          <a:endParaRPr lang="en-US"/>
        </a:p>
      </dgm:t>
    </dgm:pt>
    <dgm:pt modelId="{0705FB1E-B1BB-4D1D-BEBB-E075575DE3D0}">
      <dgm:prSet phldrT="[Text]">
        <dgm:style>
          <a:lnRef idx="2">
            <a:schemeClr val="accent5">
              <a:shade val="50000"/>
            </a:schemeClr>
          </a:lnRef>
          <a:fillRef idx="1">
            <a:schemeClr val="accent5"/>
          </a:fillRef>
          <a:effectRef idx="0">
            <a:schemeClr val="accent5"/>
          </a:effectRef>
          <a:fontRef idx="minor">
            <a:schemeClr val="lt1"/>
          </a:fontRef>
        </dgm:style>
      </dgm:prSet>
      <dgm:spPr>
        <a:solidFill>
          <a:schemeClr val="accent1"/>
        </a:solidFill>
      </dgm:spPr>
      <dgm:t>
        <a:bodyPr/>
        <a:lstStyle/>
        <a:p>
          <a:r>
            <a:rPr lang="en-US" dirty="0"/>
            <a:t>4</a:t>
          </a:r>
        </a:p>
      </dgm:t>
    </dgm:pt>
    <dgm:pt modelId="{69773D41-F5ED-40B2-982E-EAF3879C680B}" type="parTrans" cxnId="{B971A51E-2309-4F8F-8A1F-CC1DC1D17A80}">
      <dgm:prSet/>
      <dgm:spPr/>
      <dgm:t>
        <a:bodyPr/>
        <a:lstStyle/>
        <a:p>
          <a:endParaRPr lang="en-US"/>
        </a:p>
      </dgm:t>
    </dgm:pt>
    <dgm:pt modelId="{984FE8B9-EAC7-4572-B6B7-CE776EC466E4}" type="sibTrans" cxnId="{B971A51E-2309-4F8F-8A1F-CC1DC1D17A80}">
      <dgm:prSet/>
      <dgm:spPr/>
      <dgm:t>
        <a:bodyPr/>
        <a:lstStyle/>
        <a:p>
          <a:endParaRPr lang="en-US"/>
        </a:p>
      </dgm:t>
    </dgm:pt>
    <dgm:pt modelId="{B49B45C8-3414-436D-AAAB-6E925C8B8509}">
      <dgm:prSet/>
      <dgm:spPr>
        <a:solidFill>
          <a:schemeClr val="accent1">
            <a:alpha val="90000"/>
          </a:schemeClr>
        </a:solidFill>
      </dgm:spPr>
      <dgm:t>
        <a:bodyPr/>
        <a:lstStyle/>
        <a:p>
          <a:pPr marL="0" marR="0" indent="0" defTabSz="914400" rtl="0" eaLnBrk="1" fontAlgn="auto" latinLnBrk="0" hangingPunct="1">
            <a:lnSpc>
              <a:spcPct val="100000"/>
            </a:lnSpc>
            <a:spcBef>
              <a:spcPts val="0"/>
            </a:spcBef>
            <a:spcAft>
              <a:spcPts val="0"/>
            </a:spcAft>
            <a:buClrTx/>
            <a:buSzTx/>
            <a:buFontTx/>
            <a:buNone/>
            <a:tabLst/>
            <a:defRPr/>
          </a:pPr>
          <a:r>
            <a:rPr kumimoji="0" lang="vi-VN" b="1" i="0" u="none" strike="noStrike" cap="none" spc="0" normalizeH="0" baseline="0" noProof="0" dirty="0">
              <a:ln>
                <a:noFill/>
              </a:ln>
              <a:solidFill>
                <a:srgbClr val="002060"/>
              </a:solidFill>
              <a:effectLst/>
              <a:uLnTx/>
              <a:uFillTx/>
              <a:latin typeface="+mn-lt"/>
              <a:ea typeface="+mn-ea"/>
              <a:cs typeface="+mn-cs"/>
            </a:rPr>
            <a:t> </a:t>
          </a:r>
          <a:r>
            <a:rPr kumimoji="0" lang="en-US" b="1" i="0" u="none" strike="noStrike" cap="none" spc="0" normalizeH="0" baseline="0" noProof="0" dirty="0">
              <a:ln>
                <a:noFill/>
              </a:ln>
              <a:solidFill>
                <a:srgbClr val="002060"/>
              </a:solidFill>
              <a:effectLst/>
              <a:uLnTx/>
              <a:uFillTx/>
              <a:latin typeface="Aaril"/>
              <a:ea typeface="+mn-ea"/>
              <a:cs typeface="+mn-cs"/>
            </a:rPr>
            <a:t>Đ</a:t>
          </a:r>
          <a:r>
            <a:rPr kumimoji="0" lang="vi-VN" b="1" i="0" u="none" strike="noStrike" cap="none" spc="0" normalizeH="0" baseline="0" noProof="0" dirty="0">
              <a:ln>
                <a:noFill/>
              </a:ln>
              <a:solidFill>
                <a:srgbClr val="002060"/>
              </a:solidFill>
              <a:effectLst/>
              <a:uLnTx/>
              <a:uFillTx/>
              <a:latin typeface="Aaril"/>
              <a:ea typeface="+mn-ea"/>
              <a:cs typeface="+mn-cs"/>
            </a:rPr>
            <a:t>ược hỗ trợ </a:t>
          </a:r>
          <a:r>
            <a:rPr kumimoji="0" lang="en-US" b="1" i="0" u="none" strike="noStrike" cap="none" spc="0" normalizeH="0" baseline="0" noProof="0" dirty="0" err="1">
              <a:ln>
                <a:noFill/>
              </a:ln>
              <a:solidFill>
                <a:srgbClr val="002060"/>
              </a:solidFill>
              <a:effectLst/>
              <a:uLnTx/>
              <a:uFillTx/>
              <a:latin typeface="Aaril"/>
              <a:ea typeface="+mn-ea"/>
              <a:cs typeface="+mn-cs"/>
            </a:rPr>
            <a:t>tối</a:t>
          </a:r>
          <a:r>
            <a:rPr kumimoji="0" lang="en-US" b="1" i="0" u="none" strike="noStrike" cap="none" spc="0" normalizeH="0" baseline="0" noProof="0" dirty="0">
              <a:ln>
                <a:noFill/>
              </a:ln>
              <a:solidFill>
                <a:srgbClr val="002060"/>
              </a:solidFill>
              <a:effectLst/>
              <a:uLnTx/>
              <a:uFillTx/>
              <a:latin typeface="Aaril"/>
              <a:ea typeface="+mn-ea"/>
              <a:cs typeface="+mn-cs"/>
            </a:rPr>
            <a:t> </a:t>
          </a:r>
          <a:r>
            <a:rPr kumimoji="0" lang="en-US" b="1" i="0" u="none" strike="noStrike" cap="none" spc="0" normalizeH="0" baseline="0" noProof="0" dirty="0" err="1">
              <a:ln>
                <a:noFill/>
              </a:ln>
              <a:solidFill>
                <a:srgbClr val="002060"/>
              </a:solidFill>
              <a:effectLst/>
              <a:uLnTx/>
              <a:uFillTx/>
              <a:latin typeface="Aaril"/>
              <a:ea typeface="+mn-ea"/>
              <a:cs typeface="+mn-cs"/>
            </a:rPr>
            <a:t>đa</a:t>
          </a:r>
          <a:r>
            <a:rPr kumimoji="0" lang="en-US" b="1" i="0" u="none" strike="noStrike" cap="none" spc="0" normalizeH="0" baseline="0" noProof="0" dirty="0">
              <a:ln>
                <a:noFill/>
              </a:ln>
              <a:solidFill>
                <a:srgbClr val="002060"/>
              </a:solidFill>
              <a:effectLst/>
              <a:uLnTx/>
              <a:uFillTx/>
              <a:latin typeface="Aaril"/>
              <a:ea typeface="+mn-ea"/>
              <a:cs typeface="+mn-cs"/>
            </a:rPr>
            <a:t> </a:t>
          </a:r>
          <a:r>
            <a:rPr kumimoji="0" lang="vi-VN" b="1" i="0" u="none" strike="noStrike" cap="none" spc="0" normalizeH="0" baseline="0" noProof="0" dirty="0">
              <a:ln>
                <a:noFill/>
              </a:ln>
              <a:solidFill>
                <a:srgbClr val="002060"/>
              </a:solidFill>
              <a:effectLst/>
              <a:uLnTx/>
              <a:uFillTx/>
              <a:latin typeface="Aaril"/>
              <a:ea typeface="+mn-ea"/>
              <a:cs typeface="+mn-cs"/>
            </a:rPr>
            <a:t>học liệu điện tử</a:t>
          </a:r>
          <a:r>
            <a:rPr kumimoji="0" lang="en-US" b="1" i="0" u="none" strike="noStrike" cap="none" spc="0" normalizeH="0" baseline="0" noProof="0" dirty="0">
              <a:ln>
                <a:noFill/>
              </a:ln>
              <a:solidFill>
                <a:srgbClr val="002060"/>
              </a:solidFill>
              <a:effectLst/>
              <a:uLnTx/>
              <a:uFillTx/>
              <a:latin typeface="Aaril"/>
              <a:ea typeface="+mn-ea"/>
              <a:cs typeface="+mn-cs"/>
            </a:rPr>
            <a:t>.</a:t>
          </a:r>
          <a:endParaRPr lang="en-US" dirty="0"/>
        </a:p>
      </dgm:t>
    </dgm:pt>
    <dgm:pt modelId="{A4EC0E57-486F-4219-B5D0-4E666CF89E3F}" type="parTrans" cxnId="{139F5099-ED53-43EE-ADF6-D2E45365A727}">
      <dgm:prSet/>
      <dgm:spPr/>
      <dgm:t>
        <a:bodyPr/>
        <a:lstStyle/>
        <a:p>
          <a:endParaRPr lang="en-US"/>
        </a:p>
      </dgm:t>
    </dgm:pt>
    <dgm:pt modelId="{B2FAE501-C045-4763-842C-C8A37945E371}" type="sibTrans" cxnId="{139F5099-ED53-43EE-ADF6-D2E45365A727}">
      <dgm:prSet/>
      <dgm:spPr/>
      <dgm:t>
        <a:bodyPr/>
        <a:lstStyle/>
        <a:p>
          <a:endParaRPr lang="en-US"/>
        </a:p>
      </dgm:t>
    </dgm:pt>
    <dgm:pt modelId="{469BBE6F-3DE1-49B6-B82A-EBE9F4EB3D2B}" type="pres">
      <dgm:prSet presAssocID="{26A7F5C8-D2F4-43BA-B682-E851C98525B8}" presName="linearFlow" presStyleCnt="0">
        <dgm:presLayoutVars>
          <dgm:dir/>
          <dgm:animLvl val="lvl"/>
          <dgm:resizeHandles val="exact"/>
        </dgm:presLayoutVars>
      </dgm:prSet>
      <dgm:spPr/>
      <dgm:t>
        <a:bodyPr/>
        <a:lstStyle/>
        <a:p>
          <a:endParaRPr lang="en-US"/>
        </a:p>
      </dgm:t>
    </dgm:pt>
    <dgm:pt modelId="{A2B9A098-1428-4EBB-8CD8-5D897C5C9374}" type="pres">
      <dgm:prSet presAssocID="{AB137D2F-3642-4324-B186-774EAEDF2DB0}" presName="composite" presStyleCnt="0"/>
      <dgm:spPr/>
    </dgm:pt>
    <dgm:pt modelId="{B7C715E2-DAC8-46CD-9764-C09F01ECA564}" type="pres">
      <dgm:prSet presAssocID="{AB137D2F-3642-4324-B186-774EAEDF2DB0}" presName="parentText" presStyleLbl="alignNode1" presStyleIdx="0" presStyleCnt="5">
        <dgm:presLayoutVars>
          <dgm:chMax val="1"/>
          <dgm:bulletEnabled val="1"/>
        </dgm:presLayoutVars>
      </dgm:prSet>
      <dgm:spPr/>
      <dgm:t>
        <a:bodyPr/>
        <a:lstStyle/>
        <a:p>
          <a:endParaRPr lang="en-US"/>
        </a:p>
      </dgm:t>
    </dgm:pt>
    <dgm:pt modelId="{D3389FAC-7EE8-49EE-8340-130A9A11837F}" type="pres">
      <dgm:prSet presAssocID="{AB137D2F-3642-4324-B186-774EAEDF2DB0}" presName="descendantText" presStyleLbl="alignAcc1" presStyleIdx="0" presStyleCnt="5">
        <dgm:presLayoutVars>
          <dgm:bulletEnabled val="1"/>
        </dgm:presLayoutVars>
      </dgm:prSet>
      <dgm:spPr/>
      <dgm:t>
        <a:bodyPr/>
        <a:lstStyle/>
        <a:p>
          <a:endParaRPr lang="en-US"/>
        </a:p>
      </dgm:t>
    </dgm:pt>
    <dgm:pt modelId="{E92AD70B-4CED-420E-AA81-19236A5D7CFD}" type="pres">
      <dgm:prSet presAssocID="{4137A093-4C09-4784-8B6B-9997B2B26BE4}" presName="sp" presStyleCnt="0"/>
      <dgm:spPr/>
    </dgm:pt>
    <dgm:pt modelId="{6C055219-21C4-4676-BEFB-47CDED3CB66D}" type="pres">
      <dgm:prSet presAssocID="{B69A9CF3-B10E-4250-B3D6-1BA388CAD715}" presName="composite" presStyleCnt="0"/>
      <dgm:spPr/>
    </dgm:pt>
    <dgm:pt modelId="{61F84ED5-9A96-4B64-BBED-2E52A4EC9D99}" type="pres">
      <dgm:prSet presAssocID="{B69A9CF3-B10E-4250-B3D6-1BA388CAD715}" presName="parentText" presStyleLbl="alignNode1" presStyleIdx="1" presStyleCnt="5">
        <dgm:presLayoutVars>
          <dgm:chMax val="1"/>
          <dgm:bulletEnabled val="1"/>
        </dgm:presLayoutVars>
      </dgm:prSet>
      <dgm:spPr/>
      <dgm:t>
        <a:bodyPr/>
        <a:lstStyle/>
        <a:p>
          <a:endParaRPr lang="en-US"/>
        </a:p>
      </dgm:t>
    </dgm:pt>
    <dgm:pt modelId="{D0401CBA-243A-449D-ACF6-CF8995B8ED9F}" type="pres">
      <dgm:prSet presAssocID="{B69A9CF3-B10E-4250-B3D6-1BA388CAD715}" presName="descendantText" presStyleLbl="alignAcc1" presStyleIdx="1" presStyleCnt="5">
        <dgm:presLayoutVars>
          <dgm:bulletEnabled val="1"/>
        </dgm:presLayoutVars>
      </dgm:prSet>
      <dgm:spPr/>
      <dgm:t>
        <a:bodyPr/>
        <a:lstStyle/>
        <a:p>
          <a:endParaRPr lang="en-US"/>
        </a:p>
      </dgm:t>
    </dgm:pt>
    <dgm:pt modelId="{35ADCDD3-ABFA-4F2E-8FE3-089E43C13A2F}" type="pres">
      <dgm:prSet presAssocID="{5073044E-585C-4ED6-9E4F-EAD562FAD64E}" presName="sp" presStyleCnt="0"/>
      <dgm:spPr/>
    </dgm:pt>
    <dgm:pt modelId="{391B7060-49BB-4D7D-ACC8-02B1067317E9}" type="pres">
      <dgm:prSet presAssocID="{D94EA060-C46F-4A36-99D9-2D1D9109CC19}" presName="composite" presStyleCnt="0"/>
      <dgm:spPr/>
    </dgm:pt>
    <dgm:pt modelId="{4CD21185-1594-4EF0-9FAE-9442F7119F8A}" type="pres">
      <dgm:prSet presAssocID="{D94EA060-C46F-4A36-99D9-2D1D9109CC19}" presName="parentText" presStyleLbl="alignNode1" presStyleIdx="2" presStyleCnt="5">
        <dgm:presLayoutVars>
          <dgm:chMax val="1"/>
          <dgm:bulletEnabled val="1"/>
        </dgm:presLayoutVars>
      </dgm:prSet>
      <dgm:spPr/>
      <dgm:t>
        <a:bodyPr/>
        <a:lstStyle/>
        <a:p>
          <a:endParaRPr lang="en-US"/>
        </a:p>
      </dgm:t>
    </dgm:pt>
    <dgm:pt modelId="{30C37FD8-38E9-4E46-A0E4-A2E47180C1E5}" type="pres">
      <dgm:prSet presAssocID="{D94EA060-C46F-4A36-99D9-2D1D9109CC19}" presName="descendantText" presStyleLbl="alignAcc1" presStyleIdx="2" presStyleCnt="5">
        <dgm:presLayoutVars>
          <dgm:bulletEnabled val="1"/>
        </dgm:presLayoutVars>
      </dgm:prSet>
      <dgm:spPr/>
      <dgm:t>
        <a:bodyPr/>
        <a:lstStyle/>
        <a:p>
          <a:endParaRPr lang="en-US"/>
        </a:p>
      </dgm:t>
    </dgm:pt>
    <dgm:pt modelId="{757295D6-4C74-4F9F-A603-8943A185CA63}" type="pres">
      <dgm:prSet presAssocID="{B6DAB6F2-8BAC-4240-82A2-C06E58B11283}" presName="sp" presStyleCnt="0"/>
      <dgm:spPr/>
    </dgm:pt>
    <dgm:pt modelId="{7E5ADED6-EBBB-4ACD-BED1-CADF85569747}" type="pres">
      <dgm:prSet presAssocID="{0705FB1E-B1BB-4D1D-BEBB-E075575DE3D0}" presName="composite" presStyleCnt="0"/>
      <dgm:spPr/>
    </dgm:pt>
    <dgm:pt modelId="{7F804A67-2DE5-49B6-913C-F7B2532B12CD}" type="pres">
      <dgm:prSet presAssocID="{0705FB1E-B1BB-4D1D-BEBB-E075575DE3D0}" presName="parentText" presStyleLbl="alignNode1" presStyleIdx="3" presStyleCnt="5">
        <dgm:presLayoutVars>
          <dgm:chMax val="1"/>
          <dgm:bulletEnabled val="1"/>
        </dgm:presLayoutVars>
      </dgm:prSet>
      <dgm:spPr/>
      <dgm:t>
        <a:bodyPr/>
        <a:lstStyle/>
        <a:p>
          <a:endParaRPr lang="en-US"/>
        </a:p>
      </dgm:t>
    </dgm:pt>
    <dgm:pt modelId="{0FA56D9B-6A32-4BA9-BBF5-D70E879B1795}" type="pres">
      <dgm:prSet presAssocID="{0705FB1E-B1BB-4D1D-BEBB-E075575DE3D0}" presName="descendantText" presStyleLbl="alignAcc1" presStyleIdx="3" presStyleCnt="5">
        <dgm:presLayoutVars>
          <dgm:bulletEnabled val="1"/>
        </dgm:presLayoutVars>
      </dgm:prSet>
      <dgm:spPr/>
      <dgm:t>
        <a:bodyPr/>
        <a:lstStyle/>
        <a:p>
          <a:endParaRPr lang="en-US"/>
        </a:p>
      </dgm:t>
    </dgm:pt>
    <dgm:pt modelId="{FFD567F3-0095-4EE0-B896-28113A3D5C80}" type="pres">
      <dgm:prSet presAssocID="{984FE8B9-EAC7-4572-B6B7-CE776EC466E4}" presName="sp" presStyleCnt="0"/>
      <dgm:spPr/>
    </dgm:pt>
    <dgm:pt modelId="{7B92AC9B-627B-4404-B64F-418C5061488E}" type="pres">
      <dgm:prSet presAssocID="{E6A0D522-8585-43BB-82F6-E1E1AF3E3E93}" presName="composite" presStyleCnt="0"/>
      <dgm:spPr/>
    </dgm:pt>
    <dgm:pt modelId="{43C0ABEC-9D33-4C4B-8BE8-2D9147BCF588}" type="pres">
      <dgm:prSet presAssocID="{E6A0D522-8585-43BB-82F6-E1E1AF3E3E93}" presName="parentText" presStyleLbl="alignNode1" presStyleIdx="4" presStyleCnt="5">
        <dgm:presLayoutVars>
          <dgm:chMax val="1"/>
          <dgm:bulletEnabled val="1"/>
        </dgm:presLayoutVars>
      </dgm:prSet>
      <dgm:spPr/>
      <dgm:t>
        <a:bodyPr/>
        <a:lstStyle/>
        <a:p>
          <a:endParaRPr lang="en-US"/>
        </a:p>
      </dgm:t>
    </dgm:pt>
    <dgm:pt modelId="{26185F00-4DB4-4BF6-9FB8-97565DDF451A}" type="pres">
      <dgm:prSet presAssocID="{E6A0D522-8585-43BB-82F6-E1E1AF3E3E93}" presName="descendantText" presStyleLbl="alignAcc1" presStyleIdx="4" presStyleCnt="5" custLinFactNeighborX="205" custLinFactNeighborY="-13123">
        <dgm:presLayoutVars>
          <dgm:bulletEnabled val="1"/>
        </dgm:presLayoutVars>
      </dgm:prSet>
      <dgm:spPr/>
      <dgm:t>
        <a:bodyPr/>
        <a:lstStyle/>
        <a:p>
          <a:endParaRPr lang="en-US"/>
        </a:p>
      </dgm:t>
    </dgm:pt>
  </dgm:ptLst>
  <dgm:cxnLst>
    <dgm:cxn modelId="{5FB986FF-143A-4C0A-8956-6CDFDEDB9837}" type="presOf" srcId="{E6E6700A-B996-4129-8D9E-F79CE6608083}" destId="{26185F00-4DB4-4BF6-9FB8-97565DDF451A}" srcOrd="0" destOrd="0" presId="urn:microsoft.com/office/officeart/2005/8/layout/chevron2"/>
    <dgm:cxn modelId="{930654DE-05B5-4867-8C2E-9DFE0C7B9728}" srcId="{26A7F5C8-D2F4-43BA-B682-E851C98525B8}" destId="{D94EA060-C46F-4A36-99D9-2D1D9109CC19}" srcOrd="2" destOrd="0" parTransId="{9272DF75-4B01-443C-97E1-B1ACE451624E}" sibTransId="{B6DAB6F2-8BAC-4240-82A2-C06E58B11283}"/>
    <dgm:cxn modelId="{74567D1C-87DF-442B-AA90-6F5E46CB99F7}" srcId="{26A7F5C8-D2F4-43BA-B682-E851C98525B8}" destId="{E6A0D522-8585-43BB-82F6-E1E1AF3E3E93}" srcOrd="4" destOrd="0" parTransId="{6612F558-1597-4A54-835C-B9EB9C48F55F}" sibTransId="{6DF2FE3E-C4F7-4142-AC29-41288B3F5B04}"/>
    <dgm:cxn modelId="{66091461-DFA0-4D8B-A012-3802CF9C99C2}" type="presOf" srcId="{B68E4A86-CDF4-4AF8-847D-DA90CABCE9AE}" destId="{30C37FD8-38E9-4E46-A0E4-A2E47180C1E5}" srcOrd="0" destOrd="0" presId="urn:microsoft.com/office/officeart/2005/8/layout/chevron2"/>
    <dgm:cxn modelId="{3DB7E3A9-B2CB-4956-B124-FE25D32E1568}" type="presOf" srcId="{0705FB1E-B1BB-4D1D-BEBB-E075575DE3D0}" destId="{7F804A67-2DE5-49B6-913C-F7B2532B12CD}" srcOrd="0" destOrd="0" presId="urn:microsoft.com/office/officeart/2005/8/layout/chevron2"/>
    <dgm:cxn modelId="{DF8D0AFF-B3C2-48A7-8784-9ECE9BEBA7F8}" srcId="{E6A0D522-8585-43BB-82F6-E1E1AF3E3E93}" destId="{E6E6700A-B996-4129-8D9E-F79CE6608083}" srcOrd="0" destOrd="0" parTransId="{ABD6C382-508A-476B-A740-44BC9891064E}" sibTransId="{2CA3E1D3-2CB5-481A-AB60-BF54CF81AC80}"/>
    <dgm:cxn modelId="{62C1FBD2-554F-4D29-B253-9CDC2ABC4000}" type="presOf" srcId="{26A7F5C8-D2F4-43BA-B682-E851C98525B8}" destId="{469BBE6F-3DE1-49B6-B82A-EBE9F4EB3D2B}" srcOrd="0" destOrd="0" presId="urn:microsoft.com/office/officeart/2005/8/layout/chevron2"/>
    <dgm:cxn modelId="{91FD5415-0E50-41AA-8691-5914AE4786EA}" srcId="{AB137D2F-3642-4324-B186-774EAEDF2DB0}" destId="{BDCE2A5D-DAED-4122-9EA8-FB508EE0551E}" srcOrd="0" destOrd="0" parTransId="{C0DED3E3-8766-46E5-8994-D202569DCFCB}" sibTransId="{503D21DA-2E3F-497B-9B23-0590667D5186}"/>
    <dgm:cxn modelId="{01B21C62-8332-4738-9A09-BA993721DE0D}" type="presOf" srcId="{AB137D2F-3642-4324-B186-774EAEDF2DB0}" destId="{B7C715E2-DAC8-46CD-9764-C09F01ECA564}" srcOrd="0" destOrd="0" presId="urn:microsoft.com/office/officeart/2005/8/layout/chevron2"/>
    <dgm:cxn modelId="{F330EF38-FA64-4665-8A5C-85BF354F1AC0}" type="presOf" srcId="{DAF0781C-3B34-464E-82F8-135B9F970DBB}" destId="{D0401CBA-243A-449D-ACF6-CF8995B8ED9F}" srcOrd="0" destOrd="0" presId="urn:microsoft.com/office/officeart/2005/8/layout/chevron2"/>
    <dgm:cxn modelId="{618A08A8-42C4-4829-8F34-1D36D733F56A}" type="presOf" srcId="{D94EA060-C46F-4A36-99D9-2D1D9109CC19}" destId="{4CD21185-1594-4EF0-9FAE-9442F7119F8A}" srcOrd="0" destOrd="0" presId="urn:microsoft.com/office/officeart/2005/8/layout/chevron2"/>
    <dgm:cxn modelId="{17100ADD-BCA8-4FC9-8136-52B37125023D}" srcId="{D94EA060-C46F-4A36-99D9-2D1D9109CC19}" destId="{B68E4A86-CDF4-4AF8-847D-DA90CABCE9AE}" srcOrd="0" destOrd="0" parTransId="{84DEA8F9-88BE-4CE8-B13F-E8927D01C207}" sibTransId="{937C20EA-DFCA-48E6-8C14-CB7708843425}"/>
    <dgm:cxn modelId="{F90FF53E-1DCB-4436-8ACA-171CD5C0B049}" type="presOf" srcId="{E6A0D522-8585-43BB-82F6-E1E1AF3E3E93}" destId="{43C0ABEC-9D33-4C4B-8BE8-2D9147BCF588}" srcOrd="0" destOrd="0" presId="urn:microsoft.com/office/officeart/2005/8/layout/chevron2"/>
    <dgm:cxn modelId="{2D70B49D-5EA2-4AE1-ACBF-76806BE1A37C}" srcId="{B69A9CF3-B10E-4250-B3D6-1BA388CAD715}" destId="{DAF0781C-3B34-464E-82F8-135B9F970DBB}" srcOrd="0" destOrd="0" parTransId="{9FBA41B2-07BC-41FF-8461-E5EA79F0E722}" sibTransId="{569D8224-A503-4489-876A-3695C6BB899E}"/>
    <dgm:cxn modelId="{F3AC5692-5F14-4ACA-98F0-ED493DE399F5}" type="presOf" srcId="{BDCE2A5D-DAED-4122-9EA8-FB508EE0551E}" destId="{D3389FAC-7EE8-49EE-8340-130A9A11837F}" srcOrd="0" destOrd="0" presId="urn:microsoft.com/office/officeart/2005/8/layout/chevron2"/>
    <dgm:cxn modelId="{B971A51E-2309-4F8F-8A1F-CC1DC1D17A80}" srcId="{26A7F5C8-D2F4-43BA-B682-E851C98525B8}" destId="{0705FB1E-B1BB-4D1D-BEBB-E075575DE3D0}" srcOrd="3" destOrd="0" parTransId="{69773D41-F5ED-40B2-982E-EAF3879C680B}" sibTransId="{984FE8B9-EAC7-4572-B6B7-CE776EC466E4}"/>
    <dgm:cxn modelId="{A44D6CDB-BE4A-4779-9E58-32D69D17C384}" srcId="{26A7F5C8-D2F4-43BA-B682-E851C98525B8}" destId="{AB137D2F-3642-4324-B186-774EAEDF2DB0}" srcOrd="0" destOrd="0" parTransId="{EBD0AD59-CD2F-4ACC-8A5A-3EAEE641F363}" sibTransId="{4137A093-4C09-4784-8B6B-9997B2B26BE4}"/>
    <dgm:cxn modelId="{609033C9-66CF-4EA6-9C3E-C07923E6BB4C}" type="presOf" srcId="{B69A9CF3-B10E-4250-B3D6-1BA388CAD715}" destId="{61F84ED5-9A96-4B64-BBED-2E52A4EC9D99}" srcOrd="0" destOrd="0" presId="urn:microsoft.com/office/officeart/2005/8/layout/chevron2"/>
    <dgm:cxn modelId="{FDD4582B-C34E-4A37-A389-C5B6FEA47493}" type="presOf" srcId="{B49B45C8-3414-436D-AAAB-6E925C8B8509}" destId="{0FA56D9B-6A32-4BA9-BBF5-D70E879B1795}" srcOrd="0" destOrd="0" presId="urn:microsoft.com/office/officeart/2005/8/layout/chevron2"/>
    <dgm:cxn modelId="{139F5099-ED53-43EE-ADF6-D2E45365A727}" srcId="{0705FB1E-B1BB-4D1D-BEBB-E075575DE3D0}" destId="{B49B45C8-3414-436D-AAAB-6E925C8B8509}" srcOrd="0" destOrd="0" parTransId="{A4EC0E57-486F-4219-B5D0-4E666CF89E3F}" sibTransId="{B2FAE501-C045-4763-842C-C8A37945E371}"/>
    <dgm:cxn modelId="{358B6840-DD6B-47C7-B16B-017B8525593D}" srcId="{26A7F5C8-D2F4-43BA-B682-E851C98525B8}" destId="{B69A9CF3-B10E-4250-B3D6-1BA388CAD715}" srcOrd="1" destOrd="0" parTransId="{7A81072F-C67B-4286-8724-96A4BE7CFB5D}" sibTransId="{5073044E-585C-4ED6-9E4F-EAD562FAD64E}"/>
    <dgm:cxn modelId="{F989D091-6717-4D8A-94C5-B87F874C31EA}" type="presParOf" srcId="{469BBE6F-3DE1-49B6-B82A-EBE9F4EB3D2B}" destId="{A2B9A098-1428-4EBB-8CD8-5D897C5C9374}" srcOrd="0" destOrd="0" presId="urn:microsoft.com/office/officeart/2005/8/layout/chevron2"/>
    <dgm:cxn modelId="{E43460BA-807E-4E06-8DF4-7F6D5B543514}" type="presParOf" srcId="{A2B9A098-1428-4EBB-8CD8-5D897C5C9374}" destId="{B7C715E2-DAC8-46CD-9764-C09F01ECA564}" srcOrd="0" destOrd="0" presId="urn:microsoft.com/office/officeart/2005/8/layout/chevron2"/>
    <dgm:cxn modelId="{6D9C3C32-0689-4388-832D-CD5F315F1D7F}" type="presParOf" srcId="{A2B9A098-1428-4EBB-8CD8-5D897C5C9374}" destId="{D3389FAC-7EE8-49EE-8340-130A9A11837F}" srcOrd="1" destOrd="0" presId="urn:microsoft.com/office/officeart/2005/8/layout/chevron2"/>
    <dgm:cxn modelId="{D4CB4AEA-F9E1-4E0F-8A0D-C18BBBC93CA8}" type="presParOf" srcId="{469BBE6F-3DE1-49B6-B82A-EBE9F4EB3D2B}" destId="{E92AD70B-4CED-420E-AA81-19236A5D7CFD}" srcOrd="1" destOrd="0" presId="urn:microsoft.com/office/officeart/2005/8/layout/chevron2"/>
    <dgm:cxn modelId="{28FD0955-9B86-463A-BE68-08BD5FE39B99}" type="presParOf" srcId="{469BBE6F-3DE1-49B6-B82A-EBE9F4EB3D2B}" destId="{6C055219-21C4-4676-BEFB-47CDED3CB66D}" srcOrd="2" destOrd="0" presId="urn:microsoft.com/office/officeart/2005/8/layout/chevron2"/>
    <dgm:cxn modelId="{085EFD0B-B59F-4091-8243-0FDBE56D59F7}" type="presParOf" srcId="{6C055219-21C4-4676-BEFB-47CDED3CB66D}" destId="{61F84ED5-9A96-4B64-BBED-2E52A4EC9D99}" srcOrd="0" destOrd="0" presId="urn:microsoft.com/office/officeart/2005/8/layout/chevron2"/>
    <dgm:cxn modelId="{68314AE1-B844-41F8-80F2-BA211C276CB7}" type="presParOf" srcId="{6C055219-21C4-4676-BEFB-47CDED3CB66D}" destId="{D0401CBA-243A-449D-ACF6-CF8995B8ED9F}" srcOrd="1" destOrd="0" presId="urn:microsoft.com/office/officeart/2005/8/layout/chevron2"/>
    <dgm:cxn modelId="{ABB19915-CD07-442E-AA00-46FC66B8DBA9}" type="presParOf" srcId="{469BBE6F-3DE1-49B6-B82A-EBE9F4EB3D2B}" destId="{35ADCDD3-ABFA-4F2E-8FE3-089E43C13A2F}" srcOrd="3" destOrd="0" presId="urn:microsoft.com/office/officeart/2005/8/layout/chevron2"/>
    <dgm:cxn modelId="{1D4D19FD-1853-4B3E-9D76-3A21D43FF9E5}" type="presParOf" srcId="{469BBE6F-3DE1-49B6-B82A-EBE9F4EB3D2B}" destId="{391B7060-49BB-4D7D-ACC8-02B1067317E9}" srcOrd="4" destOrd="0" presId="urn:microsoft.com/office/officeart/2005/8/layout/chevron2"/>
    <dgm:cxn modelId="{3074C5FD-ED69-4B94-8C66-B797945B1099}" type="presParOf" srcId="{391B7060-49BB-4D7D-ACC8-02B1067317E9}" destId="{4CD21185-1594-4EF0-9FAE-9442F7119F8A}" srcOrd="0" destOrd="0" presId="urn:microsoft.com/office/officeart/2005/8/layout/chevron2"/>
    <dgm:cxn modelId="{6554D1E3-02AD-4530-AE8E-55251FFE2F19}" type="presParOf" srcId="{391B7060-49BB-4D7D-ACC8-02B1067317E9}" destId="{30C37FD8-38E9-4E46-A0E4-A2E47180C1E5}" srcOrd="1" destOrd="0" presId="urn:microsoft.com/office/officeart/2005/8/layout/chevron2"/>
    <dgm:cxn modelId="{C5C6EE89-E3B2-4E6B-B5A9-7CD4671EC7EE}" type="presParOf" srcId="{469BBE6F-3DE1-49B6-B82A-EBE9F4EB3D2B}" destId="{757295D6-4C74-4F9F-A603-8943A185CA63}" srcOrd="5" destOrd="0" presId="urn:microsoft.com/office/officeart/2005/8/layout/chevron2"/>
    <dgm:cxn modelId="{A074B89A-B973-4CE2-BE6F-6A5D0140D6B6}" type="presParOf" srcId="{469BBE6F-3DE1-49B6-B82A-EBE9F4EB3D2B}" destId="{7E5ADED6-EBBB-4ACD-BED1-CADF85569747}" srcOrd="6" destOrd="0" presId="urn:microsoft.com/office/officeart/2005/8/layout/chevron2"/>
    <dgm:cxn modelId="{6E5B649E-B1A6-49E2-8AD4-913AB9ACF894}" type="presParOf" srcId="{7E5ADED6-EBBB-4ACD-BED1-CADF85569747}" destId="{7F804A67-2DE5-49B6-913C-F7B2532B12CD}" srcOrd="0" destOrd="0" presId="urn:microsoft.com/office/officeart/2005/8/layout/chevron2"/>
    <dgm:cxn modelId="{C5E419DA-D199-4258-838F-BE296D9C66A6}" type="presParOf" srcId="{7E5ADED6-EBBB-4ACD-BED1-CADF85569747}" destId="{0FA56D9B-6A32-4BA9-BBF5-D70E879B1795}" srcOrd="1" destOrd="0" presId="urn:microsoft.com/office/officeart/2005/8/layout/chevron2"/>
    <dgm:cxn modelId="{7708EE24-9794-4AF0-B243-F4D06B9C0F5E}" type="presParOf" srcId="{469BBE6F-3DE1-49B6-B82A-EBE9F4EB3D2B}" destId="{FFD567F3-0095-4EE0-B896-28113A3D5C80}" srcOrd="7" destOrd="0" presId="urn:microsoft.com/office/officeart/2005/8/layout/chevron2"/>
    <dgm:cxn modelId="{A208EBD1-C4B1-4C59-8A53-4C105DA08248}" type="presParOf" srcId="{469BBE6F-3DE1-49B6-B82A-EBE9F4EB3D2B}" destId="{7B92AC9B-627B-4404-B64F-418C5061488E}" srcOrd="8" destOrd="0" presId="urn:microsoft.com/office/officeart/2005/8/layout/chevron2"/>
    <dgm:cxn modelId="{CEEAF561-113B-417F-A4ED-537809F89B4B}" type="presParOf" srcId="{7B92AC9B-627B-4404-B64F-418C5061488E}" destId="{43C0ABEC-9D33-4C4B-8BE8-2D9147BCF588}" srcOrd="0" destOrd="0" presId="urn:microsoft.com/office/officeart/2005/8/layout/chevron2"/>
    <dgm:cxn modelId="{24C4072A-E69A-493A-B231-D991192714D8}" type="presParOf" srcId="{7B92AC9B-627B-4404-B64F-418C5061488E}" destId="{26185F00-4DB4-4BF6-9FB8-97565DDF451A}"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3C8340-50B4-4DFA-9B9C-93E0E8B71018}">
      <dsp:nvSpPr>
        <dsp:cNvPr id="0" name=""/>
        <dsp:cNvSpPr/>
      </dsp:nvSpPr>
      <dsp:spPr>
        <a:xfrm>
          <a:off x="-5641039" y="-863534"/>
          <a:ext cx="6716224" cy="6716224"/>
        </a:xfrm>
        <a:prstGeom prst="blockArc">
          <a:avLst>
            <a:gd name="adj1" fmla="val 18900000"/>
            <a:gd name="adj2" fmla="val 2700000"/>
            <a:gd name="adj3" fmla="val 322"/>
          </a:avLst>
        </a:prstGeom>
        <a:noFill/>
        <a:ln w="12700" cap="flat" cmpd="sng" algn="ctr">
          <a:solidFill>
            <a:schemeClr val="accent2">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3951F33D-048C-450C-BC04-303A65482544}">
      <dsp:nvSpPr>
        <dsp:cNvPr id="0" name=""/>
        <dsp:cNvSpPr/>
      </dsp:nvSpPr>
      <dsp:spPr>
        <a:xfrm>
          <a:off x="470028" y="311722"/>
          <a:ext cx="8565729" cy="623843"/>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95176" tIns="40640" rIns="40640" bIns="40640" numCol="1" spcCol="1270" anchor="ctr" anchorCtr="0">
          <a:noAutofit/>
        </a:bodyPr>
        <a:lstStyle/>
        <a:p>
          <a:pPr lvl="0" algn="l" defTabSz="711200">
            <a:lnSpc>
              <a:spcPct val="90000"/>
            </a:lnSpc>
            <a:spcBef>
              <a:spcPct val="0"/>
            </a:spcBef>
            <a:spcAft>
              <a:spcPct val="35000"/>
            </a:spcAft>
            <a:buFont typeface="Symbol" panose="05050102010706020507" pitchFamily="18" charset="2"/>
            <a:buChar char=""/>
          </a:pPr>
          <a:r>
            <a:rPr lang="vi-VN" sz="1600" b="1" kern="1200" dirty="0">
              <a:solidFill>
                <a:srgbClr val="002060"/>
              </a:solidFill>
            </a:rPr>
            <a:t>Thể hiện đầy đủ, sáng tạo các yêu cầu của Chương trình, SGK mới.</a:t>
          </a:r>
        </a:p>
      </dsp:txBody>
      <dsp:txXfrm>
        <a:off x="470028" y="311722"/>
        <a:ext cx="8565729" cy="623843"/>
      </dsp:txXfrm>
    </dsp:sp>
    <dsp:sp modelId="{6050CF79-DBBB-4540-AB19-5EDC2F5CD90C}">
      <dsp:nvSpPr>
        <dsp:cNvPr id="0" name=""/>
        <dsp:cNvSpPr/>
      </dsp:nvSpPr>
      <dsp:spPr>
        <a:xfrm>
          <a:off x="80125" y="233741"/>
          <a:ext cx="779804" cy="779804"/>
        </a:xfrm>
        <a:prstGeom prst="ellipse">
          <a:avLst/>
        </a:prstGeom>
        <a:solidFill>
          <a:schemeClr val="lt1">
            <a:hueOff val="0"/>
            <a:satOff val="0"/>
            <a:lumOff val="0"/>
            <a:alphaOff val="0"/>
          </a:schemeClr>
        </a:solidFill>
        <a:ln w="6350" cap="flat" cmpd="sng" algn="ctr">
          <a:solidFill>
            <a:schemeClr val="accent2">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517BA000-052F-4CAA-99CD-407D7FFB7489}">
      <dsp:nvSpPr>
        <dsp:cNvPr id="0" name=""/>
        <dsp:cNvSpPr/>
      </dsp:nvSpPr>
      <dsp:spPr>
        <a:xfrm>
          <a:off x="917056" y="1247188"/>
          <a:ext cx="8118701" cy="623843"/>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95176" tIns="40640" rIns="40640" bIns="40640" numCol="1" spcCol="1270" anchor="ctr" anchorCtr="0">
          <a:noAutofit/>
        </a:bodyPr>
        <a:lstStyle/>
        <a:p>
          <a:pPr lvl="0" algn="l" defTabSz="711200">
            <a:lnSpc>
              <a:spcPct val="90000"/>
            </a:lnSpc>
            <a:spcBef>
              <a:spcPct val="0"/>
            </a:spcBef>
            <a:spcAft>
              <a:spcPct val="35000"/>
            </a:spcAft>
            <a:buFont typeface="Symbol" panose="05050102010706020507" pitchFamily="18" charset="2"/>
            <a:buChar char=""/>
          </a:pPr>
          <a:r>
            <a:rPr lang="vi-VN" sz="1600" b="1" kern="1200" dirty="0">
              <a:solidFill>
                <a:srgbClr val="002060"/>
              </a:solidFill>
            </a:rPr>
            <a:t>Kế thừa, phát triển ưu điểm của SGK hiện hành, PPDH Mĩ thuật </a:t>
          </a:r>
          <a:r>
            <a:rPr lang="en-GB" sz="1600" b="1" kern="1200" dirty="0" err="1">
              <a:solidFill>
                <a:srgbClr val="002060"/>
              </a:solidFill>
            </a:rPr>
            <a:t>theo</a:t>
          </a:r>
          <a:r>
            <a:rPr lang="en-GB" sz="1600" b="1" kern="1200" dirty="0">
              <a:solidFill>
                <a:srgbClr val="002060"/>
              </a:solidFill>
            </a:rPr>
            <a:t> </a:t>
          </a:r>
          <a:r>
            <a:rPr lang="en-GB" sz="1600" b="1" kern="1200" dirty="0" err="1">
              <a:solidFill>
                <a:srgbClr val="002060"/>
              </a:solidFill>
            </a:rPr>
            <a:t>hướng</a:t>
          </a:r>
          <a:r>
            <a:rPr lang="en-GB" sz="1600" b="1" kern="1200" dirty="0">
              <a:solidFill>
                <a:srgbClr val="002060"/>
              </a:solidFill>
            </a:rPr>
            <a:t> </a:t>
          </a:r>
          <a:r>
            <a:rPr lang="en-GB" sz="1600" b="1" kern="1200" dirty="0" err="1">
              <a:solidFill>
                <a:srgbClr val="002060"/>
              </a:solidFill>
            </a:rPr>
            <a:t>phát</a:t>
          </a:r>
          <a:r>
            <a:rPr lang="en-GB" sz="1600" b="1" kern="1200" dirty="0">
              <a:solidFill>
                <a:srgbClr val="002060"/>
              </a:solidFill>
            </a:rPr>
            <a:t> </a:t>
          </a:r>
          <a:r>
            <a:rPr lang="en-GB" sz="1600" b="1" kern="1200" dirty="0" err="1">
              <a:solidFill>
                <a:srgbClr val="002060"/>
              </a:solidFill>
            </a:rPr>
            <a:t>triển</a:t>
          </a:r>
          <a:r>
            <a:rPr lang="en-GB" sz="1600" b="1" kern="1200" dirty="0">
              <a:solidFill>
                <a:srgbClr val="002060"/>
              </a:solidFill>
            </a:rPr>
            <a:t> </a:t>
          </a:r>
          <a:r>
            <a:rPr lang="en-GB" sz="1600" b="1" kern="1200" dirty="0" err="1">
              <a:solidFill>
                <a:srgbClr val="002060"/>
              </a:solidFill>
            </a:rPr>
            <a:t>năng</a:t>
          </a:r>
          <a:r>
            <a:rPr lang="en-GB" sz="1600" b="1" kern="1200" dirty="0">
              <a:solidFill>
                <a:srgbClr val="002060"/>
              </a:solidFill>
            </a:rPr>
            <a:t> </a:t>
          </a:r>
          <a:r>
            <a:rPr lang="en-GB" sz="1600" b="1" kern="1200" dirty="0" err="1">
              <a:solidFill>
                <a:srgbClr val="002060"/>
              </a:solidFill>
            </a:rPr>
            <a:t>lực</a:t>
          </a:r>
          <a:r>
            <a:rPr lang="en-GB" sz="1600" b="1" kern="1200" dirty="0">
              <a:solidFill>
                <a:srgbClr val="002060"/>
              </a:solidFill>
            </a:rPr>
            <a:t> </a:t>
          </a:r>
          <a:r>
            <a:rPr lang="vi-VN" sz="1600" b="1" kern="1200" dirty="0">
              <a:solidFill>
                <a:srgbClr val="002060"/>
              </a:solidFill>
            </a:rPr>
            <a:t>ở </a:t>
          </a:r>
          <a:r>
            <a:rPr lang="en-GB" sz="1600" b="1" kern="1200" dirty="0" err="1">
              <a:solidFill>
                <a:srgbClr val="002060"/>
              </a:solidFill>
            </a:rPr>
            <a:t>các</a:t>
          </a:r>
          <a:r>
            <a:rPr lang="en-GB" sz="1600" b="1" kern="1200" dirty="0">
              <a:solidFill>
                <a:srgbClr val="002060"/>
              </a:solidFill>
            </a:rPr>
            <a:t> </a:t>
          </a:r>
          <a:r>
            <a:rPr lang="en-GB" sz="1600" b="1" kern="1200" dirty="0" err="1">
              <a:solidFill>
                <a:srgbClr val="002060"/>
              </a:solidFill>
            </a:rPr>
            <a:t>nước</a:t>
          </a:r>
          <a:r>
            <a:rPr lang="en-GB" sz="1600" b="1" kern="1200" dirty="0">
              <a:solidFill>
                <a:srgbClr val="002060"/>
              </a:solidFill>
            </a:rPr>
            <a:t> </a:t>
          </a:r>
          <a:r>
            <a:rPr lang="en-GB" sz="1600" b="1" kern="1200" dirty="0" err="1">
              <a:solidFill>
                <a:srgbClr val="002060"/>
              </a:solidFill>
            </a:rPr>
            <a:t>trong</a:t>
          </a:r>
          <a:r>
            <a:rPr lang="en-GB" sz="1600" b="1" kern="1200" dirty="0">
              <a:solidFill>
                <a:srgbClr val="002060"/>
              </a:solidFill>
            </a:rPr>
            <a:t> </a:t>
          </a:r>
          <a:r>
            <a:rPr lang="en-GB" sz="1600" b="1" kern="1200" dirty="0" err="1">
              <a:solidFill>
                <a:srgbClr val="002060"/>
              </a:solidFill>
            </a:rPr>
            <a:t>khu</a:t>
          </a:r>
          <a:r>
            <a:rPr lang="en-GB" sz="1600" b="1" kern="1200" dirty="0">
              <a:solidFill>
                <a:srgbClr val="002060"/>
              </a:solidFill>
            </a:rPr>
            <a:t> </a:t>
          </a:r>
          <a:r>
            <a:rPr lang="en-GB" sz="1600" b="1" kern="1200" dirty="0" err="1">
              <a:solidFill>
                <a:srgbClr val="002060"/>
              </a:solidFill>
            </a:rPr>
            <a:t>vực</a:t>
          </a:r>
          <a:r>
            <a:rPr lang="en-GB" sz="1600" b="1" kern="1200" dirty="0">
              <a:solidFill>
                <a:srgbClr val="002060"/>
              </a:solidFill>
            </a:rPr>
            <a:t> </a:t>
          </a:r>
          <a:r>
            <a:rPr lang="en-GB" sz="1600" b="1" kern="1200" dirty="0" err="1">
              <a:solidFill>
                <a:srgbClr val="002060"/>
              </a:solidFill>
            </a:rPr>
            <a:t>và</a:t>
          </a:r>
          <a:r>
            <a:rPr lang="en-GB" sz="1600" b="1" kern="1200" dirty="0">
              <a:solidFill>
                <a:srgbClr val="002060"/>
              </a:solidFill>
            </a:rPr>
            <a:t> </a:t>
          </a:r>
          <a:r>
            <a:rPr lang="en-GB" sz="1600" b="1" kern="1200" dirty="0" err="1">
              <a:solidFill>
                <a:srgbClr val="002060"/>
              </a:solidFill>
            </a:rPr>
            <a:t>trên</a:t>
          </a:r>
          <a:r>
            <a:rPr lang="en-GB" sz="1600" b="1" kern="1200" dirty="0">
              <a:solidFill>
                <a:srgbClr val="002060"/>
              </a:solidFill>
            </a:rPr>
            <a:t> </a:t>
          </a:r>
          <a:r>
            <a:rPr lang="en-GB" sz="1600" b="1" kern="1200" dirty="0" err="1">
              <a:solidFill>
                <a:srgbClr val="002060"/>
              </a:solidFill>
            </a:rPr>
            <a:t>thế</a:t>
          </a:r>
          <a:r>
            <a:rPr lang="en-GB" sz="1600" b="1" kern="1200" dirty="0">
              <a:solidFill>
                <a:srgbClr val="002060"/>
              </a:solidFill>
            </a:rPr>
            <a:t> </a:t>
          </a:r>
          <a:r>
            <a:rPr lang="en-GB" sz="1600" b="1" kern="1200" dirty="0" err="1">
              <a:solidFill>
                <a:srgbClr val="002060"/>
              </a:solidFill>
            </a:rPr>
            <a:t>giới</a:t>
          </a:r>
          <a:r>
            <a:rPr lang="en-GB" sz="1600" b="1" kern="1200" dirty="0">
              <a:solidFill>
                <a:srgbClr val="002060"/>
              </a:solidFill>
            </a:rPr>
            <a:t>. </a:t>
          </a:r>
          <a:endParaRPr lang="vi-VN" sz="1600" b="1" kern="1200" dirty="0">
            <a:solidFill>
              <a:srgbClr val="002060"/>
            </a:solidFill>
          </a:endParaRPr>
        </a:p>
      </dsp:txBody>
      <dsp:txXfrm>
        <a:off x="917056" y="1247188"/>
        <a:ext cx="8118701" cy="623843"/>
      </dsp:txXfrm>
    </dsp:sp>
    <dsp:sp modelId="{DA80AE2E-A8FD-41E2-BA1A-B0AE5FB9D6C2}">
      <dsp:nvSpPr>
        <dsp:cNvPr id="0" name=""/>
        <dsp:cNvSpPr/>
      </dsp:nvSpPr>
      <dsp:spPr>
        <a:xfrm>
          <a:off x="527153" y="1169208"/>
          <a:ext cx="779804" cy="779804"/>
        </a:xfrm>
        <a:prstGeom prst="ellipse">
          <a:avLst/>
        </a:prstGeom>
        <a:solidFill>
          <a:schemeClr val="lt1">
            <a:hueOff val="0"/>
            <a:satOff val="0"/>
            <a:lumOff val="0"/>
            <a:alphaOff val="0"/>
          </a:schemeClr>
        </a:solidFill>
        <a:ln w="6350" cap="flat" cmpd="sng" algn="ctr">
          <a:solidFill>
            <a:schemeClr val="accent3">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B4919A3B-08DA-4387-B7AA-4ADB122079A4}">
      <dsp:nvSpPr>
        <dsp:cNvPr id="0" name=""/>
        <dsp:cNvSpPr/>
      </dsp:nvSpPr>
      <dsp:spPr>
        <a:xfrm>
          <a:off x="1054258" y="2182655"/>
          <a:ext cx="7981499" cy="623843"/>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95176" tIns="40640" rIns="40640" bIns="40640" numCol="1" spcCol="1270" anchor="ctr" anchorCtr="0">
          <a:noAutofit/>
        </a:bodyPr>
        <a:lstStyle/>
        <a:p>
          <a:pPr lvl="0" algn="l" defTabSz="711200">
            <a:lnSpc>
              <a:spcPct val="90000"/>
            </a:lnSpc>
            <a:spcBef>
              <a:spcPct val="0"/>
            </a:spcBef>
            <a:spcAft>
              <a:spcPct val="35000"/>
            </a:spcAft>
            <a:buFont typeface="Symbol" panose="05050102010706020507" pitchFamily="18" charset="2"/>
            <a:buChar char=""/>
          </a:pPr>
          <a:r>
            <a:rPr lang="vi-VN" sz="1600" b="1" kern="1200" dirty="0">
              <a:solidFill>
                <a:srgbClr val="002060"/>
              </a:solidFill>
            </a:rPr>
            <a:t>Đa dạng hoá các phương pháp học tập dựa trên thuyết Đa trí tuệ của Howard Gardner và </a:t>
          </a:r>
          <a:r>
            <a:rPr lang="en-GB" sz="1600" b="1" kern="1200" dirty="0" err="1">
              <a:solidFill>
                <a:srgbClr val="002060"/>
              </a:solidFill>
            </a:rPr>
            <a:t>phương</a:t>
          </a:r>
          <a:r>
            <a:rPr lang="en-GB" sz="1600" b="1" kern="1200" dirty="0">
              <a:solidFill>
                <a:srgbClr val="002060"/>
              </a:solidFill>
            </a:rPr>
            <a:t> </a:t>
          </a:r>
          <a:r>
            <a:rPr lang="en-GB" sz="1600" b="1" kern="1200" dirty="0" err="1">
              <a:solidFill>
                <a:srgbClr val="002060"/>
              </a:solidFill>
            </a:rPr>
            <a:t>pháp</a:t>
          </a:r>
          <a:r>
            <a:rPr lang="en-GB" sz="1600" b="1" kern="1200" dirty="0">
              <a:solidFill>
                <a:srgbClr val="002060"/>
              </a:solidFill>
            </a:rPr>
            <a:t> </a:t>
          </a:r>
          <a:r>
            <a:rPr lang="vi-VN" sz="1600" b="1" kern="1200" dirty="0">
              <a:solidFill>
                <a:srgbClr val="002060"/>
              </a:solidFill>
            </a:rPr>
            <a:t>Học tập trải nghiệm </a:t>
          </a:r>
          <a:r>
            <a:rPr lang="en-US" sz="1600" b="1" kern="1200" dirty="0" err="1">
              <a:solidFill>
                <a:srgbClr val="002060"/>
              </a:solidFill>
            </a:rPr>
            <a:t>của</a:t>
          </a:r>
          <a:r>
            <a:rPr lang="en-US" sz="1600" b="1" kern="1200" dirty="0">
              <a:solidFill>
                <a:srgbClr val="002060"/>
              </a:solidFill>
            </a:rPr>
            <a:t> </a:t>
          </a:r>
          <a:r>
            <a:rPr lang="vi-VN" sz="1600" b="1" kern="1200" dirty="0">
              <a:solidFill>
                <a:srgbClr val="002060"/>
              </a:solidFill>
            </a:rPr>
            <a:t>David Kolb.</a:t>
          </a:r>
        </a:p>
      </dsp:txBody>
      <dsp:txXfrm>
        <a:off x="1054258" y="2182655"/>
        <a:ext cx="7981499" cy="623843"/>
      </dsp:txXfrm>
    </dsp:sp>
    <dsp:sp modelId="{77E1642A-31F9-4E8A-97D6-7822B4BB65AC}">
      <dsp:nvSpPr>
        <dsp:cNvPr id="0" name=""/>
        <dsp:cNvSpPr/>
      </dsp:nvSpPr>
      <dsp:spPr>
        <a:xfrm>
          <a:off x="664355" y="2104675"/>
          <a:ext cx="779804" cy="779804"/>
        </a:xfrm>
        <a:prstGeom prst="ellipse">
          <a:avLst/>
        </a:prstGeom>
        <a:solidFill>
          <a:schemeClr val="lt1">
            <a:hueOff val="0"/>
            <a:satOff val="0"/>
            <a:lumOff val="0"/>
            <a:alphaOff val="0"/>
          </a:schemeClr>
        </a:solidFill>
        <a:ln w="6350" cap="flat" cmpd="sng" algn="ctr">
          <a:solidFill>
            <a:schemeClr val="accent4">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951D1B5D-57B5-48EB-A78A-0C68BFD90080}">
      <dsp:nvSpPr>
        <dsp:cNvPr id="0" name=""/>
        <dsp:cNvSpPr/>
      </dsp:nvSpPr>
      <dsp:spPr>
        <a:xfrm>
          <a:off x="917056" y="3118122"/>
          <a:ext cx="8118701" cy="623843"/>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95176" tIns="40640" rIns="40640" bIns="40640" numCol="1" spcCol="1270" anchor="ctr" anchorCtr="0">
          <a:noAutofit/>
        </a:bodyPr>
        <a:lstStyle/>
        <a:p>
          <a:pPr lvl="0" algn="l" defTabSz="711200">
            <a:lnSpc>
              <a:spcPct val="90000"/>
            </a:lnSpc>
            <a:spcBef>
              <a:spcPct val="0"/>
            </a:spcBef>
            <a:spcAft>
              <a:spcPct val="35000"/>
            </a:spcAft>
            <a:buFont typeface="Symbol" panose="05050102010706020507" pitchFamily="18" charset="2"/>
            <a:buChar char=""/>
          </a:pPr>
          <a:r>
            <a:rPr lang="vi-VN" sz="1600" b="1" kern="1200" dirty="0">
              <a:solidFill>
                <a:srgbClr val="002060"/>
              </a:solidFill>
            </a:rPr>
            <a:t>Tạo cơ hội tối đa cho mọi học sinh phát triển phẩm chất, năng lực chung, và năng lực: đặc thù của môn học </a:t>
          </a:r>
          <a:r>
            <a:rPr lang="vi-VN" sz="1600" b="1" i="1" kern="1200" dirty="0">
              <a:solidFill>
                <a:srgbClr val="002060"/>
              </a:solidFill>
            </a:rPr>
            <a:t>Quan sát và nhận thức thẩm mĩ; </a:t>
          </a:r>
          <a:r>
            <a:rPr lang="en-GB" sz="1600" b="1" i="1" kern="1200" dirty="0">
              <a:solidFill>
                <a:srgbClr val="002060"/>
              </a:solidFill>
            </a:rPr>
            <a:t>Ứ</a:t>
          </a:r>
          <a:r>
            <a:rPr lang="vi-VN" sz="1600" b="1" i="1" kern="1200" dirty="0">
              <a:solidFill>
                <a:srgbClr val="002060"/>
              </a:solidFill>
            </a:rPr>
            <a:t>ng dụng và sáng tạo thẩm mĩ</a:t>
          </a:r>
          <a:r>
            <a:rPr lang="en-GB" sz="1600" b="1" i="1" kern="1200" dirty="0">
              <a:solidFill>
                <a:srgbClr val="002060"/>
              </a:solidFill>
            </a:rPr>
            <a:t>; P</a:t>
          </a:r>
          <a:r>
            <a:rPr lang="vi-VN" sz="1600" b="1" i="1" kern="1200" dirty="0">
              <a:solidFill>
                <a:srgbClr val="002060"/>
              </a:solidFill>
            </a:rPr>
            <a:t>hân tích và đánh giá thẩm mĩ. </a:t>
          </a:r>
        </a:p>
      </dsp:txBody>
      <dsp:txXfrm>
        <a:off x="917056" y="3118122"/>
        <a:ext cx="8118701" cy="623843"/>
      </dsp:txXfrm>
    </dsp:sp>
    <dsp:sp modelId="{32947532-4620-4155-A31A-EE33617D1FAE}">
      <dsp:nvSpPr>
        <dsp:cNvPr id="0" name=""/>
        <dsp:cNvSpPr/>
      </dsp:nvSpPr>
      <dsp:spPr>
        <a:xfrm>
          <a:off x="527153" y="3040141"/>
          <a:ext cx="779804" cy="779804"/>
        </a:xfrm>
        <a:prstGeom prst="ellipse">
          <a:avLst/>
        </a:prstGeom>
        <a:solidFill>
          <a:schemeClr val="lt1">
            <a:hueOff val="0"/>
            <a:satOff val="0"/>
            <a:lumOff val="0"/>
            <a:alphaOff val="0"/>
          </a:schemeClr>
        </a:solidFill>
        <a:ln w="6350" cap="flat" cmpd="sng" algn="ctr">
          <a:solidFill>
            <a:schemeClr val="accent5">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E87D7EF3-6205-4D03-884A-DEF28E224585}">
      <dsp:nvSpPr>
        <dsp:cNvPr id="0" name=""/>
        <dsp:cNvSpPr/>
      </dsp:nvSpPr>
      <dsp:spPr>
        <a:xfrm>
          <a:off x="470028" y="4053588"/>
          <a:ext cx="8565729" cy="623843"/>
        </a:xfrm>
        <a:prstGeom prst="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95176" tIns="40640" rIns="40640" bIns="40640" numCol="1" spcCol="1270" anchor="ctr" anchorCtr="0">
          <a:noAutofit/>
        </a:bodyPr>
        <a:lstStyle/>
        <a:p>
          <a:pPr lvl="0" algn="l" defTabSz="711200">
            <a:lnSpc>
              <a:spcPct val="90000"/>
            </a:lnSpc>
            <a:spcBef>
              <a:spcPct val="0"/>
            </a:spcBef>
            <a:spcAft>
              <a:spcPct val="35000"/>
            </a:spcAft>
          </a:pPr>
          <a:r>
            <a:rPr lang="vi-VN" sz="1600" b="1" kern="1200" dirty="0">
              <a:solidFill>
                <a:srgbClr val="002060"/>
              </a:solidFill>
            </a:rPr>
            <a:t>Phát huy quyền tự chủ, sáng tạo của nhà trường và GV trong quá trình dạy – học.</a:t>
          </a:r>
        </a:p>
      </dsp:txBody>
      <dsp:txXfrm>
        <a:off x="470028" y="4053588"/>
        <a:ext cx="8565729" cy="623843"/>
      </dsp:txXfrm>
    </dsp:sp>
    <dsp:sp modelId="{65974866-821D-433D-836E-A4BE65BD8B2C}">
      <dsp:nvSpPr>
        <dsp:cNvPr id="0" name=""/>
        <dsp:cNvSpPr/>
      </dsp:nvSpPr>
      <dsp:spPr>
        <a:xfrm>
          <a:off x="80125" y="3975608"/>
          <a:ext cx="779804" cy="779804"/>
        </a:xfrm>
        <a:prstGeom prst="ellipse">
          <a:avLst/>
        </a:prstGeom>
        <a:solidFill>
          <a:schemeClr val="lt1">
            <a:hueOff val="0"/>
            <a:satOff val="0"/>
            <a:lumOff val="0"/>
            <a:alphaOff val="0"/>
          </a:schemeClr>
        </a:solidFill>
        <a:ln w="6350" cap="flat" cmpd="sng" algn="ctr">
          <a:solidFill>
            <a:schemeClr val="accent6">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100534-D51A-4A72-90E4-BE9C0F20ACF0}">
      <dsp:nvSpPr>
        <dsp:cNvPr id="0" name=""/>
        <dsp:cNvSpPr/>
      </dsp:nvSpPr>
      <dsp:spPr>
        <a:xfrm>
          <a:off x="5209107" y="1457787"/>
          <a:ext cx="3685481" cy="639628"/>
        </a:xfrm>
        <a:custGeom>
          <a:avLst/>
          <a:gdLst/>
          <a:ahLst/>
          <a:cxnLst/>
          <a:rect l="0" t="0" r="0" b="0"/>
          <a:pathLst>
            <a:path>
              <a:moveTo>
                <a:pt x="0" y="0"/>
              </a:moveTo>
              <a:lnTo>
                <a:pt x="0" y="319814"/>
              </a:lnTo>
              <a:lnTo>
                <a:pt x="3685481" y="319814"/>
              </a:lnTo>
              <a:lnTo>
                <a:pt x="3685481" y="639628"/>
              </a:lnTo>
            </a:path>
          </a:pathLst>
        </a:custGeom>
        <a:noFill/>
        <a:ln w="12700" cap="flat" cmpd="sng" algn="ctr">
          <a:solidFill>
            <a:schemeClr val="accent1">
              <a:shade val="6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897087F9-3232-4254-A750-09248B574B2A}">
      <dsp:nvSpPr>
        <dsp:cNvPr id="0" name=""/>
        <dsp:cNvSpPr/>
      </dsp:nvSpPr>
      <dsp:spPr>
        <a:xfrm>
          <a:off x="5163387" y="1457787"/>
          <a:ext cx="91440" cy="639628"/>
        </a:xfrm>
        <a:custGeom>
          <a:avLst/>
          <a:gdLst/>
          <a:ahLst/>
          <a:cxnLst/>
          <a:rect l="0" t="0" r="0" b="0"/>
          <a:pathLst>
            <a:path>
              <a:moveTo>
                <a:pt x="45720" y="0"/>
              </a:moveTo>
              <a:lnTo>
                <a:pt x="45720" y="639628"/>
              </a:lnTo>
            </a:path>
          </a:pathLst>
        </a:custGeom>
        <a:noFill/>
        <a:ln w="12700" cap="flat" cmpd="sng" algn="ctr">
          <a:solidFill>
            <a:schemeClr val="accent1">
              <a:shade val="6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DC64E933-2194-4767-B74A-E620111779C1}">
      <dsp:nvSpPr>
        <dsp:cNvPr id="0" name=""/>
        <dsp:cNvSpPr/>
      </dsp:nvSpPr>
      <dsp:spPr>
        <a:xfrm>
          <a:off x="1555302" y="1457787"/>
          <a:ext cx="3653804" cy="639628"/>
        </a:xfrm>
        <a:custGeom>
          <a:avLst/>
          <a:gdLst/>
          <a:ahLst/>
          <a:cxnLst/>
          <a:rect l="0" t="0" r="0" b="0"/>
          <a:pathLst>
            <a:path>
              <a:moveTo>
                <a:pt x="3653804" y="0"/>
              </a:moveTo>
              <a:lnTo>
                <a:pt x="3653804" y="319814"/>
              </a:lnTo>
              <a:lnTo>
                <a:pt x="0" y="319814"/>
              </a:lnTo>
              <a:lnTo>
                <a:pt x="0" y="639628"/>
              </a:lnTo>
            </a:path>
          </a:pathLst>
        </a:custGeom>
        <a:noFill/>
        <a:ln w="12700" cap="flat" cmpd="sng" algn="ctr">
          <a:solidFill>
            <a:schemeClr val="accent1">
              <a:shade val="6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E80BFC3B-802A-4CD2-A73F-300650DFED32}">
      <dsp:nvSpPr>
        <dsp:cNvPr id="0" name=""/>
        <dsp:cNvSpPr/>
      </dsp:nvSpPr>
      <dsp:spPr>
        <a:xfrm>
          <a:off x="1512873" y="483114"/>
          <a:ext cx="7392466" cy="974672"/>
        </a:xfrm>
        <a:prstGeom prst="rect">
          <a:avLst/>
        </a:prstGeom>
        <a:solidFill>
          <a:schemeClr val="accent2">
            <a:lumMod val="20000"/>
            <a:lumOff val="8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en-US" sz="3200" i="0" kern="1200" dirty="0" err="1">
              <a:solidFill>
                <a:srgbClr val="002060"/>
              </a:solidFill>
              <a:latin typeface="+mn-lt"/>
              <a:cs typeface="Arial" panose="020B0604020202020204" pitchFamily="34" charset="0"/>
            </a:rPr>
            <a:t>Cấu</a:t>
          </a:r>
          <a:r>
            <a:rPr lang="en-US" sz="3200" i="0" kern="1200" dirty="0">
              <a:solidFill>
                <a:srgbClr val="002060"/>
              </a:solidFill>
              <a:latin typeface="+mn-lt"/>
              <a:cs typeface="Arial" panose="020B0604020202020204" pitchFamily="34" charset="0"/>
            </a:rPr>
            <a:t> </a:t>
          </a:r>
          <a:r>
            <a:rPr lang="en-US" sz="3200" i="0" kern="1200" dirty="0" err="1">
              <a:solidFill>
                <a:srgbClr val="002060"/>
              </a:solidFill>
              <a:latin typeface="+mn-lt"/>
              <a:cs typeface="Arial" panose="020B0604020202020204" pitchFamily="34" charset="0"/>
            </a:rPr>
            <a:t>trúc</a:t>
          </a:r>
          <a:r>
            <a:rPr lang="en-US" sz="3200" i="0" kern="1200" dirty="0">
              <a:solidFill>
                <a:srgbClr val="002060"/>
              </a:solidFill>
              <a:latin typeface="+mn-lt"/>
              <a:cs typeface="Arial" panose="020B0604020202020204" pitchFamily="34" charset="0"/>
            </a:rPr>
            <a:t> SGK MĨ THUẬT 8 - CTST- BẢN 1</a:t>
          </a:r>
          <a:endParaRPr lang="vi-VN" sz="3200" kern="1200" dirty="0">
            <a:solidFill>
              <a:srgbClr val="002060"/>
            </a:solidFill>
          </a:endParaRPr>
        </a:p>
      </dsp:txBody>
      <dsp:txXfrm>
        <a:off x="1512873" y="483114"/>
        <a:ext cx="7392466" cy="974672"/>
      </dsp:txXfrm>
    </dsp:sp>
    <dsp:sp modelId="{5925DD80-2A4F-4882-A340-4DC93294E2DB}">
      <dsp:nvSpPr>
        <dsp:cNvPr id="0" name=""/>
        <dsp:cNvSpPr/>
      </dsp:nvSpPr>
      <dsp:spPr>
        <a:xfrm>
          <a:off x="32376" y="2097416"/>
          <a:ext cx="3045852" cy="1522926"/>
        </a:xfrm>
        <a:prstGeom prst="rect">
          <a:avLst/>
        </a:prstGeom>
        <a:solidFill>
          <a:schemeClr val="accent3">
            <a:lumMod val="60000"/>
            <a:lumOff val="4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b="1" kern="1200" dirty="0">
              <a:solidFill>
                <a:srgbClr val="002060"/>
              </a:solidFill>
            </a:rPr>
            <a:t>MỞ ĐẦU</a:t>
          </a:r>
        </a:p>
        <a:p>
          <a:pPr lvl="0" algn="ctr" defTabSz="755650">
            <a:lnSpc>
              <a:spcPct val="90000"/>
            </a:lnSpc>
            <a:spcBef>
              <a:spcPct val="0"/>
            </a:spcBef>
            <a:spcAft>
              <a:spcPct val="35000"/>
            </a:spcAft>
          </a:pPr>
          <a:r>
            <a:rPr lang="en-US" sz="1700" b="1" kern="1200" dirty="0">
              <a:solidFill>
                <a:srgbClr val="002060"/>
              </a:solidFill>
            </a:rPr>
            <a:t>- </a:t>
          </a:r>
          <a:r>
            <a:rPr lang="en-US" sz="1700" b="1" kern="1200" dirty="0" err="1">
              <a:solidFill>
                <a:srgbClr val="002060"/>
              </a:solidFill>
            </a:rPr>
            <a:t>Bìa</a:t>
          </a:r>
          <a:r>
            <a:rPr lang="en-US" sz="1700" b="1" kern="1200" dirty="0">
              <a:solidFill>
                <a:srgbClr val="002060"/>
              </a:solidFill>
            </a:rPr>
            <a:t> </a:t>
          </a:r>
          <a:r>
            <a:rPr lang="en-US" sz="1700" b="1" kern="1200" dirty="0" err="1">
              <a:solidFill>
                <a:srgbClr val="002060"/>
              </a:solidFill>
            </a:rPr>
            <a:t>sách</a:t>
          </a:r>
          <a:endParaRPr lang="en-US" sz="1700" b="1" kern="1200" dirty="0">
            <a:solidFill>
              <a:srgbClr val="002060"/>
            </a:solidFill>
          </a:endParaRPr>
        </a:p>
        <a:p>
          <a:pPr lvl="0" algn="ctr" defTabSz="755650">
            <a:lnSpc>
              <a:spcPct val="90000"/>
            </a:lnSpc>
            <a:spcBef>
              <a:spcPct val="0"/>
            </a:spcBef>
            <a:spcAft>
              <a:spcPct val="35000"/>
            </a:spcAft>
          </a:pPr>
          <a:r>
            <a:rPr lang="en-US" sz="1700" b="1" kern="1200" dirty="0">
              <a:solidFill>
                <a:srgbClr val="002060"/>
              </a:solidFill>
            </a:rPr>
            <a:t>- </a:t>
          </a:r>
          <a:r>
            <a:rPr lang="en-US" sz="1700" b="1" kern="1200" dirty="0" err="1">
              <a:solidFill>
                <a:srgbClr val="002060"/>
              </a:solidFill>
            </a:rPr>
            <a:t>Hướng</a:t>
          </a:r>
          <a:r>
            <a:rPr lang="en-US" sz="1700" b="1" kern="1200" dirty="0">
              <a:solidFill>
                <a:srgbClr val="002060"/>
              </a:solidFill>
            </a:rPr>
            <a:t> </a:t>
          </a:r>
          <a:r>
            <a:rPr lang="en-US" sz="1700" b="1" kern="1200" dirty="0" err="1">
              <a:solidFill>
                <a:srgbClr val="002060"/>
              </a:solidFill>
            </a:rPr>
            <a:t>dẫn</a:t>
          </a:r>
          <a:r>
            <a:rPr lang="en-US" sz="1700" b="1" kern="1200" dirty="0">
              <a:solidFill>
                <a:srgbClr val="002060"/>
              </a:solidFill>
            </a:rPr>
            <a:t> </a:t>
          </a:r>
          <a:r>
            <a:rPr lang="en-US" sz="1700" b="1" kern="1200" dirty="0" err="1">
              <a:solidFill>
                <a:srgbClr val="002060"/>
              </a:solidFill>
            </a:rPr>
            <a:t>sử</a:t>
          </a:r>
          <a:r>
            <a:rPr lang="en-US" sz="1700" b="1" kern="1200" dirty="0">
              <a:solidFill>
                <a:srgbClr val="002060"/>
              </a:solidFill>
            </a:rPr>
            <a:t> </a:t>
          </a:r>
          <a:r>
            <a:rPr lang="en-US" sz="1700" b="1" kern="1200" dirty="0" err="1">
              <a:solidFill>
                <a:srgbClr val="002060"/>
              </a:solidFill>
            </a:rPr>
            <a:t>dụng</a:t>
          </a:r>
          <a:endParaRPr lang="en-US" sz="1700" b="1" kern="1200" dirty="0">
            <a:solidFill>
              <a:srgbClr val="002060"/>
            </a:solidFill>
          </a:endParaRPr>
        </a:p>
        <a:p>
          <a:pPr lvl="0" algn="ctr" defTabSz="755650">
            <a:lnSpc>
              <a:spcPct val="90000"/>
            </a:lnSpc>
            <a:spcBef>
              <a:spcPct val="0"/>
            </a:spcBef>
            <a:spcAft>
              <a:spcPct val="35000"/>
            </a:spcAft>
          </a:pPr>
          <a:r>
            <a:rPr lang="en-US" sz="1700" b="1" kern="1200" dirty="0">
              <a:solidFill>
                <a:srgbClr val="002060"/>
              </a:solidFill>
            </a:rPr>
            <a:t>- </a:t>
          </a:r>
          <a:r>
            <a:rPr lang="en-US" sz="1700" b="1" kern="1200" dirty="0" err="1">
              <a:solidFill>
                <a:srgbClr val="002060"/>
              </a:solidFill>
            </a:rPr>
            <a:t>Lời</a:t>
          </a:r>
          <a:r>
            <a:rPr lang="en-US" sz="1700" b="1" kern="1200" dirty="0">
              <a:solidFill>
                <a:srgbClr val="002060"/>
              </a:solidFill>
            </a:rPr>
            <a:t> </a:t>
          </a:r>
          <a:r>
            <a:rPr lang="en-US" sz="1700" b="1" kern="1200" dirty="0" err="1">
              <a:solidFill>
                <a:srgbClr val="002060"/>
              </a:solidFill>
            </a:rPr>
            <a:t>nói</a:t>
          </a:r>
          <a:r>
            <a:rPr lang="en-US" sz="1700" b="1" kern="1200" dirty="0">
              <a:solidFill>
                <a:srgbClr val="002060"/>
              </a:solidFill>
            </a:rPr>
            <a:t> </a:t>
          </a:r>
          <a:r>
            <a:rPr lang="en-US" sz="1700" b="1" kern="1200" dirty="0" err="1">
              <a:solidFill>
                <a:srgbClr val="002060"/>
              </a:solidFill>
            </a:rPr>
            <a:t>đầu</a:t>
          </a:r>
          <a:endParaRPr lang="vi-VN" sz="1700" b="1" kern="1200" dirty="0">
            <a:solidFill>
              <a:srgbClr val="002060"/>
            </a:solidFill>
          </a:endParaRPr>
        </a:p>
      </dsp:txBody>
      <dsp:txXfrm>
        <a:off x="32376" y="2097416"/>
        <a:ext cx="3045852" cy="1522926"/>
      </dsp:txXfrm>
    </dsp:sp>
    <dsp:sp modelId="{B0EA1855-0516-4218-B35B-6A2C5E7B3072}">
      <dsp:nvSpPr>
        <dsp:cNvPr id="0" name=""/>
        <dsp:cNvSpPr/>
      </dsp:nvSpPr>
      <dsp:spPr>
        <a:xfrm>
          <a:off x="3686180" y="2097416"/>
          <a:ext cx="3045852" cy="1522926"/>
        </a:xfrm>
        <a:prstGeom prst="rect">
          <a:avLst/>
        </a:prstGeom>
        <a:solidFill>
          <a:schemeClr val="accent6">
            <a:lumMod val="60000"/>
            <a:lumOff val="4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b="1" kern="1200" dirty="0">
              <a:solidFill>
                <a:srgbClr val="002060"/>
              </a:solidFill>
            </a:rPr>
            <a:t>PHẦN NỘI DUNG CHÍNH</a:t>
          </a:r>
        </a:p>
        <a:p>
          <a:pPr lvl="0" algn="ctr" defTabSz="755650">
            <a:lnSpc>
              <a:spcPct val="90000"/>
            </a:lnSpc>
            <a:spcBef>
              <a:spcPct val="0"/>
            </a:spcBef>
            <a:spcAft>
              <a:spcPct val="35000"/>
            </a:spcAft>
          </a:pPr>
          <a:r>
            <a:rPr lang="en-US" sz="1700" b="1" kern="1200" dirty="0">
              <a:solidFill>
                <a:srgbClr val="002060"/>
              </a:solidFill>
            </a:rPr>
            <a:t>- 6 </a:t>
          </a:r>
          <a:r>
            <a:rPr lang="en-US" sz="1700" b="1" kern="1200" dirty="0" err="1">
              <a:solidFill>
                <a:srgbClr val="002060"/>
              </a:solidFill>
            </a:rPr>
            <a:t>chủ</a:t>
          </a:r>
          <a:r>
            <a:rPr lang="en-US" sz="1700" b="1" kern="1200" dirty="0">
              <a:solidFill>
                <a:srgbClr val="002060"/>
              </a:solidFill>
            </a:rPr>
            <a:t> </a:t>
          </a:r>
          <a:r>
            <a:rPr lang="en-US" sz="1700" b="1" kern="1200" dirty="0" err="1">
              <a:solidFill>
                <a:srgbClr val="002060"/>
              </a:solidFill>
            </a:rPr>
            <a:t>đề</a:t>
          </a:r>
          <a:endParaRPr lang="en-US" sz="1700" b="1" kern="1200" dirty="0">
            <a:solidFill>
              <a:srgbClr val="002060"/>
            </a:solidFill>
          </a:endParaRPr>
        </a:p>
        <a:p>
          <a:pPr lvl="0" algn="ctr" defTabSz="755650">
            <a:lnSpc>
              <a:spcPct val="90000"/>
            </a:lnSpc>
            <a:spcBef>
              <a:spcPct val="0"/>
            </a:spcBef>
            <a:spcAft>
              <a:spcPct val="35000"/>
            </a:spcAft>
          </a:pPr>
          <a:r>
            <a:rPr lang="en-US" sz="1700" b="1" kern="1200" dirty="0">
              <a:solidFill>
                <a:srgbClr val="002060"/>
              </a:solidFill>
            </a:rPr>
            <a:t>- 16 </a:t>
          </a:r>
          <a:r>
            <a:rPr lang="en-US" sz="1700" b="1" kern="1200" dirty="0" err="1">
              <a:solidFill>
                <a:srgbClr val="002060"/>
              </a:solidFill>
            </a:rPr>
            <a:t>bài</a:t>
          </a:r>
          <a:r>
            <a:rPr lang="en-US" sz="1700" b="1" kern="1200" dirty="0">
              <a:solidFill>
                <a:srgbClr val="002060"/>
              </a:solidFill>
            </a:rPr>
            <a:t> </a:t>
          </a:r>
          <a:r>
            <a:rPr lang="en-US" sz="1700" b="1" kern="1200" dirty="0" err="1">
              <a:solidFill>
                <a:srgbClr val="002060"/>
              </a:solidFill>
            </a:rPr>
            <a:t>học</a:t>
          </a:r>
          <a:endParaRPr lang="en-US" sz="1700" b="1" kern="1200" dirty="0">
            <a:solidFill>
              <a:srgbClr val="002060"/>
            </a:solidFill>
          </a:endParaRPr>
        </a:p>
        <a:p>
          <a:pPr lvl="0" algn="ctr" defTabSz="755650">
            <a:lnSpc>
              <a:spcPct val="90000"/>
            </a:lnSpc>
            <a:spcBef>
              <a:spcPct val="0"/>
            </a:spcBef>
            <a:spcAft>
              <a:spcPct val="35000"/>
            </a:spcAft>
          </a:pPr>
          <a:r>
            <a:rPr lang="en-US" sz="1700" b="1" kern="1200" dirty="0">
              <a:solidFill>
                <a:srgbClr val="002060"/>
              </a:solidFill>
            </a:rPr>
            <a:t>- 2 </a:t>
          </a:r>
          <a:r>
            <a:rPr lang="en-US" sz="1700" b="1" kern="1200" dirty="0" err="1">
              <a:solidFill>
                <a:srgbClr val="002060"/>
              </a:solidFill>
            </a:rPr>
            <a:t>bài</a:t>
          </a:r>
          <a:r>
            <a:rPr lang="en-US" sz="1700" b="1" kern="1200" dirty="0">
              <a:solidFill>
                <a:srgbClr val="002060"/>
              </a:solidFill>
            </a:rPr>
            <a:t> </a:t>
          </a:r>
          <a:r>
            <a:rPr lang="en-US" sz="1700" b="1" kern="1200" dirty="0" err="1">
              <a:solidFill>
                <a:srgbClr val="002060"/>
              </a:solidFill>
            </a:rPr>
            <a:t>tổng</a:t>
          </a:r>
          <a:r>
            <a:rPr lang="en-US" sz="1700" b="1" kern="1200" dirty="0">
              <a:solidFill>
                <a:srgbClr val="002060"/>
              </a:solidFill>
            </a:rPr>
            <a:t> </a:t>
          </a:r>
          <a:r>
            <a:rPr lang="en-US" sz="1700" b="1" kern="1200" dirty="0" err="1">
              <a:solidFill>
                <a:srgbClr val="002060"/>
              </a:solidFill>
            </a:rPr>
            <a:t>kết</a:t>
          </a:r>
          <a:r>
            <a:rPr lang="en-US" sz="1700" b="1" kern="1200" dirty="0">
              <a:solidFill>
                <a:srgbClr val="002060"/>
              </a:solidFill>
            </a:rPr>
            <a:t> HK1 </a:t>
          </a:r>
          <a:r>
            <a:rPr lang="en-US" sz="1700" b="1" kern="1200" dirty="0" err="1">
              <a:solidFill>
                <a:srgbClr val="002060"/>
              </a:solidFill>
            </a:rPr>
            <a:t>và</a:t>
          </a:r>
          <a:r>
            <a:rPr lang="en-US" sz="1700" b="1" kern="1200" dirty="0">
              <a:solidFill>
                <a:srgbClr val="002060"/>
              </a:solidFill>
            </a:rPr>
            <a:t> </a:t>
          </a:r>
          <a:r>
            <a:rPr lang="en-US" sz="1700" b="1" kern="1200" dirty="0" err="1">
              <a:solidFill>
                <a:srgbClr val="002060"/>
              </a:solidFill>
            </a:rPr>
            <a:t>cuối</a:t>
          </a:r>
          <a:r>
            <a:rPr lang="en-US" sz="1700" b="1" kern="1200" dirty="0">
              <a:solidFill>
                <a:srgbClr val="002060"/>
              </a:solidFill>
            </a:rPr>
            <a:t> </a:t>
          </a:r>
          <a:r>
            <a:rPr lang="en-US" sz="1700" b="1" kern="1200" dirty="0" err="1">
              <a:solidFill>
                <a:srgbClr val="002060"/>
              </a:solidFill>
            </a:rPr>
            <a:t>năm</a:t>
          </a:r>
          <a:endParaRPr lang="vi-VN" sz="1700" b="1" kern="1200" dirty="0">
            <a:solidFill>
              <a:srgbClr val="002060"/>
            </a:solidFill>
          </a:endParaRPr>
        </a:p>
      </dsp:txBody>
      <dsp:txXfrm>
        <a:off x="3686180" y="2097416"/>
        <a:ext cx="3045852" cy="1522926"/>
      </dsp:txXfrm>
    </dsp:sp>
    <dsp:sp modelId="{2FB8E064-6069-43A2-BB2E-6A6B58F0582B}">
      <dsp:nvSpPr>
        <dsp:cNvPr id="0" name=""/>
        <dsp:cNvSpPr/>
      </dsp:nvSpPr>
      <dsp:spPr>
        <a:xfrm>
          <a:off x="7371662" y="2097416"/>
          <a:ext cx="3045852" cy="1522926"/>
        </a:xfrm>
        <a:prstGeom prst="rect">
          <a:avLst/>
        </a:prstGeom>
        <a:solidFill>
          <a:schemeClr val="accent5">
            <a:lumMod val="60000"/>
            <a:lumOff val="4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b="1" kern="1200" dirty="0">
              <a:solidFill>
                <a:srgbClr val="002060"/>
              </a:solidFill>
            </a:rPr>
            <a:t>PHẦN CUỐI SÁCH</a:t>
          </a:r>
        </a:p>
        <a:p>
          <a:pPr lvl="0" algn="ctr" defTabSz="755650">
            <a:lnSpc>
              <a:spcPct val="90000"/>
            </a:lnSpc>
            <a:spcBef>
              <a:spcPct val="0"/>
            </a:spcBef>
            <a:spcAft>
              <a:spcPct val="35000"/>
            </a:spcAft>
          </a:pPr>
          <a:r>
            <a:rPr lang="en-US" sz="1700" b="1" kern="1200" dirty="0">
              <a:solidFill>
                <a:srgbClr val="002060"/>
              </a:solidFill>
            </a:rPr>
            <a:t>- </a:t>
          </a:r>
          <a:r>
            <a:rPr lang="en-US" sz="1700" b="1" kern="1200" dirty="0" err="1">
              <a:solidFill>
                <a:srgbClr val="002060"/>
              </a:solidFill>
            </a:rPr>
            <a:t>Giải</a:t>
          </a:r>
          <a:r>
            <a:rPr lang="en-US" sz="1700" b="1" kern="1200" dirty="0">
              <a:solidFill>
                <a:srgbClr val="002060"/>
              </a:solidFill>
            </a:rPr>
            <a:t> </a:t>
          </a:r>
          <a:r>
            <a:rPr lang="en-US" sz="1700" b="1" kern="1200" dirty="0" err="1">
              <a:solidFill>
                <a:srgbClr val="002060"/>
              </a:solidFill>
            </a:rPr>
            <a:t>thích</a:t>
          </a:r>
          <a:r>
            <a:rPr lang="en-US" sz="1700" b="1" kern="1200" dirty="0">
              <a:solidFill>
                <a:srgbClr val="002060"/>
              </a:solidFill>
            </a:rPr>
            <a:t> </a:t>
          </a:r>
          <a:r>
            <a:rPr lang="en-US" sz="1700" b="1" kern="1200" dirty="0" err="1">
              <a:solidFill>
                <a:srgbClr val="002060"/>
              </a:solidFill>
            </a:rPr>
            <a:t>thuật</a:t>
          </a:r>
          <a:r>
            <a:rPr lang="en-US" sz="1700" b="1" kern="1200" dirty="0">
              <a:solidFill>
                <a:srgbClr val="002060"/>
              </a:solidFill>
            </a:rPr>
            <a:t> </a:t>
          </a:r>
          <a:r>
            <a:rPr lang="en-US" sz="1700" b="1" kern="1200" dirty="0" err="1">
              <a:solidFill>
                <a:srgbClr val="002060"/>
              </a:solidFill>
            </a:rPr>
            <a:t>ngữ</a:t>
          </a:r>
          <a:endParaRPr lang="en-US" sz="1700" b="1" kern="1200" dirty="0">
            <a:solidFill>
              <a:srgbClr val="002060"/>
            </a:solidFill>
          </a:endParaRPr>
        </a:p>
        <a:p>
          <a:pPr lvl="0" algn="ctr" defTabSz="755650">
            <a:lnSpc>
              <a:spcPct val="90000"/>
            </a:lnSpc>
            <a:spcBef>
              <a:spcPct val="0"/>
            </a:spcBef>
            <a:spcAft>
              <a:spcPct val="35000"/>
            </a:spcAft>
          </a:pPr>
          <a:r>
            <a:rPr lang="en-US" sz="1700" b="1" kern="1200" dirty="0">
              <a:solidFill>
                <a:srgbClr val="002060"/>
              </a:solidFill>
            </a:rPr>
            <a:t>- </a:t>
          </a:r>
          <a:r>
            <a:rPr lang="en-US" sz="1700" b="1" kern="1200" dirty="0" err="1">
              <a:solidFill>
                <a:srgbClr val="002060"/>
              </a:solidFill>
            </a:rPr>
            <a:t>Nội</a:t>
          </a:r>
          <a:r>
            <a:rPr lang="en-US" sz="1700" b="1" kern="1200" dirty="0">
              <a:solidFill>
                <a:srgbClr val="002060"/>
              </a:solidFill>
            </a:rPr>
            <a:t> dung </a:t>
          </a:r>
          <a:r>
            <a:rPr lang="en-US" sz="1700" b="1" kern="1200" dirty="0" err="1">
              <a:solidFill>
                <a:srgbClr val="002060"/>
              </a:solidFill>
            </a:rPr>
            <a:t>xuất</a:t>
          </a:r>
          <a:r>
            <a:rPr lang="en-US" sz="1700" b="1" kern="1200" dirty="0">
              <a:solidFill>
                <a:srgbClr val="002060"/>
              </a:solidFill>
            </a:rPr>
            <a:t> </a:t>
          </a:r>
          <a:r>
            <a:rPr lang="en-US" sz="1700" b="1" kern="1200" dirty="0" err="1">
              <a:solidFill>
                <a:srgbClr val="002060"/>
              </a:solidFill>
            </a:rPr>
            <a:t>bản</a:t>
          </a:r>
          <a:endParaRPr lang="vi-VN" sz="1700" b="1" kern="1200" dirty="0">
            <a:solidFill>
              <a:srgbClr val="002060"/>
            </a:solidFill>
          </a:endParaRPr>
        </a:p>
      </dsp:txBody>
      <dsp:txXfrm>
        <a:off x="7371662" y="2097416"/>
        <a:ext cx="3045852" cy="152292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962295-487E-475F-9984-05BF983354BC}">
      <dsp:nvSpPr>
        <dsp:cNvPr id="0" name=""/>
        <dsp:cNvSpPr/>
      </dsp:nvSpPr>
      <dsp:spPr>
        <a:xfrm>
          <a:off x="1709826" y="-51488"/>
          <a:ext cx="1463994" cy="1392006"/>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a:latin typeface="Arial"/>
              <a:cs typeface="Arial"/>
            </a:rPr>
            <a:t>1.Quan </a:t>
          </a:r>
          <a:r>
            <a:rPr lang="en-US" sz="1600" b="1" kern="1200" dirty="0" err="1">
              <a:latin typeface="Arial"/>
              <a:cs typeface="Arial"/>
            </a:rPr>
            <a:t>sát</a:t>
          </a:r>
          <a:r>
            <a:rPr lang="en-US" sz="1600" b="1" kern="1200" dirty="0">
              <a:latin typeface="Arial"/>
              <a:cs typeface="Arial"/>
            </a:rPr>
            <a:t>-  </a:t>
          </a:r>
        </a:p>
        <a:p>
          <a:pPr lvl="0" algn="ctr" defTabSz="711200">
            <a:lnSpc>
              <a:spcPct val="90000"/>
            </a:lnSpc>
            <a:spcBef>
              <a:spcPct val="0"/>
            </a:spcBef>
            <a:spcAft>
              <a:spcPct val="35000"/>
            </a:spcAft>
          </a:pPr>
          <a:r>
            <a:rPr lang="en-US" sz="1600" b="1" kern="1200" dirty="0" err="1">
              <a:latin typeface="Arial"/>
              <a:cs typeface="Arial"/>
            </a:rPr>
            <a:t>Nhận</a:t>
          </a:r>
          <a:r>
            <a:rPr lang="en-US" sz="1600" b="1" kern="1200" dirty="0">
              <a:latin typeface="Arial"/>
              <a:cs typeface="Arial"/>
            </a:rPr>
            <a:t> </a:t>
          </a:r>
          <a:r>
            <a:rPr lang="en-US" sz="1600" b="1" kern="1200" dirty="0" err="1">
              <a:latin typeface="Arial"/>
              <a:cs typeface="Arial"/>
            </a:rPr>
            <a:t>thức</a:t>
          </a:r>
          <a:endParaRPr lang="en-US" sz="1600" b="1" kern="1200" dirty="0">
            <a:latin typeface="Arial"/>
            <a:cs typeface="Arial"/>
          </a:endParaRPr>
        </a:p>
      </dsp:txBody>
      <dsp:txXfrm>
        <a:off x="1924223" y="152367"/>
        <a:ext cx="1035200" cy="984296"/>
      </dsp:txXfrm>
    </dsp:sp>
    <dsp:sp modelId="{F2BDB55D-A460-4DDC-B47D-59E1C16F82CD}">
      <dsp:nvSpPr>
        <dsp:cNvPr id="0" name=""/>
        <dsp:cNvSpPr/>
      </dsp:nvSpPr>
      <dsp:spPr>
        <a:xfrm rot="2105756">
          <a:off x="3081094" y="960173"/>
          <a:ext cx="203411" cy="410060"/>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a:p>
      </dsp:txBody>
      <dsp:txXfrm>
        <a:off x="3086641" y="1024642"/>
        <a:ext cx="142388" cy="246036"/>
      </dsp:txXfrm>
    </dsp:sp>
    <dsp:sp modelId="{D2B3F9BF-E9DE-4029-9BC5-C7A7D5C10264}">
      <dsp:nvSpPr>
        <dsp:cNvPr id="0" name=""/>
        <dsp:cNvSpPr/>
      </dsp:nvSpPr>
      <dsp:spPr>
        <a:xfrm>
          <a:off x="3204109" y="1006349"/>
          <a:ext cx="1425151" cy="1349117"/>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a:latin typeface="Arial"/>
              <a:cs typeface="Arial"/>
            </a:rPr>
            <a:t>2. </a:t>
          </a:r>
          <a:r>
            <a:rPr lang="en-US" sz="1600" b="1" kern="1200" dirty="0" err="1">
              <a:latin typeface="Arial"/>
              <a:cs typeface="Arial"/>
            </a:rPr>
            <a:t>Kiến</a:t>
          </a:r>
          <a:r>
            <a:rPr lang="en-US" sz="1600" b="1" kern="1200" dirty="0">
              <a:latin typeface="Arial"/>
              <a:cs typeface="Arial"/>
            </a:rPr>
            <a:t> </a:t>
          </a:r>
          <a:r>
            <a:rPr lang="en-US" sz="1600" b="1" kern="1200" dirty="0" err="1">
              <a:latin typeface="Arial"/>
              <a:cs typeface="Arial"/>
            </a:rPr>
            <a:t>tạo</a:t>
          </a:r>
          <a:r>
            <a:rPr lang="en-US" sz="1600" b="1" kern="1200" dirty="0">
              <a:latin typeface="Arial"/>
              <a:cs typeface="Arial"/>
            </a:rPr>
            <a:t> </a:t>
          </a:r>
          <a:r>
            <a:rPr lang="en-US" sz="1600" b="1" kern="1200" dirty="0" err="1">
              <a:latin typeface="Arial"/>
              <a:cs typeface="Arial"/>
            </a:rPr>
            <a:t>kiến</a:t>
          </a:r>
          <a:r>
            <a:rPr lang="en-US" sz="1600" b="1" kern="1200" dirty="0">
              <a:latin typeface="Arial"/>
              <a:cs typeface="Arial"/>
            </a:rPr>
            <a:t> </a:t>
          </a:r>
          <a:r>
            <a:rPr lang="en-US" sz="1600" b="1" kern="1200" dirty="0" err="1">
              <a:latin typeface="Arial"/>
              <a:cs typeface="Arial"/>
            </a:rPr>
            <a:t>thức</a:t>
          </a:r>
          <a:r>
            <a:rPr lang="en-US" sz="1600" b="1" kern="1200" dirty="0">
              <a:latin typeface="Arial"/>
              <a:cs typeface="Arial"/>
            </a:rPr>
            <a:t>, </a:t>
          </a:r>
          <a:r>
            <a:rPr lang="en-US" sz="1600" b="1" kern="1200" dirty="0" err="1">
              <a:latin typeface="Arial"/>
              <a:cs typeface="Arial"/>
            </a:rPr>
            <a:t>kĩ</a:t>
          </a:r>
          <a:r>
            <a:rPr lang="en-US" sz="1600" b="1" kern="1200" dirty="0">
              <a:latin typeface="Arial"/>
              <a:cs typeface="Arial"/>
            </a:rPr>
            <a:t> </a:t>
          </a:r>
          <a:r>
            <a:rPr lang="en-US" sz="1600" b="1" kern="1200" dirty="0" err="1">
              <a:latin typeface="Arial"/>
              <a:cs typeface="Arial"/>
            </a:rPr>
            <a:t>năng</a:t>
          </a:r>
          <a:endParaRPr lang="en-US" sz="1600" b="1" kern="1200" dirty="0">
            <a:latin typeface="Arial"/>
            <a:cs typeface="Arial"/>
          </a:endParaRPr>
        </a:p>
      </dsp:txBody>
      <dsp:txXfrm>
        <a:off x="3412818" y="1203923"/>
        <a:ext cx="1007733" cy="953969"/>
      </dsp:txXfrm>
    </dsp:sp>
    <dsp:sp modelId="{DA879F7E-4E72-43BD-A94E-3204788897B4}">
      <dsp:nvSpPr>
        <dsp:cNvPr id="0" name=""/>
        <dsp:cNvSpPr/>
      </dsp:nvSpPr>
      <dsp:spPr>
        <a:xfrm rot="6480000">
          <a:off x="3518896" y="2329979"/>
          <a:ext cx="240550" cy="410060"/>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a:p>
      </dsp:txBody>
      <dsp:txXfrm rot="10800000">
        <a:off x="3566129" y="2377675"/>
        <a:ext cx="168385" cy="246036"/>
      </dsp:txXfrm>
    </dsp:sp>
    <dsp:sp modelId="{24AB81AF-60EA-4DA6-871A-7444F7AB3521}">
      <dsp:nvSpPr>
        <dsp:cNvPr id="0" name=""/>
        <dsp:cNvSpPr/>
      </dsp:nvSpPr>
      <dsp:spPr>
        <a:xfrm>
          <a:off x="2620933" y="2727433"/>
          <a:ext cx="1464808" cy="1374559"/>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a:latin typeface="Arial"/>
              <a:cs typeface="Arial"/>
            </a:rPr>
            <a:t>3. </a:t>
          </a:r>
          <a:r>
            <a:rPr lang="en-US" sz="1600" b="1" kern="1200" err="1">
              <a:latin typeface="Arial"/>
              <a:cs typeface="Arial"/>
            </a:rPr>
            <a:t>Luyện</a:t>
          </a:r>
          <a:r>
            <a:rPr lang="en-US" sz="1600" b="1" kern="1200">
              <a:latin typeface="Arial"/>
              <a:cs typeface="Arial"/>
            </a:rPr>
            <a:t> </a:t>
          </a:r>
          <a:r>
            <a:rPr lang="en-US" sz="1600" b="1" kern="1200" err="1">
              <a:latin typeface="Arial"/>
              <a:cs typeface="Arial"/>
            </a:rPr>
            <a:t>tập</a:t>
          </a:r>
          <a:r>
            <a:rPr lang="en-US" sz="1600" b="1" kern="1200">
              <a:latin typeface="Arial"/>
              <a:cs typeface="Arial"/>
            </a:rPr>
            <a:t> - </a:t>
          </a:r>
          <a:r>
            <a:rPr lang="en-US" sz="1600" b="1" kern="1200" err="1">
              <a:latin typeface="Arial"/>
              <a:cs typeface="Arial"/>
            </a:rPr>
            <a:t>sáng</a:t>
          </a:r>
          <a:r>
            <a:rPr lang="en-US" sz="1600" b="1" kern="1200">
              <a:latin typeface="Arial"/>
              <a:cs typeface="Arial"/>
            </a:rPr>
            <a:t> </a:t>
          </a:r>
          <a:r>
            <a:rPr lang="en-US" sz="1600" b="1" kern="1200" err="1">
              <a:latin typeface="Arial"/>
              <a:cs typeface="Arial"/>
            </a:rPr>
            <a:t>tạo</a:t>
          </a:r>
          <a:endParaRPr lang="en-US" sz="1600" b="1" kern="1200">
            <a:latin typeface="Arial"/>
            <a:cs typeface="Arial"/>
          </a:endParaRPr>
        </a:p>
      </dsp:txBody>
      <dsp:txXfrm>
        <a:off x="2835449" y="2928733"/>
        <a:ext cx="1035776" cy="971959"/>
      </dsp:txXfrm>
    </dsp:sp>
    <dsp:sp modelId="{C801CE1F-3238-4D25-98E5-3DC00459B941}">
      <dsp:nvSpPr>
        <dsp:cNvPr id="0" name=""/>
        <dsp:cNvSpPr/>
      </dsp:nvSpPr>
      <dsp:spPr>
        <a:xfrm rot="10800000">
          <a:off x="2388490" y="3209682"/>
          <a:ext cx="164260" cy="410060"/>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a:p>
      </dsp:txBody>
      <dsp:txXfrm rot="10800000">
        <a:off x="2437768" y="3291694"/>
        <a:ext cx="114982" cy="246036"/>
      </dsp:txXfrm>
    </dsp:sp>
    <dsp:sp modelId="{4ADCD46C-25A5-4451-9EE5-A11F9E106CC3}">
      <dsp:nvSpPr>
        <dsp:cNvPr id="0" name=""/>
        <dsp:cNvSpPr/>
      </dsp:nvSpPr>
      <dsp:spPr>
        <a:xfrm>
          <a:off x="749608" y="2718648"/>
          <a:ext cx="1561400" cy="1392127"/>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a:latin typeface="Arial"/>
              <a:cs typeface="Arial"/>
            </a:rPr>
            <a:t>4. </a:t>
          </a:r>
          <a:r>
            <a:rPr lang="en-US" sz="1600" b="1" kern="1200" dirty="0" err="1">
              <a:latin typeface="Arial"/>
              <a:cs typeface="Arial"/>
            </a:rPr>
            <a:t>Phân</a:t>
          </a:r>
          <a:r>
            <a:rPr lang="en-US" sz="1600" b="1" kern="1200" dirty="0">
              <a:latin typeface="Arial"/>
              <a:cs typeface="Arial"/>
            </a:rPr>
            <a:t> </a:t>
          </a:r>
          <a:r>
            <a:rPr lang="en-US" sz="1600" b="1" kern="1200" dirty="0" err="1">
              <a:latin typeface="Arial"/>
              <a:cs typeface="Arial"/>
            </a:rPr>
            <a:t>tích</a:t>
          </a:r>
          <a:r>
            <a:rPr lang="en-US" sz="1600" b="1" kern="1200" dirty="0">
              <a:latin typeface="Arial"/>
              <a:cs typeface="Arial"/>
            </a:rPr>
            <a:t> - </a:t>
          </a:r>
          <a:r>
            <a:rPr lang="en-US" sz="1600" b="1" kern="1200" dirty="0" err="1">
              <a:latin typeface="Arial"/>
              <a:cs typeface="Arial"/>
            </a:rPr>
            <a:t>đánh</a:t>
          </a:r>
          <a:r>
            <a:rPr lang="en-US" sz="1600" b="1" kern="1200" dirty="0">
              <a:latin typeface="Arial"/>
              <a:cs typeface="Arial"/>
            </a:rPr>
            <a:t> </a:t>
          </a:r>
          <a:r>
            <a:rPr lang="en-US" sz="1600" b="1" kern="1200" dirty="0" err="1">
              <a:latin typeface="Arial"/>
              <a:cs typeface="Arial"/>
            </a:rPr>
            <a:t>giá</a:t>
          </a:r>
          <a:endParaRPr lang="en-US" sz="1600" b="1" kern="1200" dirty="0">
            <a:latin typeface="Arial"/>
            <a:cs typeface="Arial"/>
          </a:endParaRPr>
        </a:p>
      </dsp:txBody>
      <dsp:txXfrm>
        <a:off x="978270" y="2922520"/>
        <a:ext cx="1104076" cy="984383"/>
      </dsp:txXfrm>
    </dsp:sp>
    <dsp:sp modelId="{4BBBA407-B33D-4170-912E-66A24D43326C}">
      <dsp:nvSpPr>
        <dsp:cNvPr id="0" name=""/>
        <dsp:cNvSpPr/>
      </dsp:nvSpPr>
      <dsp:spPr>
        <a:xfrm rot="15120000">
          <a:off x="1152810" y="2362922"/>
          <a:ext cx="204738" cy="410060"/>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a:p>
      </dsp:txBody>
      <dsp:txXfrm rot="10800000">
        <a:off x="1193011" y="2474141"/>
        <a:ext cx="143317" cy="246036"/>
      </dsp:txXfrm>
    </dsp:sp>
    <dsp:sp modelId="{29E058FE-EB41-49F9-BF47-6C642B97C130}">
      <dsp:nvSpPr>
        <dsp:cNvPr id="0" name=""/>
        <dsp:cNvSpPr/>
      </dsp:nvSpPr>
      <dsp:spPr>
        <a:xfrm>
          <a:off x="221240" y="948388"/>
          <a:ext cx="1491441" cy="1465039"/>
        </a:xfrm>
        <a:prstGeom prst="ellips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a:latin typeface="Arial"/>
              <a:cs typeface="Arial"/>
            </a:rPr>
            <a:t>5. </a:t>
          </a:r>
          <a:r>
            <a:rPr lang="en-US" sz="1600" b="1" kern="1200" dirty="0" err="1">
              <a:latin typeface="Arial"/>
              <a:cs typeface="Arial"/>
            </a:rPr>
            <a:t>Vận</a:t>
          </a:r>
          <a:r>
            <a:rPr lang="en-US" sz="1600" b="1" kern="1200" dirty="0">
              <a:latin typeface="Arial"/>
              <a:cs typeface="Arial"/>
            </a:rPr>
            <a:t> </a:t>
          </a:r>
          <a:r>
            <a:rPr lang="en-US" sz="1600" b="1" kern="1200" dirty="0" err="1">
              <a:latin typeface="Arial"/>
              <a:cs typeface="Arial"/>
            </a:rPr>
            <a:t>dụng</a:t>
          </a:r>
          <a:r>
            <a:rPr lang="en-US" sz="1600" b="1" kern="1200" dirty="0">
              <a:latin typeface="Arial"/>
              <a:cs typeface="Arial"/>
            </a:rPr>
            <a:t> - </a:t>
          </a:r>
          <a:r>
            <a:rPr lang="en-US" sz="1600" b="1" kern="1200" dirty="0" err="1">
              <a:latin typeface="Arial"/>
              <a:cs typeface="Arial"/>
            </a:rPr>
            <a:t>phát</a:t>
          </a:r>
          <a:r>
            <a:rPr lang="en-US" sz="1600" b="1" kern="1200" dirty="0">
              <a:latin typeface="Arial"/>
              <a:cs typeface="Arial"/>
            </a:rPr>
            <a:t> </a:t>
          </a:r>
          <a:r>
            <a:rPr lang="en-US" sz="1600" b="1" kern="1200" dirty="0" err="1">
              <a:latin typeface="Arial"/>
              <a:cs typeface="Arial"/>
            </a:rPr>
            <a:t>triển</a:t>
          </a:r>
          <a:endParaRPr lang="en-US" sz="1600" b="1" kern="1200" dirty="0">
            <a:latin typeface="Arial"/>
            <a:cs typeface="Arial"/>
          </a:endParaRPr>
        </a:p>
      </dsp:txBody>
      <dsp:txXfrm>
        <a:off x="439656" y="1162938"/>
        <a:ext cx="1054609" cy="1035939"/>
      </dsp:txXfrm>
    </dsp:sp>
    <dsp:sp modelId="{48F3A7D4-8512-48E7-89AB-34DDADA0BB77}">
      <dsp:nvSpPr>
        <dsp:cNvPr id="0" name=""/>
        <dsp:cNvSpPr/>
      </dsp:nvSpPr>
      <dsp:spPr>
        <a:xfrm rot="19494244">
          <a:off x="1618528" y="954365"/>
          <a:ext cx="181166" cy="410060"/>
        </a:xfrm>
        <a:prstGeom prst="rightArrow">
          <a:avLst>
            <a:gd name="adj1" fmla="val 60000"/>
            <a:gd name="adj2" fmla="val 5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a:p>
      </dsp:txBody>
      <dsp:txXfrm>
        <a:off x="1623469" y="1052001"/>
        <a:ext cx="126816" cy="24603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919425-79E9-414B-B9DB-17565A7E317D}">
      <dsp:nvSpPr>
        <dsp:cNvPr id="0" name=""/>
        <dsp:cNvSpPr/>
      </dsp:nvSpPr>
      <dsp:spPr>
        <a:xfrm>
          <a:off x="2716" y="0"/>
          <a:ext cx="2417802" cy="939009"/>
        </a:xfrm>
        <a:prstGeom prst="chevron">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lvl="0" algn="ctr" defTabSz="933450" rtl="0">
            <a:lnSpc>
              <a:spcPct val="90000"/>
            </a:lnSpc>
            <a:spcBef>
              <a:spcPct val="0"/>
            </a:spcBef>
            <a:spcAft>
              <a:spcPct val="35000"/>
            </a:spcAft>
          </a:pPr>
          <a:r>
            <a:rPr lang="en-US" sz="2100" b="1" kern="1200" dirty="0">
              <a:solidFill>
                <a:schemeClr val="tx1"/>
              </a:solidFill>
            </a:rPr>
            <a:t>Quan </a:t>
          </a:r>
          <a:r>
            <a:rPr lang="en-US" sz="2100" b="1" kern="1200" dirty="0" err="1">
              <a:solidFill>
                <a:schemeClr val="tx1"/>
              </a:solidFill>
            </a:rPr>
            <a:t>sát</a:t>
          </a:r>
          <a:r>
            <a:rPr lang="en-US" sz="2100" b="1" kern="1200" dirty="0">
              <a:solidFill>
                <a:schemeClr val="tx1"/>
              </a:solidFill>
            </a:rPr>
            <a:t>- </a:t>
          </a:r>
          <a:r>
            <a:rPr lang="en-US" sz="2100" b="1" kern="1200" dirty="0" err="1">
              <a:solidFill>
                <a:schemeClr val="tx1"/>
              </a:solidFill>
            </a:rPr>
            <a:t>nhận</a:t>
          </a:r>
          <a:r>
            <a:rPr lang="en-US" sz="2100" b="1" kern="1200" dirty="0">
              <a:solidFill>
                <a:schemeClr val="tx1"/>
              </a:solidFill>
            </a:rPr>
            <a:t> </a:t>
          </a:r>
          <a:r>
            <a:rPr lang="en-US" sz="2100" b="1" kern="1200" dirty="0" err="1">
              <a:solidFill>
                <a:schemeClr val="tx1"/>
              </a:solidFill>
            </a:rPr>
            <a:t>thức</a:t>
          </a:r>
          <a:endParaRPr lang="en-US" sz="2100" b="1" kern="1200" dirty="0">
            <a:solidFill>
              <a:schemeClr val="tx1"/>
            </a:solidFill>
          </a:endParaRPr>
        </a:p>
      </dsp:txBody>
      <dsp:txXfrm>
        <a:off x="472221" y="0"/>
        <a:ext cx="1478793" cy="939009"/>
      </dsp:txXfrm>
    </dsp:sp>
    <dsp:sp modelId="{8BD8E5F1-72C4-4252-BAEA-1828C1EE4C0D}">
      <dsp:nvSpPr>
        <dsp:cNvPr id="0" name=""/>
        <dsp:cNvSpPr/>
      </dsp:nvSpPr>
      <dsp:spPr>
        <a:xfrm>
          <a:off x="2178739" y="0"/>
          <a:ext cx="2417802" cy="939009"/>
        </a:xfrm>
        <a:prstGeom prst="chevron">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lvl="0" algn="ctr" defTabSz="933450" rtl="0">
            <a:lnSpc>
              <a:spcPct val="90000"/>
            </a:lnSpc>
            <a:spcBef>
              <a:spcPct val="0"/>
            </a:spcBef>
            <a:spcAft>
              <a:spcPct val="35000"/>
            </a:spcAft>
          </a:pPr>
          <a:r>
            <a:rPr kumimoji="0" lang="en-US" sz="2100" b="1" i="0" u="none" strike="noStrike" kern="1200" cap="none" spc="0" normalizeH="0" baseline="0" noProof="0" dirty="0" err="1">
              <a:ln>
                <a:noFill/>
              </a:ln>
              <a:solidFill>
                <a:schemeClr val="tx1"/>
              </a:solidFill>
              <a:effectLst/>
              <a:uLnTx/>
              <a:uFillTx/>
              <a:latin typeface="Myriad Pro" panose="020B0503030403020204" pitchFamily="34" charset="0"/>
              <a:ea typeface="+mn-ea"/>
              <a:cs typeface="+mn-cs"/>
            </a:rPr>
            <a:t>Kiến</a:t>
          </a:r>
          <a:r>
            <a:rPr kumimoji="0" lang="en-US" sz="2100" b="1" i="0" u="none" strike="noStrike" kern="1200" cap="none" spc="0" normalizeH="0" baseline="0" noProof="0" dirty="0">
              <a:ln>
                <a:noFill/>
              </a:ln>
              <a:solidFill>
                <a:schemeClr val="tx1"/>
              </a:solidFill>
              <a:effectLst/>
              <a:uLnTx/>
              <a:uFillTx/>
              <a:latin typeface="Myriad Pro" panose="020B0503030403020204" pitchFamily="34" charset="0"/>
              <a:ea typeface="+mn-ea"/>
              <a:cs typeface="+mn-cs"/>
            </a:rPr>
            <a:t> </a:t>
          </a:r>
          <a:r>
            <a:rPr kumimoji="0" lang="en-US" sz="2100" b="1" i="0" u="none" strike="noStrike" kern="1200" cap="none" spc="0" normalizeH="0" baseline="0" noProof="0" dirty="0" err="1">
              <a:ln>
                <a:noFill/>
              </a:ln>
              <a:solidFill>
                <a:schemeClr val="tx1"/>
              </a:solidFill>
              <a:effectLst/>
              <a:uLnTx/>
              <a:uFillTx/>
              <a:latin typeface="Myriad Pro" panose="020B0503030403020204" pitchFamily="34" charset="0"/>
              <a:ea typeface="+mn-ea"/>
              <a:cs typeface="+mn-cs"/>
            </a:rPr>
            <a:t>tạo</a:t>
          </a:r>
          <a:r>
            <a:rPr kumimoji="0" lang="en-US" sz="2100" b="1" i="0" u="none" strike="noStrike" kern="1200" cap="none" spc="0" normalizeH="0" baseline="0" noProof="0" dirty="0">
              <a:ln>
                <a:noFill/>
              </a:ln>
              <a:solidFill>
                <a:schemeClr val="tx1"/>
              </a:solidFill>
              <a:effectLst/>
              <a:uLnTx/>
              <a:uFillTx/>
              <a:latin typeface="Myriad Pro" panose="020B0503030403020204" pitchFamily="34" charset="0"/>
              <a:ea typeface="+mn-ea"/>
              <a:cs typeface="+mn-cs"/>
            </a:rPr>
            <a:t> </a:t>
          </a:r>
          <a:r>
            <a:rPr kumimoji="0" lang="en-US" sz="2100" b="1" i="0" u="none" strike="noStrike" kern="1200" cap="none" spc="0" normalizeH="0" baseline="0" noProof="0" dirty="0" err="1">
              <a:ln>
                <a:noFill/>
              </a:ln>
              <a:solidFill>
                <a:schemeClr val="tx1"/>
              </a:solidFill>
              <a:effectLst/>
              <a:uLnTx/>
              <a:uFillTx/>
              <a:latin typeface="Myriad Pro" panose="020B0503030403020204" pitchFamily="34" charset="0"/>
              <a:ea typeface="+mn-ea"/>
              <a:cs typeface="+mn-cs"/>
            </a:rPr>
            <a:t>Kiến</a:t>
          </a:r>
          <a:r>
            <a:rPr kumimoji="0" lang="en-US" sz="2100" b="1" i="0" u="none" strike="noStrike" kern="1200" cap="none" spc="0" normalizeH="0" baseline="0" noProof="0" dirty="0">
              <a:ln>
                <a:noFill/>
              </a:ln>
              <a:solidFill>
                <a:schemeClr val="tx1"/>
              </a:solidFill>
              <a:effectLst/>
              <a:uLnTx/>
              <a:uFillTx/>
              <a:latin typeface="Myriad Pro" panose="020B0503030403020204" pitchFamily="34" charset="0"/>
              <a:ea typeface="+mn-ea"/>
              <a:cs typeface="+mn-cs"/>
            </a:rPr>
            <a:t> </a:t>
          </a:r>
          <a:r>
            <a:rPr kumimoji="0" lang="en-US" sz="2100" b="1" i="0" u="none" strike="noStrike" kern="1200" cap="none" spc="0" normalizeH="0" baseline="0" noProof="0" dirty="0" err="1">
              <a:ln>
                <a:noFill/>
              </a:ln>
              <a:solidFill>
                <a:schemeClr val="tx1"/>
              </a:solidFill>
              <a:effectLst/>
              <a:uLnTx/>
              <a:uFillTx/>
              <a:latin typeface="Myriad Pro" panose="020B0503030403020204" pitchFamily="34" charset="0"/>
              <a:ea typeface="+mn-ea"/>
              <a:cs typeface="+mn-cs"/>
            </a:rPr>
            <a:t>thức</a:t>
          </a:r>
          <a:r>
            <a:rPr kumimoji="0" lang="en-US" sz="2100" b="1" i="0" u="none" strike="noStrike" kern="1200" cap="none" spc="0" normalizeH="0" baseline="0" noProof="0" dirty="0">
              <a:ln>
                <a:noFill/>
              </a:ln>
              <a:solidFill>
                <a:schemeClr val="tx1"/>
              </a:solidFill>
              <a:effectLst/>
              <a:uLnTx/>
              <a:uFillTx/>
              <a:latin typeface="Myriad Pro" panose="020B0503030403020204" pitchFamily="34" charset="0"/>
              <a:ea typeface="+mn-ea"/>
              <a:cs typeface="+mn-cs"/>
            </a:rPr>
            <a:t>  </a:t>
          </a:r>
          <a:r>
            <a:rPr kumimoji="0" lang="en-US" sz="2100" b="1" i="0" u="none" strike="noStrike" kern="1200" cap="none" spc="0" normalizeH="0" baseline="0" noProof="0" dirty="0" err="1">
              <a:ln>
                <a:noFill/>
              </a:ln>
              <a:solidFill>
                <a:schemeClr val="tx1"/>
              </a:solidFill>
              <a:effectLst/>
              <a:uLnTx/>
              <a:uFillTx/>
              <a:latin typeface="Myriad Pro" panose="020B0503030403020204" pitchFamily="34" charset="0"/>
              <a:ea typeface="+mn-ea"/>
              <a:cs typeface="+mn-cs"/>
            </a:rPr>
            <a:t>kĩ</a:t>
          </a:r>
          <a:r>
            <a:rPr kumimoji="0" lang="en-US" sz="2100" b="1" i="0" u="none" strike="noStrike" kern="1200" cap="none" spc="0" normalizeH="0" baseline="0" noProof="0" dirty="0">
              <a:ln>
                <a:noFill/>
              </a:ln>
              <a:solidFill>
                <a:schemeClr val="tx1"/>
              </a:solidFill>
              <a:effectLst/>
              <a:uLnTx/>
              <a:uFillTx/>
              <a:latin typeface="Myriad Pro" panose="020B0503030403020204" pitchFamily="34" charset="0"/>
              <a:ea typeface="+mn-ea"/>
              <a:cs typeface="+mn-cs"/>
            </a:rPr>
            <a:t> </a:t>
          </a:r>
          <a:r>
            <a:rPr kumimoji="0" lang="en-US" sz="2100" b="1" i="0" u="none" strike="noStrike" kern="1200" cap="none" spc="0" normalizeH="0" baseline="0" noProof="0" dirty="0" err="1">
              <a:ln>
                <a:noFill/>
              </a:ln>
              <a:solidFill>
                <a:schemeClr val="tx1"/>
              </a:solidFill>
              <a:effectLst/>
              <a:uLnTx/>
              <a:uFillTx/>
              <a:latin typeface="Myriad Pro" panose="020B0503030403020204" pitchFamily="34" charset="0"/>
              <a:ea typeface="+mn-ea"/>
              <a:cs typeface="+mn-cs"/>
            </a:rPr>
            <a:t>năng</a:t>
          </a:r>
          <a:endParaRPr lang="en-US" sz="2100" kern="1200" dirty="0">
            <a:solidFill>
              <a:schemeClr val="tx1"/>
            </a:solidFill>
          </a:endParaRPr>
        </a:p>
      </dsp:txBody>
      <dsp:txXfrm>
        <a:off x="2648244" y="0"/>
        <a:ext cx="1478793" cy="939009"/>
      </dsp:txXfrm>
    </dsp:sp>
    <dsp:sp modelId="{ACF2EA40-F53A-4262-8E54-6877FAFEA327}">
      <dsp:nvSpPr>
        <dsp:cNvPr id="0" name=""/>
        <dsp:cNvSpPr/>
      </dsp:nvSpPr>
      <dsp:spPr>
        <a:xfrm>
          <a:off x="4354762" y="0"/>
          <a:ext cx="2417802" cy="939009"/>
        </a:xfrm>
        <a:prstGeom prst="chevron">
          <a:avLst/>
        </a:prstGeom>
        <a:solidFill>
          <a:srgbClr val="FFFF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lvl="0" algn="ctr" defTabSz="933450" rtl="0">
            <a:lnSpc>
              <a:spcPct val="90000"/>
            </a:lnSpc>
            <a:spcBef>
              <a:spcPct val="0"/>
            </a:spcBef>
            <a:spcAft>
              <a:spcPct val="35000"/>
            </a:spcAft>
          </a:pPr>
          <a:r>
            <a:rPr kumimoji="0" lang="en-US" sz="2100" b="1" i="0" u="none" strike="noStrike" kern="1200" cap="none" spc="0" normalizeH="0" baseline="0" noProof="0" dirty="0" err="1">
              <a:ln>
                <a:noFill/>
              </a:ln>
              <a:solidFill>
                <a:schemeClr val="tx1"/>
              </a:solidFill>
              <a:effectLst/>
              <a:uLnTx/>
              <a:uFillTx/>
              <a:latin typeface="Myriad Pro" panose="020B0503030403020204" pitchFamily="34" charset="0"/>
              <a:ea typeface="+mn-ea"/>
              <a:cs typeface="+mn-cs"/>
            </a:rPr>
            <a:t>Luyện</a:t>
          </a:r>
          <a:r>
            <a:rPr kumimoji="0" lang="en-US" sz="2100" b="1" i="0" u="none" strike="noStrike" kern="1200" cap="none" spc="0" normalizeH="0" baseline="0" noProof="0" dirty="0">
              <a:ln>
                <a:noFill/>
              </a:ln>
              <a:solidFill>
                <a:schemeClr val="tx1"/>
              </a:solidFill>
              <a:effectLst/>
              <a:uLnTx/>
              <a:uFillTx/>
              <a:latin typeface="Myriad Pro" panose="020B0503030403020204" pitchFamily="34" charset="0"/>
              <a:ea typeface="+mn-ea"/>
              <a:cs typeface="+mn-cs"/>
            </a:rPr>
            <a:t> </a:t>
          </a:r>
          <a:r>
            <a:rPr kumimoji="0" lang="en-US" sz="2100" b="1" i="0" u="none" strike="noStrike" kern="1200" cap="none" spc="0" normalizeH="0" baseline="0" noProof="0" dirty="0" err="1">
              <a:ln>
                <a:noFill/>
              </a:ln>
              <a:solidFill>
                <a:schemeClr val="tx1"/>
              </a:solidFill>
              <a:effectLst/>
              <a:uLnTx/>
              <a:uFillTx/>
              <a:latin typeface="Myriad Pro" panose="020B0503030403020204" pitchFamily="34" charset="0"/>
              <a:ea typeface="+mn-ea"/>
              <a:cs typeface="+mn-cs"/>
            </a:rPr>
            <a:t>tập</a:t>
          </a:r>
          <a:r>
            <a:rPr kumimoji="0" lang="en-US" sz="2100" b="1" i="0" u="none" strike="noStrike" kern="1200" cap="none" spc="0" normalizeH="0" baseline="0" noProof="0" dirty="0">
              <a:ln>
                <a:noFill/>
              </a:ln>
              <a:solidFill>
                <a:schemeClr val="tx1"/>
              </a:solidFill>
              <a:effectLst/>
              <a:uLnTx/>
              <a:uFillTx/>
              <a:latin typeface="Myriad Pro" panose="020B0503030403020204" pitchFamily="34" charset="0"/>
              <a:ea typeface="+mn-ea"/>
              <a:cs typeface="+mn-cs"/>
            </a:rPr>
            <a:t> </a:t>
          </a:r>
          <a:r>
            <a:rPr kumimoji="0" lang="en-US" sz="2100" b="1" i="0" u="none" strike="noStrike" kern="1200" cap="none" spc="0" normalizeH="0" baseline="0" noProof="0" dirty="0" err="1">
              <a:ln>
                <a:noFill/>
              </a:ln>
              <a:solidFill>
                <a:schemeClr val="tx1"/>
              </a:solidFill>
              <a:effectLst/>
              <a:uLnTx/>
              <a:uFillTx/>
              <a:latin typeface="Myriad Pro" panose="020B0503030403020204" pitchFamily="34" charset="0"/>
              <a:ea typeface="+mn-ea"/>
              <a:cs typeface="+mn-cs"/>
            </a:rPr>
            <a:t>sáng</a:t>
          </a:r>
          <a:r>
            <a:rPr kumimoji="0" lang="en-US" sz="2100" b="1" i="0" u="none" strike="noStrike" kern="1200" cap="none" spc="0" normalizeH="0" baseline="0" noProof="0" dirty="0">
              <a:ln>
                <a:noFill/>
              </a:ln>
              <a:solidFill>
                <a:schemeClr val="tx1"/>
              </a:solidFill>
              <a:effectLst/>
              <a:uLnTx/>
              <a:uFillTx/>
              <a:latin typeface="Myriad Pro" panose="020B0503030403020204" pitchFamily="34" charset="0"/>
              <a:ea typeface="+mn-ea"/>
              <a:cs typeface="+mn-cs"/>
            </a:rPr>
            <a:t> </a:t>
          </a:r>
          <a:r>
            <a:rPr kumimoji="0" lang="en-US" sz="2100" b="1" i="0" u="none" strike="noStrike" kern="1200" cap="none" spc="0" normalizeH="0" baseline="0" noProof="0" dirty="0" err="1">
              <a:ln>
                <a:noFill/>
              </a:ln>
              <a:solidFill>
                <a:schemeClr val="tx1"/>
              </a:solidFill>
              <a:effectLst/>
              <a:uLnTx/>
              <a:uFillTx/>
              <a:latin typeface="Myriad Pro" panose="020B0503030403020204" pitchFamily="34" charset="0"/>
              <a:ea typeface="+mn-ea"/>
              <a:cs typeface="+mn-cs"/>
            </a:rPr>
            <a:t>tạo</a:t>
          </a:r>
          <a:endParaRPr lang="en-US" sz="2100" kern="1200" dirty="0">
            <a:solidFill>
              <a:schemeClr val="tx1"/>
            </a:solidFill>
          </a:endParaRPr>
        </a:p>
      </dsp:txBody>
      <dsp:txXfrm>
        <a:off x="4824267" y="0"/>
        <a:ext cx="1478793" cy="939009"/>
      </dsp:txXfrm>
    </dsp:sp>
    <dsp:sp modelId="{DF86FC37-F3F4-44E3-A02B-5C7C70B030F2}">
      <dsp:nvSpPr>
        <dsp:cNvPr id="0" name=""/>
        <dsp:cNvSpPr/>
      </dsp:nvSpPr>
      <dsp:spPr>
        <a:xfrm>
          <a:off x="6530784" y="0"/>
          <a:ext cx="2417802" cy="939009"/>
        </a:xfrm>
        <a:prstGeom prst="chevron">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lvl="0" algn="ctr" defTabSz="933450" rtl="0">
            <a:lnSpc>
              <a:spcPct val="90000"/>
            </a:lnSpc>
            <a:spcBef>
              <a:spcPct val="0"/>
            </a:spcBef>
            <a:spcAft>
              <a:spcPct val="35000"/>
            </a:spcAft>
          </a:pPr>
          <a:r>
            <a:rPr kumimoji="0" lang="en-US" sz="2100" b="1" i="0" u="none" strike="noStrike" kern="1200" cap="none" spc="0" normalizeH="0" baseline="0" noProof="0" dirty="0" err="1">
              <a:ln>
                <a:noFill/>
              </a:ln>
              <a:solidFill>
                <a:schemeClr val="tx1"/>
              </a:solidFill>
              <a:effectLst/>
              <a:uLnTx/>
              <a:uFillTx/>
              <a:latin typeface="Myriad Pro" panose="020B0503030403020204" pitchFamily="34" charset="0"/>
              <a:ea typeface="+mn-ea"/>
              <a:cs typeface="+mn-cs"/>
            </a:rPr>
            <a:t>Phân</a:t>
          </a:r>
          <a:r>
            <a:rPr kumimoji="0" lang="en-US" sz="2100" b="1" i="0" u="none" strike="noStrike" kern="1200" cap="none" spc="0" normalizeH="0" baseline="0" noProof="0" dirty="0">
              <a:ln>
                <a:noFill/>
              </a:ln>
              <a:solidFill>
                <a:schemeClr val="tx1"/>
              </a:solidFill>
              <a:effectLst/>
              <a:uLnTx/>
              <a:uFillTx/>
              <a:latin typeface="Myriad Pro" panose="020B0503030403020204" pitchFamily="34" charset="0"/>
              <a:ea typeface="+mn-ea"/>
              <a:cs typeface="+mn-cs"/>
            </a:rPr>
            <a:t> </a:t>
          </a:r>
          <a:r>
            <a:rPr kumimoji="0" lang="en-US" sz="2100" b="1" i="0" u="none" strike="noStrike" kern="1200" cap="none" spc="0" normalizeH="0" baseline="0" noProof="0" dirty="0" err="1">
              <a:ln>
                <a:noFill/>
              </a:ln>
              <a:solidFill>
                <a:schemeClr val="tx1"/>
              </a:solidFill>
              <a:effectLst/>
              <a:uLnTx/>
              <a:uFillTx/>
              <a:latin typeface="Myriad Pro" panose="020B0503030403020204" pitchFamily="34" charset="0"/>
              <a:ea typeface="+mn-ea"/>
              <a:cs typeface="+mn-cs"/>
            </a:rPr>
            <a:t>tích</a:t>
          </a:r>
          <a:r>
            <a:rPr kumimoji="0" lang="en-US" sz="2100" b="1" i="0" u="none" strike="noStrike" kern="1200" cap="none" spc="0" normalizeH="0" baseline="0" noProof="0" dirty="0">
              <a:ln>
                <a:noFill/>
              </a:ln>
              <a:solidFill>
                <a:schemeClr val="tx1"/>
              </a:solidFill>
              <a:effectLst/>
              <a:uLnTx/>
              <a:uFillTx/>
              <a:latin typeface="Myriad Pro" panose="020B0503030403020204" pitchFamily="34" charset="0"/>
              <a:ea typeface="+mn-ea"/>
              <a:cs typeface="+mn-cs"/>
            </a:rPr>
            <a:t> </a:t>
          </a:r>
          <a:r>
            <a:rPr kumimoji="0" lang="en-US" sz="2100" b="1" i="0" u="none" strike="noStrike" kern="1200" cap="none" spc="0" normalizeH="0" baseline="0" noProof="0" dirty="0" err="1">
              <a:ln>
                <a:noFill/>
              </a:ln>
              <a:solidFill>
                <a:schemeClr val="tx1"/>
              </a:solidFill>
              <a:effectLst/>
              <a:uLnTx/>
              <a:uFillTx/>
              <a:latin typeface="Myriad Pro" panose="020B0503030403020204" pitchFamily="34" charset="0"/>
              <a:ea typeface="+mn-ea"/>
              <a:cs typeface="+mn-cs"/>
            </a:rPr>
            <a:t>đánh</a:t>
          </a:r>
          <a:r>
            <a:rPr kumimoji="0" lang="en-US" sz="2100" b="1" i="0" u="none" strike="noStrike" kern="1200" cap="none" spc="0" normalizeH="0" baseline="0" noProof="0" dirty="0">
              <a:ln>
                <a:noFill/>
              </a:ln>
              <a:solidFill>
                <a:schemeClr val="tx1"/>
              </a:solidFill>
              <a:effectLst/>
              <a:uLnTx/>
              <a:uFillTx/>
              <a:latin typeface="Myriad Pro" panose="020B0503030403020204" pitchFamily="34" charset="0"/>
              <a:ea typeface="+mn-ea"/>
              <a:cs typeface="+mn-cs"/>
            </a:rPr>
            <a:t> </a:t>
          </a:r>
          <a:r>
            <a:rPr kumimoji="0" lang="en-US" sz="2100" b="1" i="0" u="none" strike="noStrike" kern="1200" cap="none" spc="0" normalizeH="0" baseline="0" noProof="0" dirty="0" err="1">
              <a:ln>
                <a:noFill/>
              </a:ln>
              <a:solidFill>
                <a:schemeClr val="tx1"/>
              </a:solidFill>
              <a:effectLst/>
              <a:uLnTx/>
              <a:uFillTx/>
              <a:latin typeface="Myriad Pro" panose="020B0503030403020204" pitchFamily="34" charset="0"/>
              <a:ea typeface="+mn-ea"/>
              <a:cs typeface="+mn-cs"/>
            </a:rPr>
            <a:t>giá</a:t>
          </a:r>
          <a:endParaRPr kumimoji="0" lang="en-US" sz="2100" b="1" i="0" u="none" strike="noStrike" kern="1200" cap="none" spc="0" normalizeH="0" baseline="0" noProof="0" dirty="0">
            <a:ln>
              <a:noFill/>
            </a:ln>
            <a:solidFill>
              <a:schemeClr val="tx1"/>
            </a:solidFill>
            <a:effectLst/>
            <a:uLnTx/>
            <a:uFillTx/>
            <a:latin typeface="Myriad Pro" panose="020B0503030403020204" pitchFamily="34" charset="0"/>
            <a:ea typeface="+mn-ea"/>
            <a:cs typeface="+mn-cs"/>
          </a:endParaRPr>
        </a:p>
      </dsp:txBody>
      <dsp:txXfrm>
        <a:off x="7000289" y="0"/>
        <a:ext cx="1478793" cy="939009"/>
      </dsp:txXfrm>
    </dsp:sp>
    <dsp:sp modelId="{16B2B409-A467-4656-A39F-4FF4DC4CAB35}">
      <dsp:nvSpPr>
        <dsp:cNvPr id="0" name=""/>
        <dsp:cNvSpPr/>
      </dsp:nvSpPr>
      <dsp:spPr>
        <a:xfrm>
          <a:off x="8706807" y="0"/>
          <a:ext cx="2417802" cy="939009"/>
        </a:xfrm>
        <a:prstGeom prst="chevron">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lvl="0" algn="ctr" defTabSz="933450">
            <a:lnSpc>
              <a:spcPct val="90000"/>
            </a:lnSpc>
            <a:spcBef>
              <a:spcPct val="0"/>
            </a:spcBef>
            <a:spcAft>
              <a:spcPct val="35000"/>
            </a:spcAft>
          </a:pPr>
          <a:r>
            <a:rPr lang="en-US" sz="2100" b="1" kern="1200" dirty="0" err="1">
              <a:solidFill>
                <a:schemeClr val="tx1"/>
              </a:solidFill>
              <a:latin typeface="Myriad Pro" panose="020B0503030403020204" pitchFamily="34" charset="0"/>
            </a:rPr>
            <a:t>Vận</a:t>
          </a:r>
          <a:r>
            <a:rPr lang="en-US" sz="2100" b="1" kern="1200" dirty="0">
              <a:solidFill>
                <a:schemeClr val="tx1"/>
              </a:solidFill>
              <a:latin typeface="Myriad Pro" panose="020B0503030403020204" pitchFamily="34" charset="0"/>
            </a:rPr>
            <a:t> </a:t>
          </a:r>
          <a:r>
            <a:rPr lang="en-US" sz="2100" b="1" kern="1200" dirty="0" err="1">
              <a:solidFill>
                <a:schemeClr val="tx1"/>
              </a:solidFill>
              <a:latin typeface="Myriad Pro" panose="020B0503030403020204" pitchFamily="34" charset="0"/>
            </a:rPr>
            <a:t>dụng</a:t>
          </a:r>
          <a:r>
            <a:rPr lang="en-US" sz="2100" b="1" kern="1200" dirty="0">
              <a:solidFill>
                <a:schemeClr val="tx1"/>
              </a:solidFill>
              <a:latin typeface="Myriad Pro" panose="020B0503030403020204" pitchFamily="34" charset="0"/>
            </a:rPr>
            <a:t> </a:t>
          </a:r>
          <a:r>
            <a:rPr lang="en-US" sz="2100" b="1" kern="1200" dirty="0" err="1">
              <a:solidFill>
                <a:schemeClr val="tx1"/>
              </a:solidFill>
              <a:latin typeface="Myriad Pro" panose="020B0503030403020204" pitchFamily="34" charset="0"/>
            </a:rPr>
            <a:t>phát</a:t>
          </a:r>
          <a:r>
            <a:rPr lang="en-US" sz="2100" b="1" kern="1200" dirty="0">
              <a:solidFill>
                <a:schemeClr val="tx1"/>
              </a:solidFill>
              <a:latin typeface="Myriad Pro" panose="020B0503030403020204" pitchFamily="34" charset="0"/>
            </a:rPr>
            <a:t> </a:t>
          </a:r>
          <a:r>
            <a:rPr lang="en-US" sz="2100" b="1" kern="1200" dirty="0" err="1">
              <a:solidFill>
                <a:schemeClr val="tx1"/>
              </a:solidFill>
              <a:latin typeface="Myriad Pro" panose="020B0503030403020204" pitchFamily="34" charset="0"/>
            </a:rPr>
            <a:t>triển</a:t>
          </a:r>
          <a:endParaRPr kumimoji="0" lang="en-US" sz="2100" b="1" i="0" u="none" strike="noStrike" kern="1200" cap="none" spc="0" normalizeH="0" baseline="0" noProof="0" dirty="0">
            <a:ln>
              <a:noFill/>
            </a:ln>
            <a:solidFill>
              <a:schemeClr val="tx1"/>
            </a:solidFill>
            <a:effectLst/>
            <a:uLnTx/>
            <a:uFillTx/>
            <a:latin typeface="Myriad Pro" panose="020B0503030403020204" pitchFamily="34" charset="0"/>
            <a:ea typeface="+mn-ea"/>
            <a:cs typeface="+mn-cs"/>
          </a:endParaRPr>
        </a:p>
      </dsp:txBody>
      <dsp:txXfrm>
        <a:off x="9176312" y="0"/>
        <a:ext cx="1478793" cy="93900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D18824-8849-47E0-B285-A593F8EF7F5B}">
      <dsp:nvSpPr>
        <dsp:cNvPr id="0" name=""/>
        <dsp:cNvSpPr/>
      </dsp:nvSpPr>
      <dsp:spPr>
        <a:xfrm>
          <a:off x="0" y="2255"/>
          <a:ext cx="6211782" cy="626415"/>
        </a:xfrm>
        <a:prstGeom prst="rect">
          <a:avLst/>
        </a:prstGeom>
        <a:solidFill>
          <a:schemeClr val="accent2">
            <a:lumMod val="40000"/>
            <a:lumOff val="6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1120" tIns="71120" rIns="71120" bIns="71120" numCol="1" spcCol="1270" anchor="ctr" anchorCtr="0">
          <a:noAutofit/>
        </a:bodyPr>
        <a:lstStyle/>
        <a:p>
          <a:pPr lvl="0" algn="ctr" defTabSz="1244600">
            <a:lnSpc>
              <a:spcPct val="90000"/>
            </a:lnSpc>
            <a:spcBef>
              <a:spcPct val="0"/>
            </a:spcBef>
            <a:spcAft>
              <a:spcPct val="35000"/>
            </a:spcAft>
          </a:pPr>
          <a:r>
            <a:rPr lang="en-US" sz="2800" b="1" kern="1200" dirty="0">
              <a:solidFill>
                <a:srgbClr val="002060"/>
              </a:solidFill>
              <a:latin typeface="Arial" panose="020B0604020202020204" pitchFamily="34" charset="0"/>
              <a:ea typeface="Cambria" panose="02040503050406030204" pitchFamily="18" charset="0"/>
              <a:cs typeface="Arial" panose="020B0604020202020204" pitchFamily="34" charset="0"/>
            </a:rPr>
            <a:t>taphuan.nxbgd.vn</a:t>
          </a:r>
          <a:endParaRPr lang="en-US" sz="2800" kern="1200" dirty="0">
            <a:solidFill>
              <a:srgbClr val="002060"/>
            </a:solidFill>
          </a:endParaRPr>
        </a:p>
      </dsp:txBody>
      <dsp:txXfrm>
        <a:off x="0" y="2255"/>
        <a:ext cx="6211782" cy="626415"/>
      </dsp:txXfrm>
    </dsp:sp>
    <dsp:sp modelId="{4D12741D-2AF0-4165-B696-5A9B09E4D47F}">
      <dsp:nvSpPr>
        <dsp:cNvPr id="0" name=""/>
        <dsp:cNvSpPr/>
      </dsp:nvSpPr>
      <dsp:spPr>
        <a:xfrm>
          <a:off x="12541" y="683551"/>
          <a:ext cx="6186699" cy="576067"/>
        </a:xfrm>
        <a:prstGeom prst="rect">
          <a:avLst/>
        </a:prstGeom>
        <a:solidFill>
          <a:schemeClr val="accent5">
            <a:lumMod val="60000"/>
            <a:lumOff val="4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1120" tIns="71120" rIns="71120" bIns="71120" numCol="1" spcCol="1270" anchor="ctr" anchorCtr="0">
          <a:noAutofit/>
        </a:bodyPr>
        <a:lstStyle/>
        <a:p>
          <a:pPr lvl="0" algn="ctr" defTabSz="1244600">
            <a:lnSpc>
              <a:spcPct val="90000"/>
            </a:lnSpc>
            <a:spcBef>
              <a:spcPct val="0"/>
            </a:spcBef>
            <a:spcAft>
              <a:spcPct val="35000"/>
            </a:spcAft>
          </a:pPr>
          <a:r>
            <a:rPr lang="en-US" sz="2800" b="1" kern="1200" dirty="0">
              <a:solidFill>
                <a:srgbClr val="002060"/>
              </a:solidFill>
              <a:latin typeface="Arial" panose="020B0604020202020204" pitchFamily="34" charset="0"/>
              <a:ea typeface="Cambria" panose="02040503050406030204" pitchFamily="18" charset="0"/>
              <a:cs typeface="Arial" panose="020B0604020202020204" pitchFamily="34" charset="0"/>
            </a:rPr>
            <a:t>hanhtrangso.nxbgd.vn</a:t>
          </a:r>
          <a:endParaRPr lang="en-US" sz="2800" kern="1200" dirty="0">
            <a:solidFill>
              <a:srgbClr val="002060"/>
            </a:solidFill>
          </a:endParaRPr>
        </a:p>
      </dsp:txBody>
      <dsp:txXfrm>
        <a:off x="12541" y="683551"/>
        <a:ext cx="6186699" cy="576067"/>
      </dsp:txXfrm>
    </dsp:sp>
    <dsp:sp modelId="{B87681B5-957B-45B1-BBF9-E6626082002E}">
      <dsp:nvSpPr>
        <dsp:cNvPr id="0" name=""/>
        <dsp:cNvSpPr/>
      </dsp:nvSpPr>
      <dsp:spPr>
        <a:xfrm>
          <a:off x="0" y="1314499"/>
          <a:ext cx="6211782" cy="557979"/>
        </a:xfrm>
        <a:prstGeom prst="rect">
          <a:avLst/>
        </a:prstGeom>
        <a:solidFill>
          <a:schemeClr val="accent4">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1120" tIns="71120" rIns="71120" bIns="71120" numCol="1" spcCol="1270" anchor="ctr" anchorCtr="0">
          <a:noAutofit/>
        </a:bodyPr>
        <a:lstStyle/>
        <a:p>
          <a:pPr lvl="0" algn="ctr" defTabSz="1244600">
            <a:lnSpc>
              <a:spcPct val="90000"/>
            </a:lnSpc>
            <a:spcBef>
              <a:spcPct val="0"/>
            </a:spcBef>
            <a:spcAft>
              <a:spcPct val="35000"/>
            </a:spcAft>
          </a:pPr>
          <a:r>
            <a:rPr lang="en-US" sz="2800" b="1" kern="1200" dirty="0">
              <a:solidFill>
                <a:srgbClr val="002060"/>
              </a:solidFill>
              <a:latin typeface="Arial" panose="020B0604020202020204" pitchFamily="34" charset="0"/>
              <a:ea typeface="Cambria" panose="02040503050406030204" pitchFamily="18" charset="0"/>
              <a:cs typeface="Arial" panose="020B0604020202020204" pitchFamily="34" charset="0"/>
            </a:rPr>
            <a:t>www.chantroisangtao.vn</a:t>
          </a:r>
          <a:endParaRPr lang="en-US" sz="2800" kern="1200" dirty="0">
            <a:solidFill>
              <a:srgbClr val="002060"/>
            </a:solidFill>
          </a:endParaRPr>
        </a:p>
      </dsp:txBody>
      <dsp:txXfrm>
        <a:off x="0" y="1314499"/>
        <a:ext cx="6211782" cy="557979"/>
      </dsp:txXfrm>
    </dsp:sp>
    <dsp:sp modelId="{DC022C15-5A9B-42B8-B301-A0658D70D3BF}">
      <dsp:nvSpPr>
        <dsp:cNvPr id="0" name=""/>
        <dsp:cNvSpPr/>
      </dsp:nvSpPr>
      <dsp:spPr>
        <a:xfrm>
          <a:off x="0" y="1927359"/>
          <a:ext cx="6211782" cy="634680"/>
        </a:xfrm>
        <a:prstGeom prst="rect">
          <a:avLst/>
        </a:prstGeom>
        <a:solidFill>
          <a:srgbClr val="92D05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1120" tIns="71120" rIns="71120" bIns="71120" numCol="1" spcCol="1270" anchor="ctr" anchorCtr="0">
          <a:noAutofit/>
        </a:bodyPr>
        <a:lstStyle/>
        <a:p>
          <a:pPr lvl="0" algn="ctr" defTabSz="1244600">
            <a:lnSpc>
              <a:spcPct val="90000"/>
            </a:lnSpc>
            <a:spcBef>
              <a:spcPct val="0"/>
            </a:spcBef>
            <a:spcAft>
              <a:spcPct val="35000"/>
            </a:spcAft>
          </a:pPr>
          <a:r>
            <a:rPr lang="en-US" sz="2800" b="1" kern="1200" dirty="0">
              <a:solidFill>
                <a:srgbClr val="002060"/>
              </a:solidFill>
              <a:latin typeface="Arial" panose="020B0604020202020204" pitchFamily="34" charset="0"/>
              <a:ea typeface="Cambria" panose="02040503050406030204" pitchFamily="18" charset="0"/>
              <a:cs typeface="Arial" panose="020B0604020202020204" pitchFamily="34" charset="0"/>
            </a:rPr>
            <a:t>www.chantroisangtao.vn/hotro</a:t>
          </a:r>
          <a:endParaRPr lang="en-US" sz="2800" kern="1200" dirty="0">
            <a:solidFill>
              <a:srgbClr val="002060"/>
            </a:solidFill>
          </a:endParaRPr>
        </a:p>
      </dsp:txBody>
      <dsp:txXfrm>
        <a:off x="0" y="1927359"/>
        <a:ext cx="6211782" cy="634680"/>
      </dsp:txXfrm>
    </dsp:sp>
    <dsp:sp modelId="{BA527C34-8822-EB4C-B282-A962BA20CFC2}">
      <dsp:nvSpPr>
        <dsp:cNvPr id="0" name=""/>
        <dsp:cNvSpPr/>
      </dsp:nvSpPr>
      <dsp:spPr>
        <a:xfrm>
          <a:off x="0" y="2616919"/>
          <a:ext cx="6211782" cy="596702"/>
        </a:xfrm>
        <a:prstGeom prst="rect">
          <a:avLst/>
        </a:prstGeom>
        <a:solidFill>
          <a:srgbClr val="FFC0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1120" tIns="71120" rIns="71120" bIns="71120" numCol="1" spcCol="1270" anchor="ctr" anchorCtr="0">
          <a:noAutofit/>
        </a:bodyPr>
        <a:lstStyle/>
        <a:p>
          <a:pPr lvl="0" algn="ctr" defTabSz="1244600">
            <a:lnSpc>
              <a:spcPct val="90000"/>
            </a:lnSpc>
            <a:spcBef>
              <a:spcPct val="0"/>
            </a:spcBef>
            <a:spcAft>
              <a:spcPct val="35000"/>
            </a:spcAft>
          </a:pPr>
          <a:r>
            <a:rPr lang="en-US" sz="2800" b="1" kern="1200" dirty="0" err="1">
              <a:solidFill>
                <a:srgbClr val="002060"/>
              </a:solidFill>
            </a:rPr>
            <a:t>Sachthietbigiaoduc.vn</a:t>
          </a:r>
          <a:endParaRPr lang="en-US" sz="2800" b="1" kern="1200" dirty="0">
            <a:solidFill>
              <a:srgbClr val="002060"/>
            </a:solidFill>
          </a:endParaRPr>
        </a:p>
      </dsp:txBody>
      <dsp:txXfrm>
        <a:off x="0" y="2616919"/>
        <a:ext cx="6211782" cy="59670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C715E2-DAC8-46CD-9764-C09F01ECA564}">
      <dsp:nvSpPr>
        <dsp:cNvPr id="0" name=""/>
        <dsp:cNvSpPr/>
      </dsp:nvSpPr>
      <dsp:spPr>
        <a:xfrm rot="5400000">
          <a:off x="-148414" y="150617"/>
          <a:ext cx="989428" cy="692600"/>
        </a:xfrm>
        <a:prstGeom prst="chevron">
          <a:avLst/>
        </a:prstGeom>
        <a:solidFill>
          <a:schemeClr val="accent5">
            <a:lumMod val="60000"/>
            <a:lumOff val="40000"/>
          </a:schemeClr>
        </a:solidFill>
        <a:ln w="12700" cap="flat" cmpd="sng" algn="ctr">
          <a:solidFill>
            <a:schemeClr val="accent1">
              <a:shade val="50000"/>
            </a:schemeClr>
          </a:solidFill>
          <a:prstDash val="solid"/>
          <a:miter lim="800000"/>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en-US" sz="1900" kern="1200" dirty="0"/>
            <a:t>1</a:t>
          </a:r>
        </a:p>
      </dsp:txBody>
      <dsp:txXfrm rot="-5400000">
        <a:off x="0" y="348503"/>
        <a:ext cx="692600" cy="296828"/>
      </dsp:txXfrm>
    </dsp:sp>
    <dsp:sp modelId="{D3389FAC-7EE8-49EE-8340-130A9A11837F}">
      <dsp:nvSpPr>
        <dsp:cNvPr id="0" name=""/>
        <dsp:cNvSpPr/>
      </dsp:nvSpPr>
      <dsp:spPr>
        <a:xfrm rot="5400000">
          <a:off x="3907746" y="-3212943"/>
          <a:ext cx="643128" cy="7073420"/>
        </a:xfrm>
        <a:prstGeom prst="round2SameRect">
          <a:avLst/>
        </a:prstGeom>
        <a:solidFill>
          <a:schemeClr val="accent5">
            <a:lumMod val="60000"/>
            <a:lumOff val="40000"/>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rtl="0">
            <a:lnSpc>
              <a:spcPct val="90000"/>
            </a:lnSpc>
            <a:spcBef>
              <a:spcPct val="0"/>
            </a:spcBef>
            <a:spcAft>
              <a:spcPct val="15000"/>
            </a:spcAft>
            <a:buChar char="••"/>
          </a:pPr>
          <a:r>
            <a:rPr kumimoji="0" lang="vi-VN" sz="18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Thuận lợi trong </a:t>
          </a:r>
          <a:r>
            <a:rPr kumimoji="0" lang="en-US" sz="1800" b="1" i="0" u="none" strike="noStrike" kern="1200" cap="none" spc="0" normalizeH="0" baseline="0" noProof="0" dirty="0" err="1">
              <a:ln>
                <a:noFill/>
              </a:ln>
              <a:solidFill>
                <a:srgbClr val="002060"/>
              </a:solidFill>
              <a:effectLst/>
              <a:uLnTx/>
              <a:uFillTx/>
              <a:latin typeface="Aaril"/>
              <a:ea typeface="+mn-ea"/>
              <a:cs typeface="+mn-cs"/>
            </a:rPr>
            <a:t>việc</a:t>
          </a:r>
          <a:r>
            <a:rPr kumimoji="0" lang="en-US" sz="1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vi-VN" sz="18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xây dựng kế hoạch </a:t>
          </a:r>
          <a:r>
            <a:rPr kumimoji="0" lang="en-US" sz="1800" b="1" i="0" u="none" strike="noStrike" kern="1200" cap="none" spc="0" normalizeH="0" baseline="0" noProof="0" dirty="0" err="1">
              <a:ln>
                <a:noFill/>
              </a:ln>
              <a:solidFill>
                <a:srgbClr val="002060"/>
              </a:solidFill>
              <a:effectLst/>
              <a:uLnTx/>
              <a:uFillTx/>
              <a:latin typeface="Aaril"/>
              <a:ea typeface="+mn-ea"/>
              <a:cs typeface="+mn-cs"/>
            </a:rPr>
            <a:t>dạy</a:t>
          </a:r>
          <a:r>
            <a:rPr kumimoji="0" lang="en-US" sz="1800" b="1" i="0" u="none" strike="noStrike" kern="1200" cap="none" spc="0" normalizeH="0" baseline="0" noProof="0" dirty="0">
              <a:ln>
                <a:noFill/>
              </a:ln>
              <a:solidFill>
                <a:srgbClr val="002060"/>
              </a:solidFill>
              <a:effectLst/>
              <a:uLnTx/>
              <a:uFillTx/>
              <a:latin typeface="Aaril"/>
              <a:ea typeface="+mn-ea"/>
              <a:cs typeface="+mn-cs"/>
            </a:rPr>
            <a:t> </a:t>
          </a:r>
          <a:r>
            <a:rPr kumimoji="0" lang="en-US" sz="1800" b="1" i="0" u="none" strike="noStrike" kern="1200" cap="none" spc="0" normalizeH="0" baseline="0" noProof="0" dirty="0" err="1">
              <a:ln>
                <a:noFill/>
              </a:ln>
              <a:solidFill>
                <a:srgbClr val="002060"/>
              </a:solidFill>
              <a:effectLst/>
              <a:uLnTx/>
              <a:uFillTx/>
              <a:latin typeface="Aaril"/>
              <a:ea typeface="+mn-ea"/>
              <a:cs typeface="+mn-cs"/>
            </a:rPr>
            <a:t>học</a:t>
          </a:r>
          <a:r>
            <a:rPr kumimoji="0" lang="en-US" sz="1800" b="1" i="0" u="none" strike="noStrike" kern="1200" cap="none" spc="0" normalizeH="0" baseline="0" noProof="0" dirty="0">
              <a:ln>
                <a:noFill/>
              </a:ln>
              <a:solidFill>
                <a:srgbClr val="002060"/>
              </a:solidFill>
              <a:effectLst/>
              <a:uLnTx/>
              <a:uFillTx/>
              <a:latin typeface="Aaril"/>
              <a:ea typeface="+mn-ea"/>
              <a:cs typeface="+mn-cs"/>
            </a:rPr>
            <a:t>.</a:t>
          </a:r>
          <a:endParaRPr lang="en-US" sz="1800" kern="1200" dirty="0"/>
        </a:p>
      </dsp:txBody>
      <dsp:txXfrm rot="-5400000">
        <a:off x="692601" y="33597"/>
        <a:ext cx="7042025" cy="580338"/>
      </dsp:txXfrm>
    </dsp:sp>
    <dsp:sp modelId="{61F84ED5-9A96-4B64-BBED-2E52A4EC9D99}">
      <dsp:nvSpPr>
        <dsp:cNvPr id="0" name=""/>
        <dsp:cNvSpPr/>
      </dsp:nvSpPr>
      <dsp:spPr>
        <a:xfrm rot="5400000">
          <a:off x="-148414" y="1021689"/>
          <a:ext cx="989428" cy="692600"/>
        </a:xfrm>
        <a:prstGeom prst="chevron">
          <a:avLst/>
        </a:prstGeom>
        <a:solidFill>
          <a:schemeClr val="accent4">
            <a:lumMod val="75000"/>
          </a:schemeClr>
        </a:solidFill>
        <a:ln w="12700" cap="flat" cmpd="sng" algn="ctr">
          <a:solidFill>
            <a:schemeClr val="accent2">
              <a:shade val="50000"/>
            </a:schemeClr>
          </a:solidFill>
          <a:prstDash val="solid"/>
          <a:miter lim="800000"/>
        </a:ln>
        <a:effectLst/>
      </dsp:spPr>
      <dsp:style>
        <a:lnRef idx="2">
          <a:schemeClr val="accent2">
            <a:shade val="50000"/>
          </a:schemeClr>
        </a:lnRef>
        <a:fillRef idx="1">
          <a:schemeClr val="accent2"/>
        </a:fillRef>
        <a:effectRef idx="0">
          <a:schemeClr val="accent2"/>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en-US" sz="1900" kern="1200" dirty="0"/>
            <a:t>2</a:t>
          </a:r>
        </a:p>
      </dsp:txBody>
      <dsp:txXfrm rot="-5400000">
        <a:off x="0" y="1219575"/>
        <a:ext cx="692600" cy="296828"/>
      </dsp:txXfrm>
    </dsp:sp>
    <dsp:sp modelId="{D0401CBA-243A-449D-ACF6-CF8995B8ED9F}">
      <dsp:nvSpPr>
        <dsp:cNvPr id="0" name=""/>
        <dsp:cNvSpPr/>
      </dsp:nvSpPr>
      <dsp:spPr>
        <a:xfrm rot="5400000">
          <a:off x="3907746" y="-2341871"/>
          <a:ext cx="643128" cy="7073420"/>
        </a:xfrm>
        <a:prstGeom prst="round2SameRect">
          <a:avLst/>
        </a:prstGeom>
        <a:solidFill>
          <a:schemeClr val="accent4">
            <a:lumMod val="75000"/>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rtl="0">
            <a:lnSpc>
              <a:spcPct val="90000"/>
            </a:lnSpc>
            <a:spcBef>
              <a:spcPct val="0"/>
            </a:spcBef>
            <a:spcAft>
              <a:spcPct val="15000"/>
            </a:spcAft>
            <a:buChar char="••"/>
          </a:pPr>
          <a:r>
            <a:rPr kumimoji="0" lang="en-US" sz="1800" b="1" i="0" u="none" strike="noStrike" kern="1200" cap="none" spc="0" normalizeH="0" baseline="0" noProof="0" dirty="0" err="1">
              <a:ln>
                <a:noFill/>
              </a:ln>
              <a:solidFill>
                <a:srgbClr val="002060"/>
              </a:solidFill>
              <a:effectLst/>
              <a:uLnTx/>
              <a:uFillTx/>
              <a:latin typeface="Aaril"/>
              <a:ea typeface="+mn-ea"/>
              <a:cs typeface="+mn-cs"/>
            </a:rPr>
            <a:t>Phù</a:t>
          </a:r>
          <a:r>
            <a:rPr kumimoji="0" lang="en-US" sz="1800" b="1" i="0" u="none" strike="noStrike" kern="1200" cap="none" spc="0" normalizeH="0" baseline="0" noProof="0" dirty="0">
              <a:ln>
                <a:noFill/>
              </a:ln>
              <a:solidFill>
                <a:srgbClr val="002060"/>
              </a:solidFill>
              <a:effectLst/>
              <a:uLnTx/>
              <a:uFillTx/>
              <a:latin typeface="Aaril"/>
              <a:ea typeface="+mn-ea"/>
              <a:cs typeface="+mn-cs"/>
            </a:rPr>
            <a:t> </a:t>
          </a:r>
          <a:r>
            <a:rPr kumimoji="0" lang="en-US" sz="1800" b="1" i="0" u="none" strike="noStrike" kern="1200" cap="none" spc="0" normalizeH="0" baseline="0" noProof="0" dirty="0" err="1">
              <a:ln>
                <a:noFill/>
              </a:ln>
              <a:solidFill>
                <a:srgbClr val="002060"/>
              </a:solidFill>
              <a:effectLst/>
              <a:uLnTx/>
              <a:uFillTx/>
              <a:latin typeface="Aaril"/>
              <a:ea typeface="+mn-ea"/>
              <a:cs typeface="+mn-cs"/>
            </a:rPr>
            <a:t>hợp</a:t>
          </a:r>
          <a:r>
            <a:rPr kumimoji="0" lang="en-US" sz="1800" b="1" i="0" u="none" strike="noStrike" kern="1200" cap="none" spc="0" normalizeH="0" baseline="0" noProof="0" dirty="0">
              <a:ln>
                <a:noFill/>
              </a:ln>
              <a:solidFill>
                <a:srgbClr val="002060"/>
              </a:solidFill>
              <a:effectLst/>
              <a:uLnTx/>
              <a:uFillTx/>
              <a:latin typeface="Aaril"/>
              <a:ea typeface="+mn-ea"/>
              <a:cs typeface="+mn-cs"/>
            </a:rPr>
            <a:t> </a:t>
          </a:r>
          <a:r>
            <a:rPr kumimoji="0" lang="en-US" sz="1800" b="1" i="0" u="none" strike="noStrike" kern="1200" cap="none" spc="0" normalizeH="0" baseline="0" noProof="0" dirty="0" err="1">
              <a:ln>
                <a:noFill/>
              </a:ln>
              <a:solidFill>
                <a:srgbClr val="002060"/>
              </a:solidFill>
              <a:effectLst/>
              <a:uLnTx/>
              <a:uFillTx/>
              <a:latin typeface="Aaril"/>
              <a:ea typeface="+mn-ea"/>
              <a:cs typeface="+mn-cs"/>
            </a:rPr>
            <a:t>mọi</a:t>
          </a:r>
          <a:r>
            <a:rPr kumimoji="0" lang="en-US" sz="1800" b="1" i="0" u="none" strike="noStrike" kern="1200" cap="none" spc="0" normalizeH="0" noProof="0" dirty="0">
              <a:ln>
                <a:noFill/>
              </a:ln>
              <a:solidFill>
                <a:srgbClr val="002060"/>
              </a:solidFill>
              <a:effectLst/>
              <a:uLnTx/>
              <a:uFillTx/>
              <a:latin typeface="Aaril"/>
              <a:ea typeface="+mn-ea"/>
              <a:cs typeface="+mn-cs"/>
            </a:rPr>
            <a:t> </a:t>
          </a:r>
          <a:r>
            <a:rPr kumimoji="0" lang="vi-VN" sz="18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điều kiện cơ sở vật chất và đối tượng giáo viên, học sinh. HS dễ học, GV dễ dạy. </a:t>
          </a:r>
          <a:endParaRPr lang="en-US" sz="1800" kern="1200" dirty="0"/>
        </a:p>
      </dsp:txBody>
      <dsp:txXfrm rot="-5400000">
        <a:off x="692601" y="904669"/>
        <a:ext cx="7042025" cy="580338"/>
      </dsp:txXfrm>
    </dsp:sp>
    <dsp:sp modelId="{4CD21185-1594-4EF0-9FAE-9442F7119F8A}">
      <dsp:nvSpPr>
        <dsp:cNvPr id="0" name=""/>
        <dsp:cNvSpPr/>
      </dsp:nvSpPr>
      <dsp:spPr>
        <a:xfrm rot="5400000">
          <a:off x="-148414" y="1892760"/>
          <a:ext cx="989428" cy="692600"/>
        </a:xfrm>
        <a:prstGeom prst="chevron">
          <a:avLst/>
        </a:prstGeom>
        <a:solidFill>
          <a:schemeClr val="accent4"/>
        </a:solidFill>
        <a:ln w="12700" cap="flat" cmpd="sng" algn="ctr">
          <a:solidFill>
            <a:schemeClr val="accent4">
              <a:shade val="50000"/>
            </a:schemeClr>
          </a:solidFill>
          <a:prstDash val="solid"/>
          <a:miter lim="800000"/>
        </a:ln>
        <a:effectLst/>
      </dsp:spPr>
      <dsp:style>
        <a:lnRef idx="2">
          <a:schemeClr val="accent4">
            <a:shade val="50000"/>
          </a:schemeClr>
        </a:lnRef>
        <a:fillRef idx="1">
          <a:schemeClr val="accent4"/>
        </a:fillRef>
        <a:effectRef idx="0">
          <a:schemeClr val="accent4"/>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en-US" sz="1900" kern="1200" dirty="0"/>
            <a:t>3</a:t>
          </a:r>
        </a:p>
      </dsp:txBody>
      <dsp:txXfrm rot="-5400000">
        <a:off x="0" y="2090646"/>
        <a:ext cx="692600" cy="296828"/>
      </dsp:txXfrm>
    </dsp:sp>
    <dsp:sp modelId="{30C37FD8-38E9-4E46-A0E4-A2E47180C1E5}">
      <dsp:nvSpPr>
        <dsp:cNvPr id="0" name=""/>
        <dsp:cNvSpPr/>
      </dsp:nvSpPr>
      <dsp:spPr>
        <a:xfrm rot="5400000">
          <a:off x="3907746" y="-1470799"/>
          <a:ext cx="643128" cy="7073420"/>
        </a:xfrm>
        <a:prstGeom prst="round2SameRect">
          <a:avLst/>
        </a:prstGeom>
        <a:solidFill>
          <a:srgbClr val="FFC000">
            <a:alpha val="90000"/>
          </a:srgb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rtl="0">
            <a:lnSpc>
              <a:spcPct val="90000"/>
            </a:lnSpc>
            <a:spcBef>
              <a:spcPct val="0"/>
            </a:spcBef>
            <a:spcAft>
              <a:spcPct val="15000"/>
            </a:spcAft>
            <a:buChar char="••"/>
          </a:pPr>
          <a:r>
            <a:rPr kumimoji="0" lang="vi-VN" sz="1800" b="1" i="0" u="none" strike="noStrike" kern="1200" cap="none" spc="0" normalizeH="0" baseline="0" noProof="0" dirty="0">
              <a:ln>
                <a:noFill/>
              </a:ln>
              <a:solidFill>
                <a:srgbClr val="002060"/>
              </a:solidFill>
              <a:effectLst/>
              <a:uLnTx/>
              <a:uFillTx/>
              <a:latin typeface="+mn-lt"/>
              <a:ea typeface="+mn-ea"/>
              <a:cs typeface="+mn-cs"/>
            </a:rPr>
            <a:t>T</a:t>
          </a:r>
          <a:r>
            <a:rPr kumimoji="0" lang="vi-VN" sz="1800" b="1" i="0" u="none" strike="noStrike" kern="1200" cap="none" spc="0" normalizeH="0" baseline="0" noProof="0" dirty="0">
              <a:ln>
                <a:noFill/>
              </a:ln>
              <a:solidFill>
                <a:srgbClr val="002060"/>
              </a:solidFill>
              <a:effectLst/>
              <a:uLnTx/>
              <a:uFillTx/>
              <a:latin typeface="Aaril"/>
              <a:ea typeface="+mn-ea"/>
              <a:cs typeface="+mn-cs"/>
            </a:rPr>
            <a:t>ích </a:t>
          </a:r>
          <a:r>
            <a:rPr kumimoji="0" lang="vi-VN" sz="1800" b="1" i="0" u="none" strike="noStrike" kern="1200" cap="none" spc="0" normalizeH="0" baseline="0" noProof="0" dirty="0">
              <a:ln>
                <a:noFill/>
              </a:ln>
              <a:solidFill>
                <a:srgbClr val="002060"/>
              </a:solidFill>
              <a:effectLst/>
              <a:uLnTx/>
              <a:uFillTx/>
              <a:latin typeface="+mn-lt"/>
              <a:ea typeface="+mn-ea"/>
              <a:cs typeface="+mn-cs"/>
            </a:rPr>
            <a:t>hợp</a:t>
          </a:r>
          <a:r>
            <a:rPr kumimoji="0" lang="en-US" sz="18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a:t>
          </a:r>
          <a:r>
            <a:rPr kumimoji="0" lang="en-US" sz="1800" b="1"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hài</a:t>
          </a:r>
          <a:r>
            <a:rPr kumimoji="0" lang="en-US" sz="1800" b="1" i="0" u="none" strike="noStrike" kern="1200" cap="none" spc="0" normalizeH="0" noProof="0" dirty="0">
              <a:ln>
                <a:noFill/>
              </a:ln>
              <a:solidFill>
                <a:srgbClr val="002060"/>
              </a:solidFill>
              <a:effectLst/>
              <a:uLnTx/>
              <a:uFillTx/>
              <a:latin typeface="Arial" panose="020B0604020202020204" pitchFamily="34" charset="0"/>
              <a:ea typeface="+mn-ea"/>
              <a:cs typeface="+mn-cs"/>
            </a:rPr>
            <a:t> </a:t>
          </a:r>
          <a:r>
            <a:rPr kumimoji="0" lang="en-US" sz="1800" b="1" i="0" u="none" strike="noStrike" kern="1200" cap="none" spc="0" normalizeH="0" noProof="0" dirty="0" err="1">
              <a:ln>
                <a:noFill/>
              </a:ln>
              <a:solidFill>
                <a:srgbClr val="002060"/>
              </a:solidFill>
              <a:effectLst/>
              <a:uLnTx/>
              <a:uFillTx/>
              <a:latin typeface="Arial" panose="020B0604020202020204" pitchFamily="34" charset="0"/>
              <a:ea typeface="+mn-ea"/>
              <a:cs typeface="+mn-cs"/>
            </a:rPr>
            <a:t>hoà</a:t>
          </a:r>
          <a:r>
            <a:rPr kumimoji="0" lang="vi-VN" sz="1800" b="1" i="0" u="none" strike="noStrike" kern="1200" cap="none" spc="0" normalizeH="0" baseline="0" noProof="0" dirty="0">
              <a:ln>
                <a:noFill/>
              </a:ln>
              <a:solidFill>
                <a:srgbClr val="002060"/>
              </a:solidFill>
              <a:effectLst/>
              <a:uLnTx/>
              <a:uFillTx/>
              <a:latin typeface="+mn-lt"/>
              <a:ea typeface="+mn-ea"/>
              <a:cs typeface="+mn-cs"/>
            </a:rPr>
            <a:t> </a:t>
          </a:r>
          <a:r>
            <a:rPr kumimoji="0" lang="en-US" sz="1800" b="1" i="0" u="none" strike="noStrike" kern="1200" cap="none" spc="0" normalizeH="0" baseline="0" noProof="0" dirty="0" err="1">
              <a:ln>
                <a:noFill/>
              </a:ln>
              <a:solidFill>
                <a:srgbClr val="002060"/>
              </a:solidFill>
              <a:effectLst/>
              <a:uLnTx/>
              <a:uFillTx/>
              <a:latin typeface="Aaril"/>
              <a:ea typeface="+mn-ea"/>
              <a:cs typeface="+mn-cs"/>
            </a:rPr>
            <a:t>với</a:t>
          </a:r>
          <a:r>
            <a:rPr kumimoji="0" lang="en-US" sz="1800" b="1" i="0" u="none" strike="noStrike" kern="1200" cap="none" spc="0" normalizeH="0" baseline="0" noProof="0" dirty="0">
              <a:ln>
                <a:noFill/>
              </a:ln>
              <a:solidFill>
                <a:srgbClr val="002060"/>
              </a:solidFill>
              <a:effectLst/>
              <a:uLnTx/>
              <a:uFillTx/>
              <a:latin typeface="Aaril"/>
              <a:ea typeface="+mn-ea"/>
              <a:cs typeface="+mn-cs"/>
            </a:rPr>
            <a:t> </a:t>
          </a:r>
          <a:r>
            <a:rPr kumimoji="0" lang="en-US" sz="1800" b="1" i="0" u="none" strike="noStrike" kern="1200" cap="none" spc="0" normalizeH="0" baseline="0" noProof="0" dirty="0" err="1">
              <a:ln>
                <a:noFill/>
              </a:ln>
              <a:solidFill>
                <a:srgbClr val="002060"/>
              </a:solidFill>
              <a:effectLst/>
              <a:uLnTx/>
              <a:uFillTx/>
              <a:latin typeface="Aaril"/>
              <a:ea typeface="+mn-ea"/>
              <a:cs typeface="+mn-cs"/>
            </a:rPr>
            <a:t>các</a:t>
          </a:r>
          <a:r>
            <a:rPr kumimoji="0" lang="en-US" sz="1800" b="1" i="0" u="none" strike="noStrike" kern="1200" cap="none" spc="0" normalizeH="0" baseline="0" noProof="0" dirty="0">
              <a:ln>
                <a:noFill/>
              </a:ln>
              <a:solidFill>
                <a:srgbClr val="002060"/>
              </a:solidFill>
              <a:effectLst/>
              <a:uLnTx/>
              <a:uFillTx/>
              <a:latin typeface="Aaril"/>
              <a:ea typeface="+mn-ea"/>
              <a:cs typeface="+mn-cs"/>
            </a:rPr>
            <a:t> </a:t>
          </a:r>
          <a:r>
            <a:rPr kumimoji="0" lang="en-US" sz="1800" b="1" i="0" u="none" strike="noStrike" kern="1200" cap="none" spc="0" normalizeH="0" baseline="0" noProof="0" dirty="0" err="1">
              <a:ln>
                <a:noFill/>
              </a:ln>
              <a:solidFill>
                <a:srgbClr val="002060"/>
              </a:solidFill>
              <a:effectLst/>
              <a:uLnTx/>
              <a:uFillTx/>
              <a:latin typeface="Aaril"/>
              <a:ea typeface="+mn-ea"/>
              <a:cs typeface="+mn-cs"/>
            </a:rPr>
            <a:t>môn</a:t>
          </a:r>
          <a:r>
            <a:rPr kumimoji="0" lang="en-US" sz="1800" b="1" i="0" u="none" strike="noStrike" kern="1200" cap="none" spc="0" normalizeH="0" baseline="0" noProof="0" dirty="0">
              <a:ln>
                <a:noFill/>
              </a:ln>
              <a:solidFill>
                <a:srgbClr val="002060"/>
              </a:solidFill>
              <a:effectLst/>
              <a:uLnTx/>
              <a:uFillTx/>
              <a:latin typeface="Aaril"/>
              <a:ea typeface="+mn-ea"/>
              <a:cs typeface="+mn-cs"/>
            </a:rPr>
            <a:t> </a:t>
          </a:r>
          <a:r>
            <a:rPr kumimoji="0" lang="en-US" sz="1800" b="1" i="0" u="none" strike="noStrike" kern="1200" cap="none" spc="0" normalizeH="0" baseline="0" noProof="0" dirty="0" err="1">
              <a:ln>
                <a:noFill/>
              </a:ln>
              <a:solidFill>
                <a:srgbClr val="002060"/>
              </a:solidFill>
              <a:effectLst/>
              <a:uLnTx/>
              <a:uFillTx/>
              <a:latin typeface="Aaril"/>
              <a:ea typeface="+mn-ea"/>
              <a:cs typeface="+mn-cs"/>
            </a:rPr>
            <a:t>học</a:t>
          </a:r>
          <a:r>
            <a:rPr kumimoji="0" lang="en-US" sz="1800" b="1" i="0" u="none" strike="noStrike" kern="1200" cap="none" spc="0" normalizeH="0" baseline="0" noProof="0" dirty="0">
              <a:ln>
                <a:noFill/>
              </a:ln>
              <a:solidFill>
                <a:srgbClr val="002060"/>
              </a:solidFill>
              <a:effectLst/>
              <a:uLnTx/>
              <a:uFillTx/>
              <a:latin typeface="Aaril"/>
              <a:ea typeface="+mn-ea"/>
              <a:cs typeface="+mn-cs"/>
            </a:rPr>
            <a:t> </a:t>
          </a:r>
          <a:r>
            <a:rPr kumimoji="0" lang="en-US" sz="1800" b="1" i="0" u="none" strike="noStrike" kern="1200" cap="none" spc="0" normalizeH="0" baseline="0" noProof="0" dirty="0" err="1">
              <a:ln>
                <a:noFill/>
              </a:ln>
              <a:solidFill>
                <a:srgbClr val="002060"/>
              </a:solidFill>
              <a:effectLst/>
              <a:uLnTx/>
              <a:uFillTx/>
              <a:latin typeface="Aaril"/>
              <a:ea typeface="+mn-ea"/>
              <a:cs typeface="+mn-cs"/>
            </a:rPr>
            <a:t>và</a:t>
          </a:r>
          <a:r>
            <a:rPr kumimoji="0" lang="en-US" sz="1800" b="1" i="0" u="none" strike="noStrike" kern="1200" cap="none" spc="0" normalizeH="0" baseline="0" noProof="0" dirty="0">
              <a:ln>
                <a:noFill/>
              </a:ln>
              <a:solidFill>
                <a:srgbClr val="002060"/>
              </a:solidFill>
              <a:effectLst/>
              <a:uLnTx/>
              <a:uFillTx/>
              <a:latin typeface="Aaril"/>
              <a:ea typeface="+mn-ea"/>
              <a:cs typeface="+mn-cs"/>
            </a:rPr>
            <a:t> </a:t>
          </a:r>
          <a:r>
            <a:rPr kumimoji="0" lang="en-US" sz="1800" b="1"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văn</a:t>
          </a:r>
          <a:r>
            <a:rPr kumimoji="0" lang="en-US" sz="1800" b="1" i="0" u="none" strike="noStrike" kern="1200" cap="none" spc="0" normalizeH="0" noProof="0" dirty="0">
              <a:ln>
                <a:noFill/>
              </a:ln>
              <a:solidFill>
                <a:srgbClr val="002060"/>
              </a:solidFill>
              <a:effectLst/>
              <a:uLnTx/>
              <a:uFillTx/>
              <a:latin typeface="Arial" panose="020B0604020202020204" pitchFamily="34" charset="0"/>
              <a:ea typeface="+mn-ea"/>
              <a:cs typeface="+mn-cs"/>
            </a:rPr>
            <a:t> </a:t>
          </a:r>
          <a:r>
            <a:rPr kumimoji="0" lang="en-US" sz="1800" b="1" i="0" u="none" strike="noStrike" kern="1200" cap="none" spc="0" normalizeH="0" noProof="0" dirty="0" err="1">
              <a:ln>
                <a:noFill/>
              </a:ln>
              <a:solidFill>
                <a:srgbClr val="002060"/>
              </a:solidFill>
              <a:effectLst/>
              <a:uLnTx/>
              <a:uFillTx/>
              <a:latin typeface="Arial" panose="020B0604020202020204" pitchFamily="34" charset="0"/>
              <a:ea typeface="+mn-ea"/>
              <a:cs typeface="+mn-cs"/>
            </a:rPr>
            <a:t>hoá</a:t>
          </a:r>
          <a:r>
            <a:rPr kumimoji="0" lang="vi-VN" sz="1800" b="1" i="0" u="none" strike="noStrike" kern="1200" cap="none" spc="0" normalizeH="0" baseline="0" noProof="0" dirty="0">
              <a:ln>
                <a:noFill/>
              </a:ln>
              <a:solidFill>
                <a:srgbClr val="002060"/>
              </a:solidFill>
              <a:effectLst/>
              <a:uLnTx/>
              <a:uFillTx/>
              <a:latin typeface="+mn-lt"/>
              <a:ea typeface="+mn-ea"/>
              <a:cs typeface="+mn-cs"/>
            </a:rPr>
            <a:t> địa phương</a:t>
          </a:r>
          <a:endParaRPr lang="en-US" sz="1800" kern="1200" dirty="0"/>
        </a:p>
      </dsp:txBody>
      <dsp:txXfrm rot="-5400000">
        <a:off x="692601" y="1775741"/>
        <a:ext cx="7042025" cy="580338"/>
      </dsp:txXfrm>
    </dsp:sp>
    <dsp:sp modelId="{7F804A67-2DE5-49B6-913C-F7B2532B12CD}">
      <dsp:nvSpPr>
        <dsp:cNvPr id="0" name=""/>
        <dsp:cNvSpPr/>
      </dsp:nvSpPr>
      <dsp:spPr>
        <a:xfrm rot="5400000">
          <a:off x="-148414" y="2763832"/>
          <a:ext cx="989428" cy="692600"/>
        </a:xfrm>
        <a:prstGeom prst="chevron">
          <a:avLst/>
        </a:prstGeom>
        <a:solidFill>
          <a:schemeClr val="accent1"/>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en-US" sz="1900" kern="1200" dirty="0"/>
            <a:t>4</a:t>
          </a:r>
        </a:p>
      </dsp:txBody>
      <dsp:txXfrm rot="-5400000">
        <a:off x="0" y="2961718"/>
        <a:ext cx="692600" cy="296828"/>
      </dsp:txXfrm>
    </dsp:sp>
    <dsp:sp modelId="{0FA56D9B-6A32-4BA9-BBF5-D70E879B1795}">
      <dsp:nvSpPr>
        <dsp:cNvPr id="0" name=""/>
        <dsp:cNvSpPr/>
      </dsp:nvSpPr>
      <dsp:spPr>
        <a:xfrm rot="5400000">
          <a:off x="3907746" y="-599727"/>
          <a:ext cx="643128" cy="7073420"/>
        </a:xfrm>
        <a:prstGeom prst="round2SameRect">
          <a:avLst/>
        </a:prstGeom>
        <a:solidFill>
          <a:schemeClr val="accent1">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0" marR="0" lvl="1" indent="0" algn="l" defTabSz="914400" rtl="0" eaLnBrk="1" fontAlgn="auto" latinLnBrk="0" hangingPunct="1">
            <a:lnSpc>
              <a:spcPct val="100000"/>
            </a:lnSpc>
            <a:spcBef>
              <a:spcPct val="0"/>
            </a:spcBef>
            <a:spcAft>
              <a:spcPts val="0"/>
            </a:spcAft>
            <a:buClrTx/>
            <a:buSzTx/>
            <a:buFontTx/>
            <a:buChar char="••"/>
            <a:tabLst/>
            <a:defRPr/>
          </a:pPr>
          <a:r>
            <a:rPr kumimoji="0" lang="vi-VN" sz="1800" b="1" i="0" u="none" strike="noStrike" kern="1200" cap="none" spc="0" normalizeH="0" baseline="0" noProof="0" dirty="0">
              <a:ln>
                <a:noFill/>
              </a:ln>
              <a:solidFill>
                <a:srgbClr val="002060"/>
              </a:solidFill>
              <a:effectLst/>
              <a:uLnTx/>
              <a:uFillTx/>
              <a:latin typeface="+mn-lt"/>
              <a:ea typeface="+mn-ea"/>
              <a:cs typeface="+mn-cs"/>
            </a:rPr>
            <a:t> </a:t>
          </a:r>
          <a:r>
            <a:rPr kumimoji="0" lang="en-US" sz="1800" b="1" i="0" u="none" strike="noStrike" kern="1200" cap="none" spc="0" normalizeH="0" baseline="0" noProof="0" dirty="0">
              <a:ln>
                <a:noFill/>
              </a:ln>
              <a:solidFill>
                <a:srgbClr val="002060"/>
              </a:solidFill>
              <a:effectLst/>
              <a:uLnTx/>
              <a:uFillTx/>
              <a:latin typeface="Aaril"/>
              <a:ea typeface="+mn-ea"/>
              <a:cs typeface="+mn-cs"/>
            </a:rPr>
            <a:t>Đ</a:t>
          </a:r>
          <a:r>
            <a:rPr kumimoji="0" lang="vi-VN" sz="1800" b="1" i="0" u="none" strike="noStrike" kern="1200" cap="none" spc="0" normalizeH="0" baseline="0" noProof="0" dirty="0">
              <a:ln>
                <a:noFill/>
              </a:ln>
              <a:solidFill>
                <a:srgbClr val="002060"/>
              </a:solidFill>
              <a:effectLst/>
              <a:uLnTx/>
              <a:uFillTx/>
              <a:latin typeface="Aaril"/>
              <a:ea typeface="+mn-ea"/>
              <a:cs typeface="+mn-cs"/>
            </a:rPr>
            <a:t>ược hỗ trợ </a:t>
          </a:r>
          <a:r>
            <a:rPr kumimoji="0" lang="en-US" sz="1800" b="1" i="0" u="none" strike="noStrike" kern="1200" cap="none" spc="0" normalizeH="0" baseline="0" noProof="0" dirty="0" err="1">
              <a:ln>
                <a:noFill/>
              </a:ln>
              <a:solidFill>
                <a:srgbClr val="002060"/>
              </a:solidFill>
              <a:effectLst/>
              <a:uLnTx/>
              <a:uFillTx/>
              <a:latin typeface="Aaril"/>
              <a:ea typeface="+mn-ea"/>
              <a:cs typeface="+mn-cs"/>
            </a:rPr>
            <a:t>tối</a:t>
          </a:r>
          <a:r>
            <a:rPr kumimoji="0" lang="en-US" sz="1800" b="1" i="0" u="none" strike="noStrike" kern="1200" cap="none" spc="0" normalizeH="0" baseline="0" noProof="0" dirty="0">
              <a:ln>
                <a:noFill/>
              </a:ln>
              <a:solidFill>
                <a:srgbClr val="002060"/>
              </a:solidFill>
              <a:effectLst/>
              <a:uLnTx/>
              <a:uFillTx/>
              <a:latin typeface="Aaril"/>
              <a:ea typeface="+mn-ea"/>
              <a:cs typeface="+mn-cs"/>
            </a:rPr>
            <a:t> </a:t>
          </a:r>
          <a:r>
            <a:rPr kumimoji="0" lang="en-US" sz="1800" b="1" i="0" u="none" strike="noStrike" kern="1200" cap="none" spc="0" normalizeH="0" baseline="0" noProof="0" dirty="0" err="1">
              <a:ln>
                <a:noFill/>
              </a:ln>
              <a:solidFill>
                <a:srgbClr val="002060"/>
              </a:solidFill>
              <a:effectLst/>
              <a:uLnTx/>
              <a:uFillTx/>
              <a:latin typeface="Aaril"/>
              <a:ea typeface="+mn-ea"/>
              <a:cs typeface="+mn-cs"/>
            </a:rPr>
            <a:t>đa</a:t>
          </a:r>
          <a:r>
            <a:rPr kumimoji="0" lang="en-US" sz="1800" b="1" i="0" u="none" strike="noStrike" kern="1200" cap="none" spc="0" normalizeH="0" baseline="0" noProof="0" dirty="0">
              <a:ln>
                <a:noFill/>
              </a:ln>
              <a:solidFill>
                <a:srgbClr val="002060"/>
              </a:solidFill>
              <a:effectLst/>
              <a:uLnTx/>
              <a:uFillTx/>
              <a:latin typeface="Aaril"/>
              <a:ea typeface="+mn-ea"/>
              <a:cs typeface="+mn-cs"/>
            </a:rPr>
            <a:t> </a:t>
          </a:r>
          <a:r>
            <a:rPr kumimoji="0" lang="vi-VN" sz="1800" b="1" i="0" u="none" strike="noStrike" kern="1200" cap="none" spc="0" normalizeH="0" baseline="0" noProof="0" dirty="0">
              <a:ln>
                <a:noFill/>
              </a:ln>
              <a:solidFill>
                <a:srgbClr val="002060"/>
              </a:solidFill>
              <a:effectLst/>
              <a:uLnTx/>
              <a:uFillTx/>
              <a:latin typeface="Aaril"/>
              <a:ea typeface="+mn-ea"/>
              <a:cs typeface="+mn-cs"/>
            </a:rPr>
            <a:t>học liệu điện tử</a:t>
          </a:r>
          <a:r>
            <a:rPr kumimoji="0" lang="en-US" sz="1800" b="1" i="0" u="none" strike="noStrike" kern="1200" cap="none" spc="0" normalizeH="0" baseline="0" noProof="0" dirty="0">
              <a:ln>
                <a:noFill/>
              </a:ln>
              <a:solidFill>
                <a:srgbClr val="002060"/>
              </a:solidFill>
              <a:effectLst/>
              <a:uLnTx/>
              <a:uFillTx/>
              <a:latin typeface="Aaril"/>
              <a:ea typeface="+mn-ea"/>
              <a:cs typeface="+mn-cs"/>
            </a:rPr>
            <a:t>.</a:t>
          </a:r>
          <a:endParaRPr lang="en-US" sz="1800" kern="1200" dirty="0"/>
        </a:p>
      </dsp:txBody>
      <dsp:txXfrm rot="-5400000">
        <a:off x="692601" y="2646813"/>
        <a:ext cx="7042025" cy="580338"/>
      </dsp:txXfrm>
    </dsp:sp>
    <dsp:sp modelId="{43C0ABEC-9D33-4C4B-8BE8-2D9147BCF588}">
      <dsp:nvSpPr>
        <dsp:cNvPr id="0" name=""/>
        <dsp:cNvSpPr/>
      </dsp:nvSpPr>
      <dsp:spPr>
        <a:xfrm rot="5400000">
          <a:off x="-148414" y="3634904"/>
          <a:ext cx="989428" cy="692600"/>
        </a:xfrm>
        <a:prstGeom prst="chevron">
          <a:avLst/>
        </a:prstGeom>
        <a:solidFill>
          <a:schemeClr val="accent6"/>
        </a:solidFill>
        <a:ln w="12700" cap="flat" cmpd="sng" algn="ctr">
          <a:solidFill>
            <a:schemeClr val="accent6">
              <a:shade val="50000"/>
            </a:schemeClr>
          </a:solidFill>
          <a:prstDash val="solid"/>
          <a:miter lim="800000"/>
        </a:ln>
        <a:effectLst/>
      </dsp:spPr>
      <dsp:style>
        <a:lnRef idx="2">
          <a:schemeClr val="accent6">
            <a:shade val="50000"/>
          </a:schemeClr>
        </a:lnRef>
        <a:fillRef idx="1">
          <a:schemeClr val="accent6"/>
        </a:fillRef>
        <a:effectRef idx="0">
          <a:schemeClr val="accent6"/>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en-US" sz="1900" kern="1200" dirty="0"/>
            <a:t>5</a:t>
          </a:r>
        </a:p>
      </dsp:txBody>
      <dsp:txXfrm rot="-5400000">
        <a:off x="0" y="3832790"/>
        <a:ext cx="692600" cy="296828"/>
      </dsp:txXfrm>
    </dsp:sp>
    <dsp:sp modelId="{26185F00-4DB4-4BF6-9FB8-97565DDF451A}">
      <dsp:nvSpPr>
        <dsp:cNvPr id="0" name=""/>
        <dsp:cNvSpPr/>
      </dsp:nvSpPr>
      <dsp:spPr>
        <a:xfrm rot="5400000">
          <a:off x="3907746" y="186946"/>
          <a:ext cx="643128" cy="7073420"/>
        </a:xfrm>
        <a:prstGeom prst="round2SameRect">
          <a:avLst/>
        </a:prstGeom>
        <a:solidFill>
          <a:schemeClr val="accent6">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0" marR="0" lvl="1" indent="0" algn="l" defTabSz="914400" rtl="0" eaLnBrk="1" fontAlgn="auto" latinLnBrk="0" hangingPunct="1">
            <a:lnSpc>
              <a:spcPct val="100000"/>
            </a:lnSpc>
            <a:spcBef>
              <a:spcPct val="0"/>
            </a:spcBef>
            <a:spcAft>
              <a:spcPts val="0"/>
            </a:spcAft>
            <a:buClrTx/>
            <a:buSzTx/>
            <a:buFontTx/>
            <a:buChar char="••"/>
            <a:tabLst/>
            <a:defRPr/>
          </a:pPr>
          <a:r>
            <a:rPr kumimoji="0" lang="en-US" sz="1800" b="1" i="0" u="none" strike="noStrike" kern="1200" cap="none" spc="0" normalizeH="0" baseline="0" noProof="0" dirty="0">
              <a:ln>
                <a:noFill/>
              </a:ln>
              <a:solidFill>
                <a:srgbClr val="002060"/>
              </a:solidFill>
              <a:effectLst/>
              <a:uLnTx/>
              <a:uFillTx/>
              <a:latin typeface="Aaril"/>
              <a:ea typeface="+mn-ea"/>
              <a:cs typeface="+mn-cs"/>
            </a:rPr>
            <a:t> </a:t>
          </a:r>
          <a:r>
            <a:rPr kumimoji="0" lang="en-US" sz="1800" b="1" i="0" u="none" strike="noStrike" kern="1200" cap="none" spc="0" normalizeH="0" baseline="0" noProof="0" dirty="0" err="1">
              <a:ln>
                <a:noFill/>
              </a:ln>
              <a:solidFill>
                <a:srgbClr val="002060"/>
              </a:solidFill>
              <a:effectLst/>
              <a:uLnTx/>
              <a:uFillTx/>
              <a:latin typeface="Aaril"/>
              <a:ea typeface="+mn-ea"/>
              <a:cs typeface="+mn-cs"/>
            </a:rPr>
            <a:t>Nhà</a:t>
          </a:r>
          <a:r>
            <a:rPr kumimoji="0" lang="en-US" sz="1800" b="1" i="0" u="none" strike="noStrike" kern="1200" cap="none" spc="0" normalizeH="0" baseline="0" noProof="0" dirty="0">
              <a:ln>
                <a:noFill/>
              </a:ln>
              <a:solidFill>
                <a:srgbClr val="002060"/>
              </a:solidFill>
              <a:effectLst/>
              <a:uLnTx/>
              <a:uFillTx/>
              <a:latin typeface="Aaril"/>
              <a:ea typeface="+mn-ea"/>
              <a:cs typeface="+mn-cs"/>
            </a:rPr>
            <a:t> </a:t>
          </a:r>
          <a:r>
            <a:rPr kumimoji="0" lang="en-US" sz="1800" b="1" i="0" u="none" strike="noStrike" kern="1200" cap="none" spc="0" normalizeH="0" baseline="0" noProof="0" dirty="0" err="1">
              <a:ln>
                <a:noFill/>
              </a:ln>
              <a:solidFill>
                <a:srgbClr val="002060"/>
              </a:solidFill>
              <a:effectLst/>
              <a:uLnTx/>
              <a:uFillTx/>
              <a:latin typeface="Aaril"/>
              <a:ea typeface="+mn-ea"/>
              <a:cs typeface="+mn-cs"/>
            </a:rPr>
            <a:t>xuất</a:t>
          </a:r>
          <a:r>
            <a:rPr kumimoji="0" lang="en-US" sz="1800" b="1" i="0" u="none" strike="noStrike" kern="1200" cap="none" spc="0" normalizeH="0" baseline="0" noProof="0" dirty="0">
              <a:ln>
                <a:noFill/>
              </a:ln>
              <a:solidFill>
                <a:srgbClr val="002060"/>
              </a:solidFill>
              <a:effectLst/>
              <a:uLnTx/>
              <a:uFillTx/>
              <a:latin typeface="Aaril"/>
              <a:ea typeface="+mn-ea"/>
              <a:cs typeface="+mn-cs"/>
            </a:rPr>
            <a:t> </a:t>
          </a:r>
          <a:r>
            <a:rPr kumimoji="0" lang="en-US" sz="1800" b="1" i="0" u="none" strike="noStrike" kern="1200" cap="none" spc="0" normalizeH="0" baseline="0" noProof="0" dirty="0" err="1">
              <a:ln>
                <a:noFill/>
              </a:ln>
              <a:solidFill>
                <a:srgbClr val="002060"/>
              </a:solidFill>
              <a:effectLst/>
              <a:uLnTx/>
              <a:uFillTx/>
              <a:latin typeface="Aaril"/>
              <a:ea typeface="+mn-ea"/>
              <a:cs typeface="+mn-cs"/>
            </a:rPr>
            <a:t>bản</a:t>
          </a:r>
          <a:r>
            <a:rPr kumimoji="0" lang="en-US" sz="1800" b="1" i="0" u="none" strike="noStrike" kern="1200" cap="none" spc="0" normalizeH="0" baseline="0" noProof="0" dirty="0">
              <a:ln>
                <a:noFill/>
              </a:ln>
              <a:solidFill>
                <a:srgbClr val="002060"/>
              </a:solidFill>
              <a:effectLst/>
              <a:uLnTx/>
              <a:uFillTx/>
              <a:latin typeface="Aaril"/>
              <a:ea typeface="+mn-ea"/>
              <a:cs typeface="+mn-cs"/>
            </a:rPr>
            <a:t> </a:t>
          </a:r>
          <a:r>
            <a:rPr kumimoji="0" lang="en-US" sz="1800" b="1" i="0" u="none" strike="noStrike" kern="1200" cap="none" spc="0" normalizeH="0" baseline="0" noProof="0" dirty="0" err="1">
              <a:ln>
                <a:noFill/>
              </a:ln>
              <a:solidFill>
                <a:srgbClr val="002060"/>
              </a:solidFill>
              <a:effectLst/>
              <a:uLnTx/>
              <a:uFillTx/>
              <a:latin typeface="Aaril"/>
              <a:ea typeface="+mn-ea"/>
              <a:cs typeface="+mn-cs"/>
            </a:rPr>
            <a:t>và</a:t>
          </a:r>
          <a:r>
            <a:rPr kumimoji="0" lang="en-US" sz="1800" b="1" i="0" u="none" strike="noStrike" kern="1200" cap="none" spc="0" normalizeH="0" baseline="0" noProof="0" dirty="0">
              <a:ln>
                <a:noFill/>
              </a:ln>
              <a:solidFill>
                <a:srgbClr val="002060"/>
              </a:solidFill>
              <a:effectLst/>
              <a:uLnTx/>
              <a:uFillTx/>
              <a:latin typeface="Aaril"/>
              <a:ea typeface="+mn-ea"/>
              <a:cs typeface="+mn-cs"/>
            </a:rPr>
            <a:t> c</a:t>
          </a:r>
          <a:r>
            <a:rPr kumimoji="0" lang="vi-VN" sz="1800" b="1" i="0" u="none" strike="noStrike" kern="1200" cap="none" spc="0" normalizeH="0" baseline="0" noProof="0" dirty="0">
              <a:ln>
                <a:noFill/>
              </a:ln>
              <a:solidFill>
                <a:srgbClr val="002060"/>
              </a:solidFill>
              <a:effectLst/>
              <a:uLnTx/>
              <a:uFillTx/>
              <a:latin typeface="+mn-lt"/>
              <a:ea typeface="+mn-ea"/>
              <a:cs typeface="+mn-cs"/>
            </a:rPr>
            <a:t>ác tác giả luôn đồng hành cùng các GV và HS</a:t>
          </a:r>
          <a:r>
            <a:rPr kumimoji="0" lang="en-US" sz="1800" b="1" i="0" u="none" strike="noStrike" kern="1200" cap="none" spc="0" normalizeH="0" baseline="0" noProof="0" dirty="0">
              <a:ln>
                <a:noFill/>
              </a:ln>
              <a:solidFill>
                <a:srgbClr val="002060"/>
              </a:solidFill>
              <a:effectLst/>
              <a:uLnTx/>
              <a:uFillTx/>
              <a:latin typeface="+mn-lt"/>
              <a:ea typeface="+mn-ea"/>
              <a:cs typeface="+mn-cs"/>
            </a:rPr>
            <a:t>.</a:t>
          </a:r>
          <a:endParaRPr lang="en-US" sz="1800" kern="1200" dirty="0"/>
        </a:p>
      </dsp:txBody>
      <dsp:txXfrm rot="-5400000">
        <a:off x="692601" y="3433487"/>
        <a:ext cx="7042025" cy="580338"/>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diagrams.loki3.com/VaryingWidthList">
  <dgm:title val="Varying Width List"/>
  <dgm:desc val="Use for emphasizing items of different weights.  Good for large amounts of Level 1 text.  The width of each shape is independently determined based on its text."/>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9AB6477-8217-4805-A09C-BCF4D2B14ABA}" type="datetimeFigureOut">
              <a:rPr lang="en-US" smtClean="0"/>
              <a:t>5/18/2023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FC1ACE6-7DBA-4AF4-94A8-07B29CF16651}" type="slidenum">
              <a:rPr lang="en-US" smtClean="0"/>
              <a:t>‹#›</a:t>
            </a:fld>
            <a:endParaRPr lang="en-US"/>
          </a:p>
        </p:txBody>
      </p:sp>
    </p:spTree>
    <p:extLst>
      <p:ext uri="{BB962C8B-B14F-4D97-AF65-F5344CB8AC3E}">
        <p14:creationId xmlns:p14="http://schemas.microsoft.com/office/powerpoint/2010/main" val="10918852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4FC1ACE6-7DBA-4AF4-94A8-07B29CF16651}" type="slidenum">
              <a:rPr lang="en-US" smtClean="0"/>
              <a:t>9</a:t>
            </a:fld>
            <a:endParaRPr lang="en-US"/>
          </a:p>
        </p:txBody>
      </p:sp>
    </p:spTree>
    <p:extLst>
      <p:ext uri="{BB962C8B-B14F-4D97-AF65-F5344CB8AC3E}">
        <p14:creationId xmlns:p14="http://schemas.microsoft.com/office/powerpoint/2010/main" val="33557916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C1ACE6-7DBA-4AF4-94A8-07B29CF1665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265826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4FC1ACE6-7DBA-4AF4-94A8-07B29CF16651}" type="slidenum">
              <a:rPr lang="en-US" smtClean="0"/>
              <a:t>17</a:t>
            </a:fld>
            <a:endParaRPr lang="en-US"/>
          </a:p>
        </p:txBody>
      </p:sp>
    </p:spTree>
    <p:extLst>
      <p:ext uri="{BB962C8B-B14F-4D97-AF65-F5344CB8AC3E}">
        <p14:creationId xmlns:p14="http://schemas.microsoft.com/office/powerpoint/2010/main" val="18057117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solidFill>
                  <a:srgbClr val="002060"/>
                </a:solidFill>
                <a:latin typeface="Calibri" panose="020F0502020204030204" pitchFamily="34" charset="0"/>
                <a:ea typeface="Calibri" panose="020F0502020204030204" pitchFamily="34" charset="0"/>
                <a:cs typeface="Calibri" panose="020F0502020204030204" pitchFamily="34" charset="0"/>
              </a:rPr>
              <a:t>SGK Mĩ thuật 8 – Chân trời sáng tạo luôn hướng tới việc </a:t>
            </a:r>
            <a:r>
              <a:rPr kumimoji="0" lang="vi-VN"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libri" panose="020F0502020204030204" pitchFamily="34" charset="0"/>
                <a:ea typeface="+mj-ea"/>
                <a:cs typeface="Calibri" panose="020F0502020204030204" pitchFamily="34" charset="0"/>
              </a:rPr>
              <a:t>Dân chủ - Bình đẳng - Sáng tạo trong giáo dục để </a:t>
            </a:r>
            <a:r>
              <a:rPr lang="vi-VN" dirty="0">
                <a:solidFill>
                  <a:srgbClr val="002060"/>
                </a:solidFill>
                <a:latin typeface="Calibri" panose="020F0502020204030204" pitchFamily="34" charset="0"/>
                <a:ea typeface="Calibri" panose="020F0502020204030204" pitchFamily="34" charset="0"/>
                <a:cs typeface="Calibri" panose="020F0502020204030204" pitchFamily="34" charset="0"/>
              </a:rPr>
              <a:t>đáp ứng các yêu cầu phục vụ đổi mới căn bản – toàn diện giáo dục của NXB GD Việt Nam, theo</a:t>
            </a:r>
            <a:r>
              <a:rPr lang="vi-VN"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vi-VN" dirty="0">
                <a:solidFill>
                  <a:srgbClr val="002060"/>
                </a:solidFill>
                <a:latin typeface="Calibri" panose="020F0502020204030204" pitchFamily="34" charset="0"/>
                <a:ea typeface="Calibri" panose="020F0502020204030204" pitchFamily="34" charset="0"/>
                <a:cs typeface="Calibri" panose="020F0502020204030204" pitchFamily="34" charset="0"/>
              </a:rPr>
              <a:t>Thông tư 33/2017/ Bộ GD&amp;ĐT về Tiêu chuẩn SGK mới, vì vậy sách đảm bảo các tiêu chí:</a:t>
            </a:r>
            <a:endParaRPr lang="en-VN"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p>
            <a:endParaRPr lang="vi-VN" dirty="0"/>
          </a:p>
        </p:txBody>
      </p:sp>
      <p:sp>
        <p:nvSpPr>
          <p:cNvPr id="4" name="Slide Number Placeholder 3"/>
          <p:cNvSpPr>
            <a:spLocks noGrp="1"/>
          </p:cNvSpPr>
          <p:nvPr>
            <p:ph type="sldNum" sz="quarter" idx="5"/>
          </p:nvPr>
        </p:nvSpPr>
        <p:spPr/>
        <p:txBody>
          <a:bodyPr/>
          <a:lstStyle/>
          <a:p>
            <a:fld id="{4FC1ACE6-7DBA-4AF4-94A8-07B29CF16651}" type="slidenum">
              <a:rPr lang="en-US" smtClean="0"/>
              <a:t>38</a:t>
            </a:fld>
            <a:endParaRPr lang="en-US"/>
          </a:p>
        </p:txBody>
      </p:sp>
    </p:spTree>
    <p:extLst>
      <p:ext uri="{BB962C8B-B14F-4D97-AF65-F5344CB8AC3E}">
        <p14:creationId xmlns:p14="http://schemas.microsoft.com/office/powerpoint/2010/main" val="26756009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479E66-F3D4-4ADB-813F-F3D5755A152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D685AECB-326B-4859-B2EF-94B4D55BAD3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E443CFB8-C659-461C-8F9B-7CFA96B74559}"/>
              </a:ext>
            </a:extLst>
          </p:cNvPr>
          <p:cNvSpPr>
            <a:spLocks noGrp="1"/>
          </p:cNvSpPr>
          <p:nvPr>
            <p:ph type="dt" sz="half" idx="10"/>
          </p:nvPr>
        </p:nvSpPr>
        <p:spPr/>
        <p:txBody>
          <a:bodyPr/>
          <a:lstStyle/>
          <a:p>
            <a:fld id="{A9918980-4D85-4003-8ABA-6FCD48006499}" type="datetime1">
              <a:rPr lang="en-US" smtClean="0"/>
              <a:t>5/18/2023</a:t>
            </a:fld>
            <a:endParaRPr lang="en-US"/>
          </a:p>
        </p:txBody>
      </p:sp>
      <p:sp>
        <p:nvSpPr>
          <p:cNvPr id="5" name="Footer Placeholder 4">
            <a:extLst>
              <a:ext uri="{FF2B5EF4-FFF2-40B4-BE49-F238E27FC236}">
                <a16:creationId xmlns:a16="http://schemas.microsoft.com/office/drawing/2014/main" id="{E497A14C-57CA-4BB2-8164-F28EC613B1F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55394E8-5637-4ED4-9A7E-29F957AF20BF}"/>
              </a:ext>
            </a:extLst>
          </p:cNvPr>
          <p:cNvSpPr>
            <a:spLocks noGrp="1"/>
          </p:cNvSpPr>
          <p:nvPr>
            <p:ph type="sldNum" sz="quarter" idx="12"/>
          </p:nvPr>
        </p:nvSpPr>
        <p:spPr/>
        <p:txBody>
          <a:bodyPr/>
          <a:lstStyle/>
          <a:p>
            <a:fld id="{74A3404E-108D-4C83-932E-0A353F71BD4D}" type="slidenum">
              <a:rPr lang="en-US" smtClean="0"/>
              <a:pPr/>
              <a:t>‹#›</a:t>
            </a:fld>
            <a:endParaRPr lang="en-US"/>
          </a:p>
        </p:txBody>
      </p:sp>
    </p:spTree>
    <p:extLst>
      <p:ext uri="{BB962C8B-B14F-4D97-AF65-F5344CB8AC3E}">
        <p14:creationId xmlns:p14="http://schemas.microsoft.com/office/powerpoint/2010/main" val="1580607735"/>
      </p:ext>
    </p:extLst>
  </p:cSld>
  <p:clrMapOvr>
    <a:masterClrMapping/>
  </p:clrMapOvr>
  <p:hf hdr="0" ftr="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1E3B8-2B3D-4292-8A79-8683E2E8E689}"/>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5D403A9-4D1E-42F8-84FB-0CFE8555517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CB45EBE-7068-45B7-A908-2E0416DBB0D3}"/>
              </a:ext>
            </a:extLst>
          </p:cNvPr>
          <p:cNvSpPr>
            <a:spLocks noGrp="1"/>
          </p:cNvSpPr>
          <p:nvPr>
            <p:ph type="dt" sz="half" idx="10"/>
          </p:nvPr>
        </p:nvSpPr>
        <p:spPr/>
        <p:txBody>
          <a:bodyPr/>
          <a:lstStyle/>
          <a:p>
            <a:fld id="{A9918980-4D85-4003-8ABA-6FCD48006499}" type="datetime1">
              <a:rPr lang="en-US" smtClean="0"/>
              <a:t>5/18/2023</a:t>
            </a:fld>
            <a:endParaRPr lang="en-US"/>
          </a:p>
        </p:txBody>
      </p:sp>
      <p:sp>
        <p:nvSpPr>
          <p:cNvPr id="5" name="Footer Placeholder 4">
            <a:extLst>
              <a:ext uri="{FF2B5EF4-FFF2-40B4-BE49-F238E27FC236}">
                <a16:creationId xmlns:a16="http://schemas.microsoft.com/office/drawing/2014/main" id="{3ECCFBA7-866F-45CE-B87A-777E97665F7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FB5C821-4BC9-425A-9FDA-29635ED3E0A7}"/>
              </a:ext>
            </a:extLst>
          </p:cNvPr>
          <p:cNvSpPr>
            <a:spLocks noGrp="1"/>
          </p:cNvSpPr>
          <p:nvPr>
            <p:ph type="sldNum" sz="quarter" idx="12"/>
          </p:nvPr>
        </p:nvSpPr>
        <p:spPr/>
        <p:txBody>
          <a:bodyPr/>
          <a:lstStyle/>
          <a:p>
            <a:fld id="{74A3404E-108D-4C83-932E-0A353F71BD4D}" type="slidenum">
              <a:rPr lang="en-US" smtClean="0"/>
              <a:pPr/>
              <a:t>‹#›</a:t>
            </a:fld>
            <a:endParaRPr lang="en-US"/>
          </a:p>
        </p:txBody>
      </p:sp>
    </p:spTree>
    <p:extLst>
      <p:ext uri="{BB962C8B-B14F-4D97-AF65-F5344CB8AC3E}">
        <p14:creationId xmlns:p14="http://schemas.microsoft.com/office/powerpoint/2010/main" val="2638869903"/>
      </p:ext>
    </p:extLst>
  </p:cSld>
  <p:clrMapOvr>
    <a:masterClrMapping/>
  </p:clrMapOvr>
  <p:hf hdr="0" ftr="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7AC9EE2-D505-46D3-9BD3-37C4E07795D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9622D0D1-9A7D-4058-9FE1-EE12447B905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560179CA-D137-434A-95A6-CDE05395B903}"/>
              </a:ext>
            </a:extLst>
          </p:cNvPr>
          <p:cNvSpPr>
            <a:spLocks noGrp="1"/>
          </p:cNvSpPr>
          <p:nvPr>
            <p:ph type="dt" sz="half" idx="10"/>
          </p:nvPr>
        </p:nvSpPr>
        <p:spPr/>
        <p:txBody>
          <a:bodyPr/>
          <a:lstStyle/>
          <a:p>
            <a:fld id="{A9918980-4D85-4003-8ABA-6FCD48006499}" type="datetime1">
              <a:rPr lang="en-US" smtClean="0"/>
              <a:t>5/18/2023</a:t>
            </a:fld>
            <a:endParaRPr lang="en-US"/>
          </a:p>
        </p:txBody>
      </p:sp>
      <p:sp>
        <p:nvSpPr>
          <p:cNvPr id="5" name="Footer Placeholder 4">
            <a:extLst>
              <a:ext uri="{FF2B5EF4-FFF2-40B4-BE49-F238E27FC236}">
                <a16:creationId xmlns:a16="http://schemas.microsoft.com/office/drawing/2014/main" id="{EC728DF1-82AC-4151-8AB2-36AAD5972D3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C7D0379-098F-4DCB-8455-DC5B3ECB3D05}"/>
              </a:ext>
            </a:extLst>
          </p:cNvPr>
          <p:cNvSpPr>
            <a:spLocks noGrp="1"/>
          </p:cNvSpPr>
          <p:nvPr>
            <p:ph type="sldNum" sz="quarter" idx="12"/>
          </p:nvPr>
        </p:nvSpPr>
        <p:spPr/>
        <p:txBody>
          <a:bodyPr/>
          <a:lstStyle/>
          <a:p>
            <a:fld id="{74A3404E-108D-4C83-932E-0A353F71BD4D}" type="slidenum">
              <a:rPr lang="en-US" smtClean="0"/>
              <a:pPr/>
              <a:t>‹#›</a:t>
            </a:fld>
            <a:endParaRPr lang="en-US"/>
          </a:p>
        </p:txBody>
      </p:sp>
    </p:spTree>
    <p:extLst>
      <p:ext uri="{BB962C8B-B14F-4D97-AF65-F5344CB8AC3E}">
        <p14:creationId xmlns:p14="http://schemas.microsoft.com/office/powerpoint/2010/main" val="1207500307"/>
      </p:ext>
    </p:extLst>
  </p:cSld>
  <p:clrMapOvr>
    <a:masterClrMapping/>
  </p:clrMapOvr>
  <p:hf hdr="0" ftr="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6522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6933" y="1172817"/>
            <a:ext cx="2216571" cy="4688232"/>
          </a:xfrm>
        </p:spPr>
        <p:txBody>
          <a:bodyPr anchor="t">
            <a:normAutofit/>
          </a:bodyPr>
          <a:lstStyle>
            <a:lvl1pPr>
              <a:defRPr sz="2400"/>
            </a:lvl1pPr>
          </a:lstStyle>
          <a:p>
            <a:r>
              <a:rPr lang="en-US"/>
              <a:t>Click to edit Master title style</a:t>
            </a:r>
          </a:p>
        </p:txBody>
      </p:sp>
      <p:sp>
        <p:nvSpPr>
          <p:cNvPr id="5" name="Date Placeholder 4"/>
          <p:cNvSpPr>
            <a:spLocks noGrp="1"/>
          </p:cNvSpPr>
          <p:nvPr>
            <p:ph type="dt" sz="half" idx="10"/>
          </p:nvPr>
        </p:nvSpPr>
        <p:spPr/>
        <p:txBody>
          <a:bodyPr/>
          <a:lstStyle/>
          <a:p>
            <a:fld id="{BB66B729-6944-4BC0-934C-23CD2DCCCB7C}" type="datetime1">
              <a:rPr lang="en-US" smtClean="0"/>
              <a:t>5/18/2023</a:t>
            </a:fld>
            <a:endParaRPr lang="en-US"/>
          </a:p>
        </p:txBody>
      </p:sp>
      <p:sp>
        <p:nvSpPr>
          <p:cNvPr id="7" name="Slide Number Placeholder 6"/>
          <p:cNvSpPr>
            <a:spLocks noGrp="1"/>
          </p:cNvSpPr>
          <p:nvPr>
            <p:ph type="sldNum" sz="quarter" idx="12"/>
          </p:nvPr>
        </p:nvSpPr>
        <p:spPr/>
        <p:txBody>
          <a:bodyPr/>
          <a:lstStyle/>
          <a:p>
            <a:fld id="{74A3404E-108D-4C83-932E-0A353F71BD4D}" type="slidenum">
              <a:rPr lang="en-US" smtClean="0"/>
              <a:t>‹#›</a:t>
            </a:fld>
            <a:endParaRPr lang="en-US"/>
          </a:p>
        </p:txBody>
      </p:sp>
    </p:spTree>
    <p:extLst>
      <p:ext uri="{BB962C8B-B14F-4D97-AF65-F5344CB8AC3E}">
        <p14:creationId xmlns:p14="http://schemas.microsoft.com/office/powerpoint/2010/main" val="897621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1">
    <p:spTree>
      <p:nvGrpSpPr>
        <p:cNvPr id="1" name=""/>
        <p:cNvGrpSpPr/>
        <p:nvPr/>
      </p:nvGrpSpPr>
      <p:grpSpPr>
        <a:xfrm>
          <a:off x="0" y="0"/>
          <a:ext cx="0" cy="0"/>
          <a:chOff x="0" y="0"/>
          <a:chExt cx="0" cy="0"/>
        </a:xfrm>
      </p:grpSpPr>
      <p:sp>
        <p:nvSpPr>
          <p:cNvPr id="7" name="Date Placeholder 3"/>
          <p:cNvSpPr>
            <a:spLocks noGrp="1"/>
          </p:cNvSpPr>
          <p:nvPr>
            <p:ph type="dt" sz="half" idx="2"/>
          </p:nvPr>
        </p:nvSpPr>
        <p:spPr>
          <a:xfrm>
            <a:off x="476932" y="6356350"/>
            <a:ext cx="2992974" cy="365125"/>
          </a:xfrm>
          <a:prstGeom prst="rect">
            <a:avLst/>
          </a:prstGeom>
        </p:spPr>
        <p:txBody>
          <a:bodyPr vert="horz" lIns="91440" tIns="45720" rIns="91440" bIns="45720" rtlCol="0" anchor="ctr"/>
          <a:lstStyle>
            <a:lvl1pPr algn="l">
              <a:defRPr sz="1200">
                <a:solidFill>
                  <a:schemeClr val="bg1"/>
                </a:solidFill>
                <a:latin typeface="Myriad Pro" panose="020B0503030403020204" pitchFamily="34" charset="0"/>
              </a:defRPr>
            </a:lvl1pPr>
          </a:lstStyle>
          <a:p>
            <a:fld id="{779C4323-E1AD-4834-8B83-7D48C0574BE9}" type="datetime1">
              <a:rPr lang="en-US" smtClean="0"/>
              <a:t>5/18/2023</a:t>
            </a:fld>
            <a:endParaRPr lang="en-US"/>
          </a:p>
        </p:txBody>
      </p:sp>
      <p:sp>
        <p:nvSpPr>
          <p:cNvPr id="8" name="Slide Number Placeholder 5"/>
          <p:cNvSpPr>
            <a:spLocks noGrp="1"/>
          </p:cNvSpPr>
          <p:nvPr>
            <p:ph type="sldNum" sz="quarter" idx="4"/>
          </p:nvPr>
        </p:nvSpPr>
        <p:spPr>
          <a:xfrm>
            <a:off x="8955007" y="6356350"/>
            <a:ext cx="2992974" cy="365125"/>
          </a:xfrm>
          <a:prstGeom prst="rect">
            <a:avLst/>
          </a:prstGeom>
        </p:spPr>
        <p:txBody>
          <a:bodyPr vert="horz" lIns="91440" tIns="45720" rIns="91440" bIns="45720" rtlCol="0" anchor="ctr"/>
          <a:lstStyle>
            <a:lvl1pPr algn="r">
              <a:defRPr sz="1200" b="1">
                <a:solidFill>
                  <a:schemeClr val="bg1"/>
                </a:solidFill>
                <a:latin typeface="Myriad Pro" panose="020B0503030403020204" pitchFamily="34" charset="0"/>
              </a:defRPr>
            </a:lvl1pPr>
          </a:lstStyle>
          <a:p>
            <a:fld id="{74A3404E-108D-4C83-932E-0A353F71BD4D}" type="slidenum">
              <a:rPr lang="en-US" smtClean="0"/>
              <a:pPr/>
              <a:t>‹#›</a:t>
            </a:fld>
            <a:endParaRPr lang="en-US"/>
          </a:p>
        </p:txBody>
      </p:sp>
    </p:spTree>
    <p:extLst>
      <p:ext uri="{BB962C8B-B14F-4D97-AF65-F5344CB8AC3E}">
        <p14:creationId xmlns:p14="http://schemas.microsoft.com/office/powerpoint/2010/main" val="215995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Section Head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C03D9A4F-F26D-4BAB-9553-FAC538EAC411}" type="datetime1">
              <a:rPr lang="en-US" smtClean="0"/>
              <a:t>5/18/2023</a:t>
            </a:fld>
            <a:endParaRPr lang="en-US"/>
          </a:p>
        </p:txBody>
      </p:sp>
      <p:sp>
        <p:nvSpPr>
          <p:cNvPr id="6" name="Slide Number Placeholder 5"/>
          <p:cNvSpPr>
            <a:spLocks noGrp="1"/>
          </p:cNvSpPr>
          <p:nvPr>
            <p:ph type="sldNum" sz="quarter" idx="12"/>
          </p:nvPr>
        </p:nvSpPr>
        <p:spPr/>
        <p:txBody>
          <a:bodyPr/>
          <a:lstStyle/>
          <a:p>
            <a:fld id="{74A3404E-108D-4C83-932E-0A353F71BD4D}" type="slidenum">
              <a:rPr lang="en-US" smtClean="0"/>
              <a:t>‹#›</a:t>
            </a:fld>
            <a:endParaRPr lang="en-US"/>
          </a:p>
        </p:txBody>
      </p:sp>
    </p:spTree>
    <p:extLst>
      <p:ext uri="{BB962C8B-B14F-4D97-AF65-F5344CB8AC3E}">
        <p14:creationId xmlns:p14="http://schemas.microsoft.com/office/powerpoint/2010/main" val="97032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1">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1974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6132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90183" y="2312501"/>
            <a:ext cx="11471049" cy="3094381"/>
          </a:xfrm>
        </p:spPr>
        <p:txBody>
          <a:bodyPr anchor="t">
            <a:normAutofit/>
          </a:bodyPr>
          <a:lstStyle>
            <a:lvl1pPr>
              <a:defRPr sz="4400" b="1" cap="all" baseline="0"/>
            </a:lvl1pPr>
          </a:lstStyle>
          <a:p>
            <a:r>
              <a:rPr lang="en-US"/>
              <a:t>Click to edit Master title style</a:t>
            </a:r>
          </a:p>
        </p:txBody>
      </p:sp>
      <p:sp>
        <p:nvSpPr>
          <p:cNvPr id="3" name="Text Placeholder 2"/>
          <p:cNvSpPr>
            <a:spLocks noGrp="1"/>
          </p:cNvSpPr>
          <p:nvPr>
            <p:ph type="body" idx="1"/>
          </p:nvPr>
        </p:nvSpPr>
        <p:spPr>
          <a:xfrm>
            <a:off x="490183" y="1654103"/>
            <a:ext cx="11471049" cy="638519"/>
          </a:xfrm>
        </p:spPr>
        <p:txBody>
          <a:bodyPr anchor="ctr">
            <a:normAutofit/>
          </a:bodyPr>
          <a:lstStyle>
            <a:lvl1pPr marL="0" indent="0">
              <a:buNone/>
              <a:defRPr sz="2000" b="1" i="1" cap="all" baseline="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B40D6F2-2912-4CAC-ADE2-FD9E875697CE}" type="datetime1">
              <a:rPr lang="en-US" smtClean="0"/>
              <a:t>5/18/2023</a:t>
            </a:fld>
            <a:endParaRPr lang="en-US"/>
          </a:p>
        </p:txBody>
      </p:sp>
      <p:sp>
        <p:nvSpPr>
          <p:cNvPr id="6" name="Slide Number Placeholder 5"/>
          <p:cNvSpPr>
            <a:spLocks noGrp="1"/>
          </p:cNvSpPr>
          <p:nvPr>
            <p:ph type="sldNum" sz="quarter" idx="12"/>
          </p:nvPr>
        </p:nvSpPr>
        <p:spPr/>
        <p:txBody>
          <a:bodyPr/>
          <a:lstStyle/>
          <a:p>
            <a:fld id="{74A3404E-108D-4C83-932E-0A353F71BD4D}" type="slidenum">
              <a:rPr lang="en-US" smtClean="0"/>
              <a:t>‹#›</a:t>
            </a:fld>
            <a:endParaRPr lang="en-US"/>
          </a:p>
        </p:txBody>
      </p:sp>
    </p:spTree>
    <p:extLst>
      <p:ext uri="{BB962C8B-B14F-4D97-AF65-F5344CB8AC3E}">
        <p14:creationId xmlns:p14="http://schemas.microsoft.com/office/powerpoint/2010/main" val="2644177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473765" y="934278"/>
            <a:ext cx="11473070" cy="756410"/>
          </a:xfrm>
          <a:prstGeom prst="rect">
            <a:avLst/>
          </a:prstGeom>
        </p:spPr>
        <p:txBody>
          <a:bodyPr vert="horz" lIns="91440" tIns="45720" rIns="91440" bIns="45720" rtlCol="0" anchor="ctr">
            <a:normAutofit/>
          </a:bodyPr>
          <a:lstStyle>
            <a:lvl1pPr>
              <a:defRPr sz="2400" b="1" cap="all" baseline="0"/>
            </a:lvl1pPr>
          </a:lstStyle>
          <a:p>
            <a:r>
              <a:rPr lang="en-US"/>
              <a:t>Click to edit Master title style</a:t>
            </a:r>
          </a:p>
        </p:txBody>
      </p:sp>
      <p:sp>
        <p:nvSpPr>
          <p:cNvPr id="6" name="Text Placeholder 2"/>
          <p:cNvSpPr>
            <a:spLocks noGrp="1"/>
          </p:cNvSpPr>
          <p:nvPr>
            <p:ph idx="1"/>
          </p:nvPr>
        </p:nvSpPr>
        <p:spPr>
          <a:xfrm>
            <a:off x="473765" y="1825625"/>
            <a:ext cx="11473070" cy="4351338"/>
          </a:xfrm>
          <a:prstGeom prst="rect">
            <a:avLst/>
          </a:prstGeom>
        </p:spPr>
        <p:txBody>
          <a:bodyPr vert="horz" lIns="91440" tIns="45720" rIns="91440" bIns="45720" rtlCol="0">
            <a:normAutofit/>
          </a:bodyPr>
          <a:lstStyle>
            <a:lvl1pPr>
              <a:defRPr sz="2000"/>
            </a:lvl1pPr>
            <a:lvl2pPr>
              <a:defRPr sz="1800"/>
            </a:lvl2pPr>
          </a:lstStyle>
          <a:p>
            <a:pPr lvl="0"/>
            <a:r>
              <a:rPr lang="en-US"/>
              <a:t>Edit Master text styles</a:t>
            </a:r>
          </a:p>
          <a:p>
            <a:pPr lvl="1"/>
            <a:r>
              <a:rPr lang="en-US"/>
              <a:t>Second level</a:t>
            </a:r>
          </a:p>
        </p:txBody>
      </p:sp>
      <p:sp>
        <p:nvSpPr>
          <p:cNvPr id="7" name="Date Placeholder 3"/>
          <p:cNvSpPr>
            <a:spLocks noGrp="1"/>
          </p:cNvSpPr>
          <p:nvPr>
            <p:ph type="dt" sz="half" idx="2"/>
          </p:nvPr>
        </p:nvSpPr>
        <p:spPr>
          <a:xfrm>
            <a:off x="476932" y="6356350"/>
            <a:ext cx="2992974" cy="365125"/>
          </a:xfrm>
          <a:prstGeom prst="rect">
            <a:avLst/>
          </a:prstGeom>
        </p:spPr>
        <p:txBody>
          <a:bodyPr vert="horz" lIns="91440" tIns="45720" rIns="91440" bIns="45720" rtlCol="0" anchor="ctr"/>
          <a:lstStyle>
            <a:lvl1pPr algn="l">
              <a:defRPr sz="1200">
                <a:solidFill>
                  <a:schemeClr val="bg1"/>
                </a:solidFill>
                <a:latin typeface="Myriad Pro" panose="020B0503030403020204" pitchFamily="34" charset="0"/>
              </a:defRPr>
            </a:lvl1pPr>
          </a:lstStyle>
          <a:p>
            <a:fld id="{029B6D15-5ECA-428F-B7D0-A8FAF5B3A2DC}" type="datetime1">
              <a:rPr lang="en-US" smtClean="0"/>
              <a:t>5/18/2023</a:t>
            </a:fld>
            <a:endParaRPr lang="en-US"/>
          </a:p>
        </p:txBody>
      </p:sp>
      <p:sp>
        <p:nvSpPr>
          <p:cNvPr id="8" name="Slide Number Placeholder 5"/>
          <p:cNvSpPr>
            <a:spLocks noGrp="1"/>
          </p:cNvSpPr>
          <p:nvPr>
            <p:ph type="sldNum" sz="quarter" idx="4"/>
          </p:nvPr>
        </p:nvSpPr>
        <p:spPr>
          <a:xfrm>
            <a:off x="8955007" y="6356350"/>
            <a:ext cx="2992974" cy="365125"/>
          </a:xfrm>
          <a:prstGeom prst="rect">
            <a:avLst/>
          </a:prstGeom>
        </p:spPr>
        <p:txBody>
          <a:bodyPr vert="horz" lIns="91440" tIns="45720" rIns="91440" bIns="45720" rtlCol="0" anchor="ctr"/>
          <a:lstStyle>
            <a:lvl1pPr algn="r">
              <a:defRPr sz="1200" b="1">
                <a:solidFill>
                  <a:schemeClr val="bg1"/>
                </a:solidFill>
                <a:latin typeface="Myriad Pro" panose="020B0503030403020204" pitchFamily="34" charset="0"/>
              </a:defRPr>
            </a:lvl1pPr>
          </a:lstStyle>
          <a:p>
            <a:fld id="{74A3404E-108D-4C83-932E-0A353F71BD4D}" type="slidenum">
              <a:rPr lang="en-US" smtClean="0"/>
              <a:pPr/>
              <a:t>‹#›</a:t>
            </a:fld>
            <a:endParaRPr lang="en-US"/>
          </a:p>
        </p:txBody>
      </p:sp>
    </p:spTree>
    <p:extLst>
      <p:ext uri="{BB962C8B-B14F-4D97-AF65-F5344CB8AC3E}">
        <p14:creationId xmlns:p14="http://schemas.microsoft.com/office/powerpoint/2010/main" val="4152264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23108-E431-4D0F-92F5-332BE590D0BA}"/>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3F55174A-E28D-44E4-8E56-2DD1D18A588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9EA598A2-A40E-48E6-81A2-FA2F6BC33478}"/>
              </a:ext>
            </a:extLst>
          </p:cNvPr>
          <p:cNvSpPr>
            <a:spLocks noGrp="1"/>
          </p:cNvSpPr>
          <p:nvPr>
            <p:ph type="dt" sz="half" idx="10"/>
          </p:nvPr>
        </p:nvSpPr>
        <p:spPr/>
        <p:txBody>
          <a:bodyPr/>
          <a:lstStyle/>
          <a:p>
            <a:fld id="{A9918980-4D85-4003-8ABA-6FCD48006499}" type="datetime1">
              <a:rPr lang="en-US" smtClean="0"/>
              <a:t>5/18/2023</a:t>
            </a:fld>
            <a:endParaRPr lang="en-US"/>
          </a:p>
        </p:txBody>
      </p:sp>
      <p:sp>
        <p:nvSpPr>
          <p:cNvPr id="5" name="Footer Placeholder 4">
            <a:extLst>
              <a:ext uri="{FF2B5EF4-FFF2-40B4-BE49-F238E27FC236}">
                <a16:creationId xmlns:a16="http://schemas.microsoft.com/office/drawing/2014/main" id="{53F2F0AF-A277-44B8-A52D-1F16CBABDBE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0354CA1-0F8B-4DEB-806A-F119486A4E8C}"/>
              </a:ext>
            </a:extLst>
          </p:cNvPr>
          <p:cNvSpPr>
            <a:spLocks noGrp="1"/>
          </p:cNvSpPr>
          <p:nvPr>
            <p:ph type="sldNum" sz="quarter" idx="12"/>
          </p:nvPr>
        </p:nvSpPr>
        <p:spPr/>
        <p:txBody>
          <a:bodyPr/>
          <a:lstStyle/>
          <a:p>
            <a:fld id="{74A3404E-108D-4C83-932E-0A353F71BD4D}" type="slidenum">
              <a:rPr lang="en-US" smtClean="0"/>
              <a:pPr/>
              <a:t>‹#›</a:t>
            </a:fld>
            <a:endParaRPr lang="en-US"/>
          </a:p>
        </p:txBody>
      </p:sp>
    </p:spTree>
    <p:extLst>
      <p:ext uri="{BB962C8B-B14F-4D97-AF65-F5344CB8AC3E}">
        <p14:creationId xmlns:p14="http://schemas.microsoft.com/office/powerpoint/2010/main" val="2690073741"/>
      </p:ext>
    </p:extLst>
  </p:cSld>
  <p:clrMapOvr>
    <a:masterClrMapping/>
  </p:clrMapOvr>
  <p:hf hdr="0" ftr="0"/>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1_Section Head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46921" y="1729410"/>
            <a:ext cx="5446643" cy="1331842"/>
          </a:xfrm>
        </p:spPr>
        <p:txBody>
          <a:bodyPr anchor="b">
            <a:normAutofit/>
          </a:bodyPr>
          <a:lstStyle>
            <a:lvl1pPr>
              <a:defRPr sz="3200" b="1"/>
            </a:lvl1pPr>
          </a:lstStyle>
          <a:p>
            <a:r>
              <a:rPr lang="en-US"/>
              <a:t>CLICK TO EDIT MASTER TITLE STYLE</a:t>
            </a:r>
          </a:p>
        </p:txBody>
      </p:sp>
      <p:sp>
        <p:nvSpPr>
          <p:cNvPr id="3" name="Text Placeholder 2"/>
          <p:cNvSpPr>
            <a:spLocks noGrp="1"/>
          </p:cNvSpPr>
          <p:nvPr>
            <p:ph type="body" idx="1" hasCustomPrompt="1"/>
          </p:nvPr>
        </p:nvSpPr>
        <p:spPr>
          <a:xfrm>
            <a:off x="1046921" y="3125098"/>
            <a:ext cx="5446643" cy="2467319"/>
          </a:xfrm>
        </p:spPr>
        <p:txBody>
          <a:bodyPr>
            <a:normAutofit/>
          </a:bodyPr>
          <a:lstStyle>
            <a:lvl1pPr marL="0" indent="0">
              <a:buNone/>
              <a:defRPr sz="2400" b="1">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259C2A7-72C3-40CF-9DA7-E00E129A655D}" type="datetime1">
              <a:rPr lang="en-US" smtClean="0"/>
              <a:t>5/18/2023</a:t>
            </a:fld>
            <a:endParaRPr lang="en-US"/>
          </a:p>
        </p:txBody>
      </p:sp>
      <p:sp>
        <p:nvSpPr>
          <p:cNvPr id="6" name="Slide Number Placeholder 5"/>
          <p:cNvSpPr>
            <a:spLocks noGrp="1"/>
          </p:cNvSpPr>
          <p:nvPr>
            <p:ph type="sldNum" sz="quarter" idx="12"/>
          </p:nvPr>
        </p:nvSpPr>
        <p:spPr/>
        <p:txBody>
          <a:bodyPr/>
          <a:lstStyle/>
          <a:p>
            <a:fld id="{74A3404E-108D-4C83-932E-0A353F71BD4D}" type="slidenum">
              <a:rPr lang="en-US" smtClean="0"/>
              <a:t>‹#›</a:t>
            </a:fld>
            <a:endParaRPr lang="en-US"/>
          </a:p>
        </p:txBody>
      </p:sp>
    </p:spTree>
    <p:extLst>
      <p:ext uri="{BB962C8B-B14F-4D97-AF65-F5344CB8AC3E}">
        <p14:creationId xmlns:p14="http://schemas.microsoft.com/office/powerpoint/2010/main" val="19376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6933" y="1172817"/>
            <a:ext cx="2216571" cy="4688232"/>
          </a:xfrm>
        </p:spPr>
        <p:txBody>
          <a:bodyPr anchor="t">
            <a:normAutofit/>
          </a:bodyPr>
          <a:lstStyle>
            <a:lvl1pPr>
              <a:defRPr sz="2400"/>
            </a:lvl1pPr>
          </a:lstStyle>
          <a:p>
            <a:r>
              <a:rPr lang="en-US"/>
              <a:t>Click to edit Master title style</a:t>
            </a:r>
          </a:p>
        </p:txBody>
      </p:sp>
      <p:sp>
        <p:nvSpPr>
          <p:cNvPr id="5" name="Date Placeholder 4"/>
          <p:cNvSpPr>
            <a:spLocks noGrp="1"/>
          </p:cNvSpPr>
          <p:nvPr>
            <p:ph type="dt" sz="half" idx="10"/>
          </p:nvPr>
        </p:nvSpPr>
        <p:spPr/>
        <p:txBody>
          <a:bodyPr/>
          <a:lstStyle/>
          <a:p>
            <a:fld id="{BB66B729-6944-4BC0-934C-23CD2DCCCB7C}" type="datetime1">
              <a:rPr lang="en-US" smtClean="0"/>
              <a:t>5/18/2023</a:t>
            </a:fld>
            <a:endParaRPr lang="en-US"/>
          </a:p>
        </p:txBody>
      </p:sp>
      <p:sp>
        <p:nvSpPr>
          <p:cNvPr id="7" name="Slide Number Placeholder 6"/>
          <p:cNvSpPr>
            <a:spLocks noGrp="1"/>
          </p:cNvSpPr>
          <p:nvPr>
            <p:ph type="sldNum" sz="quarter" idx="12"/>
          </p:nvPr>
        </p:nvSpPr>
        <p:spPr/>
        <p:txBody>
          <a:bodyPr/>
          <a:lstStyle/>
          <a:p>
            <a:fld id="{74A3404E-108D-4C83-932E-0A353F71BD4D}" type="slidenum">
              <a:rPr lang="en-US" smtClean="0"/>
              <a:t>‹#›</a:t>
            </a:fld>
            <a:endParaRPr lang="en-US"/>
          </a:p>
        </p:txBody>
      </p:sp>
    </p:spTree>
    <p:extLst>
      <p:ext uri="{BB962C8B-B14F-4D97-AF65-F5344CB8AC3E}">
        <p14:creationId xmlns:p14="http://schemas.microsoft.com/office/powerpoint/2010/main" val="2763477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1">
    <p:spTree>
      <p:nvGrpSpPr>
        <p:cNvPr id="1" name=""/>
        <p:cNvGrpSpPr/>
        <p:nvPr/>
      </p:nvGrpSpPr>
      <p:grpSpPr>
        <a:xfrm>
          <a:off x="0" y="0"/>
          <a:ext cx="0" cy="0"/>
          <a:chOff x="0" y="0"/>
          <a:chExt cx="0" cy="0"/>
        </a:xfrm>
      </p:grpSpPr>
      <p:sp>
        <p:nvSpPr>
          <p:cNvPr id="7" name="Date Placeholder 3"/>
          <p:cNvSpPr>
            <a:spLocks noGrp="1"/>
          </p:cNvSpPr>
          <p:nvPr>
            <p:ph type="dt" sz="half" idx="2"/>
          </p:nvPr>
        </p:nvSpPr>
        <p:spPr>
          <a:xfrm>
            <a:off x="476932" y="6356350"/>
            <a:ext cx="2992974" cy="365125"/>
          </a:xfrm>
          <a:prstGeom prst="rect">
            <a:avLst/>
          </a:prstGeom>
        </p:spPr>
        <p:txBody>
          <a:bodyPr vert="horz" lIns="91440" tIns="45720" rIns="91440" bIns="45720" rtlCol="0" anchor="ctr"/>
          <a:lstStyle>
            <a:lvl1pPr algn="l">
              <a:defRPr sz="1200">
                <a:solidFill>
                  <a:schemeClr val="bg1"/>
                </a:solidFill>
                <a:latin typeface="Myriad Pro" panose="020B0503030403020204" pitchFamily="34" charset="0"/>
              </a:defRPr>
            </a:lvl1pPr>
          </a:lstStyle>
          <a:p>
            <a:fld id="{779C4323-E1AD-4834-8B83-7D48C0574BE9}" type="datetime1">
              <a:rPr lang="en-US" smtClean="0"/>
              <a:t>5/18/2023</a:t>
            </a:fld>
            <a:endParaRPr lang="en-US"/>
          </a:p>
        </p:txBody>
      </p:sp>
      <p:sp>
        <p:nvSpPr>
          <p:cNvPr id="8" name="Slide Number Placeholder 5"/>
          <p:cNvSpPr>
            <a:spLocks noGrp="1"/>
          </p:cNvSpPr>
          <p:nvPr>
            <p:ph type="sldNum" sz="quarter" idx="4"/>
          </p:nvPr>
        </p:nvSpPr>
        <p:spPr>
          <a:xfrm>
            <a:off x="8955007" y="6356350"/>
            <a:ext cx="2992974" cy="365125"/>
          </a:xfrm>
          <a:prstGeom prst="rect">
            <a:avLst/>
          </a:prstGeom>
        </p:spPr>
        <p:txBody>
          <a:bodyPr vert="horz" lIns="91440" tIns="45720" rIns="91440" bIns="45720" rtlCol="0" anchor="ctr"/>
          <a:lstStyle>
            <a:lvl1pPr algn="r">
              <a:defRPr sz="1200" b="1">
                <a:solidFill>
                  <a:schemeClr val="bg1"/>
                </a:solidFill>
                <a:latin typeface="Myriad Pro" panose="020B0503030403020204" pitchFamily="34" charset="0"/>
              </a:defRPr>
            </a:lvl1pPr>
          </a:lstStyle>
          <a:p>
            <a:fld id="{74A3404E-108D-4C83-932E-0A353F71BD4D}" type="slidenum">
              <a:rPr lang="en-US" smtClean="0"/>
              <a:pPr/>
              <a:t>‹#›</a:t>
            </a:fld>
            <a:endParaRPr lang="en-US"/>
          </a:p>
        </p:txBody>
      </p:sp>
    </p:spTree>
    <p:extLst>
      <p:ext uri="{BB962C8B-B14F-4D97-AF65-F5344CB8AC3E}">
        <p14:creationId xmlns:p14="http://schemas.microsoft.com/office/powerpoint/2010/main" val="2845094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Section Head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C03D9A4F-F26D-4BAB-9553-FAC538EAC411}" type="datetime1">
              <a:rPr lang="en-US" smtClean="0"/>
              <a:t>5/18/2023</a:t>
            </a:fld>
            <a:endParaRPr lang="en-US"/>
          </a:p>
        </p:txBody>
      </p:sp>
      <p:sp>
        <p:nvSpPr>
          <p:cNvPr id="6" name="Slide Number Placeholder 5"/>
          <p:cNvSpPr>
            <a:spLocks noGrp="1"/>
          </p:cNvSpPr>
          <p:nvPr>
            <p:ph type="sldNum" sz="quarter" idx="12"/>
          </p:nvPr>
        </p:nvSpPr>
        <p:spPr/>
        <p:txBody>
          <a:bodyPr/>
          <a:lstStyle/>
          <a:p>
            <a:fld id="{74A3404E-108D-4C83-932E-0A353F71BD4D}" type="slidenum">
              <a:rPr lang="en-US" smtClean="0"/>
              <a:t>‹#›</a:t>
            </a:fld>
            <a:endParaRPr lang="en-US"/>
          </a:p>
        </p:txBody>
      </p:sp>
    </p:spTree>
    <p:extLst>
      <p:ext uri="{BB962C8B-B14F-4D97-AF65-F5344CB8AC3E}">
        <p14:creationId xmlns:p14="http://schemas.microsoft.com/office/powerpoint/2010/main" val="155114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lank 1">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229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58B763-27D6-4931-BA99-53548DE8A1FB}" type="datetime1">
              <a:rPr lang="en-US" smtClean="0"/>
              <a:t>5/18/2023</a:t>
            </a:fld>
            <a:endParaRPr lang="en-US"/>
          </a:p>
        </p:txBody>
      </p:sp>
      <p:sp>
        <p:nvSpPr>
          <p:cNvPr id="4" name="Slide Number Placeholder 3"/>
          <p:cNvSpPr>
            <a:spLocks noGrp="1"/>
          </p:cNvSpPr>
          <p:nvPr>
            <p:ph type="sldNum" sz="quarter" idx="12"/>
          </p:nvPr>
        </p:nvSpPr>
        <p:spPr/>
        <p:txBody>
          <a:bodyPr/>
          <a:lstStyle/>
          <a:p>
            <a:fld id="{74A3404E-108D-4C83-932E-0A353F71BD4D}" type="slidenum">
              <a:rPr lang="en-US" smtClean="0"/>
              <a:t>‹#›</a:t>
            </a:fld>
            <a:endParaRPr lang="en-US"/>
          </a:p>
        </p:txBody>
      </p:sp>
    </p:spTree>
    <p:extLst>
      <p:ext uri="{BB962C8B-B14F-4D97-AF65-F5344CB8AC3E}">
        <p14:creationId xmlns:p14="http://schemas.microsoft.com/office/powerpoint/2010/main" val="3563758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46E007-0BD6-4BC0-9116-385C91F91D6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84EE518D-41D1-432A-8EFC-3D81B03B5D2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9F88C37-A2EA-4A4C-A50D-AACC4E07BA40}"/>
              </a:ext>
            </a:extLst>
          </p:cNvPr>
          <p:cNvSpPr>
            <a:spLocks noGrp="1"/>
          </p:cNvSpPr>
          <p:nvPr>
            <p:ph type="dt" sz="half" idx="10"/>
          </p:nvPr>
        </p:nvSpPr>
        <p:spPr/>
        <p:txBody>
          <a:bodyPr/>
          <a:lstStyle/>
          <a:p>
            <a:fld id="{5B40D6F2-2912-4CAC-ADE2-FD9E875697CE}" type="datetime1">
              <a:rPr lang="en-US" smtClean="0"/>
              <a:t>5/18/2023</a:t>
            </a:fld>
            <a:endParaRPr lang="en-US"/>
          </a:p>
        </p:txBody>
      </p:sp>
      <p:sp>
        <p:nvSpPr>
          <p:cNvPr id="5" name="Footer Placeholder 4">
            <a:extLst>
              <a:ext uri="{FF2B5EF4-FFF2-40B4-BE49-F238E27FC236}">
                <a16:creationId xmlns:a16="http://schemas.microsoft.com/office/drawing/2014/main" id="{6A7BD4C0-0D3E-4FA7-9A7B-D4C882452E4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67FD9BD-4AA4-4956-BA4F-5D5212B5E826}"/>
              </a:ext>
            </a:extLst>
          </p:cNvPr>
          <p:cNvSpPr>
            <a:spLocks noGrp="1"/>
          </p:cNvSpPr>
          <p:nvPr>
            <p:ph type="sldNum" sz="quarter" idx="12"/>
          </p:nvPr>
        </p:nvSpPr>
        <p:spPr/>
        <p:txBody>
          <a:bodyPr/>
          <a:lstStyle/>
          <a:p>
            <a:fld id="{74A3404E-108D-4C83-932E-0A353F71BD4D}" type="slidenum">
              <a:rPr lang="en-US" smtClean="0"/>
              <a:t>‹#›</a:t>
            </a:fld>
            <a:endParaRPr lang="en-US"/>
          </a:p>
        </p:txBody>
      </p:sp>
    </p:spTree>
    <p:extLst>
      <p:ext uri="{BB962C8B-B14F-4D97-AF65-F5344CB8AC3E}">
        <p14:creationId xmlns:p14="http://schemas.microsoft.com/office/powerpoint/2010/main" val="702541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59D2F-5B72-42BB-A67E-38CE52949E20}"/>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A5985CAD-B671-4C6A-BEFD-9869CA2D74C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99E0B96F-F262-40DE-9D3F-9059C0D1916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DFFBED98-D201-41FC-A9F9-48CA6F8DD2FE}"/>
              </a:ext>
            </a:extLst>
          </p:cNvPr>
          <p:cNvSpPr>
            <a:spLocks noGrp="1"/>
          </p:cNvSpPr>
          <p:nvPr>
            <p:ph type="dt" sz="half" idx="10"/>
          </p:nvPr>
        </p:nvSpPr>
        <p:spPr/>
        <p:txBody>
          <a:bodyPr/>
          <a:lstStyle/>
          <a:p>
            <a:fld id="{A9918980-4D85-4003-8ABA-6FCD48006499}" type="datetime1">
              <a:rPr lang="en-US" smtClean="0"/>
              <a:t>5/18/2023</a:t>
            </a:fld>
            <a:endParaRPr lang="en-US"/>
          </a:p>
        </p:txBody>
      </p:sp>
      <p:sp>
        <p:nvSpPr>
          <p:cNvPr id="6" name="Footer Placeholder 5">
            <a:extLst>
              <a:ext uri="{FF2B5EF4-FFF2-40B4-BE49-F238E27FC236}">
                <a16:creationId xmlns:a16="http://schemas.microsoft.com/office/drawing/2014/main" id="{FDDD44FE-178B-4832-80DC-523C7FF18BF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0BE6278-A104-421A-BD52-538DBB6167E8}"/>
              </a:ext>
            </a:extLst>
          </p:cNvPr>
          <p:cNvSpPr>
            <a:spLocks noGrp="1"/>
          </p:cNvSpPr>
          <p:nvPr>
            <p:ph type="sldNum" sz="quarter" idx="12"/>
          </p:nvPr>
        </p:nvSpPr>
        <p:spPr/>
        <p:txBody>
          <a:bodyPr/>
          <a:lstStyle/>
          <a:p>
            <a:fld id="{74A3404E-108D-4C83-932E-0A353F71BD4D}" type="slidenum">
              <a:rPr lang="en-US" smtClean="0"/>
              <a:pPr/>
              <a:t>‹#›</a:t>
            </a:fld>
            <a:endParaRPr lang="en-US"/>
          </a:p>
        </p:txBody>
      </p:sp>
    </p:spTree>
    <p:extLst>
      <p:ext uri="{BB962C8B-B14F-4D97-AF65-F5344CB8AC3E}">
        <p14:creationId xmlns:p14="http://schemas.microsoft.com/office/powerpoint/2010/main" val="1561301007"/>
      </p:ext>
    </p:extLst>
  </p:cSld>
  <p:clrMapOvr>
    <a:masterClrMapping/>
  </p:clrMapOvr>
  <p:hf hdr="0" ftr="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DDD151-2D39-42A0-B0B3-612403FD583B}"/>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28CFF818-D7B7-407A-BFBB-D68789160A1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A09360B-7CF4-4816-9E8A-9AE5E3F30F7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1C7F13F2-A2D3-4F8B-BBCB-92C20AB02F3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18D5790-58BD-4900-B5B9-FD7605C0DDB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1B6109CE-32CD-42C3-9CDC-333E00297F6A}"/>
              </a:ext>
            </a:extLst>
          </p:cNvPr>
          <p:cNvSpPr>
            <a:spLocks noGrp="1"/>
          </p:cNvSpPr>
          <p:nvPr>
            <p:ph type="dt" sz="half" idx="10"/>
          </p:nvPr>
        </p:nvSpPr>
        <p:spPr/>
        <p:txBody>
          <a:bodyPr/>
          <a:lstStyle/>
          <a:p>
            <a:fld id="{A9918980-4D85-4003-8ABA-6FCD48006499}" type="datetime1">
              <a:rPr lang="en-US" smtClean="0"/>
              <a:t>5/18/2023</a:t>
            </a:fld>
            <a:endParaRPr lang="en-US"/>
          </a:p>
        </p:txBody>
      </p:sp>
      <p:sp>
        <p:nvSpPr>
          <p:cNvPr id="8" name="Footer Placeholder 7">
            <a:extLst>
              <a:ext uri="{FF2B5EF4-FFF2-40B4-BE49-F238E27FC236}">
                <a16:creationId xmlns:a16="http://schemas.microsoft.com/office/drawing/2014/main" id="{A20CFEA9-0EA4-42B0-B005-A06FCD668E44}"/>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7F98EDDB-B7AA-4EAA-BF6A-91ADF06ED106}"/>
              </a:ext>
            </a:extLst>
          </p:cNvPr>
          <p:cNvSpPr>
            <a:spLocks noGrp="1"/>
          </p:cNvSpPr>
          <p:nvPr>
            <p:ph type="sldNum" sz="quarter" idx="12"/>
          </p:nvPr>
        </p:nvSpPr>
        <p:spPr/>
        <p:txBody>
          <a:bodyPr/>
          <a:lstStyle/>
          <a:p>
            <a:fld id="{74A3404E-108D-4C83-932E-0A353F71BD4D}" type="slidenum">
              <a:rPr lang="en-US" smtClean="0"/>
              <a:pPr/>
              <a:t>‹#›</a:t>
            </a:fld>
            <a:endParaRPr lang="en-US"/>
          </a:p>
        </p:txBody>
      </p:sp>
    </p:spTree>
    <p:extLst>
      <p:ext uri="{BB962C8B-B14F-4D97-AF65-F5344CB8AC3E}">
        <p14:creationId xmlns:p14="http://schemas.microsoft.com/office/powerpoint/2010/main" val="4003900345"/>
      </p:ext>
    </p:extLst>
  </p:cSld>
  <p:clrMapOvr>
    <a:masterClrMapping/>
  </p:clrMapOvr>
  <p:hf hdr="0" ftr="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E13D2-91F7-4994-82B7-5D7CB8F880E4}"/>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22D02349-182F-43A9-8E5B-A1CD23AEEE43}"/>
              </a:ext>
            </a:extLst>
          </p:cNvPr>
          <p:cNvSpPr>
            <a:spLocks noGrp="1"/>
          </p:cNvSpPr>
          <p:nvPr>
            <p:ph type="dt" sz="half" idx="10"/>
          </p:nvPr>
        </p:nvSpPr>
        <p:spPr/>
        <p:txBody>
          <a:bodyPr/>
          <a:lstStyle/>
          <a:p>
            <a:fld id="{A9918980-4D85-4003-8ABA-6FCD48006499}" type="datetime1">
              <a:rPr lang="en-US" smtClean="0"/>
              <a:t>5/18/2023</a:t>
            </a:fld>
            <a:endParaRPr lang="en-US"/>
          </a:p>
        </p:txBody>
      </p:sp>
      <p:sp>
        <p:nvSpPr>
          <p:cNvPr id="4" name="Footer Placeholder 3">
            <a:extLst>
              <a:ext uri="{FF2B5EF4-FFF2-40B4-BE49-F238E27FC236}">
                <a16:creationId xmlns:a16="http://schemas.microsoft.com/office/drawing/2014/main" id="{6D30110F-ED51-43F9-8268-33B9CEEDDD25}"/>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1A2D28C-0113-4F6F-8800-DE440CDDEDE0}"/>
              </a:ext>
            </a:extLst>
          </p:cNvPr>
          <p:cNvSpPr>
            <a:spLocks noGrp="1"/>
          </p:cNvSpPr>
          <p:nvPr>
            <p:ph type="sldNum" sz="quarter" idx="12"/>
          </p:nvPr>
        </p:nvSpPr>
        <p:spPr/>
        <p:txBody>
          <a:bodyPr/>
          <a:lstStyle/>
          <a:p>
            <a:fld id="{74A3404E-108D-4C83-932E-0A353F71BD4D}" type="slidenum">
              <a:rPr lang="en-US" smtClean="0"/>
              <a:pPr/>
              <a:t>‹#›</a:t>
            </a:fld>
            <a:endParaRPr lang="en-US"/>
          </a:p>
        </p:txBody>
      </p:sp>
    </p:spTree>
    <p:extLst>
      <p:ext uri="{BB962C8B-B14F-4D97-AF65-F5344CB8AC3E}">
        <p14:creationId xmlns:p14="http://schemas.microsoft.com/office/powerpoint/2010/main" val="2547577825"/>
      </p:ext>
    </p:extLst>
  </p:cSld>
  <p:clrMapOvr>
    <a:masterClrMapping/>
  </p:clrMapOvr>
  <p:hf hdr="0" ftr="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5B79B4-5EE9-4DE8-B059-3231465DDEE0}"/>
              </a:ext>
            </a:extLst>
          </p:cNvPr>
          <p:cNvSpPr>
            <a:spLocks noGrp="1"/>
          </p:cNvSpPr>
          <p:nvPr>
            <p:ph type="dt" sz="half" idx="10"/>
          </p:nvPr>
        </p:nvSpPr>
        <p:spPr/>
        <p:txBody>
          <a:bodyPr/>
          <a:lstStyle/>
          <a:p>
            <a:fld id="{9D58B763-27D6-4931-BA99-53548DE8A1FB}" type="datetime1">
              <a:rPr lang="en-US" smtClean="0"/>
              <a:t>5/18/2023</a:t>
            </a:fld>
            <a:endParaRPr lang="en-US"/>
          </a:p>
        </p:txBody>
      </p:sp>
      <p:sp>
        <p:nvSpPr>
          <p:cNvPr id="3" name="Footer Placeholder 2">
            <a:extLst>
              <a:ext uri="{FF2B5EF4-FFF2-40B4-BE49-F238E27FC236}">
                <a16:creationId xmlns:a16="http://schemas.microsoft.com/office/drawing/2014/main" id="{71A9216C-F3A9-4816-B20A-C28C16635642}"/>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DAFB6CB-586B-461C-8371-736881F23F99}"/>
              </a:ext>
            </a:extLst>
          </p:cNvPr>
          <p:cNvSpPr>
            <a:spLocks noGrp="1"/>
          </p:cNvSpPr>
          <p:nvPr>
            <p:ph type="sldNum" sz="quarter" idx="12"/>
          </p:nvPr>
        </p:nvSpPr>
        <p:spPr/>
        <p:txBody>
          <a:bodyPr/>
          <a:lstStyle/>
          <a:p>
            <a:fld id="{74A3404E-108D-4C83-932E-0A353F71BD4D}" type="slidenum">
              <a:rPr lang="en-US" smtClean="0"/>
              <a:t>‹#›</a:t>
            </a:fld>
            <a:endParaRPr lang="en-US"/>
          </a:p>
        </p:txBody>
      </p:sp>
    </p:spTree>
    <p:extLst>
      <p:ext uri="{BB962C8B-B14F-4D97-AF65-F5344CB8AC3E}">
        <p14:creationId xmlns:p14="http://schemas.microsoft.com/office/powerpoint/2010/main" val="199886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A2B59-F4F4-4A65-B677-E1E9AE468C9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B4C28A96-DE81-4465-BBE7-1CCC8F38EB7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201CBC90-C57E-454D-B2A4-3E0AA6639D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FBD7E3D-CDA1-4736-B039-29DAC25407C0}"/>
              </a:ext>
            </a:extLst>
          </p:cNvPr>
          <p:cNvSpPr>
            <a:spLocks noGrp="1"/>
          </p:cNvSpPr>
          <p:nvPr>
            <p:ph type="dt" sz="half" idx="10"/>
          </p:nvPr>
        </p:nvSpPr>
        <p:spPr/>
        <p:txBody>
          <a:bodyPr/>
          <a:lstStyle/>
          <a:p>
            <a:fld id="{A9918980-4D85-4003-8ABA-6FCD48006499}" type="datetime1">
              <a:rPr lang="en-US" smtClean="0"/>
              <a:t>5/18/2023</a:t>
            </a:fld>
            <a:endParaRPr lang="en-US"/>
          </a:p>
        </p:txBody>
      </p:sp>
      <p:sp>
        <p:nvSpPr>
          <p:cNvPr id="6" name="Footer Placeholder 5">
            <a:extLst>
              <a:ext uri="{FF2B5EF4-FFF2-40B4-BE49-F238E27FC236}">
                <a16:creationId xmlns:a16="http://schemas.microsoft.com/office/drawing/2014/main" id="{199A947F-6686-41FC-A5C2-F432B32D21B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711E2F6-7F54-4648-9037-DBC67A0F58D1}"/>
              </a:ext>
            </a:extLst>
          </p:cNvPr>
          <p:cNvSpPr>
            <a:spLocks noGrp="1"/>
          </p:cNvSpPr>
          <p:nvPr>
            <p:ph type="sldNum" sz="quarter" idx="12"/>
          </p:nvPr>
        </p:nvSpPr>
        <p:spPr/>
        <p:txBody>
          <a:bodyPr/>
          <a:lstStyle/>
          <a:p>
            <a:fld id="{74A3404E-108D-4C83-932E-0A353F71BD4D}" type="slidenum">
              <a:rPr lang="en-US" smtClean="0"/>
              <a:pPr/>
              <a:t>‹#›</a:t>
            </a:fld>
            <a:endParaRPr lang="en-US"/>
          </a:p>
        </p:txBody>
      </p:sp>
    </p:spTree>
    <p:extLst>
      <p:ext uri="{BB962C8B-B14F-4D97-AF65-F5344CB8AC3E}">
        <p14:creationId xmlns:p14="http://schemas.microsoft.com/office/powerpoint/2010/main" val="1268061637"/>
      </p:ext>
    </p:extLst>
  </p:cSld>
  <p:clrMapOvr>
    <a:masterClrMapping/>
  </p:clrMapOvr>
  <p:hf hdr="0" ftr="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CC3AD-5B17-4028-8DCA-B7429E72321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AB5DCE89-C19C-42EE-9DA2-B687AFE4036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6BAE1C60-9E51-4CEB-AA01-3223560C98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C20070A-89BA-4B81-8A07-B5C036568E90}"/>
              </a:ext>
            </a:extLst>
          </p:cNvPr>
          <p:cNvSpPr>
            <a:spLocks noGrp="1"/>
          </p:cNvSpPr>
          <p:nvPr>
            <p:ph type="dt" sz="half" idx="10"/>
          </p:nvPr>
        </p:nvSpPr>
        <p:spPr/>
        <p:txBody>
          <a:bodyPr/>
          <a:lstStyle/>
          <a:p>
            <a:fld id="{A9918980-4D85-4003-8ABA-6FCD48006499}" type="datetime1">
              <a:rPr lang="en-US" smtClean="0"/>
              <a:t>5/18/2023</a:t>
            </a:fld>
            <a:endParaRPr lang="en-US"/>
          </a:p>
        </p:txBody>
      </p:sp>
      <p:sp>
        <p:nvSpPr>
          <p:cNvPr id="6" name="Footer Placeholder 5">
            <a:extLst>
              <a:ext uri="{FF2B5EF4-FFF2-40B4-BE49-F238E27FC236}">
                <a16:creationId xmlns:a16="http://schemas.microsoft.com/office/drawing/2014/main" id="{64CBA16B-1584-4D34-BEE4-2538ACE7270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722091C-6109-49A3-B917-C4E1E41ED48F}"/>
              </a:ext>
            </a:extLst>
          </p:cNvPr>
          <p:cNvSpPr>
            <a:spLocks noGrp="1"/>
          </p:cNvSpPr>
          <p:nvPr>
            <p:ph type="sldNum" sz="quarter" idx="12"/>
          </p:nvPr>
        </p:nvSpPr>
        <p:spPr/>
        <p:txBody>
          <a:bodyPr/>
          <a:lstStyle/>
          <a:p>
            <a:fld id="{74A3404E-108D-4C83-932E-0A353F71BD4D}" type="slidenum">
              <a:rPr lang="en-US" smtClean="0"/>
              <a:pPr/>
              <a:t>‹#›</a:t>
            </a:fld>
            <a:endParaRPr lang="en-US"/>
          </a:p>
        </p:txBody>
      </p:sp>
    </p:spTree>
    <p:extLst>
      <p:ext uri="{BB962C8B-B14F-4D97-AF65-F5344CB8AC3E}">
        <p14:creationId xmlns:p14="http://schemas.microsoft.com/office/powerpoint/2010/main" val="3045301263"/>
      </p:ext>
    </p:extLst>
  </p:cSld>
  <p:clrMapOvr>
    <a:masterClrMapping/>
  </p:clrMapOvr>
  <p:hf hdr="0" ftr="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image" Target="../media/image3.png"/><Relationship Id="rId5" Type="http://schemas.openxmlformats.org/officeDocument/2006/relationships/slideLayout" Target="../slideLayouts/slideLayout21.xml"/><Relationship Id="rId10" Type="http://schemas.openxmlformats.org/officeDocument/2006/relationships/theme" Target="../theme/theme2.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92A131A-2FA2-4C1A-BC30-729E7D8804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AF8DC6C3-92B0-42D2-991F-F07C432F091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25F5CCDE-F434-42F8-8382-22CD43F32E3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6AADD8F-D67F-4833-AA9E-23F3A04B0626}" type="datetime1">
              <a:rPr kumimoji="0" lang="en-US" sz="1200" b="0" i="0" u="none" strike="noStrike" kern="1200" cap="none" spc="0" normalizeH="0" baseline="0" noProof="0" smtClean="0">
                <a:ln>
                  <a:noFill/>
                </a:ln>
                <a:solidFill>
                  <a:prstClr val="white"/>
                </a:solidFill>
                <a:effectLst/>
                <a:uLnTx/>
                <a:uFillTx/>
                <a:latin typeface="Myriad Pro" panose="020B0503030403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5/18/2023</a:t>
            </a:fld>
            <a:endParaRPr kumimoji="0" lang="en-US" sz="1200" b="0" i="0" u="none" strike="noStrike" kern="1200" cap="none" spc="0" normalizeH="0" baseline="0" noProof="0">
              <a:ln>
                <a:noFill/>
              </a:ln>
              <a:solidFill>
                <a:prstClr val="white"/>
              </a:solidFill>
              <a:effectLst/>
              <a:uLnTx/>
              <a:uFillTx/>
              <a:latin typeface="Myriad Pro" panose="020B0503030403020204" pitchFamily="34" charset="0"/>
              <a:ea typeface="+mn-ea"/>
              <a:cs typeface="+mn-cs"/>
            </a:endParaRPr>
          </a:p>
        </p:txBody>
      </p:sp>
      <p:sp>
        <p:nvSpPr>
          <p:cNvPr id="5" name="Footer Placeholder 4">
            <a:extLst>
              <a:ext uri="{FF2B5EF4-FFF2-40B4-BE49-F238E27FC236}">
                <a16:creationId xmlns:a16="http://schemas.microsoft.com/office/drawing/2014/main" id="{433515E1-A175-42CC-A6FD-E39E09FB17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624F31FA-7E64-4E7A-B138-BF5F8897BB2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4A3404E-108D-4C83-932E-0A353F71BD4D}" type="slidenum">
              <a:rPr kumimoji="0" lang="en-US" sz="1200" b="1" i="0" u="none" strike="noStrike" kern="1200" cap="none" spc="0" normalizeH="0" baseline="0" noProof="0" smtClean="0">
                <a:ln>
                  <a:noFill/>
                </a:ln>
                <a:solidFill>
                  <a:prstClr val="white"/>
                </a:solidFill>
                <a:effectLst/>
                <a:uLnTx/>
                <a:uFillTx/>
                <a:latin typeface="Myriad Pro" panose="020B0503030403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1" i="0" u="none" strike="noStrike" kern="1200" cap="none" spc="0" normalizeH="0" baseline="0" noProof="0">
              <a:ln>
                <a:noFill/>
              </a:ln>
              <a:solidFill>
                <a:prstClr val="white"/>
              </a:solidFill>
              <a:effectLst/>
              <a:uLnTx/>
              <a:uFillTx/>
              <a:latin typeface="Myriad Pro" panose="020B0503030403020204" pitchFamily="34" charset="0"/>
              <a:ea typeface="+mn-ea"/>
              <a:cs typeface="+mn-cs"/>
            </a:endParaRPr>
          </a:p>
        </p:txBody>
      </p:sp>
    </p:spTree>
    <p:extLst>
      <p:ext uri="{BB962C8B-B14F-4D97-AF65-F5344CB8AC3E}">
        <p14:creationId xmlns:p14="http://schemas.microsoft.com/office/powerpoint/2010/main" val="2860752673"/>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 id="2147483649" r:id="rId12"/>
    <p:sldLayoutId id="2147483657" r:id="rId13"/>
    <p:sldLayoutId id="2147483674" r:id="rId14"/>
    <p:sldLayoutId id="2147483673" r:id="rId15"/>
    <p:sldLayoutId id="2147483672" r:id="rId1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1"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3765" y="934278"/>
            <a:ext cx="11473070" cy="75641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73765" y="1825625"/>
            <a:ext cx="1147307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p:txBody>
      </p:sp>
      <p:sp>
        <p:nvSpPr>
          <p:cNvPr id="4" name="Date Placeholder 3"/>
          <p:cNvSpPr>
            <a:spLocks noGrp="1"/>
          </p:cNvSpPr>
          <p:nvPr>
            <p:ph type="dt" sz="half" idx="2"/>
          </p:nvPr>
        </p:nvSpPr>
        <p:spPr>
          <a:xfrm>
            <a:off x="476932" y="6356350"/>
            <a:ext cx="2992974" cy="365125"/>
          </a:xfrm>
          <a:prstGeom prst="rect">
            <a:avLst/>
          </a:prstGeom>
        </p:spPr>
        <p:txBody>
          <a:bodyPr vert="horz" lIns="91440" tIns="45720" rIns="91440" bIns="45720" rtlCol="0" anchor="ctr"/>
          <a:lstStyle>
            <a:lvl1pPr algn="l">
              <a:defRPr sz="1200">
                <a:solidFill>
                  <a:schemeClr val="bg1"/>
                </a:solidFill>
                <a:latin typeface="Myriad Pro" panose="020B0503030403020204" pitchFamily="34" charset="0"/>
              </a:defRPr>
            </a:lvl1pPr>
          </a:lstStyle>
          <a:p>
            <a:fld id="{A9918980-4D85-4003-8ABA-6FCD48006499}" type="datetime1">
              <a:rPr lang="en-US" smtClean="0"/>
              <a:t>5/18/2023</a:t>
            </a:fld>
            <a:endParaRPr lang="en-US"/>
          </a:p>
        </p:txBody>
      </p:sp>
      <p:sp>
        <p:nvSpPr>
          <p:cNvPr id="6" name="Slide Number Placeholder 5"/>
          <p:cNvSpPr>
            <a:spLocks noGrp="1"/>
          </p:cNvSpPr>
          <p:nvPr>
            <p:ph type="sldNum" sz="quarter" idx="4"/>
          </p:nvPr>
        </p:nvSpPr>
        <p:spPr>
          <a:xfrm>
            <a:off x="8955007" y="6356350"/>
            <a:ext cx="2992974" cy="365125"/>
          </a:xfrm>
          <a:prstGeom prst="rect">
            <a:avLst/>
          </a:prstGeom>
        </p:spPr>
        <p:txBody>
          <a:bodyPr vert="horz" lIns="91440" tIns="45720" rIns="91440" bIns="45720" rtlCol="0" anchor="ctr"/>
          <a:lstStyle>
            <a:lvl1pPr algn="r">
              <a:defRPr sz="1200" b="1">
                <a:solidFill>
                  <a:schemeClr val="bg1"/>
                </a:solidFill>
                <a:latin typeface="Myriad Pro" panose="020B0503030403020204" pitchFamily="34" charset="0"/>
              </a:defRPr>
            </a:lvl1pPr>
          </a:lstStyle>
          <a:p>
            <a:fld id="{74A3404E-108D-4C83-932E-0A353F71BD4D}" type="slidenum">
              <a:rPr lang="en-US" smtClean="0"/>
              <a:pPr/>
              <a:t>‹#›</a:t>
            </a:fld>
            <a:endParaRPr lang="en-US"/>
          </a:p>
        </p:txBody>
      </p:sp>
    </p:spTree>
    <p:extLst>
      <p:ext uri="{BB962C8B-B14F-4D97-AF65-F5344CB8AC3E}">
        <p14:creationId xmlns:p14="http://schemas.microsoft.com/office/powerpoint/2010/main" val="2753718702"/>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p:txStyles>
    <p:titleStyle>
      <a:lvl1pPr algn="l" defTabSz="914400" rtl="0" eaLnBrk="1" latinLnBrk="0" hangingPunct="1">
        <a:lnSpc>
          <a:spcPct val="90000"/>
        </a:lnSpc>
        <a:spcBef>
          <a:spcPct val="0"/>
        </a:spcBef>
        <a:buNone/>
        <a:defRPr sz="3200" b="0" kern="1200">
          <a:solidFill>
            <a:schemeClr val="accent1">
              <a:lumMod val="75000"/>
            </a:schemeClr>
          </a:solidFill>
          <a:effectLst>
            <a:outerShdw blurRad="38100" dist="38100" dir="2700000" algn="tl">
              <a:srgbClr val="000000">
                <a:alpha val="43137"/>
              </a:srgbClr>
            </a:outerShdw>
          </a:effectLst>
          <a:latin typeface="Myriad Pro" panose="020B0503030403020204" pitchFamily="34" charset="0"/>
          <a:ea typeface="+mj-ea"/>
          <a:cs typeface="+mj-cs"/>
        </a:defRPr>
      </a:lvl1pPr>
    </p:titleStyle>
    <p:bodyStyle>
      <a:lvl1pPr marL="396875" indent="-396875" algn="l" defTabSz="914400" rtl="0" eaLnBrk="1" latinLnBrk="0" hangingPunct="1">
        <a:lnSpc>
          <a:spcPct val="120000"/>
        </a:lnSpc>
        <a:spcBef>
          <a:spcPts val="1000"/>
        </a:spcBef>
        <a:buFont typeface="Wingdings" panose="05000000000000000000" pitchFamily="2" charset="2"/>
        <a:buChar char="ü"/>
        <a:defRPr sz="2200" kern="1200">
          <a:solidFill>
            <a:schemeClr val="tx1"/>
          </a:solidFill>
          <a:latin typeface="Myriad Pro" panose="020B0503030403020204" pitchFamily="34" charset="0"/>
          <a:ea typeface="+mn-ea"/>
          <a:cs typeface="+mn-cs"/>
        </a:defRPr>
      </a:lvl1pPr>
      <a:lvl2pPr marL="854075" indent="-396875" algn="l" defTabSz="914400" rtl="0" eaLnBrk="1" latinLnBrk="0" hangingPunct="1">
        <a:lnSpc>
          <a:spcPct val="120000"/>
        </a:lnSpc>
        <a:spcBef>
          <a:spcPts val="500"/>
        </a:spcBef>
        <a:buFont typeface="Wingdings" panose="05000000000000000000" pitchFamily="2" charset="2"/>
        <a:buChar char="§"/>
        <a:defRPr sz="2000" kern="1200">
          <a:solidFill>
            <a:schemeClr val="tx1"/>
          </a:solidFill>
          <a:latin typeface="Myriad Pro" panose="020B0503030403020204" pitchFamily="34" charset="0"/>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Myriad Pro" panose="020B0503030403020204" pitchFamily="34"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6.jpeg"/><Relationship Id="rId9" Type="http://schemas.openxmlformats.org/officeDocument/2006/relationships/image" Target="../media/image21.png"/></Relationships>
</file>

<file path=ppt/slides/_rels/slide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5.xml"/><Relationship Id="rId4" Type="http://schemas.openxmlformats.org/officeDocument/2006/relationships/image" Target="../media/image6.jpe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5.xml"/><Relationship Id="rId4" Type="http://schemas.openxmlformats.org/officeDocument/2006/relationships/image" Target="../media/image6.jpeg"/></Relationships>
</file>

<file path=ppt/slides/_rels/slide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image" Target="../media/image29.png"/><Relationship Id="rId5" Type="http://schemas.openxmlformats.org/officeDocument/2006/relationships/image" Target="../media/image6.jpe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5.xml"/><Relationship Id="rId6" Type="http://schemas.openxmlformats.org/officeDocument/2006/relationships/image" Target="../media/image6.jpeg"/><Relationship Id="rId5" Type="http://schemas.openxmlformats.org/officeDocument/2006/relationships/image" Target="../media/image33.png"/><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7.jpeg"/><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5.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6.jpe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6.jpeg"/><Relationship Id="rId1" Type="http://schemas.openxmlformats.org/officeDocument/2006/relationships/slideLayout" Target="../slideLayouts/slideLayout15.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6.jpeg"/><Relationship Id="rId1" Type="http://schemas.openxmlformats.org/officeDocument/2006/relationships/slideLayout" Target="../slideLayouts/slideLayout15.xml"/><Relationship Id="rId5" Type="http://schemas.openxmlformats.org/officeDocument/2006/relationships/image" Target="../media/image45.png"/><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6.jpeg"/><Relationship Id="rId1" Type="http://schemas.openxmlformats.org/officeDocument/2006/relationships/slideLayout" Target="../slideLayouts/slideLayout15.xml"/><Relationship Id="rId5" Type="http://schemas.openxmlformats.org/officeDocument/2006/relationships/image" Target="../media/image48.png"/><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6.jpe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6.jpe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1.pn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2.pn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3.png"/><Relationship Id="rId1" Type="http://schemas.openxmlformats.org/officeDocument/2006/relationships/slideLayout" Target="../slideLayouts/slideLayout18.xml"/><Relationship Id="rId4" Type="http://schemas.openxmlformats.org/officeDocument/2006/relationships/image" Target="../media/image54.png"/></Relationships>
</file>

<file path=ppt/slides/_rels/slide3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8.xml"/><Relationship Id="rId4" Type="http://schemas.openxmlformats.org/officeDocument/2006/relationships/image" Target="../media/image6.jpeg"/></Relationships>
</file>

<file path=ppt/slides/_rels/slide3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7.jpe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8.xml"/><Relationship Id="rId4" Type="http://schemas.openxmlformats.org/officeDocument/2006/relationships/image" Target="../media/image6.jpeg"/></Relationships>
</file>

<file path=ppt/slides/_rels/slide36.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62.png"/><Relationship Id="rId1" Type="http://schemas.openxmlformats.org/officeDocument/2006/relationships/slideLayout" Target="../slideLayouts/slideLayout15.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image" Target="../media/image63.jpeg"/><Relationship Id="rId2" Type="http://schemas.openxmlformats.org/officeDocument/2006/relationships/diagramData" Target="../diagrams/data6.xml"/><Relationship Id="rId1" Type="http://schemas.openxmlformats.org/officeDocument/2006/relationships/slideLayout" Target="../slideLayouts/slideLayout15.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image" Target="../media/image6.jpeg"/><Relationship Id="rId5" Type="http://schemas.openxmlformats.org/officeDocument/2006/relationships/image" Target="../media/image66.png"/><Relationship Id="rId4" Type="http://schemas.openxmlformats.org/officeDocument/2006/relationships/image" Target="../media/image65.png"/></Relationships>
</file>

<file path=ppt/slides/_rels/slide39.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8.jpeg"/><Relationship Id="rId1" Type="http://schemas.openxmlformats.org/officeDocument/2006/relationships/slideLayout" Target="../slideLayouts/slideLayout1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6.jpeg"/><Relationship Id="rId2" Type="http://schemas.openxmlformats.org/officeDocument/2006/relationships/image" Target="../media/image9.gif"/><Relationship Id="rId1" Type="http://schemas.openxmlformats.org/officeDocument/2006/relationships/slideLayout" Target="../slideLayouts/slideLayout15.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6.jpeg"/><Relationship Id="rId2" Type="http://schemas.openxmlformats.org/officeDocument/2006/relationships/diagramData" Target="../diagrams/data2.xml"/><Relationship Id="rId1" Type="http://schemas.openxmlformats.org/officeDocument/2006/relationships/slideLayout" Target="../slideLayouts/slideLayout1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6.jpeg"/><Relationship Id="rId2" Type="http://schemas.openxmlformats.org/officeDocument/2006/relationships/diagramData" Target="../diagrams/data3.xml"/><Relationship Id="rId1" Type="http://schemas.openxmlformats.org/officeDocument/2006/relationships/slideLayout" Target="../slideLayouts/slideLayout15.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9.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6.jpeg"/><Relationship Id="rId7" Type="http://schemas.openxmlformats.org/officeDocument/2006/relationships/diagramColors" Target="../diagrams/colors4.xml"/><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diagramQuickStyle" Target="../diagrams/quickStyle4.xml"/><Relationship Id="rId5" Type="http://schemas.openxmlformats.org/officeDocument/2006/relationships/diagramLayout" Target="../diagrams/layout4.xml"/><Relationship Id="rId10" Type="http://schemas.openxmlformats.org/officeDocument/2006/relationships/image" Target="../media/image15.png"/><Relationship Id="rId4" Type="http://schemas.openxmlformats.org/officeDocument/2006/relationships/diagramData" Target="../diagrams/data4.xml"/><Relationship Id="rId9"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C28714A-DBBC-461A-BDFD-61F22177E168}"/>
              </a:ext>
            </a:extLst>
          </p:cNvPr>
          <p:cNvSpPr>
            <a:spLocks noGrp="1"/>
          </p:cNvSpPr>
          <p:nvPr>
            <p:ph type="sldNum" sz="quarter" idx="12"/>
          </p:nvPr>
        </p:nvSpPr>
        <p:spPr/>
        <p:txBody>
          <a:bodyPr/>
          <a:lstStyle/>
          <a:p>
            <a:fld id="{74A3404E-108D-4C83-932E-0A353F71BD4D}" type="slidenum">
              <a:rPr lang="en-US" smtClean="0"/>
              <a:t>1</a:t>
            </a:fld>
            <a:endParaRPr lang="en-US"/>
          </a:p>
        </p:txBody>
      </p:sp>
      <p:sp>
        <p:nvSpPr>
          <p:cNvPr id="3" name="Title 3">
            <a:extLst>
              <a:ext uri="{FF2B5EF4-FFF2-40B4-BE49-F238E27FC236}">
                <a16:creationId xmlns:a16="http://schemas.microsoft.com/office/drawing/2014/main" id="{EFBEB691-904A-4770-8A59-1C6341D6D878}"/>
              </a:ext>
            </a:extLst>
          </p:cNvPr>
          <p:cNvSpPr txBox="1">
            <a:spLocks/>
          </p:cNvSpPr>
          <p:nvPr/>
        </p:nvSpPr>
        <p:spPr>
          <a:xfrm>
            <a:off x="1615368" y="4236808"/>
            <a:ext cx="8829457" cy="146180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4000" b="1" dirty="0">
                <a:solidFill>
                  <a:srgbClr val="7030A0"/>
                </a:solidFill>
                <a:latin typeface="Arial" panose="020B0604020202020204" pitchFamily="34" charset="0"/>
                <a:cs typeface="Arial" panose="020B0604020202020204" pitchFamily="34" charset="0"/>
              </a:rPr>
              <a:t>SÁCH GIÁO KHOA MĨ THUẬT</a:t>
            </a:r>
            <a:r>
              <a:rPr lang="vi-VN" sz="4000" b="1" dirty="0">
                <a:solidFill>
                  <a:srgbClr val="7030A0"/>
                </a:solidFill>
                <a:latin typeface="Arial" panose="020B0604020202020204" pitchFamily="34" charset="0"/>
                <a:cs typeface="Arial" panose="020B0604020202020204" pitchFamily="34" charset="0"/>
              </a:rPr>
              <a:t> 8</a:t>
            </a:r>
          </a:p>
          <a:p>
            <a:pPr algn="ctr">
              <a:lnSpc>
                <a:spcPct val="100000"/>
              </a:lnSpc>
            </a:pPr>
            <a:r>
              <a:rPr lang="vi-VN" sz="3000" b="1" dirty="0">
                <a:solidFill>
                  <a:srgbClr val="7030A0"/>
                </a:solidFill>
                <a:latin typeface="Arial" panose="020B0604020202020204" pitchFamily="34" charset="0"/>
                <a:cs typeface="Arial" panose="020B0604020202020204" pitchFamily="34" charset="0"/>
              </a:rPr>
              <a:t>CHÂN TRỜI SÁNG TẠO – BẢN 1</a:t>
            </a:r>
            <a:endParaRPr lang="en-US" sz="3000" b="1" i="1" dirty="0">
              <a:solidFill>
                <a:srgbClr val="7030A0"/>
              </a:solidFill>
              <a:latin typeface="Arial" panose="020B0604020202020204" pitchFamily="34" charset="0"/>
              <a:cs typeface="Arial" panose="020B0604020202020204" pitchFamily="34" charset="0"/>
            </a:endParaRPr>
          </a:p>
          <a:p>
            <a:pPr algn="ctr"/>
            <a:endParaRPr lang="vi-VN" b="1" dirty="0">
              <a:solidFill>
                <a:srgbClr val="7030A0"/>
              </a:solidFill>
              <a:latin typeface="Arial" panose="020B0604020202020204" pitchFamily="34" charset="0"/>
              <a:cs typeface="Arial" panose="020B0604020202020204" pitchFamily="34" charset="0"/>
            </a:endParaRPr>
          </a:p>
          <a:p>
            <a:pPr algn="ctr"/>
            <a:endParaRPr lang="en-US" b="1" dirty="0">
              <a:solidFill>
                <a:srgbClr val="7030A0"/>
              </a:solidFill>
              <a:latin typeface="Arial" panose="020B0604020202020204" pitchFamily="34" charset="0"/>
              <a:cs typeface="Arial" panose="020B0604020202020204" pitchFamily="34" charset="0"/>
            </a:endParaRPr>
          </a:p>
        </p:txBody>
      </p:sp>
      <p:sp>
        <p:nvSpPr>
          <p:cNvPr id="5" name="Date Placeholder 2">
            <a:extLst>
              <a:ext uri="{FF2B5EF4-FFF2-40B4-BE49-F238E27FC236}">
                <a16:creationId xmlns:a16="http://schemas.microsoft.com/office/drawing/2014/main" id="{B590CE5D-BC04-4D7D-9B7A-A7A309AACB06}"/>
              </a:ext>
            </a:extLst>
          </p:cNvPr>
          <p:cNvSpPr>
            <a:spLocks noGrp="1"/>
          </p:cNvSpPr>
          <p:nvPr>
            <p:ph type="dt" sz="half" idx="10"/>
          </p:nvPr>
        </p:nvSpPr>
        <p:spPr>
          <a:xfrm>
            <a:off x="838200" y="6356350"/>
            <a:ext cx="2743200" cy="365125"/>
          </a:xfrm>
        </p:spPr>
        <p:txBody>
          <a:bodyPr/>
          <a:lstStyle/>
          <a:p>
            <a:fld id="{83A9B9A7-C4AA-467E-A90E-D7B2E4CB7A48}" type="datetime1">
              <a:rPr lang="en-US" smtClean="0"/>
              <a:t>5/18/2023</a:t>
            </a:fld>
            <a:endParaRPr lang="en-US"/>
          </a:p>
        </p:txBody>
      </p:sp>
      <p:sp>
        <p:nvSpPr>
          <p:cNvPr id="6" name="Slide Number Placeholder 1">
            <a:extLst>
              <a:ext uri="{FF2B5EF4-FFF2-40B4-BE49-F238E27FC236}">
                <a16:creationId xmlns:a16="http://schemas.microsoft.com/office/drawing/2014/main" id="{43348BD0-04DC-40C8-912D-3AAE80045BB6}"/>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A3404E-108D-4C83-932E-0A353F71BD4D}" type="slidenum">
              <a:rPr lang="en-US" smtClean="0"/>
              <a:pPr/>
              <a:t>1</a:t>
            </a:fld>
            <a:endParaRPr lang="en-US"/>
          </a:p>
        </p:txBody>
      </p:sp>
      <p:sp>
        <p:nvSpPr>
          <p:cNvPr id="11" name="Date Placeholder 2">
            <a:extLst>
              <a:ext uri="{FF2B5EF4-FFF2-40B4-BE49-F238E27FC236}">
                <a16:creationId xmlns:a16="http://schemas.microsoft.com/office/drawing/2014/main" id="{1AD6ABDF-F87D-4FF7-9C95-2A1B119DFAE3}"/>
              </a:ext>
            </a:extLst>
          </p:cNvPr>
          <p:cNvSpPr txBox="1">
            <a:spLocks/>
          </p:cNvSpPr>
          <p:nvPr/>
        </p:nvSpPr>
        <p:spPr>
          <a:xfrm>
            <a:off x="990600" y="65087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3A9B9A7-C4AA-467E-A90E-D7B2E4CB7A48}" type="datetime1">
              <a:rPr lang="en-US" smtClean="0"/>
              <a:pPr/>
              <a:t>5/18/2023</a:t>
            </a:fld>
            <a:endParaRPr lang="en-US"/>
          </a:p>
        </p:txBody>
      </p:sp>
      <p:sp>
        <p:nvSpPr>
          <p:cNvPr id="12" name="Slide Number Placeholder 1">
            <a:extLst>
              <a:ext uri="{FF2B5EF4-FFF2-40B4-BE49-F238E27FC236}">
                <a16:creationId xmlns:a16="http://schemas.microsoft.com/office/drawing/2014/main" id="{799AC8C7-0D2D-4062-AB2D-BF9DDEE2489C}"/>
              </a:ext>
            </a:extLst>
          </p:cNvPr>
          <p:cNvSpPr txBox="1">
            <a:spLocks/>
          </p:cNvSpPr>
          <p:nvPr/>
        </p:nvSpPr>
        <p:spPr>
          <a:xfrm>
            <a:off x="8763000" y="65087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A3404E-108D-4C83-932E-0A353F71BD4D}" type="slidenum">
              <a:rPr lang="en-US" smtClean="0"/>
              <a:pPr/>
              <a:t>1</a:t>
            </a:fld>
            <a:endParaRPr lang="en-US"/>
          </a:p>
        </p:txBody>
      </p:sp>
      <p:pic>
        <p:nvPicPr>
          <p:cNvPr id="7" name="Picture 6">
            <a:extLst>
              <a:ext uri="{FF2B5EF4-FFF2-40B4-BE49-F238E27FC236}">
                <a16:creationId xmlns:a16="http://schemas.microsoft.com/office/drawing/2014/main" id="{C6E480C3-FD89-8B47-BEBF-792DFCC1E65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657724" y="322009"/>
            <a:ext cx="2719177" cy="37927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5" descr="C:\Users\DHNV1\Desktop\LogoChanTroi.jpg">
            <a:extLst>
              <a:ext uri="{FF2B5EF4-FFF2-40B4-BE49-F238E27FC236}">
                <a16:creationId xmlns:a16="http://schemas.microsoft.com/office/drawing/2014/main" id="{9474AD4A-A526-BD40-B9F7-A3AC23B9D884}"/>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0366913" y="183151"/>
            <a:ext cx="1549784" cy="1498397"/>
          </a:xfrm>
          <a:prstGeom prst="rect">
            <a:avLst/>
          </a:prstGeom>
          <a:noFill/>
        </p:spPr>
      </p:pic>
    </p:spTree>
    <p:extLst>
      <p:ext uri="{BB962C8B-B14F-4D97-AF65-F5344CB8AC3E}">
        <p14:creationId xmlns:p14="http://schemas.microsoft.com/office/powerpoint/2010/main" val="3094928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CC96E91-E0A2-49B8-8B9E-0DE7A943EC87}"/>
              </a:ext>
            </a:extLst>
          </p:cNvPr>
          <p:cNvSpPr>
            <a:spLocks noGrp="1"/>
          </p:cNvSpPr>
          <p:nvPr>
            <p:ph type="sldNum" sz="quarter" idx="12"/>
          </p:nvPr>
        </p:nvSpPr>
        <p:spPr/>
        <p:txBody>
          <a:bodyPr/>
          <a:lstStyle/>
          <a:p>
            <a:fld id="{74A3404E-108D-4C83-932E-0A353F71BD4D}" type="slidenum">
              <a:rPr lang="en-US" smtClean="0"/>
              <a:t>10</a:t>
            </a:fld>
            <a:endParaRPr lang="en-US"/>
          </a:p>
        </p:txBody>
      </p:sp>
      <p:sp>
        <p:nvSpPr>
          <p:cNvPr id="4" name="TextBox 3">
            <a:extLst>
              <a:ext uri="{FF2B5EF4-FFF2-40B4-BE49-F238E27FC236}">
                <a16:creationId xmlns:a16="http://schemas.microsoft.com/office/drawing/2014/main" id="{A079E787-6B22-437C-B949-5ECE9EE2EBD8}"/>
              </a:ext>
            </a:extLst>
          </p:cNvPr>
          <p:cNvSpPr txBox="1"/>
          <p:nvPr/>
        </p:nvSpPr>
        <p:spPr>
          <a:xfrm>
            <a:off x="426833" y="1710142"/>
            <a:ext cx="5744933" cy="4185761"/>
          </a:xfrm>
          <a:prstGeom prst="rect">
            <a:avLst/>
          </a:prstGeom>
          <a:noFill/>
        </p:spPr>
        <p:txBody>
          <a:bodyPr wrap="square">
            <a:spAutoFit/>
          </a:bodyPr>
          <a:lstStyle/>
          <a:p>
            <a:pPr>
              <a:lnSpc>
                <a:spcPct val="150000"/>
              </a:lnSpc>
            </a:pPr>
            <a:r>
              <a:rPr lang="vi-VN" sz="1400" b="1" dirty="0">
                <a:solidFill>
                  <a:srgbClr val="00B050"/>
                </a:solidFill>
              </a:rPr>
              <a:t>Chủ đề: NGHỆ THUẬT HIỆN ĐẠI THẾ GIỚI</a:t>
            </a:r>
          </a:p>
          <a:p>
            <a:pPr>
              <a:lnSpc>
                <a:spcPct val="150000"/>
              </a:lnSpc>
            </a:pPr>
            <a:r>
              <a:rPr lang="vi-VN" sz="1400" b="1" dirty="0">
                <a:solidFill>
                  <a:srgbClr val="002060"/>
                </a:solidFill>
              </a:rPr>
              <a:t>Bài 1: Thiên nhiên trong tranh của hoạ sĩ Paull Gaugin</a:t>
            </a:r>
          </a:p>
          <a:p>
            <a:r>
              <a:rPr lang="vi-VN" sz="1400" b="1" dirty="0">
                <a:solidFill>
                  <a:srgbClr val="002060"/>
                </a:solidFill>
              </a:rPr>
              <a:t>Bài 2: Nghệ thuật tranh cắt dán (Collage art)</a:t>
            </a:r>
          </a:p>
          <a:p>
            <a:r>
              <a:rPr lang="vi-VN" sz="1400" b="1" dirty="0">
                <a:solidFill>
                  <a:srgbClr val="002060"/>
                </a:solidFill>
              </a:rPr>
              <a:t>Bài 3: Tranh chân dung theo trường phái Biểu hiện</a:t>
            </a:r>
          </a:p>
          <a:p>
            <a:endParaRPr lang="vi-VN" sz="1400" b="1" dirty="0">
              <a:solidFill>
                <a:srgbClr val="7030A0"/>
              </a:solidFill>
            </a:endParaRPr>
          </a:p>
          <a:p>
            <a:pPr>
              <a:lnSpc>
                <a:spcPct val="150000"/>
              </a:lnSpc>
            </a:pPr>
            <a:r>
              <a:rPr lang="vi-VN" sz="1400" b="1" dirty="0">
                <a:solidFill>
                  <a:srgbClr val="7030A0"/>
                </a:solidFill>
              </a:rPr>
              <a:t>Chủ đề: NGHỆ THUẬT HIỆN ĐẠI VIỆT NAM</a:t>
            </a:r>
          </a:p>
          <a:p>
            <a:pPr>
              <a:lnSpc>
                <a:spcPct val="150000"/>
              </a:lnSpc>
            </a:pPr>
            <a:r>
              <a:rPr lang="vi-VN" sz="1400" b="1" dirty="0">
                <a:solidFill>
                  <a:srgbClr val="002060"/>
                </a:solidFill>
              </a:rPr>
              <a:t>Bài 4: Nét đặc trưng trong tranh sơn mài Việt Nam</a:t>
            </a:r>
          </a:p>
          <a:p>
            <a:r>
              <a:rPr lang="vi-VN" sz="1400" b="1" dirty="0">
                <a:solidFill>
                  <a:srgbClr val="002060"/>
                </a:solidFill>
              </a:rPr>
              <a:t>Bài 5: Nét đẹp trong tranh luạ của hoạ sĩ Nguyễn Phan Chánh</a:t>
            </a:r>
          </a:p>
          <a:p>
            <a:r>
              <a:rPr lang="vi-VN" sz="1400" b="1" dirty="0">
                <a:solidFill>
                  <a:srgbClr val="002060"/>
                </a:solidFill>
              </a:rPr>
              <a:t>Bài 6: Tượng chân dung nhân vật</a:t>
            </a:r>
          </a:p>
          <a:p>
            <a:endParaRPr lang="vi-VN" sz="1400" b="1" dirty="0"/>
          </a:p>
          <a:p>
            <a:pPr>
              <a:lnSpc>
                <a:spcPct val="150000"/>
              </a:lnSpc>
            </a:pPr>
            <a:r>
              <a:rPr lang="vi-VN" sz="1400" b="1" dirty="0">
                <a:solidFill>
                  <a:srgbClr val="C00000"/>
                </a:solidFill>
              </a:rPr>
              <a:t>Chủ đề: MĨ THUẬT CỦA CÁC DÂN TỘC THIỂU SỐ VIỆT NAM</a:t>
            </a:r>
          </a:p>
          <a:p>
            <a:pPr>
              <a:lnSpc>
                <a:spcPct val="150000"/>
              </a:lnSpc>
            </a:pPr>
            <a:r>
              <a:rPr lang="vi-VN" sz="1400" b="1" dirty="0">
                <a:solidFill>
                  <a:srgbClr val="002060"/>
                </a:solidFill>
              </a:rPr>
              <a:t>Bài 7: Tạo mẫu nền trang trí với hoạ tiết dân tộc thiểu số Việt Nam</a:t>
            </a:r>
          </a:p>
          <a:p>
            <a:r>
              <a:rPr lang="vi-VN" sz="1400" b="1" dirty="0">
                <a:solidFill>
                  <a:srgbClr val="002060"/>
                </a:solidFill>
              </a:rPr>
              <a:t>Bài 8: Thiết kế trang phục với hoạ tiết dân tộc</a:t>
            </a:r>
          </a:p>
          <a:p>
            <a:r>
              <a:rPr lang="vi-VN" sz="1400" b="1" dirty="0"/>
              <a:t>	</a:t>
            </a:r>
          </a:p>
          <a:p>
            <a:endParaRPr lang="vi-VN" sz="1400" b="1" dirty="0"/>
          </a:p>
          <a:p>
            <a:r>
              <a:rPr lang="vi-VN" sz="1400" b="1" dirty="0">
                <a:solidFill>
                  <a:schemeClr val="accent4">
                    <a:lumMod val="50000"/>
                  </a:schemeClr>
                </a:solidFill>
              </a:rPr>
              <a:t>Tổng kết học kì I: TRƯNG BÀY SẢN PHẨM MĨ THUẬT </a:t>
            </a:r>
          </a:p>
        </p:txBody>
      </p:sp>
      <p:sp>
        <p:nvSpPr>
          <p:cNvPr id="5" name="TextBox 4">
            <a:extLst>
              <a:ext uri="{FF2B5EF4-FFF2-40B4-BE49-F238E27FC236}">
                <a16:creationId xmlns:a16="http://schemas.microsoft.com/office/drawing/2014/main" id="{0C7982A3-BE2A-4174-BD52-FF983D11E250}"/>
              </a:ext>
            </a:extLst>
          </p:cNvPr>
          <p:cNvSpPr txBox="1"/>
          <p:nvPr/>
        </p:nvSpPr>
        <p:spPr>
          <a:xfrm>
            <a:off x="6171766" y="1390615"/>
            <a:ext cx="5914767" cy="4401205"/>
          </a:xfrm>
          <a:prstGeom prst="rect">
            <a:avLst/>
          </a:prstGeom>
          <a:noFill/>
        </p:spPr>
        <p:txBody>
          <a:bodyPr wrap="square">
            <a:spAutoFit/>
          </a:bodyPr>
          <a:lstStyle/>
          <a:p>
            <a:endParaRPr lang="vi-VN" sz="1400" b="1" dirty="0">
              <a:solidFill>
                <a:schemeClr val="accent4">
                  <a:lumMod val="75000"/>
                </a:schemeClr>
              </a:solidFill>
            </a:endParaRPr>
          </a:p>
          <a:p>
            <a:pPr>
              <a:lnSpc>
                <a:spcPct val="150000"/>
              </a:lnSpc>
            </a:pPr>
            <a:r>
              <a:rPr lang="vi-VN" sz="1400" b="1" dirty="0">
                <a:solidFill>
                  <a:schemeClr val="accent2"/>
                </a:solidFill>
              </a:rPr>
              <a:t>Chủ đề: NỘI THẤT CĂN PHÒNG</a:t>
            </a:r>
          </a:p>
          <a:p>
            <a:pPr>
              <a:lnSpc>
                <a:spcPct val="150000"/>
              </a:lnSpc>
            </a:pPr>
            <a:r>
              <a:rPr lang="vi-VN" sz="1400" b="1" dirty="0">
                <a:solidFill>
                  <a:srgbClr val="002060"/>
                </a:solidFill>
              </a:rPr>
              <a:t>Bài 9  :  Thiết kế sản phẩm nội thất</a:t>
            </a:r>
          </a:p>
          <a:p>
            <a:r>
              <a:rPr lang="vi-VN" sz="1400" b="1" dirty="0">
                <a:solidFill>
                  <a:srgbClr val="002060"/>
                </a:solidFill>
              </a:rPr>
              <a:t>Bài 10: Thiết kế mô hình căn phòng</a:t>
            </a:r>
          </a:p>
          <a:p>
            <a:r>
              <a:rPr lang="vi-VN" sz="1400" b="1" dirty="0">
                <a:solidFill>
                  <a:srgbClr val="002060"/>
                </a:solidFill>
              </a:rPr>
              <a:t>	</a:t>
            </a:r>
          </a:p>
          <a:p>
            <a:pPr>
              <a:lnSpc>
                <a:spcPct val="150000"/>
              </a:lnSpc>
            </a:pPr>
            <a:r>
              <a:rPr lang="vi-VN" sz="1400" b="1" dirty="0">
                <a:solidFill>
                  <a:schemeClr val="accent5">
                    <a:lumMod val="75000"/>
                  </a:schemeClr>
                </a:solidFill>
              </a:rPr>
              <a:t>Chủ đề: MĨ THUẬT TRONG CUỘC SỐNG</a:t>
            </a:r>
          </a:p>
          <a:p>
            <a:pPr>
              <a:lnSpc>
                <a:spcPct val="150000"/>
              </a:lnSpc>
            </a:pPr>
            <a:r>
              <a:rPr lang="vi-VN" sz="1400" b="1" dirty="0">
                <a:solidFill>
                  <a:srgbClr val="002060"/>
                </a:solidFill>
              </a:rPr>
              <a:t>Bài 11:  Tạo hoạ tiết trang trí bằng chấm màu</a:t>
            </a:r>
          </a:p>
          <a:p>
            <a:r>
              <a:rPr lang="vi-VN" sz="1400" b="1" dirty="0">
                <a:solidFill>
                  <a:srgbClr val="002060"/>
                </a:solidFill>
              </a:rPr>
              <a:t>Bài 12:  Tranh tĩnh vật </a:t>
            </a:r>
          </a:p>
          <a:p>
            <a:r>
              <a:rPr lang="vi-VN" sz="1400" b="1" dirty="0">
                <a:solidFill>
                  <a:srgbClr val="002060"/>
                </a:solidFill>
              </a:rPr>
              <a:t>Bài 13:  Tranh trang trí với các màu tương phản</a:t>
            </a:r>
          </a:p>
          <a:p>
            <a:r>
              <a:rPr lang="vi-VN" sz="1400" b="1" dirty="0">
                <a:solidFill>
                  <a:srgbClr val="002060"/>
                </a:solidFill>
              </a:rPr>
              <a:t>Bài 14:  Tranh áp phích</a:t>
            </a:r>
          </a:p>
          <a:p>
            <a:endParaRPr lang="vi-VN" sz="1400" b="1" dirty="0">
              <a:solidFill>
                <a:schemeClr val="accent5">
                  <a:lumMod val="75000"/>
                </a:schemeClr>
              </a:solidFill>
            </a:endParaRPr>
          </a:p>
          <a:p>
            <a:pPr>
              <a:lnSpc>
                <a:spcPct val="150000"/>
              </a:lnSpc>
            </a:pPr>
            <a:r>
              <a:rPr lang="vi-VN" sz="1400" b="1" dirty="0">
                <a:solidFill>
                  <a:srgbClr val="FF0000"/>
                </a:solidFill>
              </a:rPr>
              <a:t>Chủ đề: HƯỚNG NGHIỆP</a:t>
            </a:r>
          </a:p>
          <a:p>
            <a:pPr>
              <a:lnSpc>
                <a:spcPct val="150000"/>
              </a:lnSpc>
            </a:pPr>
            <a:r>
              <a:rPr lang="vi-VN" sz="1400" b="1" dirty="0">
                <a:solidFill>
                  <a:srgbClr val="002060"/>
                </a:solidFill>
              </a:rPr>
              <a:t>Bài 15:  Khái quát về ngành nghề liên quan đến Mĩ thuật tạo hình</a:t>
            </a:r>
          </a:p>
          <a:p>
            <a:r>
              <a:rPr lang="vi-VN" sz="1400" b="1" dirty="0">
                <a:solidFill>
                  <a:srgbClr val="002060"/>
                </a:solidFill>
              </a:rPr>
              <a:t>Bài 16:  Đặc trưng của một số nghề liên quan đến Mĩ thuật tạo hình</a:t>
            </a:r>
          </a:p>
          <a:p>
            <a:endParaRPr lang="vi-VN" sz="1400" b="1" dirty="0">
              <a:solidFill>
                <a:srgbClr val="002060"/>
              </a:solidFill>
            </a:endParaRPr>
          </a:p>
          <a:p>
            <a:endParaRPr lang="vi-VN" sz="1400" b="1" dirty="0">
              <a:solidFill>
                <a:schemeClr val="accent4">
                  <a:lumMod val="50000"/>
                </a:schemeClr>
              </a:solidFill>
            </a:endParaRPr>
          </a:p>
          <a:p>
            <a:r>
              <a:rPr lang="vi-VN" sz="1400" b="1" dirty="0">
                <a:solidFill>
                  <a:schemeClr val="accent4">
                    <a:lumMod val="50000"/>
                  </a:schemeClr>
                </a:solidFill>
              </a:rPr>
              <a:t>Tổng kết năm học: TRƯNG BÀY SẢN PHẨM MĨ THUẬT </a:t>
            </a:r>
          </a:p>
        </p:txBody>
      </p:sp>
      <p:sp>
        <p:nvSpPr>
          <p:cNvPr id="6" name="Slide Number Placeholder 1">
            <a:extLst>
              <a:ext uri="{FF2B5EF4-FFF2-40B4-BE49-F238E27FC236}">
                <a16:creationId xmlns:a16="http://schemas.microsoft.com/office/drawing/2014/main" id="{7BDD8F88-E551-4AB4-B33C-C3930CAA8813}"/>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A3404E-108D-4C83-932E-0A353F71BD4D}" type="slidenum">
              <a:rPr lang="en-US" smtClean="0"/>
              <a:pPr/>
              <a:t>10</a:t>
            </a:fld>
            <a:endParaRPr lang="en-US"/>
          </a:p>
        </p:txBody>
      </p:sp>
      <p:sp>
        <p:nvSpPr>
          <p:cNvPr id="7" name="Date Placeholder 1">
            <a:extLst>
              <a:ext uri="{FF2B5EF4-FFF2-40B4-BE49-F238E27FC236}">
                <a16:creationId xmlns:a16="http://schemas.microsoft.com/office/drawing/2014/main" id="{DCD7A9B7-C0C5-46D5-9CFA-F421C12F9331}"/>
              </a:ext>
            </a:extLst>
          </p:cNvPr>
          <p:cNvSpPr>
            <a:spLocks noGrp="1"/>
          </p:cNvSpPr>
          <p:nvPr>
            <p:ph type="dt" sz="half" idx="10"/>
          </p:nvPr>
        </p:nvSpPr>
        <p:spPr>
          <a:xfrm>
            <a:off x="838200" y="6356350"/>
            <a:ext cx="2743200" cy="365125"/>
          </a:xfrm>
        </p:spPr>
        <p:txBody>
          <a:bodyPr/>
          <a:lstStyle/>
          <a:p>
            <a:fld id="{C912CCA3-E16E-4AF9-97D6-C84FC9FEE4E6}" type="datetime1">
              <a:rPr lang="en-US" smtClean="0"/>
              <a:t>5/18/2023</a:t>
            </a:fld>
            <a:endParaRPr lang="en-US"/>
          </a:p>
        </p:txBody>
      </p:sp>
      <p:sp>
        <p:nvSpPr>
          <p:cNvPr id="8" name="Slide Number Placeholder 9">
            <a:extLst>
              <a:ext uri="{FF2B5EF4-FFF2-40B4-BE49-F238E27FC236}">
                <a16:creationId xmlns:a16="http://schemas.microsoft.com/office/drawing/2014/main" id="{81D05AB9-73B6-4922-A381-BB07B81F6BE9}"/>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A3404E-108D-4C83-932E-0A353F71BD4D}" type="slidenum">
              <a:rPr lang="en-US" smtClean="0"/>
              <a:pPr/>
              <a:t>10</a:t>
            </a:fld>
            <a:endParaRPr lang="en-US" dirty="0"/>
          </a:p>
        </p:txBody>
      </p:sp>
      <p:pic>
        <p:nvPicPr>
          <p:cNvPr id="11" name="Picture 5" descr="C:\Users\DHNV1\Desktop\LogoChanTroi.jpg">
            <a:extLst>
              <a:ext uri="{FF2B5EF4-FFF2-40B4-BE49-F238E27FC236}">
                <a16:creationId xmlns:a16="http://schemas.microsoft.com/office/drawing/2014/main" id="{630DCC12-BE34-E849-8C84-61FB436ED556}"/>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0366913" y="183151"/>
            <a:ext cx="1549784" cy="1498397"/>
          </a:xfrm>
          <a:prstGeom prst="rect">
            <a:avLst/>
          </a:prstGeom>
          <a:noFill/>
        </p:spPr>
      </p:pic>
      <p:sp>
        <p:nvSpPr>
          <p:cNvPr id="9" name="TextBox 8">
            <a:extLst>
              <a:ext uri="{FF2B5EF4-FFF2-40B4-BE49-F238E27FC236}">
                <a16:creationId xmlns:a16="http://schemas.microsoft.com/office/drawing/2014/main" id="{0F170CAF-9FDC-4723-A2EE-2A03357862DE}"/>
              </a:ext>
            </a:extLst>
          </p:cNvPr>
          <p:cNvSpPr txBox="1"/>
          <p:nvPr/>
        </p:nvSpPr>
        <p:spPr>
          <a:xfrm>
            <a:off x="532668" y="990691"/>
            <a:ext cx="6097464" cy="586699"/>
          </a:xfrm>
          <a:prstGeom prst="rect">
            <a:avLst/>
          </a:prstGeom>
          <a:noFill/>
        </p:spPr>
        <p:txBody>
          <a:bodyPr wrap="square">
            <a:spAutoFit/>
          </a:bodyPr>
          <a:lstStyle/>
          <a:p>
            <a:pPr>
              <a:lnSpc>
                <a:spcPct val="150000"/>
              </a:lnSpc>
            </a:pPr>
            <a:r>
              <a:rPr lang="vi-VN" sz="2400" b="1" dirty="0">
                <a:ln/>
                <a:solidFill>
                  <a:srgbClr val="002060"/>
                </a:solidFill>
                <a:cs typeface="Arial" panose="020B0604020202020204" pitchFamily="34" charset="0"/>
              </a:rPr>
              <a:t>1.3. Chủ đề và các dạng bài học</a:t>
            </a:r>
            <a:endParaRPr lang="en-US" sz="2400" b="1" dirty="0">
              <a:ln/>
              <a:solidFill>
                <a:srgbClr val="002060"/>
              </a:solidFill>
              <a:cs typeface="Arial" panose="020B0604020202020204" pitchFamily="34" charset="0"/>
            </a:endParaRPr>
          </a:p>
        </p:txBody>
      </p:sp>
    </p:spTree>
    <p:extLst>
      <p:ext uri="{BB962C8B-B14F-4D97-AF65-F5344CB8AC3E}">
        <p14:creationId xmlns:p14="http://schemas.microsoft.com/office/powerpoint/2010/main" val="790342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barn(inVertical)">
                                      <p:cBhvr>
                                        <p:cTn id="10" dur="500"/>
                                        <p:tgtEl>
                                          <p:spTgt spid="4">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barn(inVertical)">
                                      <p:cBhvr>
                                        <p:cTn id="13" dur="500"/>
                                        <p:tgtEl>
                                          <p:spTgt spid="4">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barn(inVertical)">
                                      <p:cBhvr>
                                        <p:cTn id="16" dur="500"/>
                                        <p:tgtEl>
                                          <p:spTgt spid="4">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4">
                                            <p:txEl>
                                              <p:pRg st="5" end="5"/>
                                            </p:txEl>
                                          </p:spTgt>
                                        </p:tgtEl>
                                        <p:attrNameLst>
                                          <p:attrName>style.visibility</p:attrName>
                                        </p:attrNameLst>
                                      </p:cBhvr>
                                      <p:to>
                                        <p:strVal val="visible"/>
                                      </p:to>
                                    </p:set>
                                    <p:animEffect transition="in" filter="barn(inVertical)">
                                      <p:cBhvr>
                                        <p:cTn id="21" dur="500"/>
                                        <p:tgtEl>
                                          <p:spTgt spid="4">
                                            <p:txEl>
                                              <p:pRg st="5" end="5"/>
                                            </p:txEl>
                                          </p:spTgt>
                                        </p:tgtEl>
                                      </p:cBhvr>
                                    </p:animEffect>
                                  </p:childTnLst>
                                </p:cTn>
                              </p:par>
                              <p:par>
                                <p:cTn id="22" presetID="16" presetClass="entr" presetSubtype="21" fill="hold" nodeType="withEffect">
                                  <p:stCondLst>
                                    <p:cond delay="0"/>
                                  </p:stCondLst>
                                  <p:childTnLst>
                                    <p:set>
                                      <p:cBhvr>
                                        <p:cTn id="23" dur="1" fill="hold">
                                          <p:stCondLst>
                                            <p:cond delay="0"/>
                                          </p:stCondLst>
                                        </p:cTn>
                                        <p:tgtEl>
                                          <p:spTgt spid="4">
                                            <p:txEl>
                                              <p:pRg st="6" end="6"/>
                                            </p:txEl>
                                          </p:spTgt>
                                        </p:tgtEl>
                                        <p:attrNameLst>
                                          <p:attrName>style.visibility</p:attrName>
                                        </p:attrNameLst>
                                      </p:cBhvr>
                                      <p:to>
                                        <p:strVal val="visible"/>
                                      </p:to>
                                    </p:set>
                                    <p:animEffect transition="in" filter="barn(inVertical)">
                                      <p:cBhvr>
                                        <p:cTn id="24" dur="500"/>
                                        <p:tgtEl>
                                          <p:spTgt spid="4">
                                            <p:txEl>
                                              <p:pRg st="6" end="6"/>
                                            </p:txEl>
                                          </p:spTgt>
                                        </p:tgtEl>
                                      </p:cBhvr>
                                    </p:animEffect>
                                  </p:childTnLst>
                                </p:cTn>
                              </p:par>
                              <p:par>
                                <p:cTn id="25" presetID="16" presetClass="entr" presetSubtype="21" fill="hold" nodeType="withEffect">
                                  <p:stCondLst>
                                    <p:cond delay="0"/>
                                  </p:stCondLst>
                                  <p:childTnLst>
                                    <p:set>
                                      <p:cBhvr>
                                        <p:cTn id="26" dur="1" fill="hold">
                                          <p:stCondLst>
                                            <p:cond delay="0"/>
                                          </p:stCondLst>
                                        </p:cTn>
                                        <p:tgtEl>
                                          <p:spTgt spid="4">
                                            <p:txEl>
                                              <p:pRg st="7" end="7"/>
                                            </p:txEl>
                                          </p:spTgt>
                                        </p:tgtEl>
                                        <p:attrNameLst>
                                          <p:attrName>style.visibility</p:attrName>
                                        </p:attrNameLst>
                                      </p:cBhvr>
                                      <p:to>
                                        <p:strVal val="visible"/>
                                      </p:to>
                                    </p:set>
                                    <p:animEffect transition="in" filter="barn(inVertical)">
                                      <p:cBhvr>
                                        <p:cTn id="27" dur="500"/>
                                        <p:tgtEl>
                                          <p:spTgt spid="4">
                                            <p:txEl>
                                              <p:pRg st="7" end="7"/>
                                            </p:txEl>
                                          </p:spTgt>
                                        </p:tgtEl>
                                      </p:cBhvr>
                                    </p:animEffect>
                                  </p:childTnLst>
                                </p:cTn>
                              </p:par>
                              <p:par>
                                <p:cTn id="28" presetID="16" presetClass="entr" presetSubtype="21" fill="hold" nodeType="withEffect">
                                  <p:stCondLst>
                                    <p:cond delay="0"/>
                                  </p:stCondLst>
                                  <p:childTnLst>
                                    <p:set>
                                      <p:cBhvr>
                                        <p:cTn id="29" dur="1" fill="hold">
                                          <p:stCondLst>
                                            <p:cond delay="0"/>
                                          </p:stCondLst>
                                        </p:cTn>
                                        <p:tgtEl>
                                          <p:spTgt spid="4">
                                            <p:txEl>
                                              <p:pRg st="8" end="8"/>
                                            </p:txEl>
                                          </p:spTgt>
                                        </p:tgtEl>
                                        <p:attrNameLst>
                                          <p:attrName>style.visibility</p:attrName>
                                        </p:attrNameLst>
                                      </p:cBhvr>
                                      <p:to>
                                        <p:strVal val="visible"/>
                                      </p:to>
                                    </p:set>
                                    <p:animEffect transition="in" filter="barn(inVertical)">
                                      <p:cBhvr>
                                        <p:cTn id="30" dur="500"/>
                                        <p:tgtEl>
                                          <p:spTgt spid="4">
                                            <p:txEl>
                                              <p:pRg st="8" end="8"/>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4">
                                            <p:txEl>
                                              <p:pRg st="10" end="10"/>
                                            </p:txEl>
                                          </p:spTgt>
                                        </p:tgtEl>
                                        <p:attrNameLst>
                                          <p:attrName>style.visibility</p:attrName>
                                        </p:attrNameLst>
                                      </p:cBhvr>
                                      <p:to>
                                        <p:strVal val="visible"/>
                                      </p:to>
                                    </p:set>
                                    <p:animEffect transition="in" filter="barn(inVertical)">
                                      <p:cBhvr>
                                        <p:cTn id="35" dur="500"/>
                                        <p:tgtEl>
                                          <p:spTgt spid="4">
                                            <p:txEl>
                                              <p:pRg st="10" end="10"/>
                                            </p:txEl>
                                          </p:spTgt>
                                        </p:tgtEl>
                                      </p:cBhvr>
                                    </p:animEffect>
                                  </p:childTnLst>
                                </p:cTn>
                              </p:par>
                              <p:par>
                                <p:cTn id="36" presetID="16" presetClass="entr" presetSubtype="21" fill="hold" nodeType="withEffect">
                                  <p:stCondLst>
                                    <p:cond delay="0"/>
                                  </p:stCondLst>
                                  <p:childTnLst>
                                    <p:set>
                                      <p:cBhvr>
                                        <p:cTn id="37" dur="1" fill="hold">
                                          <p:stCondLst>
                                            <p:cond delay="0"/>
                                          </p:stCondLst>
                                        </p:cTn>
                                        <p:tgtEl>
                                          <p:spTgt spid="4">
                                            <p:txEl>
                                              <p:pRg st="11" end="11"/>
                                            </p:txEl>
                                          </p:spTgt>
                                        </p:tgtEl>
                                        <p:attrNameLst>
                                          <p:attrName>style.visibility</p:attrName>
                                        </p:attrNameLst>
                                      </p:cBhvr>
                                      <p:to>
                                        <p:strVal val="visible"/>
                                      </p:to>
                                    </p:set>
                                    <p:animEffect transition="in" filter="barn(inVertical)">
                                      <p:cBhvr>
                                        <p:cTn id="38" dur="500"/>
                                        <p:tgtEl>
                                          <p:spTgt spid="4">
                                            <p:txEl>
                                              <p:pRg st="11" end="11"/>
                                            </p:txEl>
                                          </p:spTgt>
                                        </p:tgtEl>
                                      </p:cBhvr>
                                    </p:animEffect>
                                  </p:childTnLst>
                                </p:cTn>
                              </p:par>
                              <p:par>
                                <p:cTn id="39" presetID="16" presetClass="entr" presetSubtype="21" fill="hold" nodeType="withEffect">
                                  <p:stCondLst>
                                    <p:cond delay="0"/>
                                  </p:stCondLst>
                                  <p:childTnLst>
                                    <p:set>
                                      <p:cBhvr>
                                        <p:cTn id="40" dur="1" fill="hold">
                                          <p:stCondLst>
                                            <p:cond delay="0"/>
                                          </p:stCondLst>
                                        </p:cTn>
                                        <p:tgtEl>
                                          <p:spTgt spid="4">
                                            <p:txEl>
                                              <p:pRg st="12" end="12"/>
                                            </p:txEl>
                                          </p:spTgt>
                                        </p:tgtEl>
                                        <p:attrNameLst>
                                          <p:attrName>style.visibility</p:attrName>
                                        </p:attrNameLst>
                                      </p:cBhvr>
                                      <p:to>
                                        <p:strVal val="visible"/>
                                      </p:to>
                                    </p:set>
                                    <p:animEffect transition="in" filter="barn(inVertical)">
                                      <p:cBhvr>
                                        <p:cTn id="41" dur="500"/>
                                        <p:tgtEl>
                                          <p:spTgt spid="4">
                                            <p:txEl>
                                              <p:pRg st="12" end="12"/>
                                            </p:txEl>
                                          </p:spTgt>
                                        </p:tgtEl>
                                      </p:cBhvr>
                                    </p:animEffect>
                                  </p:childTnLst>
                                </p:cTn>
                              </p:par>
                              <p:par>
                                <p:cTn id="42" presetID="16" presetClass="entr" presetSubtype="21" fill="hold" nodeType="withEffect">
                                  <p:stCondLst>
                                    <p:cond delay="0"/>
                                  </p:stCondLst>
                                  <p:childTnLst>
                                    <p:set>
                                      <p:cBhvr>
                                        <p:cTn id="43" dur="1" fill="hold">
                                          <p:stCondLst>
                                            <p:cond delay="0"/>
                                          </p:stCondLst>
                                        </p:cTn>
                                        <p:tgtEl>
                                          <p:spTgt spid="4">
                                            <p:txEl>
                                              <p:pRg st="13" end="13"/>
                                            </p:txEl>
                                          </p:spTgt>
                                        </p:tgtEl>
                                        <p:attrNameLst>
                                          <p:attrName>style.visibility</p:attrName>
                                        </p:attrNameLst>
                                      </p:cBhvr>
                                      <p:to>
                                        <p:strVal val="visible"/>
                                      </p:to>
                                    </p:set>
                                    <p:animEffect transition="in" filter="barn(inVertical)">
                                      <p:cBhvr>
                                        <p:cTn id="44" dur="500"/>
                                        <p:tgtEl>
                                          <p:spTgt spid="4">
                                            <p:txEl>
                                              <p:pRg st="13" end="1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5">
                                            <p:txEl>
                                              <p:pRg st="1" end="1"/>
                                            </p:txEl>
                                          </p:spTgt>
                                        </p:tgtEl>
                                        <p:attrNameLst>
                                          <p:attrName>style.visibility</p:attrName>
                                        </p:attrNameLst>
                                      </p:cBhvr>
                                      <p:to>
                                        <p:strVal val="visible"/>
                                      </p:to>
                                    </p:set>
                                    <p:animEffect transition="in" filter="barn(inVertical)">
                                      <p:cBhvr>
                                        <p:cTn id="49" dur="500"/>
                                        <p:tgtEl>
                                          <p:spTgt spid="5">
                                            <p:txEl>
                                              <p:pRg st="1" end="1"/>
                                            </p:txEl>
                                          </p:spTgt>
                                        </p:tgtEl>
                                      </p:cBhvr>
                                    </p:animEffect>
                                  </p:childTnLst>
                                </p:cTn>
                              </p:par>
                              <p:par>
                                <p:cTn id="50" presetID="16" presetClass="entr" presetSubtype="21" fill="hold" nodeType="withEffect">
                                  <p:stCondLst>
                                    <p:cond delay="0"/>
                                  </p:stCondLst>
                                  <p:childTnLst>
                                    <p:set>
                                      <p:cBhvr>
                                        <p:cTn id="51" dur="1" fill="hold">
                                          <p:stCondLst>
                                            <p:cond delay="0"/>
                                          </p:stCondLst>
                                        </p:cTn>
                                        <p:tgtEl>
                                          <p:spTgt spid="5">
                                            <p:txEl>
                                              <p:pRg st="2" end="2"/>
                                            </p:txEl>
                                          </p:spTgt>
                                        </p:tgtEl>
                                        <p:attrNameLst>
                                          <p:attrName>style.visibility</p:attrName>
                                        </p:attrNameLst>
                                      </p:cBhvr>
                                      <p:to>
                                        <p:strVal val="visible"/>
                                      </p:to>
                                    </p:set>
                                    <p:animEffect transition="in" filter="barn(inVertical)">
                                      <p:cBhvr>
                                        <p:cTn id="52" dur="500"/>
                                        <p:tgtEl>
                                          <p:spTgt spid="5">
                                            <p:txEl>
                                              <p:pRg st="2" end="2"/>
                                            </p:txEl>
                                          </p:spTgt>
                                        </p:tgtEl>
                                      </p:cBhvr>
                                    </p:animEffect>
                                  </p:childTnLst>
                                </p:cTn>
                              </p:par>
                              <p:par>
                                <p:cTn id="53" presetID="16" presetClass="entr" presetSubtype="21" fill="hold" nodeType="withEffect">
                                  <p:stCondLst>
                                    <p:cond delay="0"/>
                                  </p:stCondLst>
                                  <p:childTnLst>
                                    <p:set>
                                      <p:cBhvr>
                                        <p:cTn id="54" dur="1" fill="hold">
                                          <p:stCondLst>
                                            <p:cond delay="0"/>
                                          </p:stCondLst>
                                        </p:cTn>
                                        <p:tgtEl>
                                          <p:spTgt spid="5">
                                            <p:txEl>
                                              <p:pRg st="3" end="3"/>
                                            </p:txEl>
                                          </p:spTgt>
                                        </p:tgtEl>
                                        <p:attrNameLst>
                                          <p:attrName>style.visibility</p:attrName>
                                        </p:attrNameLst>
                                      </p:cBhvr>
                                      <p:to>
                                        <p:strVal val="visible"/>
                                      </p:to>
                                    </p:set>
                                    <p:animEffect transition="in" filter="barn(inVertical)">
                                      <p:cBhvr>
                                        <p:cTn id="55" dur="500"/>
                                        <p:tgtEl>
                                          <p:spTgt spid="5">
                                            <p:txEl>
                                              <p:pRg st="3" end="3"/>
                                            </p:txEl>
                                          </p:spTgt>
                                        </p:tgtEl>
                                      </p:cBhvr>
                                    </p:animEffect>
                                  </p:childTnLst>
                                </p:cTn>
                              </p:par>
                              <p:par>
                                <p:cTn id="56" presetID="16" presetClass="entr" presetSubtype="21" fill="hold" nodeType="withEffect">
                                  <p:stCondLst>
                                    <p:cond delay="0"/>
                                  </p:stCondLst>
                                  <p:childTnLst>
                                    <p:set>
                                      <p:cBhvr>
                                        <p:cTn id="57" dur="1" fill="hold">
                                          <p:stCondLst>
                                            <p:cond delay="0"/>
                                          </p:stCondLst>
                                        </p:cTn>
                                        <p:tgtEl>
                                          <p:spTgt spid="5">
                                            <p:txEl>
                                              <p:pRg st="4" end="4"/>
                                            </p:txEl>
                                          </p:spTgt>
                                        </p:tgtEl>
                                        <p:attrNameLst>
                                          <p:attrName>style.visibility</p:attrName>
                                        </p:attrNameLst>
                                      </p:cBhvr>
                                      <p:to>
                                        <p:strVal val="visible"/>
                                      </p:to>
                                    </p:set>
                                    <p:animEffect transition="in" filter="barn(inVertical)">
                                      <p:cBhvr>
                                        <p:cTn id="58" dur="500"/>
                                        <p:tgtEl>
                                          <p:spTgt spid="5">
                                            <p:txEl>
                                              <p:pRg st="4" end="4"/>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nodeType="clickEffect">
                                  <p:stCondLst>
                                    <p:cond delay="0"/>
                                  </p:stCondLst>
                                  <p:childTnLst>
                                    <p:set>
                                      <p:cBhvr>
                                        <p:cTn id="62" dur="1" fill="hold">
                                          <p:stCondLst>
                                            <p:cond delay="0"/>
                                          </p:stCondLst>
                                        </p:cTn>
                                        <p:tgtEl>
                                          <p:spTgt spid="5">
                                            <p:txEl>
                                              <p:pRg st="5" end="5"/>
                                            </p:txEl>
                                          </p:spTgt>
                                        </p:tgtEl>
                                        <p:attrNameLst>
                                          <p:attrName>style.visibility</p:attrName>
                                        </p:attrNameLst>
                                      </p:cBhvr>
                                      <p:to>
                                        <p:strVal val="visible"/>
                                      </p:to>
                                    </p:set>
                                    <p:animEffect transition="in" filter="barn(inVertical)">
                                      <p:cBhvr>
                                        <p:cTn id="63" dur="500"/>
                                        <p:tgtEl>
                                          <p:spTgt spid="5">
                                            <p:txEl>
                                              <p:pRg st="5" end="5"/>
                                            </p:txEl>
                                          </p:spTgt>
                                        </p:tgtEl>
                                      </p:cBhvr>
                                    </p:animEffect>
                                  </p:childTnLst>
                                </p:cTn>
                              </p:par>
                              <p:par>
                                <p:cTn id="64" presetID="16" presetClass="entr" presetSubtype="21" fill="hold" nodeType="withEffect">
                                  <p:stCondLst>
                                    <p:cond delay="0"/>
                                  </p:stCondLst>
                                  <p:childTnLst>
                                    <p:set>
                                      <p:cBhvr>
                                        <p:cTn id="65" dur="1" fill="hold">
                                          <p:stCondLst>
                                            <p:cond delay="0"/>
                                          </p:stCondLst>
                                        </p:cTn>
                                        <p:tgtEl>
                                          <p:spTgt spid="5">
                                            <p:txEl>
                                              <p:pRg st="6" end="6"/>
                                            </p:txEl>
                                          </p:spTgt>
                                        </p:tgtEl>
                                        <p:attrNameLst>
                                          <p:attrName>style.visibility</p:attrName>
                                        </p:attrNameLst>
                                      </p:cBhvr>
                                      <p:to>
                                        <p:strVal val="visible"/>
                                      </p:to>
                                    </p:set>
                                    <p:animEffect transition="in" filter="barn(inVertical)">
                                      <p:cBhvr>
                                        <p:cTn id="66" dur="500"/>
                                        <p:tgtEl>
                                          <p:spTgt spid="5">
                                            <p:txEl>
                                              <p:pRg st="6" end="6"/>
                                            </p:txEl>
                                          </p:spTgt>
                                        </p:tgtEl>
                                      </p:cBhvr>
                                    </p:animEffect>
                                  </p:childTnLst>
                                </p:cTn>
                              </p:par>
                              <p:par>
                                <p:cTn id="67" presetID="16" presetClass="entr" presetSubtype="21" fill="hold" nodeType="withEffect">
                                  <p:stCondLst>
                                    <p:cond delay="0"/>
                                  </p:stCondLst>
                                  <p:childTnLst>
                                    <p:set>
                                      <p:cBhvr>
                                        <p:cTn id="68" dur="1" fill="hold">
                                          <p:stCondLst>
                                            <p:cond delay="0"/>
                                          </p:stCondLst>
                                        </p:cTn>
                                        <p:tgtEl>
                                          <p:spTgt spid="5">
                                            <p:txEl>
                                              <p:pRg st="7" end="7"/>
                                            </p:txEl>
                                          </p:spTgt>
                                        </p:tgtEl>
                                        <p:attrNameLst>
                                          <p:attrName>style.visibility</p:attrName>
                                        </p:attrNameLst>
                                      </p:cBhvr>
                                      <p:to>
                                        <p:strVal val="visible"/>
                                      </p:to>
                                    </p:set>
                                    <p:animEffect transition="in" filter="barn(inVertical)">
                                      <p:cBhvr>
                                        <p:cTn id="69" dur="500"/>
                                        <p:tgtEl>
                                          <p:spTgt spid="5">
                                            <p:txEl>
                                              <p:pRg st="7" end="7"/>
                                            </p:txEl>
                                          </p:spTgt>
                                        </p:tgtEl>
                                      </p:cBhvr>
                                    </p:animEffect>
                                  </p:childTnLst>
                                </p:cTn>
                              </p:par>
                              <p:par>
                                <p:cTn id="70" presetID="16" presetClass="entr" presetSubtype="21" fill="hold" nodeType="withEffect">
                                  <p:stCondLst>
                                    <p:cond delay="0"/>
                                  </p:stCondLst>
                                  <p:childTnLst>
                                    <p:set>
                                      <p:cBhvr>
                                        <p:cTn id="71" dur="1" fill="hold">
                                          <p:stCondLst>
                                            <p:cond delay="0"/>
                                          </p:stCondLst>
                                        </p:cTn>
                                        <p:tgtEl>
                                          <p:spTgt spid="5">
                                            <p:txEl>
                                              <p:pRg st="8" end="8"/>
                                            </p:txEl>
                                          </p:spTgt>
                                        </p:tgtEl>
                                        <p:attrNameLst>
                                          <p:attrName>style.visibility</p:attrName>
                                        </p:attrNameLst>
                                      </p:cBhvr>
                                      <p:to>
                                        <p:strVal val="visible"/>
                                      </p:to>
                                    </p:set>
                                    <p:animEffect transition="in" filter="barn(inVertical)">
                                      <p:cBhvr>
                                        <p:cTn id="72" dur="500"/>
                                        <p:tgtEl>
                                          <p:spTgt spid="5">
                                            <p:txEl>
                                              <p:pRg st="8" end="8"/>
                                            </p:txEl>
                                          </p:spTgt>
                                        </p:tgtEl>
                                      </p:cBhvr>
                                    </p:animEffect>
                                  </p:childTnLst>
                                </p:cTn>
                              </p:par>
                              <p:par>
                                <p:cTn id="73" presetID="16" presetClass="entr" presetSubtype="21" fill="hold" nodeType="withEffect">
                                  <p:stCondLst>
                                    <p:cond delay="0"/>
                                  </p:stCondLst>
                                  <p:childTnLst>
                                    <p:set>
                                      <p:cBhvr>
                                        <p:cTn id="74" dur="1" fill="hold">
                                          <p:stCondLst>
                                            <p:cond delay="0"/>
                                          </p:stCondLst>
                                        </p:cTn>
                                        <p:tgtEl>
                                          <p:spTgt spid="5">
                                            <p:txEl>
                                              <p:pRg st="9" end="9"/>
                                            </p:txEl>
                                          </p:spTgt>
                                        </p:tgtEl>
                                        <p:attrNameLst>
                                          <p:attrName>style.visibility</p:attrName>
                                        </p:attrNameLst>
                                      </p:cBhvr>
                                      <p:to>
                                        <p:strVal val="visible"/>
                                      </p:to>
                                    </p:set>
                                    <p:animEffect transition="in" filter="barn(inVertical)">
                                      <p:cBhvr>
                                        <p:cTn id="75" dur="500"/>
                                        <p:tgtEl>
                                          <p:spTgt spid="5">
                                            <p:txEl>
                                              <p:pRg st="9" end="9"/>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18" presetClass="entr" presetSubtype="12" fill="hold" nodeType="clickEffect">
                                  <p:stCondLst>
                                    <p:cond delay="0"/>
                                  </p:stCondLst>
                                  <p:childTnLst>
                                    <p:set>
                                      <p:cBhvr>
                                        <p:cTn id="79" dur="1" fill="hold">
                                          <p:stCondLst>
                                            <p:cond delay="0"/>
                                          </p:stCondLst>
                                        </p:cTn>
                                        <p:tgtEl>
                                          <p:spTgt spid="5">
                                            <p:txEl>
                                              <p:pRg st="11" end="11"/>
                                            </p:txEl>
                                          </p:spTgt>
                                        </p:tgtEl>
                                        <p:attrNameLst>
                                          <p:attrName>style.visibility</p:attrName>
                                        </p:attrNameLst>
                                      </p:cBhvr>
                                      <p:to>
                                        <p:strVal val="visible"/>
                                      </p:to>
                                    </p:set>
                                    <p:animEffect transition="in" filter="strips(downLeft)">
                                      <p:cBhvr>
                                        <p:cTn id="80" dur="500"/>
                                        <p:tgtEl>
                                          <p:spTgt spid="5">
                                            <p:txEl>
                                              <p:pRg st="11" end="11"/>
                                            </p:txEl>
                                          </p:spTgt>
                                        </p:tgtEl>
                                      </p:cBhvr>
                                    </p:animEffect>
                                  </p:childTnLst>
                                </p:cTn>
                              </p:par>
                              <p:par>
                                <p:cTn id="81" presetID="18" presetClass="entr" presetSubtype="12" fill="hold" nodeType="withEffect">
                                  <p:stCondLst>
                                    <p:cond delay="0"/>
                                  </p:stCondLst>
                                  <p:childTnLst>
                                    <p:set>
                                      <p:cBhvr>
                                        <p:cTn id="82" dur="1" fill="hold">
                                          <p:stCondLst>
                                            <p:cond delay="0"/>
                                          </p:stCondLst>
                                        </p:cTn>
                                        <p:tgtEl>
                                          <p:spTgt spid="5">
                                            <p:txEl>
                                              <p:pRg st="12" end="12"/>
                                            </p:txEl>
                                          </p:spTgt>
                                        </p:tgtEl>
                                        <p:attrNameLst>
                                          <p:attrName>style.visibility</p:attrName>
                                        </p:attrNameLst>
                                      </p:cBhvr>
                                      <p:to>
                                        <p:strVal val="visible"/>
                                      </p:to>
                                    </p:set>
                                    <p:animEffect transition="in" filter="strips(downLeft)">
                                      <p:cBhvr>
                                        <p:cTn id="83" dur="500"/>
                                        <p:tgtEl>
                                          <p:spTgt spid="5">
                                            <p:txEl>
                                              <p:pRg st="12" end="12"/>
                                            </p:txEl>
                                          </p:spTgt>
                                        </p:tgtEl>
                                      </p:cBhvr>
                                    </p:animEffect>
                                  </p:childTnLst>
                                </p:cTn>
                              </p:par>
                              <p:par>
                                <p:cTn id="84" presetID="18" presetClass="entr" presetSubtype="12" fill="hold" nodeType="withEffect">
                                  <p:stCondLst>
                                    <p:cond delay="0"/>
                                  </p:stCondLst>
                                  <p:childTnLst>
                                    <p:set>
                                      <p:cBhvr>
                                        <p:cTn id="85" dur="1" fill="hold">
                                          <p:stCondLst>
                                            <p:cond delay="0"/>
                                          </p:stCondLst>
                                        </p:cTn>
                                        <p:tgtEl>
                                          <p:spTgt spid="5">
                                            <p:txEl>
                                              <p:pRg st="13" end="13"/>
                                            </p:txEl>
                                          </p:spTgt>
                                        </p:tgtEl>
                                        <p:attrNameLst>
                                          <p:attrName>style.visibility</p:attrName>
                                        </p:attrNameLst>
                                      </p:cBhvr>
                                      <p:to>
                                        <p:strVal val="visible"/>
                                      </p:to>
                                    </p:set>
                                    <p:animEffect transition="in" filter="strips(downLeft)">
                                      <p:cBhvr>
                                        <p:cTn id="86" dur="500"/>
                                        <p:tgtEl>
                                          <p:spTgt spid="5">
                                            <p:txEl>
                                              <p:pRg st="13" end="13"/>
                                            </p:txEl>
                                          </p:spTgt>
                                        </p:tgtEl>
                                      </p:cBhvr>
                                    </p:animEffect>
                                  </p:childTnLst>
                                </p:cTn>
                              </p:par>
                            </p:childTnLst>
                          </p:cTn>
                        </p:par>
                      </p:childTnLst>
                    </p:cTn>
                  </p:par>
                  <p:par>
                    <p:cTn id="87" fill="hold">
                      <p:stCondLst>
                        <p:cond delay="indefinite"/>
                      </p:stCondLst>
                      <p:childTnLst>
                        <p:par>
                          <p:cTn id="88" fill="hold">
                            <p:stCondLst>
                              <p:cond delay="0"/>
                            </p:stCondLst>
                            <p:childTnLst>
                              <p:par>
                                <p:cTn id="89" presetID="18" presetClass="entr" presetSubtype="12" fill="hold" nodeType="clickEffect">
                                  <p:stCondLst>
                                    <p:cond delay="0"/>
                                  </p:stCondLst>
                                  <p:childTnLst>
                                    <p:set>
                                      <p:cBhvr>
                                        <p:cTn id="90" dur="1" fill="hold">
                                          <p:stCondLst>
                                            <p:cond delay="0"/>
                                          </p:stCondLst>
                                        </p:cTn>
                                        <p:tgtEl>
                                          <p:spTgt spid="4">
                                            <p:txEl>
                                              <p:pRg st="15" end="15"/>
                                            </p:txEl>
                                          </p:spTgt>
                                        </p:tgtEl>
                                        <p:attrNameLst>
                                          <p:attrName>style.visibility</p:attrName>
                                        </p:attrNameLst>
                                      </p:cBhvr>
                                      <p:to>
                                        <p:strVal val="visible"/>
                                      </p:to>
                                    </p:set>
                                    <p:animEffect transition="in" filter="strips(downLeft)">
                                      <p:cBhvr>
                                        <p:cTn id="91" dur="500"/>
                                        <p:tgtEl>
                                          <p:spTgt spid="4">
                                            <p:txEl>
                                              <p:pRg st="15" end="15"/>
                                            </p:txEl>
                                          </p:spTgt>
                                        </p:tgtEl>
                                      </p:cBhvr>
                                    </p:animEffect>
                                  </p:childTnLst>
                                </p:cTn>
                              </p:par>
                            </p:childTnLst>
                          </p:cTn>
                        </p:par>
                      </p:childTnLst>
                    </p:cTn>
                  </p:par>
                  <p:par>
                    <p:cTn id="92" fill="hold">
                      <p:stCondLst>
                        <p:cond delay="indefinite"/>
                      </p:stCondLst>
                      <p:childTnLst>
                        <p:par>
                          <p:cTn id="93" fill="hold">
                            <p:stCondLst>
                              <p:cond delay="0"/>
                            </p:stCondLst>
                            <p:childTnLst>
                              <p:par>
                                <p:cTn id="94" presetID="18" presetClass="entr" presetSubtype="12" fill="hold" nodeType="clickEffect">
                                  <p:stCondLst>
                                    <p:cond delay="0"/>
                                  </p:stCondLst>
                                  <p:childTnLst>
                                    <p:set>
                                      <p:cBhvr>
                                        <p:cTn id="95" dur="1" fill="hold">
                                          <p:stCondLst>
                                            <p:cond delay="0"/>
                                          </p:stCondLst>
                                        </p:cTn>
                                        <p:tgtEl>
                                          <p:spTgt spid="5">
                                            <p:txEl>
                                              <p:pRg st="16" end="16"/>
                                            </p:txEl>
                                          </p:spTgt>
                                        </p:tgtEl>
                                        <p:attrNameLst>
                                          <p:attrName>style.visibility</p:attrName>
                                        </p:attrNameLst>
                                      </p:cBhvr>
                                      <p:to>
                                        <p:strVal val="visible"/>
                                      </p:to>
                                    </p:set>
                                    <p:animEffect transition="in" filter="strips(downLeft)">
                                      <p:cBhvr>
                                        <p:cTn id="96" dur="500"/>
                                        <p:tgtEl>
                                          <p:spTgt spid="5">
                                            <p:txEl>
                                              <p:pRg st="16" end="1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149ABC7-B604-9F6C-CF55-05D856713CE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0769" y="1379186"/>
            <a:ext cx="3624098" cy="447173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Slide Number Placeholder 1">
            <a:extLst>
              <a:ext uri="{FF2B5EF4-FFF2-40B4-BE49-F238E27FC236}">
                <a16:creationId xmlns:a16="http://schemas.microsoft.com/office/drawing/2014/main" id="{7C49B711-26DC-4FA0-9207-2D01C641C22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A3404E-108D-4C83-932E-0A353F71BD4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Date Placeholder 3">
            <a:extLst>
              <a:ext uri="{FF2B5EF4-FFF2-40B4-BE49-F238E27FC236}">
                <a16:creationId xmlns:a16="http://schemas.microsoft.com/office/drawing/2014/main" id="{866758F6-4C72-422D-BC2C-9212F7580878}"/>
              </a:ext>
            </a:extLst>
          </p:cNvPr>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B40D6F2-2912-4CAC-ADE2-FD9E875697CE}"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4">
            <a:extLst>
              <a:ext uri="{FF2B5EF4-FFF2-40B4-BE49-F238E27FC236}">
                <a16:creationId xmlns:a16="http://schemas.microsoft.com/office/drawing/2014/main" id="{07F1871B-D2B4-4590-AF59-7EC425F2E5EF}"/>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4A3404E-108D-4C83-932E-0A353F71BD4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graphicFrame>
        <p:nvGraphicFramePr>
          <p:cNvPr id="26" name="Table 25">
            <a:extLst>
              <a:ext uri="{FF2B5EF4-FFF2-40B4-BE49-F238E27FC236}">
                <a16:creationId xmlns:a16="http://schemas.microsoft.com/office/drawing/2014/main" id="{D4C05938-6C5F-4B64-AA2E-5A7A634AD7FD}"/>
              </a:ext>
            </a:extLst>
          </p:cNvPr>
          <p:cNvGraphicFramePr>
            <a:graphicFrameLocks noGrp="1"/>
          </p:cNvGraphicFramePr>
          <p:nvPr>
            <p:extLst>
              <p:ext uri="{D42A27DB-BD31-4B8C-83A1-F6EECF244321}">
                <p14:modId xmlns:p14="http://schemas.microsoft.com/office/powerpoint/2010/main" val="562553313"/>
              </p:ext>
            </p:extLst>
          </p:nvPr>
        </p:nvGraphicFramePr>
        <p:xfrm>
          <a:off x="396440" y="6205068"/>
          <a:ext cx="11096611" cy="365760"/>
        </p:xfrm>
        <a:graphic>
          <a:graphicData uri="http://schemas.openxmlformats.org/drawingml/2006/table">
            <a:tbl>
              <a:tblPr firstRow="1" bandRow="1">
                <a:tableStyleId>{5C22544A-7EE6-4342-B048-85BDC9FD1C3A}</a:tableStyleId>
              </a:tblPr>
              <a:tblGrid>
                <a:gridCol w="1658200">
                  <a:extLst>
                    <a:ext uri="{9D8B030D-6E8A-4147-A177-3AD203B41FA5}">
                      <a16:colId xmlns:a16="http://schemas.microsoft.com/office/drawing/2014/main" val="1313663337"/>
                    </a:ext>
                  </a:extLst>
                </a:gridCol>
                <a:gridCol w="1179598">
                  <a:extLst>
                    <a:ext uri="{9D8B030D-6E8A-4147-A177-3AD203B41FA5}">
                      <a16:colId xmlns:a16="http://schemas.microsoft.com/office/drawing/2014/main" val="3800853214"/>
                    </a:ext>
                  </a:extLst>
                </a:gridCol>
                <a:gridCol w="1283516">
                  <a:extLst>
                    <a:ext uri="{9D8B030D-6E8A-4147-A177-3AD203B41FA5}">
                      <a16:colId xmlns:a16="http://schemas.microsoft.com/office/drawing/2014/main" val="3938461194"/>
                    </a:ext>
                  </a:extLst>
                </a:gridCol>
                <a:gridCol w="1728132">
                  <a:extLst>
                    <a:ext uri="{9D8B030D-6E8A-4147-A177-3AD203B41FA5}">
                      <a16:colId xmlns:a16="http://schemas.microsoft.com/office/drawing/2014/main" val="1366231238"/>
                    </a:ext>
                  </a:extLst>
                </a:gridCol>
                <a:gridCol w="1728132">
                  <a:extLst>
                    <a:ext uri="{9D8B030D-6E8A-4147-A177-3AD203B41FA5}">
                      <a16:colId xmlns:a16="http://schemas.microsoft.com/office/drawing/2014/main" val="1021246174"/>
                    </a:ext>
                  </a:extLst>
                </a:gridCol>
                <a:gridCol w="1602297">
                  <a:extLst>
                    <a:ext uri="{9D8B030D-6E8A-4147-A177-3AD203B41FA5}">
                      <a16:colId xmlns:a16="http://schemas.microsoft.com/office/drawing/2014/main" val="3836519224"/>
                    </a:ext>
                  </a:extLst>
                </a:gridCol>
                <a:gridCol w="1916736">
                  <a:extLst>
                    <a:ext uri="{9D8B030D-6E8A-4147-A177-3AD203B41FA5}">
                      <a16:colId xmlns:a16="http://schemas.microsoft.com/office/drawing/2014/main" val="1157035733"/>
                    </a:ext>
                  </a:extLst>
                </a:gridCol>
              </a:tblGrid>
              <a:tr h="122543">
                <a:tc>
                  <a:txBody>
                    <a:bodyPr/>
                    <a:lstStyle/>
                    <a:p>
                      <a:pPr algn="ctr"/>
                      <a:r>
                        <a:rPr lang="vi-VN" sz="1800" dirty="0">
                          <a:solidFill>
                            <a:srgbClr val="002060"/>
                          </a:solidFill>
                          <a:latin typeface="+mn-lt"/>
                        </a:rPr>
                        <a:t>Điêu khắc</a:t>
                      </a:r>
                      <a:endParaRPr lang="en-US" sz="1800" dirty="0">
                        <a:solidFill>
                          <a:srgbClr val="002060"/>
                        </a:solidFill>
                        <a:latin typeface="+mn-lt"/>
                      </a:endParaRPr>
                    </a:p>
                  </a:txBody>
                  <a:tcPr>
                    <a:solidFill>
                      <a:schemeClr val="accent2">
                        <a:lumMod val="60000"/>
                        <a:lumOff val="40000"/>
                      </a:schemeClr>
                    </a:solidFill>
                  </a:tcPr>
                </a:tc>
                <a:tc>
                  <a:txBody>
                    <a:bodyPr/>
                    <a:lstStyle/>
                    <a:p>
                      <a:pPr algn="ctr"/>
                      <a:r>
                        <a:rPr lang="en-US" sz="1800" dirty="0">
                          <a:solidFill>
                            <a:srgbClr val="002060"/>
                          </a:solidFill>
                          <a:latin typeface="+mn-lt"/>
                        </a:rPr>
                        <a:t>VẼ</a:t>
                      </a:r>
                    </a:p>
                  </a:txBody>
                  <a:tcPr>
                    <a:solidFill>
                      <a:schemeClr val="accent2">
                        <a:lumMod val="60000"/>
                        <a:lumOff val="40000"/>
                      </a:schemeClr>
                    </a:solidFill>
                  </a:tcPr>
                </a:tc>
                <a:tc>
                  <a:txBody>
                    <a:bodyPr/>
                    <a:lstStyle/>
                    <a:p>
                      <a:pPr algn="ctr"/>
                      <a:r>
                        <a:rPr lang="en-US" sz="1800" dirty="0">
                          <a:solidFill>
                            <a:srgbClr val="002060"/>
                          </a:solidFill>
                          <a:latin typeface="+mn-lt"/>
                        </a:rPr>
                        <a:t>IN</a:t>
                      </a:r>
                    </a:p>
                  </a:txBody>
                  <a:tcPr>
                    <a:solidFill>
                      <a:schemeClr val="accent2">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solidFill>
                            <a:srgbClr val="002060"/>
                          </a:solidFill>
                          <a:latin typeface="+mn-lt"/>
                        </a:rPr>
                        <a:t>TK </a:t>
                      </a:r>
                      <a:r>
                        <a:rPr lang="en-US" sz="1800" dirty="0" err="1">
                          <a:solidFill>
                            <a:srgbClr val="002060"/>
                          </a:solidFill>
                          <a:latin typeface="+mn-lt"/>
                        </a:rPr>
                        <a:t>Thời</a:t>
                      </a:r>
                      <a:r>
                        <a:rPr lang="en-US" sz="1800" baseline="0" dirty="0">
                          <a:solidFill>
                            <a:srgbClr val="002060"/>
                          </a:solidFill>
                          <a:latin typeface="+mn-lt"/>
                        </a:rPr>
                        <a:t> </a:t>
                      </a:r>
                      <a:r>
                        <a:rPr lang="en-US" sz="1800" baseline="0" dirty="0" err="1">
                          <a:solidFill>
                            <a:srgbClr val="002060"/>
                          </a:solidFill>
                          <a:latin typeface="+mn-lt"/>
                        </a:rPr>
                        <a:t>trang</a:t>
                      </a:r>
                      <a:endParaRPr lang="en-US" sz="1800" dirty="0">
                        <a:solidFill>
                          <a:srgbClr val="002060"/>
                        </a:solidFill>
                        <a:latin typeface="+mn-lt"/>
                      </a:endParaRPr>
                    </a:p>
                  </a:txBody>
                  <a:tcPr>
                    <a:solidFill>
                      <a:srgbClr val="FFC000"/>
                    </a:solidFill>
                  </a:tcPr>
                </a:tc>
                <a:tc>
                  <a:txBody>
                    <a:bodyPr/>
                    <a:lstStyle/>
                    <a:p>
                      <a:pPr algn="ctr"/>
                      <a:r>
                        <a:rPr lang="en-US" sz="1800" dirty="0">
                          <a:solidFill>
                            <a:srgbClr val="002060"/>
                          </a:solidFill>
                          <a:latin typeface="+mn-lt"/>
                        </a:rPr>
                        <a:t>TK </a:t>
                      </a:r>
                      <a:r>
                        <a:rPr lang="en-US" sz="1800" baseline="0" dirty="0">
                          <a:solidFill>
                            <a:srgbClr val="002060"/>
                          </a:solidFill>
                          <a:latin typeface="+mn-lt"/>
                        </a:rPr>
                        <a:t> </a:t>
                      </a:r>
                      <a:r>
                        <a:rPr lang="en-US" sz="1800" baseline="0" dirty="0" err="1">
                          <a:solidFill>
                            <a:srgbClr val="002060"/>
                          </a:solidFill>
                          <a:latin typeface="+mn-lt"/>
                        </a:rPr>
                        <a:t>Công</a:t>
                      </a:r>
                      <a:r>
                        <a:rPr lang="en-US" sz="1800" baseline="0" dirty="0">
                          <a:solidFill>
                            <a:srgbClr val="002060"/>
                          </a:solidFill>
                          <a:latin typeface="+mn-lt"/>
                        </a:rPr>
                        <a:t> </a:t>
                      </a:r>
                      <a:r>
                        <a:rPr lang="en-US" sz="1800" baseline="0" dirty="0" err="1">
                          <a:solidFill>
                            <a:srgbClr val="002060"/>
                          </a:solidFill>
                          <a:latin typeface="+mn-lt"/>
                        </a:rPr>
                        <a:t>nghiệp</a:t>
                      </a:r>
                      <a:endParaRPr lang="en-US" sz="1800" dirty="0">
                        <a:solidFill>
                          <a:srgbClr val="002060"/>
                        </a:solidFill>
                        <a:latin typeface="+mn-lt"/>
                      </a:endParaRPr>
                    </a:p>
                  </a:txBody>
                  <a:tcPr>
                    <a:solidFill>
                      <a:srgbClr val="FFC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solidFill>
                            <a:srgbClr val="002060"/>
                          </a:solidFill>
                          <a:latin typeface="+mn-lt"/>
                        </a:rPr>
                        <a:t>TT</a:t>
                      </a:r>
                      <a:r>
                        <a:rPr lang="en-US" sz="1800" baseline="0" dirty="0">
                          <a:solidFill>
                            <a:srgbClr val="002060"/>
                          </a:solidFill>
                          <a:latin typeface="+mn-lt"/>
                        </a:rPr>
                        <a:t> </a:t>
                      </a:r>
                      <a:r>
                        <a:rPr lang="en-US" sz="1800" baseline="0" dirty="0" err="1">
                          <a:solidFill>
                            <a:srgbClr val="002060"/>
                          </a:solidFill>
                          <a:latin typeface="+mn-lt"/>
                        </a:rPr>
                        <a:t>ứng</a:t>
                      </a:r>
                      <a:r>
                        <a:rPr lang="en-US" sz="1800" baseline="0" dirty="0">
                          <a:solidFill>
                            <a:srgbClr val="002060"/>
                          </a:solidFill>
                          <a:latin typeface="+mn-lt"/>
                        </a:rPr>
                        <a:t> </a:t>
                      </a:r>
                      <a:r>
                        <a:rPr lang="en-US" sz="1800" baseline="0" dirty="0" err="1">
                          <a:solidFill>
                            <a:srgbClr val="002060"/>
                          </a:solidFill>
                          <a:latin typeface="+mn-lt"/>
                        </a:rPr>
                        <a:t>dụng</a:t>
                      </a:r>
                      <a:endParaRPr lang="en-US" sz="1800" dirty="0">
                        <a:solidFill>
                          <a:srgbClr val="002060"/>
                        </a:solidFill>
                        <a:latin typeface="+mn-lt"/>
                      </a:endParaRPr>
                    </a:p>
                  </a:txBody>
                  <a:tcPr>
                    <a:solidFill>
                      <a:srgbClr val="FFC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err="1">
                          <a:solidFill>
                            <a:srgbClr val="002060"/>
                          </a:solidFill>
                          <a:latin typeface="+mn-lt"/>
                        </a:rPr>
                        <a:t>Tích</a:t>
                      </a:r>
                      <a:r>
                        <a:rPr lang="en-US" sz="1800" baseline="0" dirty="0">
                          <a:solidFill>
                            <a:srgbClr val="002060"/>
                          </a:solidFill>
                          <a:latin typeface="+mn-lt"/>
                        </a:rPr>
                        <a:t> </a:t>
                      </a:r>
                      <a:r>
                        <a:rPr lang="en-US" sz="1800" baseline="0" dirty="0" err="1">
                          <a:solidFill>
                            <a:srgbClr val="002060"/>
                          </a:solidFill>
                          <a:latin typeface="+mn-lt"/>
                        </a:rPr>
                        <a:t>hợp</a:t>
                      </a:r>
                      <a:r>
                        <a:rPr lang="en-US" sz="1800" baseline="0" dirty="0">
                          <a:solidFill>
                            <a:srgbClr val="002060"/>
                          </a:solidFill>
                          <a:latin typeface="+mn-lt"/>
                        </a:rPr>
                        <a:t> LSMT</a:t>
                      </a:r>
                      <a:endParaRPr lang="en-US" sz="1800" dirty="0">
                        <a:solidFill>
                          <a:srgbClr val="002060"/>
                        </a:solidFill>
                        <a:latin typeface="+mn-lt"/>
                      </a:endParaRPr>
                    </a:p>
                  </a:txBody>
                  <a:tcPr>
                    <a:solidFill>
                      <a:schemeClr val="accent4">
                        <a:lumMod val="40000"/>
                        <a:lumOff val="60000"/>
                      </a:schemeClr>
                    </a:solidFill>
                  </a:tcPr>
                </a:tc>
                <a:extLst>
                  <a:ext uri="{0D108BD9-81ED-4DB2-BD59-A6C34878D82A}">
                    <a16:rowId xmlns:a16="http://schemas.microsoft.com/office/drawing/2014/main" val="1717872749"/>
                  </a:ext>
                </a:extLst>
              </a:tr>
            </a:tbl>
          </a:graphicData>
        </a:graphic>
      </p:graphicFrame>
      <p:sp>
        <p:nvSpPr>
          <p:cNvPr id="13" name="Rectangle 12">
            <a:extLst>
              <a:ext uri="{FF2B5EF4-FFF2-40B4-BE49-F238E27FC236}">
                <a16:creationId xmlns:a16="http://schemas.microsoft.com/office/drawing/2014/main" id="{1EA891B6-6DC8-49A6-BE00-7D96A4DF74A4}"/>
              </a:ext>
            </a:extLst>
          </p:cNvPr>
          <p:cNvSpPr/>
          <p:nvPr/>
        </p:nvSpPr>
        <p:spPr>
          <a:xfrm>
            <a:off x="3048000" y="547211"/>
            <a:ext cx="6096000" cy="400110"/>
          </a:xfrm>
          <a:prstGeom prst="rect">
            <a:avLst/>
          </a:prstGeom>
        </p:spPr>
        <p:txBody>
          <a:bodyPr>
            <a:spAutoFit/>
          </a:bodyPr>
          <a:lstStyle/>
          <a:p>
            <a:pPr algn="ctr"/>
            <a:r>
              <a:rPr lang="vi-VN" sz="2000" b="1" dirty="0">
                <a:solidFill>
                  <a:srgbClr val="7030A0"/>
                </a:solidFill>
                <a:latin typeface="Aaril"/>
              </a:rPr>
              <a:t>CÁC DẠNG BÀI VÀ HÌNH THỨC MĨ THUẬT TRONG SGK</a:t>
            </a:r>
            <a:endParaRPr lang="en-VN" sz="2000" b="1" dirty="0">
              <a:solidFill>
                <a:srgbClr val="7030A0"/>
              </a:solidFill>
              <a:latin typeface="Aaril"/>
            </a:endParaRPr>
          </a:p>
        </p:txBody>
      </p:sp>
      <p:pic>
        <p:nvPicPr>
          <p:cNvPr id="14" name="Picture 5" descr="C:\Users\DHNV1\Desktop\LogoChanTroi.jpg">
            <a:extLst>
              <a:ext uri="{FF2B5EF4-FFF2-40B4-BE49-F238E27FC236}">
                <a16:creationId xmlns:a16="http://schemas.microsoft.com/office/drawing/2014/main" id="{B4C6925B-E38F-DD4D-B3B9-9259C1231107}"/>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10366913" y="183151"/>
            <a:ext cx="1549784" cy="1498397"/>
          </a:xfrm>
          <a:prstGeom prst="rect">
            <a:avLst/>
          </a:prstGeom>
          <a:noFill/>
        </p:spPr>
      </p:pic>
      <p:pic>
        <p:nvPicPr>
          <p:cNvPr id="8" name="Picture 7">
            <a:extLst>
              <a:ext uri="{FF2B5EF4-FFF2-40B4-BE49-F238E27FC236}">
                <a16:creationId xmlns:a16="http://schemas.microsoft.com/office/drawing/2014/main" id="{48A07962-56EB-C78B-B09A-3B53DDB2909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801329" y="1410040"/>
            <a:ext cx="4437539" cy="447173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a:extLst>
              <a:ext uri="{FF2B5EF4-FFF2-40B4-BE49-F238E27FC236}">
                <a16:creationId xmlns:a16="http://schemas.microsoft.com/office/drawing/2014/main" id="{5F6D295B-8402-B4E2-8091-C0399138393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73569" y="1452294"/>
            <a:ext cx="4962388" cy="447173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14">
            <a:extLst>
              <a:ext uri="{FF2B5EF4-FFF2-40B4-BE49-F238E27FC236}">
                <a16:creationId xmlns:a16="http://schemas.microsoft.com/office/drawing/2014/main" id="{06AC2832-7776-83A5-17DE-CDA43771B9DA}"/>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6153849" y="1450786"/>
            <a:ext cx="4779137" cy="452624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Picture 16">
            <a:extLst>
              <a:ext uri="{FF2B5EF4-FFF2-40B4-BE49-F238E27FC236}">
                <a16:creationId xmlns:a16="http://schemas.microsoft.com/office/drawing/2014/main" id="{AF7BF649-0825-EAB3-6CFF-6889BDC5E02F}"/>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67478" y="1352120"/>
            <a:ext cx="4789992" cy="44874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9" name="Picture 18">
            <a:extLst>
              <a:ext uri="{FF2B5EF4-FFF2-40B4-BE49-F238E27FC236}">
                <a16:creationId xmlns:a16="http://schemas.microsoft.com/office/drawing/2014/main" id="{86051381-E664-5536-FE14-2D24E635C37B}"/>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4853464" y="1334981"/>
            <a:ext cx="4732463" cy="454679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a:extLst>
              <a:ext uri="{FF2B5EF4-FFF2-40B4-BE49-F238E27FC236}">
                <a16:creationId xmlns:a16="http://schemas.microsoft.com/office/drawing/2014/main" id="{18291EF9-195B-CD4B-AF07-D37C306FA6F9}"/>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7791439" y="1379186"/>
            <a:ext cx="4369963" cy="4621497"/>
          </a:xfrm>
          <a:prstGeom prst="rect">
            <a:avLst/>
          </a:prstGeom>
        </p:spPr>
      </p:pic>
    </p:spTree>
    <p:extLst>
      <p:ext uri="{BB962C8B-B14F-4D97-AF65-F5344CB8AC3E}">
        <p14:creationId xmlns:p14="http://schemas.microsoft.com/office/powerpoint/2010/main" val="3665701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additive="base">
                                        <p:cTn id="37" dur="500" fill="hold"/>
                                        <p:tgtEl>
                                          <p:spTgt spid="19"/>
                                        </p:tgtEl>
                                        <p:attrNameLst>
                                          <p:attrName>ppt_x</p:attrName>
                                        </p:attrNameLst>
                                      </p:cBhvr>
                                      <p:tavLst>
                                        <p:tav tm="0">
                                          <p:val>
                                            <p:strVal val="#ppt_x"/>
                                          </p:val>
                                        </p:tav>
                                        <p:tav tm="100000">
                                          <p:val>
                                            <p:strVal val="#ppt_x"/>
                                          </p:val>
                                        </p:tav>
                                      </p:tavLst>
                                    </p:anim>
                                    <p:anim calcmode="lin" valueType="num">
                                      <p:cBhvr additive="base">
                                        <p:cTn id="3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500" fill="hold"/>
                                        <p:tgtEl>
                                          <p:spTgt spid="10"/>
                                        </p:tgtEl>
                                        <p:attrNameLst>
                                          <p:attrName>ppt_x</p:attrName>
                                        </p:attrNameLst>
                                      </p:cBhvr>
                                      <p:tavLst>
                                        <p:tav tm="0">
                                          <p:val>
                                            <p:strVal val="#ppt_x"/>
                                          </p:val>
                                        </p:tav>
                                        <p:tav tm="100000">
                                          <p:val>
                                            <p:strVal val="#ppt_x"/>
                                          </p:val>
                                        </p:tav>
                                      </p:tavLst>
                                    </p:anim>
                                    <p:anim calcmode="lin" valueType="num">
                                      <p:cBhvr additive="base">
                                        <p:cTn id="4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7AC68B7-9CC9-4E3B-8A11-8D9D7375AE76}"/>
              </a:ext>
            </a:extLst>
          </p:cNvPr>
          <p:cNvSpPr>
            <a:spLocks noGrp="1"/>
          </p:cNvSpPr>
          <p:nvPr>
            <p:ph type="sldNum" sz="quarter" idx="12"/>
          </p:nvPr>
        </p:nvSpPr>
        <p:spPr/>
        <p:txBody>
          <a:bodyPr/>
          <a:lstStyle/>
          <a:p>
            <a:fld id="{74A3404E-108D-4C83-932E-0A353F71BD4D}" type="slidenum">
              <a:rPr lang="en-US" smtClean="0"/>
              <a:t>12</a:t>
            </a:fld>
            <a:endParaRPr lang="en-US"/>
          </a:p>
        </p:txBody>
      </p:sp>
      <p:sp>
        <p:nvSpPr>
          <p:cNvPr id="4" name="Date Placeholder 1">
            <a:extLst>
              <a:ext uri="{FF2B5EF4-FFF2-40B4-BE49-F238E27FC236}">
                <a16:creationId xmlns:a16="http://schemas.microsoft.com/office/drawing/2014/main" id="{164B810A-86DB-425D-A3CA-AA466DF83440}"/>
              </a:ext>
            </a:extLst>
          </p:cNvPr>
          <p:cNvSpPr>
            <a:spLocks noGrp="1"/>
          </p:cNvSpPr>
          <p:nvPr>
            <p:ph type="dt" sz="half" idx="10"/>
          </p:nvPr>
        </p:nvSpPr>
        <p:spPr>
          <a:xfrm>
            <a:off x="838200" y="6356350"/>
            <a:ext cx="2743200" cy="365125"/>
          </a:xfrm>
        </p:spPr>
        <p:txBody>
          <a:bodyPr/>
          <a:lstStyle/>
          <a:p>
            <a:fld id="{C912CCA3-E16E-4AF9-97D6-C84FC9FEE4E6}" type="datetime1">
              <a:rPr lang="en-US" smtClean="0"/>
              <a:t>5/18/2023</a:t>
            </a:fld>
            <a:endParaRPr lang="en-US"/>
          </a:p>
        </p:txBody>
      </p:sp>
      <p:sp>
        <p:nvSpPr>
          <p:cNvPr id="5" name="Slide Number Placeholder 9">
            <a:extLst>
              <a:ext uri="{FF2B5EF4-FFF2-40B4-BE49-F238E27FC236}">
                <a16:creationId xmlns:a16="http://schemas.microsoft.com/office/drawing/2014/main" id="{56ADB272-7256-4EF3-B468-5E7D1F97ED0D}"/>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A3404E-108D-4C83-932E-0A353F71BD4D}" type="slidenum">
              <a:rPr lang="en-US" smtClean="0"/>
              <a:pPr/>
              <a:t>12</a:t>
            </a:fld>
            <a:endParaRPr lang="en-US"/>
          </a:p>
        </p:txBody>
      </p:sp>
      <p:sp>
        <p:nvSpPr>
          <p:cNvPr id="6" name="Content Placeholder 2">
            <a:extLst>
              <a:ext uri="{FF2B5EF4-FFF2-40B4-BE49-F238E27FC236}">
                <a16:creationId xmlns:a16="http://schemas.microsoft.com/office/drawing/2014/main" id="{9AC0AC67-C91E-474D-8A04-7B8029FA57C7}"/>
              </a:ext>
            </a:extLst>
          </p:cNvPr>
          <p:cNvSpPr txBox="1">
            <a:spLocks/>
          </p:cNvSpPr>
          <p:nvPr/>
        </p:nvSpPr>
        <p:spPr>
          <a:xfrm>
            <a:off x="1376867" y="1842664"/>
            <a:ext cx="9438265" cy="4197651"/>
          </a:xfrm>
          <a:prstGeom prst="rect">
            <a:avLst/>
          </a:prstGeom>
        </p:spPr>
        <p:txBody>
          <a:bodyPr vert="horz" lIns="91440" tIns="45720" rIns="91440" bIns="45720" rtlCol="0" anchor="ctr">
            <a:normAutofit fontScale="92500" lnSpcReduction="10000"/>
          </a:bodyPr>
          <a:lstStyle>
            <a:lvl1pPr marL="0" indent="0" algn="l" defTabSz="914400" rtl="0" eaLnBrk="1" latinLnBrk="0" hangingPunct="1">
              <a:lnSpc>
                <a:spcPct val="120000"/>
              </a:lnSpc>
              <a:spcBef>
                <a:spcPts val="1000"/>
              </a:spcBef>
              <a:buFont typeface="Wingdings" panose="05000000000000000000" pitchFamily="2" charset="2"/>
              <a:buNone/>
              <a:defRPr sz="2000" b="1" i="1" kern="1200" cap="all" baseline="0">
                <a:solidFill>
                  <a:schemeClr val="tx1">
                    <a:tint val="75000"/>
                  </a:schemeClr>
                </a:solidFill>
                <a:latin typeface="Myriad Pro" panose="020B0503030403020204" pitchFamily="34" charset="0"/>
                <a:ea typeface="+mn-ea"/>
                <a:cs typeface="+mn-cs"/>
              </a:defRPr>
            </a:lvl1pPr>
            <a:lvl2pPr marL="457200" indent="0" algn="l" defTabSz="914400" rtl="0" eaLnBrk="1" latinLnBrk="0" hangingPunct="1">
              <a:lnSpc>
                <a:spcPct val="120000"/>
              </a:lnSpc>
              <a:spcBef>
                <a:spcPts val="500"/>
              </a:spcBef>
              <a:buFont typeface="Wingdings" panose="05000000000000000000" pitchFamily="2" charset="2"/>
              <a:buNone/>
              <a:defRPr sz="2000" kern="1200">
                <a:solidFill>
                  <a:schemeClr val="tx1">
                    <a:tint val="75000"/>
                  </a:schemeClr>
                </a:solidFill>
                <a:latin typeface="Myriad Pro" panose="020B0503030403020204" pitchFamily="34" charset="0"/>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1800" kern="1200">
                <a:solidFill>
                  <a:schemeClr val="tx1">
                    <a:tint val="75000"/>
                  </a:schemeClr>
                </a:solidFill>
                <a:latin typeface="Myriad Pro" panose="020B0503030403020204" pitchFamily="34" charset="0"/>
                <a:ea typeface="+mn-ea"/>
                <a:cs typeface="+mn-cs"/>
              </a:defRPr>
            </a:lvl3pPr>
            <a:lvl4pPr marL="1371600" indent="0" algn="l" defTabSz="914400" rtl="0" eaLnBrk="1" latinLnBrk="0" hangingPunct="1">
              <a:lnSpc>
                <a:spcPct val="120000"/>
              </a:lnSpc>
              <a:spcBef>
                <a:spcPts val="500"/>
              </a:spcBef>
              <a:buFont typeface="Arial" panose="020B0604020202020204" pitchFamily="34" charset="0"/>
              <a:buNone/>
              <a:defRPr sz="1600" kern="1200">
                <a:solidFill>
                  <a:schemeClr val="tx1">
                    <a:tint val="75000"/>
                  </a:schemeClr>
                </a:solidFill>
                <a:latin typeface="Myriad Pro" panose="020B0503030403020204" pitchFamily="34" charset="0"/>
                <a:ea typeface="+mn-ea"/>
                <a:cs typeface="+mn-cs"/>
              </a:defRPr>
            </a:lvl4pPr>
            <a:lvl5pPr marL="1828800" indent="0" algn="l" defTabSz="914400" rtl="0" eaLnBrk="1" latinLnBrk="0" hangingPunct="1">
              <a:lnSpc>
                <a:spcPct val="120000"/>
              </a:lnSpc>
              <a:spcBef>
                <a:spcPts val="500"/>
              </a:spcBef>
              <a:buFont typeface="Arial" panose="020B0604020202020204" pitchFamily="34" charset="0"/>
              <a:buNone/>
              <a:defRPr sz="1600" kern="1200">
                <a:solidFill>
                  <a:schemeClr val="tx1">
                    <a:tint val="75000"/>
                  </a:schemeClr>
                </a:solidFill>
                <a:latin typeface="Myriad Pro" panose="020B0503030403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342900" indent="-342900" algn="just">
              <a:lnSpc>
                <a:spcPct val="150000"/>
              </a:lnSpc>
              <a:buFont typeface="Wingdings" panose="05000000000000000000" pitchFamily="2" charset="2"/>
              <a:buChar char="v"/>
            </a:pPr>
            <a:r>
              <a:rPr lang="en-US" sz="2400" i="0" cap="none" dirty="0" err="1">
                <a:solidFill>
                  <a:srgbClr val="002060"/>
                </a:solidFill>
                <a:latin typeface="Aaril"/>
              </a:rPr>
              <a:t>Bài</a:t>
            </a:r>
            <a:r>
              <a:rPr lang="en-US" sz="2400" i="0" cap="none" dirty="0">
                <a:solidFill>
                  <a:srgbClr val="002060"/>
                </a:solidFill>
                <a:latin typeface="Aaril"/>
              </a:rPr>
              <a:t> </a:t>
            </a:r>
            <a:r>
              <a:rPr lang="en-US" sz="2400" i="0" cap="none" dirty="0" err="1">
                <a:solidFill>
                  <a:srgbClr val="002060"/>
                </a:solidFill>
                <a:latin typeface="Aaril"/>
              </a:rPr>
              <a:t>học</a:t>
            </a:r>
            <a:r>
              <a:rPr lang="en-US" sz="2400" i="0" cap="none" dirty="0">
                <a:solidFill>
                  <a:srgbClr val="002060"/>
                </a:solidFill>
                <a:latin typeface="Aaril"/>
              </a:rPr>
              <a:t> </a:t>
            </a:r>
            <a:r>
              <a:rPr lang="en-US" sz="2400" i="0" cap="none" dirty="0" err="1">
                <a:solidFill>
                  <a:srgbClr val="002060"/>
                </a:solidFill>
                <a:latin typeface="Aaril"/>
              </a:rPr>
              <a:t>có</a:t>
            </a:r>
            <a:r>
              <a:rPr lang="en-US" sz="2400" i="0" cap="none" dirty="0">
                <a:solidFill>
                  <a:srgbClr val="002060"/>
                </a:solidFill>
                <a:latin typeface="Aaril"/>
              </a:rPr>
              <a:t> </a:t>
            </a:r>
            <a:r>
              <a:rPr lang="en-US" sz="2400" i="0" cap="none" dirty="0" err="1">
                <a:solidFill>
                  <a:srgbClr val="002060"/>
                </a:solidFill>
                <a:latin typeface="Aaril"/>
              </a:rPr>
              <a:t>tính</a:t>
            </a:r>
            <a:r>
              <a:rPr lang="en-US" sz="2400" i="0" cap="none" dirty="0">
                <a:solidFill>
                  <a:srgbClr val="002060"/>
                </a:solidFill>
                <a:latin typeface="Aaril"/>
              </a:rPr>
              <a:t> </a:t>
            </a:r>
            <a:r>
              <a:rPr lang="en-US" sz="2400" i="0" cap="none" dirty="0" err="1">
                <a:solidFill>
                  <a:srgbClr val="002060"/>
                </a:solidFill>
                <a:latin typeface="Aaril"/>
              </a:rPr>
              <a:t>liên</a:t>
            </a:r>
            <a:r>
              <a:rPr lang="en-US" sz="2400" i="0" cap="none" dirty="0">
                <a:solidFill>
                  <a:srgbClr val="002060"/>
                </a:solidFill>
                <a:latin typeface="Aaril"/>
              </a:rPr>
              <a:t> </a:t>
            </a:r>
            <a:r>
              <a:rPr lang="en-US" sz="2400" i="0" cap="none" dirty="0" err="1">
                <a:solidFill>
                  <a:srgbClr val="002060"/>
                </a:solidFill>
                <a:latin typeface="Aaril"/>
              </a:rPr>
              <a:t>kết</a:t>
            </a:r>
            <a:r>
              <a:rPr lang="en-US" sz="2400" i="0" cap="none" dirty="0">
                <a:solidFill>
                  <a:srgbClr val="002060"/>
                </a:solidFill>
                <a:latin typeface="Aaril"/>
              </a:rPr>
              <a:t>, </a:t>
            </a:r>
            <a:r>
              <a:rPr lang="en-US" sz="2400" i="0" cap="none" dirty="0" err="1">
                <a:solidFill>
                  <a:srgbClr val="002060"/>
                </a:solidFill>
                <a:latin typeface="Aaril"/>
              </a:rPr>
              <a:t>hệ</a:t>
            </a:r>
            <a:r>
              <a:rPr lang="en-US" sz="2400" i="0" cap="none" dirty="0">
                <a:solidFill>
                  <a:srgbClr val="002060"/>
                </a:solidFill>
                <a:latin typeface="Aaril"/>
              </a:rPr>
              <a:t> </a:t>
            </a:r>
            <a:r>
              <a:rPr lang="en-US" sz="2400" i="0" cap="none" dirty="0" err="1">
                <a:solidFill>
                  <a:srgbClr val="002060"/>
                </a:solidFill>
                <a:latin typeface="Aaril"/>
              </a:rPr>
              <a:t>thống</a:t>
            </a:r>
            <a:endParaRPr lang="en-US" sz="2400" i="0" cap="none" dirty="0">
              <a:solidFill>
                <a:srgbClr val="002060"/>
              </a:solidFill>
              <a:latin typeface="Aaril"/>
            </a:endParaRPr>
          </a:p>
          <a:p>
            <a:pPr marL="342900" indent="-342900" algn="just">
              <a:lnSpc>
                <a:spcPct val="150000"/>
              </a:lnSpc>
              <a:buFont typeface="Wingdings" panose="05000000000000000000" pitchFamily="2" charset="2"/>
              <a:buChar char="v"/>
            </a:pPr>
            <a:r>
              <a:rPr lang="vi-VN" sz="2400" i="0" cap="none" dirty="0">
                <a:solidFill>
                  <a:srgbClr val="002060"/>
                </a:solidFill>
                <a:latin typeface="Aaril"/>
              </a:rPr>
              <a:t>Đa dạng các hình thức mĩ thuật và chất liệu tạo hình trong mỗi chủ đề.</a:t>
            </a:r>
          </a:p>
          <a:p>
            <a:pPr marL="342900" indent="-342900" algn="just">
              <a:lnSpc>
                <a:spcPct val="150000"/>
              </a:lnSpc>
              <a:buFont typeface="Wingdings" panose="05000000000000000000" pitchFamily="2" charset="2"/>
              <a:buChar char="v"/>
            </a:pPr>
            <a:r>
              <a:rPr lang="vi-VN" sz="2400" i="0" cap="none" dirty="0">
                <a:solidFill>
                  <a:srgbClr val="002060"/>
                </a:solidFill>
                <a:latin typeface="Aaril"/>
              </a:rPr>
              <a:t>Thuận tiện cho việc tích hợp và kết nối với văn hoá địa phương</a:t>
            </a:r>
          </a:p>
          <a:p>
            <a:pPr marL="342900" indent="-342900" algn="just">
              <a:lnSpc>
                <a:spcPct val="150000"/>
              </a:lnSpc>
              <a:buFont typeface="Wingdings" panose="05000000000000000000" pitchFamily="2" charset="2"/>
              <a:buChar char="v"/>
            </a:pPr>
            <a:r>
              <a:rPr lang="en-US" sz="2400" i="0" cap="none" dirty="0" err="1">
                <a:solidFill>
                  <a:srgbClr val="002060"/>
                </a:solidFill>
                <a:latin typeface="Calibri" panose="020F0502020204030204"/>
                <a:cs typeface="Arial" panose="020B0604020202020204" pitchFamily="34" charset="0"/>
              </a:rPr>
              <a:t>Nhận</a:t>
            </a:r>
            <a:r>
              <a:rPr lang="en-US" sz="2400" i="0" cap="none" dirty="0">
                <a:solidFill>
                  <a:srgbClr val="002060"/>
                </a:solidFill>
                <a:latin typeface="Calibri" panose="020F0502020204030204"/>
                <a:cs typeface="Arial" panose="020B0604020202020204" pitchFamily="34" charset="0"/>
              </a:rPr>
              <a:t> </a:t>
            </a:r>
            <a:r>
              <a:rPr lang="en-US" sz="2400" i="0" cap="none" dirty="0" err="1">
                <a:solidFill>
                  <a:srgbClr val="002060"/>
                </a:solidFill>
                <a:latin typeface="Calibri" panose="020F0502020204030204"/>
                <a:cs typeface="Arial" panose="020B0604020202020204" pitchFamily="34" charset="0"/>
              </a:rPr>
              <a:t>biết</a:t>
            </a:r>
            <a:r>
              <a:rPr lang="en-US" sz="2400" i="0" cap="none" dirty="0">
                <a:solidFill>
                  <a:srgbClr val="002060"/>
                </a:solidFill>
                <a:latin typeface="Calibri" panose="020F0502020204030204"/>
                <a:cs typeface="Arial" panose="020B0604020202020204" pitchFamily="34" charset="0"/>
              </a:rPr>
              <a:t> </a:t>
            </a:r>
            <a:r>
              <a:rPr lang="en-US" sz="2400" i="0" cap="none" dirty="0" err="1">
                <a:solidFill>
                  <a:srgbClr val="002060"/>
                </a:solidFill>
                <a:latin typeface="Calibri" panose="020F0502020204030204"/>
                <a:cs typeface="Arial" panose="020B0604020202020204" pitchFamily="34" charset="0"/>
              </a:rPr>
              <a:t>tinh</a:t>
            </a:r>
            <a:r>
              <a:rPr lang="en-US" sz="2400" i="0" cap="none" dirty="0">
                <a:solidFill>
                  <a:srgbClr val="002060"/>
                </a:solidFill>
                <a:latin typeface="Calibri" panose="020F0502020204030204"/>
                <a:cs typeface="Arial" panose="020B0604020202020204" pitchFamily="34" charset="0"/>
              </a:rPr>
              <a:t> </a:t>
            </a:r>
            <a:r>
              <a:rPr lang="en-US" sz="2400" i="0" cap="none" dirty="0" err="1">
                <a:solidFill>
                  <a:srgbClr val="002060"/>
                </a:solidFill>
                <a:latin typeface="Calibri" panose="020F0502020204030204"/>
                <a:cs typeface="Arial" panose="020B0604020202020204" pitchFamily="34" charset="0"/>
              </a:rPr>
              <a:t>hoa</a:t>
            </a:r>
            <a:r>
              <a:rPr lang="en-US" sz="2400" i="0" cap="none" dirty="0">
                <a:solidFill>
                  <a:srgbClr val="002060"/>
                </a:solidFill>
                <a:latin typeface="Calibri" panose="020F0502020204030204"/>
                <a:cs typeface="Arial" panose="020B0604020202020204" pitchFamily="34" charset="0"/>
              </a:rPr>
              <a:t> </a:t>
            </a:r>
            <a:r>
              <a:rPr lang="en-US" sz="2400" i="0" cap="none" dirty="0" err="1">
                <a:solidFill>
                  <a:srgbClr val="002060"/>
                </a:solidFill>
                <a:latin typeface="Calibri" panose="020F0502020204030204"/>
                <a:cs typeface="Arial" panose="020B0604020202020204" pitchFamily="34" charset="0"/>
              </a:rPr>
              <a:t>nghệ</a:t>
            </a:r>
            <a:r>
              <a:rPr lang="en-US" sz="2400" i="0" cap="none" dirty="0">
                <a:solidFill>
                  <a:srgbClr val="002060"/>
                </a:solidFill>
                <a:latin typeface="Calibri" panose="020F0502020204030204"/>
                <a:cs typeface="Arial" panose="020B0604020202020204" pitchFamily="34" charset="0"/>
              </a:rPr>
              <a:t> </a:t>
            </a:r>
            <a:r>
              <a:rPr lang="en-US" sz="2400" i="0" cap="none" dirty="0" err="1">
                <a:solidFill>
                  <a:srgbClr val="002060"/>
                </a:solidFill>
                <a:latin typeface="Calibri" panose="020F0502020204030204"/>
                <a:cs typeface="Arial" panose="020B0604020202020204" pitchFamily="34" charset="0"/>
              </a:rPr>
              <a:t>thuật</a:t>
            </a:r>
            <a:r>
              <a:rPr lang="en-US" sz="2400" i="0" cap="none" dirty="0">
                <a:solidFill>
                  <a:srgbClr val="002060"/>
                </a:solidFill>
                <a:latin typeface="Calibri" panose="020F0502020204030204"/>
                <a:cs typeface="Arial" panose="020B0604020202020204" pitchFamily="34" charset="0"/>
              </a:rPr>
              <a:t> </a:t>
            </a:r>
            <a:r>
              <a:rPr lang="en-US" sz="2400" i="0" cap="none" dirty="0" err="1">
                <a:solidFill>
                  <a:srgbClr val="002060"/>
                </a:solidFill>
                <a:latin typeface="Calibri" panose="020F0502020204030204"/>
                <a:cs typeface="Arial" panose="020B0604020202020204" pitchFamily="34" charset="0"/>
              </a:rPr>
              <a:t>thế</a:t>
            </a:r>
            <a:r>
              <a:rPr lang="en-US" sz="2400" i="0" cap="none" dirty="0">
                <a:solidFill>
                  <a:srgbClr val="002060"/>
                </a:solidFill>
                <a:latin typeface="Calibri" panose="020F0502020204030204"/>
                <a:cs typeface="Arial" panose="020B0604020202020204" pitchFamily="34" charset="0"/>
              </a:rPr>
              <a:t> </a:t>
            </a:r>
            <a:r>
              <a:rPr lang="en-US" sz="2400" i="0" cap="none" dirty="0" err="1">
                <a:solidFill>
                  <a:srgbClr val="002060"/>
                </a:solidFill>
                <a:latin typeface="Calibri" panose="020F0502020204030204"/>
                <a:cs typeface="Arial" panose="020B0604020202020204" pitchFamily="34" charset="0"/>
              </a:rPr>
              <a:t>giới</a:t>
            </a:r>
            <a:r>
              <a:rPr lang="en-US" sz="2400" i="0" cap="none" dirty="0">
                <a:solidFill>
                  <a:srgbClr val="002060"/>
                </a:solidFill>
                <a:latin typeface="Calibri" panose="020F0502020204030204"/>
                <a:cs typeface="Arial" panose="020B0604020202020204" pitchFamily="34" charset="0"/>
              </a:rPr>
              <a:t> </a:t>
            </a:r>
            <a:r>
              <a:rPr lang="en-US" sz="2400" i="0" cap="none" dirty="0" err="1">
                <a:solidFill>
                  <a:srgbClr val="002060"/>
                </a:solidFill>
                <a:latin typeface="Calibri" panose="020F0502020204030204"/>
                <a:cs typeface="Arial" panose="020B0604020202020204" pitchFamily="34" charset="0"/>
              </a:rPr>
              <a:t>và</a:t>
            </a:r>
            <a:r>
              <a:rPr lang="en-US" sz="2400" i="0" cap="none" dirty="0">
                <a:solidFill>
                  <a:srgbClr val="002060"/>
                </a:solidFill>
                <a:latin typeface="Calibri" panose="020F0502020204030204"/>
                <a:cs typeface="Arial" panose="020B0604020202020204" pitchFamily="34" charset="0"/>
              </a:rPr>
              <a:t> </a:t>
            </a:r>
            <a:r>
              <a:rPr lang="en-US" sz="2400" i="0" cap="none" dirty="0" err="1">
                <a:solidFill>
                  <a:srgbClr val="002060"/>
                </a:solidFill>
                <a:latin typeface="Calibri" panose="020F0502020204030204"/>
                <a:cs typeface="Arial" panose="020B0604020202020204" pitchFamily="34" charset="0"/>
              </a:rPr>
              <a:t>Việt</a:t>
            </a:r>
            <a:r>
              <a:rPr lang="en-US" sz="2400" i="0" cap="none" dirty="0">
                <a:solidFill>
                  <a:srgbClr val="002060"/>
                </a:solidFill>
                <a:latin typeface="Calibri" panose="020F0502020204030204"/>
                <a:cs typeface="Arial" panose="020B0604020202020204" pitchFamily="34" charset="0"/>
              </a:rPr>
              <a:t> Nam qua </a:t>
            </a:r>
            <a:r>
              <a:rPr lang="en-US" sz="2400" i="0" cap="none" dirty="0" err="1">
                <a:solidFill>
                  <a:srgbClr val="002060"/>
                </a:solidFill>
                <a:latin typeface="Calibri" panose="020F0502020204030204"/>
                <a:cs typeface="Arial" panose="020B0604020202020204" pitchFamily="34" charset="0"/>
              </a:rPr>
              <a:t>hoạt</a:t>
            </a:r>
            <a:r>
              <a:rPr lang="en-US" sz="2400" i="0" cap="none" dirty="0">
                <a:solidFill>
                  <a:srgbClr val="002060"/>
                </a:solidFill>
                <a:latin typeface="Calibri" panose="020F0502020204030204"/>
                <a:cs typeface="Arial" panose="020B0604020202020204" pitchFamily="34" charset="0"/>
              </a:rPr>
              <a:t> </a:t>
            </a:r>
            <a:r>
              <a:rPr lang="en-US" sz="2400" i="0" cap="none" dirty="0" err="1">
                <a:solidFill>
                  <a:srgbClr val="002060"/>
                </a:solidFill>
                <a:latin typeface="Calibri" panose="020F0502020204030204"/>
                <a:cs typeface="Arial" panose="020B0604020202020204" pitchFamily="34" charset="0"/>
              </a:rPr>
              <a:t>động</a:t>
            </a:r>
            <a:r>
              <a:rPr lang="en-US" sz="2400" i="0" cap="none" dirty="0">
                <a:solidFill>
                  <a:srgbClr val="002060"/>
                </a:solidFill>
                <a:latin typeface="Calibri" panose="020F0502020204030204"/>
                <a:cs typeface="Arial" panose="020B0604020202020204" pitchFamily="34" charset="0"/>
              </a:rPr>
              <a:t> MT</a:t>
            </a:r>
          </a:p>
          <a:p>
            <a:pPr marL="342900" indent="-342900" algn="just">
              <a:lnSpc>
                <a:spcPct val="150000"/>
              </a:lnSpc>
              <a:buFont typeface="Wingdings" panose="05000000000000000000" pitchFamily="2" charset="2"/>
              <a:buChar char="v"/>
            </a:pPr>
            <a:r>
              <a:rPr lang="en-US" sz="2400" i="0" cap="none" dirty="0" err="1">
                <a:solidFill>
                  <a:srgbClr val="002060"/>
                </a:solidFill>
                <a:latin typeface="Calibri" panose="020F0502020204030204"/>
                <a:cs typeface="Arial" panose="020B0604020202020204" pitchFamily="34" charset="0"/>
              </a:rPr>
              <a:t>Kết</a:t>
            </a:r>
            <a:r>
              <a:rPr lang="en-US" sz="2400" i="0" cap="none" dirty="0">
                <a:solidFill>
                  <a:srgbClr val="002060"/>
                </a:solidFill>
                <a:latin typeface="Calibri" panose="020F0502020204030204"/>
                <a:cs typeface="Arial" panose="020B0604020202020204" pitchFamily="34" charset="0"/>
              </a:rPr>
              <a:t> </a:t>
            </a:r>
            <a:r>
              <a:rPr lang="en-US" sz="2400" i="0" cap="none" dirty="0" err="1">
                <a:solidFill>
                  <a:srgbClr val="002060"/>
                </a:solidFill>
                <a:latin typeface="Calibri" panose="020F0502020204030204"/>
                <a:cs typeface="Arial" panose="020B0604020202020204" pitchFamily="34" charset="0"/>
              </a:rPr>
              <a:t>nối</a:t>
            </a:r>
            <a:r>
              <a:rPr lang="en-US" sz="2400" i="0" cap="none" dirty="0">
                <a:solidFill>
                  <a:srgbClr val="002060"/>
                </a:solidFill>
                <a:latin typeface="Calibri" panose="020F0502020204030204"/>
                <a:cs typeface="Arial" panose="020B0604020202020204" pitchFamily="34" charset="0"/>
              </a:rPr>
              <a:t> </a:t>
            </a:r>
            <a:r>
              <a:rPr lang="en-US" sz="2400" i="0" cap="none" dirty="0" err="1">
                <a:solidFill>
                  <a:srgbClr val="002060"/>
                </a:solidFill>
                <a:latin typeface="Calibri" panose="020F0502020204030204"/>
                <a:cs typeface="Arial" panose="020B0604020202020204" pitchFamily="34" charset="0"/>
              </a:rPr>
              <a:t>và</a:t>
            </a:r>
            <a:r>
              <a:rPr lang="en-US" sz="2400" i="0" cap="none" dirty="0">
                <a:solidFill>
                  <a:srgbClr val="002060"/>
                </a:solidFill>
                <a:latin typeface="Calibri" panose="020F0502020204030204"/>
                <a:cs typeface="Arial" panose="020B0604020202020204" pitchFamily="34" charset="0"/>
              </a:rPr>
              <a:t> </a:t>
            </a:r>
            <a:r>
              <a:rPr lang="en-US" sz="2400" i="0" cap="none" dirty="0" err="1">
                <a:solidFill>
                  <a:srgbClr val="002060"/>
                </a:solidFill>
                <a:latin typeface="Calibri" panose="020F0502020204030204"/>
                <a:cs typeface="Arial" panose="020B0604020202020204" pitchFamily="34" charset="0"/>
              </a:rPr>
              <a:t>vận</a:t>
            </a:r>
            <a:r>
              <a:rPr lang="en-US" sz="2400" i="0" cap="none" dirty="0">
                <a:solidFill>
                  <a:srgbClr val="002060"/>
                </a:solidFill>
                <a:latin typeface="Calibri" panose="020F0502020204030204"/>
                <a:cs typeface="Arial" panose="020B0604020202020204" pitchFamily="34" charset="0"/>
              </a:rPr>
              <a:t> </a:t>
            </a:r>
            <a:r>
              <a:rPr lang="en-US" sz="2400" i="0" cap="none" dirty="0" err="1">
                <a:solidFill>
                  <a:srgbClr val="002060"/>
                </a:solidFill>
                <a:latin typeface="Calibri" panose="020F0502020204030204"/>
                <a:cs typeface="Arial" panose="020B0604020202020204" pitchFamily="34" charset="0"/>
              </a:rPr>
              <a:t>dụng</a:t>
            </a:r>
            <a:r>
              <a:rPr lang="en-US" sz="2400" i="0" cap="none" dirty="0">
                <a:solidFill>
                  <a:srgbClr val="002060"/>
                </a:solidFill>
                <a:latin typeface="Calibri" panose="020F0502020204030204"/>
                <a:cs typeface="Arial" panose="020B0604020202020204" pitchFamily="34" charset="0"/>
              </a:rPr>
              <a:t> </a:t>
            </a:r>
            <a:r>
              <a:rPr lang="en-US" sz="2400" i="0" cap="none" dirty="0" err="1">
                <a:solidFill>
                  <a:srgbClr val="002060"/>
                </a:solidFill>
                <a:latin typeface="Calibri" panose="020F0502020204030204"/>
                <a:cs typeface="Arial" panose="020B0604020202020204" pitchFamily="34" charset="0"/>
              </a:rPr>
              <a:t>kiến</a:t>
            </a:r>
            <a:r>
              <a:rPr lang="en-US" sz="2400" i="0" cap="none" dirty="0">
                <a:solidFill>
                  <a:srgbClr val="002060"/>
                </a:solidFill>
                <a:latin typeface="Calibri" panose="020F0502020204030204"/>
                <a:cs typeface="Arial" panose="020B0604020202020204" pitchFamily="34" charset="0"/>
              </a:rPr>
              <a:t> </a:t>
            </a:r>
            <a:r>
              <a:rPr lang="en-US" sz="2400" i="0" cap="none" dirty="0" err="1">
                <a:solidFill>
                  <a:srgbClr val="002060"/>
                </a:solidFill>
                <a:latin typeface="Calibri" panose="020F0502020204030204"/>
                <a:cs typeface="Arial" panose="020B0604020202020204" pitchFamily="34" charset="0"/>
              </a:rPr>
              <a:t>thức</a:t>
            </a:r>
            <a:r>
              <a:rPr lang="en-US" sz="2400" i="0" cap="none" dirty="0">
                <a:solidFill>
                  <a:srgbClr val="002060"/>
                </a:solidFill>
                <a:latin typeface="Calibri" panose="020F0502020204030204"/>
                <a:cs typeface="Arial" panose="020B0604020202020204" pitchFamily="34" charset="0"/>
              </a:rPr>
              <a:t>, </a:t>
            </a:r>
            <a:r>
              <a:rPr lang="en-US" sz="2400" i="0" cap="none" dirty="0" err="1">
                <a:solidFill>
                  <a:srgbClr val="002060"/>
                </a:solidFill>
                <a:latin typeface="Calibri" panose="020F0502020204030204"/>
                <a:cs typeface="Arial" panose="020B0604020202020204" pitchFamily="34" charset="0"/>
              </a:rPr>
              <a:t>kĩ</a:t>
            </a:r>
            <a:r>
              <a:rPr lang="en-US" sz="2400" i="0" cap="none" dirty="0">
                <a:solidFill>
                  <a:srgbClr val="002060"/>
                </a:solidFill>
                <a:latin typeface="Calibri" panose="020F0502020204030204"/>
                <a:cs typeface="Arial" panose="020B0604020202020204" pitchFamily="34" charset="0"/>
              </a:rPr>
              <a:t> </a:t>
            </a:r>
            <a:r>
              <a:rPr lang="en-US" sz="2400" i="0" cap="none" dirty="0" err="1">
                <a:solidFill>
                  <a:srgbClr val="002060"/>
                </a:solidFill>
                <a:latin typeface="Calibri" panose="020F0502020204030204"/>
                <a:cs typeface="Arial" panose="020B0604020202020204" pitchFamily="34" charset="0"/>
              </a:rPr>
              <a:t>năng</a:t>
            </a:r>
            <a:r>
              <a:rPr lang="en-US" sz="2400" i="0" cap="none" dirty="0">
                <a:solidFill>
                  <a:srgbClr val="002060"/>
                </a:solidFill>
                <a:latin typeface="Calibri" panose="020F0502020204030204"/>
                <a:cs typeface="Arial" panose="020B0604020202020204" pitchFamily="34" charset="0"/>
              </a:rPr>
              <a:t> MT </a:t>
            </a:r>
            <a:r>
              <a:rPr lang="en-US" sz="2400" i="0" cap="none" dirty="0" err="1">
                <a:solidFill>
                  <a:srgbClr val="002060"/>
                </a:solidFill>
                <a:latin typeface="Calibri" panose="020F0502020204030204"/>
                <a:cs typeface="Arial" panose="020B0604020202020204" pitchFamily="34" charset="0"/>
              </a:rPr>
              <a:t>với</a:t>
            </a:r>
            <a:r>
              <a:rPr lang="en-US" sz="2400" i="0" cap="none" dirty="0">
                <a:solidFill>
                  <a:srgbClr val="002060"/>
                </a:solidFill>
                <a:latin typeface="Calibri" panose="020F0502020204030204"/>
                <a:cs typeface="Arial" panose="020B0604020202020204" pitchFamily="34" charset="0"/>
              </a:rPr>
              <a:t> </a:t>
            </a:r>
            <a:r>
              <a:rPr lang="en-US" sz="2400" i="0" cap="none" dirty="0" err="1">
                <a:solidFill>
                  <a:srgbClr val="002060"/>
                </a:solidFill>
                <a:latin typeface="Calibri" panose="020F0502020204030204"/>
                <a:cs typeface="Arial" panose="020B0604020202020204" pitchFamily="34" charset="0"/>
              </a:rPr>
              <a:t>đời</a:t>
            </a:r>
            <a:r>
              <a:rPr lang="en-US" sz="2400" i="0" cap="none" dirty="0">
                <a:solidFill>
                  <a:srgbClr val="002060"/>
                </a:solidFill>
                <a:latin typeface="Calibri" panose="020F0502020204030204"/>
                <a:cs typeface="Arial" panose="020B0604020202020204" pitchFamily="34" charset="0"/>
              </a:rPr>
              <a:t> </a:t>
            </a:r>
            <a:r>
              <a:rPr lang="en-US" sz="2400" i="0" cap="none" dirty="0" err="1">
                <a:solidFill>
                  <a:srgbClr val="002060"/>
                </a:solidFill>
                <a:latin typeface="Calibri" panose="020F0502020204030204"/>
                <a:cs typeface="Arial" panose="020B0604020202020204" pitchFamily="34" charset="0"/>
              </a:rPr>
              <a:t>sống</a:t>
            </a:r>
            <a:endParaRPr lang="en-US" sz="2400" i="0" cap="none" dirty="0">
              <a:solidFill>
                <a:srgbClr val="002060"/>
              </a:solidFill>
              <a:latin typeface="Calibri" panose="020F0502020204030204"/>
              <a:cs typeface="Arial" panose="020B0604020202020204" pitchFamily="34" charset="0"/>
            </a:endParaRPr>
          </a:p>
          <a:p>
            <a:pPr marL="342900" indent="-342900" algn="just">
              <a:lnSpc>
                <a:spcPct val="150000"/>
              </a:lnSpc>
              <a:buFont typeface="Wingdings" panose="05000000000000000000" pitchFamily="2" charset="2"/>
              <a:buChar char="v"/>
            </a:pPr>
            <a:r>
              <a:rPr lang="en-US" sz="2400" i="0" cap="none" dirty="0" err="1">
                <a:solidFill>
                  <a:srgbClr val="002060"/>
                </a:solidFill>
                <a:latin typeface="Calibri" panose="020F0502020204030204"/>
                <a:cs typeface="Arial" panose="020B0604020202020204" pitchFamily="34" charset="0"/>
              </a:rPr>
              <a:t>Học</a:t>
            </a:r>
            <a:r>
              <a:rPr lang="en-US" sz="2400" i="0" cap="none" dirty="0">
                <a:solidFill>
                  <a:srgbClr val="002060"/>
                </a:solidFill>
                <a:latin typeface="Calibri" panose="020F0502020204030204"/>
                <a:cs typeface="Arial" panose="020B0604020202020204" pitchFamily="34" charset="0"/>
              </a:rPr>
              <a:t> </a:t>
            </a:r>
            <a:r>
              <a:rPr lang="en-US" sz="2400" i="0" cap="none" dirty="0" err="1">
                <a:solidFill>
                  <a:srgbClr val="002060"/>
                </a:solidFill>
                <a:latin typeface="Calibri" panose="020F0502020204030204"/>
                <a:cs typeface="Arial" panose="020B0604020202020204" pitchFamily="34" charset="0"/>
              </a:rPr>
              <a:t>sinh</a:t>
            </a:r>
            <a:r>
              <a:rPr lang="en-US" sz="2400" i="0" cap="none" dirty="0">
                <a:solidFill>
                  <a:srgbClr val="002060"/>
                </a:solidFill>
                <a:latin typeface="Calibri" panose="020F0502020204030204"/>
                <a:cs typeface="Arial" panose="020B0604020202020204" pitchFamily="34" charset="0"/>
              </a:rPr>
              <a:t> </a:t>
            </a:r>
            <a:r>
              <a:rPr lang="en-US" sz="2400" i="0" cap="none" dirty="0" err="1">
                <a:solidFill>
                  <a:srgbClr val="002060"/>
                </a:solidFill>
                <a:latin typeface="Calibri" panose="020F0502020204030204"/>
                <a:cs typeface="Arial" panose="020B0604020202020204" pitchFamily="34" charset="0"/>
              </a:rPr>
              <a:t>được</a:t>
            </a:r>
            <a:r>
              <a:rPr lang="en-US" sz="2400" i="0" cap="none" dirty="0">
                <a:solidFill>
                  <a:srgbClr val="002060"/>
                </a:solidFill>
                <a:latin typeface="Calibri" panose="020F0502020204030204"/>
                <a:cs typeface="Arial" panose="020B0604020202020204" pitchFamily="34" charset="0"/>
              </a:rPr>
              <a:t> </a:t>
            </a:r>
            <a:r>
              <a:rPr lang="en-US" sz="2400" i="0" cap="none" dirty="0" err="1">
                <a:solidFill>
                  <a:srgbClr val="002060"/>
                </a:solidFill>
                <a:latin typeface="Calibri" panose="020F0502020204030204"/>
                <a:cs typeface="Arial" panose="020B0604020202020204" pitchFamily="34" charset="0"/>
              </a:rPr>
              <a:t>tiếp</a:t>
            </a:r>
            <a:r>
              <a:rPr lang="en-US" sz="2400" i="0" cap="none" dirty="0">
                <a:solidFill>
                  <a:srgbClr val="002060"/>
                </a:solidFill>
                <a:latin typeface="Calibri" panose="020F0502020204030204"/>
                <a:cs typeface="Arial" panose="020B0604020202020204" pitchFamily="34" charset="0"/>
              </a:rPr>
              <a:t> </a:t>
            </a:r>
            <a:r>
              <a:rPr lang="en-US" sz="2400" i="0" cap="none" dirty="0" err="1">
                <a:solidFill>
                  <a:srgbClr val="002060"/>
                </a:solidFill>
                <a:latin typeface="Calibri" panose="020F0502020204030204"/>
                <a:cs typeface="Arial" panose="020B0604020202020204" pitchFamily="34" charset="0"/>
              </a:rPr>
              <a:t>cận</a:t>
            </a:r>
            <a:r>
              <a:rPr lang="en-US" sz="2400" i="0" cap="none" dirty="0">
                <a:solidFill>
                  <a:srgbClr val="002060"/>
                </a:solidFill>
                <a:latin typeface="Calibri" panose="020F0502020204030204"/>
                <a:cs typeface="Arial" panose="020B0604020202020204" pitchFamily="34" charset="0"/>
              </a:rPr>
              <a:t> </a:t>
            </a:r>
            <a:r>
              <a:rPr lang="en-US" sz="2400" i="0" cap="none" dirty="0" err="1">
                <a:solidFill>
                  <a:srgbClr val="002060"/>
                </a:solidFill>
                <a:latin typeface="Calibri" panose="020F0502020204030204"/>
                <a:cs typeface="Arial" panose="020B0604020202020204" pitchFamily="34" charset="0"/>
              </a:rPr>
              <a:t>nội</a:t>
            </a:r>
            <a:r>
              <a:rPr lang="en-US" sz="2400" i="0" cap="none" dirty="0">
                <a:solidFill>
                  <a:srgbClr val="002060"/>
                </a:solidFill>
                <a:latin typeface="Calibri" panose="020F0502020204030204"/>
                <a:cs typeface="Arial" panose="020B0604020202020204" pitchFamily="34" charset="0"/>
              </a:rPr>
              <a:t> dung </a:t>
            </a:r>
            <a:r>
              <a:rPr lang="en-US" sz="2400" i="0" cap="none" dirty="0" err="1">
                <a:solidFill>
                  <a:srgbClr val="002060"/>
                </a:solidFill>
                <a:latin typeface="Calibri" panose="020F0502020204030204"/>
                <a:cs typeface="Arial" panose="020B0604020202020204" pitchFamily="34" charset="0"/>
              </a:rPr>
              <a:t>chủ</a:t>
            </a:r>
            <a:r>
              <a:rPr lang="en-US" sz="2400" i="0" cap="none" dirty="0">
                <a:solidFill>
                  <a:srgbClr val="002060"/>
                </a:solidFill>
                <a:latin typeface="Calibri" panose="020F0502020204030204"/>
                <a:cs typeface="Arial" panose="020B0604020202020204" pitchFamily="34" charset="0"/>
              </a:rPr>
              <a:t> </a:t>
            </a:r>
            <a:r>
              <a:rPr lang="en-US" sz="2400" i="0" cap="none" dirty="0" err="1">
                <a:solidFill>
                  <a:srgbClr val="002060"/>
                </a:solidFill>
                <a:latin typeface="Calibri" panose="020F0502020204030204"/>
                <a:cs typeface="Arial" panose="020B0604020202020204" pitchFamily="34" charset="0"/>
              </a:rPr>
              <a:t>đề</a:t>
            </a:r>
            <a:r>
              <a:rPr lang="en-US" sz="2400" i="0" cap="none" dirty="0">
                <a:solidFill>
                  <a:srgbClr val="002060"/>
                </a:solidFill>
                <a:latin typeface="Calibri" panose="020F0502020204030204"/>
                <a:cs typeface="Arial" panose="020B0604020202020204" pitchFamily="34" charset="0"/>
              </a:rPr>
              <a:t> </a:t>
            </a:r>
            <a:r>
              <a:rPr lang="en-US" sz="2400" i="0" cap="none" dirty="0" err="1">
                <a:solidFill>
                  <a:srgbClr val="002060"/>
                </a:solidFill>
                <a:latin typeface="Calibri" panose="020F0502020204030204"/>
                <a:cs typeface="Arial" panose="020B0604020202020204" pitchFamily="34" charset="0"/>
              </a:rPr>
              <a:t>Hướng</a:t>
            </a:r>
            <a:r>
              <a:rPr lang="en-US" sz="2400" i="0" cap="none" dirty="0">
                <a:solidFill>
                  <a:srgbClr val="002060"/>
                </a:solidFill>
                <a:latin typeface="Calibri" panose="020F0502020204030204"/>
                <a:cs typeface="Arial" panose="020B0604020202020204" pitchFamily="34" charset="0"/>
              </a:rPr>
              <a:t> </a:t>
            </a:r>
            <a:r>
              <a:rPr lang="en-US" sz="2400" i="0" cap="none" dirty="0" err="1">
                <a:solidFill>
                  <a:srgbClr val="002060"/>
                </a:solidFill>
                <a:latin typeface="Calibri" panose="020F0502020204030204"/>
                <a:cs typeface="Arial" panose="020B0604020202020204" pitchFamily="34" charset="0"/>
              </a:rPr>
              <a:t>nghiệp</a:t>
            </a:r>
            <a:r>
              <a:rPr lang="en-US" sz="2400" i="0" cap="none" dirty="0">
                <a:solidFill>
                  <a:srgbClr val="002060"/>
                </a:solidFill>
                <a:latin typeface="Calibri" panose="020F0502020204030204"/>
                <a:cs typeface="Arial" panose="020B0604020202020204" pitchFamily="34" charset="0"/>
              </a:rPr>
              <a:t> </a:t>
            </a:r>
            <a:r>
              <a:rPr lang="en-US" sz="2400" i="0" cap="none" dirty="0" err="1">
                <a:solidFill>
                  <a:srgbClr val="002060"/>
                </a:solidFill>
                <a:latin typeface="Calibri" panose="020F0502020204030204"/>
                <a:cs typeface="Arial" panose="020B0604020202020204" pitchFamily="34" charset="0"/>
              </a:rPr>
              <a:t>về</a:t>
            </a:r>
            <a:r>
              <a:rPr lang="en-US" sz="2400" i="0" cap="none" dirty="0">
                <a:solidFill>
                  <a:srgbClr val="002060"/>
                </a:solidFill>
                <a:latin typeface="Calibri" panose="020F0502020204030204"/>
                <a:cs typeface="Arial" panose="020B0604020202020204" pitchFamily="34" charset="0"/>
              </a:rPr>
              <a:t> </a:t>
            </a:r>
            <a:r>
              <a:rPr lang="en-US" sz="2400" i="0" cap="none" dirty="0" err="1">
                <a:solidFill>
                  <a:srgbClr val="002060"/>
                </a:solidFill>
                <a:latin typeface="Calibri" panose="020F0502020204030204"/>
                <a:cs typeface="Arial" panose="020B0604020202020204" pitchFamily="34" charset="0"/>
              </a:rPr>
              <a:t>các</a:t>
            </a:r>
            <a:r>
              <a:rPr lang="en-US" sz="2400" i="0" cap="none" dirty="0">
                <a:solidFill>
                  <a:srgbClr val="002060"/>
                </a:solidFill>
                <a:latin typeface="Calibri" panose="020F0502020204030204"/>
                <a:cs typeface="Arial" panose="020B0604020202020204" pitchFamily="34" charset="0"/>
              </a:rPr>
              <a:t> </a:t>
            </a:r>
            <a:r>
              <a:rPr lang="en-US" sz="2400" i="0" cap="none" dirty="0" err="1">
                <a:solidFill>
                  <a:srgbClr val="002060"/>
                </a:solidFill>
                <a:latin typeface="Calibri" panose="020F0502020204030204"/>
                <a:cs typeface="Arial" panose="020B0604020202020204" pitchFamily="34" charset="0"/>
              </a:rPr>
              <a:t>ngành</a:t>
            </a:r>
            <a:r>
              <a:rPr lang="en-US" sz="2400" i="0" cap="none" dirty="0">
                <a:solidFill>
                  <a:srgbClr val="002060"/>
                </a:solidFill>
                <a:latin typeface="Calibri" panose="020F0502020204030204"/>
                <a:cs typeface="Arial" panose="020B0604020202020204" pitchFamily="34" charset="0"/>
              </a:rPr>
              <a:t> </a:t>
            </a:r>
            <a:r>
              <a:rPr lang="en-US" sz="2400" i="0" cap="none" dirty="0" err="1">
                <a:solidFill>
                  <a:srgbClr val="002060"/>
                </a:solidFill>
                <a:latin typeface="Calibri" panose="020F0502020204030204"/>
                <a:cs typeface="Arial" panose="020B0604020202020204" pitchFamily="34" charset="0"/>
              </a:rPr>
              <a:t>nghề</a:t>
            </a:r>
            <a:r>
              <a:rPr lang="en-US" sz="2400" i="0" cap="none" dirty="0">
                <a:solidFill>
                  <a:srgbClr val="002060"/>
                </a:solidFill>
                <a:latin typeface="Calibri" panose="020F0502020204030204"/>
                <a:cs typeface="Arial" panose="020B0604020202020204" pitchFamily="34" charset="0"/>
              </a:rPr>
              <a:t> </a:t>
            </a:r>
            <a:r>
              <a:rPr lang="en-US" sz="2400" i="0" cap="none" dirty="0" err="1">
                <a:solidFill>
                  <a:srgbClr val="002060"/>
                </a:solidFill>
                <a:latin typeface="Calibri" panose="020F0502020204030204"/>
                <a:cs typeface="Arial" panose="020B0604020202020204" pitchFamily="34" charset="0"/>
              </a:rPr>
              <a:t>liên</a:t>
            </a:r>
            <a:r>
              <a:rPr lang="en-US" sz="2400" i="0" cap="none" dirty="0">
                <a:solidFill>
                  <a:srgbClr val="002060"/>
                </a:solidFill>
                <a:latin typeface="Calibri" panose="020F0502020204030204"/>
                <a:cs typeface="Arial" panose="020B0604020202020204" pitchFamily="34" charset="0"/>
              </a:rPr>
              <a:t> </a:t>
            </a:r>
            <a:r>
              <a:rPr lang="en-US" sz="2400" i="0" cap="none" dirty="0" err="1">
                <a:solidFill>
                  <a:srgbClr val="002060"/>
                </a:solidFill>
                <a:latin typeface="Calibri" panose="020F0502020204030204"/>
                <a:cs typeface="Arial" panose="020B0604020202020204" pitchFamily="34" charset="0"/>
              </a:rPr>
              <a:t>quan</a:t>
            </a:r>
            <a:r>
              <a:rPr lang="en-US" sz="2400" i="0" cap="none" dirty="0">
                <a:solidFill>
                  <a:srgbClr val="002060"/>
                </a:solidFill>
                <a:latin typeface="Calibri" panose="020F0502020204030204"/>
                <a:cs typeface="Arial" panose="020B0604020202020204" pitchFamily="34" charset="0"/>
              </a:rPr>
              <a:t> </a:t>
            </a:r>
            <a:r>
              <a:rPr lang="en-US" sz="2400" i="0" cap="none" dirty="0" err="1">
                <a:solidFill>
                  <a:srgbClr val="002060"/>
                </a:solidFill>
                <a:latin typeface="Calibri" panose="020F0502020204030204"/>
                <a:cs typeface="Arial" panose="020B0604020202020204" pitchFamily="34" charset="0"/>
              </a:rPr>
              <a:t>đến</a:t>
            </a:r>
            <a:r>
              <a:rPr lang="en-US" sz="2400" i="0" cap="none" dirty="0">
                <a:solidFill>
                  <a:srgbClr val="002060"/>
                </a:solidFill>
                <a:latin typeface="Calibri" panose="020F0502020204030204"/>
                <a:cs typeface="Arial" panose="020B0604020202020204" pitchFamily="34" charset="0"/>
              </a:rPr>
              <a:t> </a:t>
            </a:r>
            <a:r>
              <a:rPr lang="en-US" sz="2400" i="0" cap="none" dirty="0" err="1">
                <a:solidFill>
                  <a:srgbClr val="002060"/>
                </a:solidFill>
                <a:latin typeface="Calibri" panose="020F0502020204030204"/>
                <a:cs typeface="Arial" panose="020B0604020202020204" pitchFamily="34" charset="0"/>
              </a:rPr>
              <a:t>Mĩ</a:t>
            </a:r>
            <a:r>
              <a:rPr lang="en-US" sz="2400" i="0" cap="none" dirty="0">
                <a:solidFill>
                  <a:srgbClr val="002060"/>
                </a:solidFill>
                <a:latin typeface="Calibri" panose="020F0502020204030204"/>
                <a:cs typeface="Arial" panose="020B0604020202020204" pitchFamily="34" charset="0"/>
              </a:rPr>
              <a:t> </a:t>
            </a:r>
            <a:r>
              <a:rPr lang="en-US" sz="2400" i="0" cap="none" dirty="0" err="1">
                <a:solidFill>
                  <a:srgbClr val="002060"/>
                </a:solidFill>
                <a:latin typeface="Calibri" panose="020F0502020204030204"/>
                <a:cs typeface="Arial" panose="020B0604020202020204" pitchFamily="34" charset="0"/>
              </a:rPr>
              <a:t>thuật</a:t>
            </a:r>
            <a:r>
              <a:rPr lang="en-US" sz="2400" i="0" cap="none" dirty="0">
                <a:solidFill>
                  <a:srgbClr val="002060"/>
                </a:solidFill>
                <a:latin typeface="Calibri" panose="020F0502020204030204"/>
                <a:cs typeface="Arial" panose="020B0604020202020204" pitchFamily="34" charset="0"/>
              </a:rPr>
              <a:t> </a:t>
            </a:r>
            <a:r>
              <a:rPr lang="en-US" sz="2400" i="0" cap="none" dirty="0" err="1">
                <a:solidFill>
                  <a:srgbClr val="002060"/>
                </a:solidFill>
                <a:latin typeface="Calibri" panose="020F0502020204030204"/>
                <a:cs typeface="Arial" panose="020B0604020202020204" pitchFamily="34" charset="0"/>
              </a:rPr>
              <a:t>tạo</a:t>
            </a:r>
            <a:r>
              <a:rPr lang="en-US" sz="2400" i="0" cap="none" dirty="0">
                <a:solidFill>
                  <a:srgbClr val="002060"/>
                </a:solidFill>
                <a:latin typeface="Calibri" panose="020F0502020204030204"/>
                <a:cs typeface="Arial" panose="020B0604020202020204" pitchFamily="34" charset="0"/>
              </a:rPr>
              <a:t> </a:t>
            </a:r>
            <a:r>
              <a:rPr lang="en-US" sz="2400" i="0" cap="none" dirty="0" err="1">
                <a:solidFill>
                  <a:srgbClr val="002060"/>
                </a:solidFill>
                <a:latin typeface="Calibri" panose="020F0502020204030204"/>
                <a:cs typeface="Arial" panose="020B0604020202020204" pitchFamily="34" charset="0"/>
              </a:rPr>
              <a:t>hình</a:t>
            </a:r>
            <a:r>
              <a:rPr lang="en-US" sz="2400" i="0" cap="none" dirty="0">
                <a:solidFill>
                  <a:srgbClr val="002060"/>
                </a:solidFill>
                <a:latin typeface="Calibri" panose="020F0502020204030204"/>
                <a:cs typeface="Arial" panose="020B0604020202020204" pitchFamily="34" charset="0"/>
              </a:rPr>
              <a:t>. </a:t>
            </a:r>
          </a:p>
          <a:p>
            <a:pPr algn="just"/>
            <a:endParaRPr lang="en-US" sz="2400" i="0" cap="none" dirty="0">
              <a:solidFill>
                <a:srgbClr val="002060"/>
              </a:solidFill>
              <a:latin typeface="Calibri" panose="020F0502020204030204"/>
              <a:cs typeface="Arial" panose="020B0604020202020204" pitchFamily="34" charset="0"/>
            </a:endParaRPr>
          </a:p>
        </p:txBody>
      </p:sp>
      <p:pic>
        <p:nvPicPr>
          <p:cNvPr id="8" name="Picture 5" descr="C:\Users\DHNV1\Desktop\LogoChanTroi.jpg">
            <a:extLst>
              <a:ext uri="{FF2B5EF4-FFF2-40B4-BE49-F238E27FC236}">
                <a16:creationId xmlns:a16="http://schemas.microsoft.com/office/drawing/2014/main" id="{CEAC82FE-8068-8347-AC47-D4230AC1A84B}"/>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0366913" y="183151"/>
            <a:ext cx="1549784" cy="1498397"/>
          </a:xfrm>
          <a:prstGeom prst="rect">
            <a:avLst/>
          </a:prstGeom>
          <a:noFill/>
        </p:spPr>
      </p:pic>
      <p:sp>
        <p:nvSpPr>
          <p:cNvPr id="9" name="TextBox 8">
            <a:extLst>
              <a:ext uri="{FF2B5EF4-FFF2-40B4-BE49-F238E27FC236}">
                <a16:creationId xmlns:a16="http://schemas.microsoft.com/office/drawing/2014/main" id="{1360B287-96CA-D392-A2FE-3DF7E75E9902}"/>
              </a:ext>
            </a:extLst>
          </p:cNvPr>
          <p:cNvSpPr txBox="1"/>
          <p:nvPr/>
        </p:nvSpPr>
        <p:spPr>
          <a:xfrm>
            <a:off x="576630" y="939930"/>
            <a:ext cx="8567370" cy="586699"/>
          </a:xfrm>
          <a:prstGeom prst="rect">
            <a:avLst/>
          </a:prstGeom>
          <a:noFill/>
        </p:spPr>
        <p:txBody>
          <a:bodyPr wrap="square">
            <a:spAutoFit/>
          </a:bodyPr>
          <a:lstStyle/>
          <a:p>
            <a:pPr lvl="0">
              <a:lnSpc>
                <a:spcPct val="150000"/>
              </a:lnSpc>
            </a:pPr>
            <a:r>
              <a:rPr lang="vi-VN" sz="2400" b="1" dirty="0">
                <a:ln/>
                <a:solidFill>
                  <a:srgbClr val="002060"/>
                </a:solidFill>
                <a:cs typeface="Arial" panose="020B0604020202020204" pitchFamily="34" charset="0"/>
              </a:rPr>
              <a:t>1.4. Những điểm mới của SGK Mĩ thuật </a:t>
            </a:r>
            <a:r>
              <a:rPr lang="en-US" sz="2400" b="1" dirty="0">
                <a:ln/>
                <a:solidFill>
                  <a:srgbClr val="002060"/>
                </a:solidFill>
                <a:latin typeface="Aaril"/>
                <a:cs typeface="Arial" panose="020B0604020202020204" pitchFamily="34" charset="0"/>
              </a:rPr>
              <a:t>8 - </a:t>
            </a:r>
            <a:r>
              <a:rPr lang="vi-VN" sz="2400" b="1" dirty="0">
                <a:ln/>
                <a:solidFill>
                  <a:srgbClr val="002060"/>
                </a:solidFill>
                <a:cs typeface="Arial" panose="020B0604020202020204" pitchFamily="34" charset="0"/>
              </a:rPr>
              <a:t>CTST </a:t>
            </a:r>
            <a:r>
              <a:rPr lang="en-US" sz="2400" b="1" dirty="0">
                <a:ln/>
                <a:solidFill>
                  <a:srgbClr val="002060"/>
                </a:solidFill>
                <a:latin typeface="Aaril"/>
                <a:cs typeface="Arial" panose="020B0604020202020204" pitchFamily="34" charset="0"/>
              </a:rPr>
              <a:t>- </a:t>
            </a:r>
            <a:r>
              <a:rPr lang="en-US" sz="2400" b="1" dirty="0" err="1">
                <a:ln/>
                <a:solidFill>
                  <a:srgbClr val="002060"/>
                </a:solidFill>
                <a:latin typeface="Aaril"/>
                <a:cs typeface="Arial" panose="020B0604020202020204" pitchFamily="34" charset="0"/>
              </a:rPr>
              <a:t>Bản</a:t>
            </a:r>
            <a:r>
              <a:rPr lang="en-US" sz="2400" b="1" dirty="0">
                <a:ln/>
                <a:solidFill>
                  <a:srgbClr val="002060"/>
                </a:solidFill>
                <a:latin typeface="Aaril"/>
                <a:cs typeface="Arial" panose="020B0604020202020204" pitchFamily="34" charset="0"/>
              </a:rPr>
              <a:t> 1</a:t>
            </a:r>
          </a:p>
        </p:txBody>
      </p:sp>
    </p:spTree>
    <p:extLst>
      <p:ext uri="{BB962C8B-B14F-4D97-AF65-F5344CB8AC3E}">
        <p14:creationId xmlns:p14="http://schemas.microsoft.com/office/powerpoint/2010/main" val="3129236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 calcmode="lin" valueType="num">
                                      <p:cBhvr additive="base">
                                        <p:cTn id="25"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anim calcmode="lin" valueType="num">
                                      <p:cBhvr additive="base">
                                        <p:cTn id="31"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6">
                                            <p:txEl>
                                              <p:pRg st="5" end="5"/>
                                            </p:txEl>
                                          </p:spTgt>
                                        </p:tgtEl>
                                        <p:attrNameLst>
                                          <p:attrName>style.visibility</p:attrName>
                                        </p:attrNameLst>
                                      </p:cBhvr>
                                      <p:to>
                                        <p:strVal val="visible"/>
                                      </p:to>
                                    </p:set>
                                    <p:anim calcmode="lin" valueType="num">
                                      <p:cBhvr additive="base">
                                        <p:cTn id="37"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D94BD34-2E35-DB0B-2459-DA0993D4B7F8}"/>
              </a:ext>
            </a:extLst>
          </p:cNvPr>
          <p:cNvSpPr>
            <a:spLocks noGrp="1"/>
          </p:cNvSpPr>
          <p:nvPr>
            <p:ph type="sldNum" sz="quarter" idx="12"/>
          </p:nvPr>
        </p:nvSpPr>
        <p:spPr/>
        <p:txBody>
          <a:bodyPr/>
          <a:lstStyle/>
          <a:p>
            <a:fld id="{74A3404E-108D-4C83-932E-0A353F71BD4D}" type="slidenum">
              <a:rPr lang="en-US" smtClean="0"/>
              <a:t>13</a:t>
            </a:fld>
            <a:endParaRPr lang="en-US"/>
          </a:p>
        </p:txBody>
      </p:sp>
      <p:sp>
        <p:nvSpPr>
          <p:cNvPr id="3" name="TextBox 2">
            <a:extLst>
              <a:ext uri="{FF2B5EF4-FFF2-40B4-BE49-F238E27FC236}">
                <a16:creationId xmlns:a16="http://schemas.microsoft.com/office/drawing/2014/main" id="{CB6C3953-F68A-5959-6EB2-94A4A15F5366}"/>
              </a:ext>
            </a:extLst>
          </p:cNvPr>
          <p:cNvSpPr txBox="1"/>
          <p:nvPr/>
        </p:nvSpPr>
        <p:spPr>
          <a:xfrm>
            <a:off x="1519604" y="2311346"/>
            <a:ext cx="9152792" cy="523220"/>
          </a:xfrm>
          <a:prstGeom prst="rect">
            <a:avLst/>
          </a:prstGeom>
          <a:noFill/>
        </p:spPr>
        <p:txBody>
          <a:bodyPr wrap="square">
            <a:spAutoFit/>
          </a:bodyPr>
          <a:lstStyle/>
          <a:p>
            <a:pPr marL="457200" indent="-457200" algn="ctr">
              <a:buFont typeface="Wingdings" panose="05000000000000000000" pitchFamily="2" charset="2"/>
              <a:buChar char="v"/>
            </a:pPr>
            <a:r>
              <a:rPr lang="en-US" sz="2800" b="1" i="0" cap="none" dirty="0" err="1">
                <a:solidFill>
                  <a:srgbClr val="002060"/>
                </a:solidFill>
                <a:latin typeface="Aaril"/>
              </a:rPr>
              <a:t>Bài</a:t>
            </a:r>
            <a:r>
              <a:rPr lang="en-US" sz="2800" b="1" i="0" cap="none" dirty="0">
                <a:solidFill>
                  <a:srgbClr val="002060"/>
                </a:solidFill>
                <a:latin typeface="Aaril"/>
              </a:rPr>
              <a:t> </a:t>
            </a:r>
            <a:r>
              <a:rPr lang="en-US" sz="2800" b="1" i="0" cap="none" dirty="0" err="1">
                <a:solidFill>
                  <a:srgbClr val="002060"/>
                </a:solidFill>
                <a:latin typeface="Aaril"/>
              </a:rPr>
              <a:t>học</a:t>
            </a:r>
            <a:r>
              <a:rPr lang="en-US" sz="2800" b="1" i="0" cap="none" dirty="0">
                <a:solidFill>
                  <a:srgbClr val="002060"/>
                </a:solidFill>
                <a:latin typeface="Aaril"/>
              </a:rPr>
              <a:t> </a:t>
            </a:r>
            <a:r>
              <a:rPr lang="en-US" sz="2800" b="1" i="0" cap="none" dirty="0" err="1">
                <a:solidFill>
                  <a:srgbClr val="002060"/>
                </a:solidFill>
                <a:latin typeface="Aaril"/>
              </a:rPr>
              <a:t>có</a:t>
            </a:r>
            <a:r>
              <a:rPr lang="en-US" sz="2800" b="1" i="0" cap="none" dirty="0">
                <a:solidFill>
                  <a:srgbClr val="002060"/>
                </a:solidFill>
                <a:latin typeface="Aaril"/>
              </a:rPr>
              <a:t> </a:t>
            </a:r>
            <a:r>
              <a:rPr lang="en-US" sz="2800" b="1" i="0" cap="none" dirty="0" err="1">
                <a:solidFill>
                  <a:srgbClr val="002060"/>
                </a:solidFill>
                <a:latin typeface="Aaril"/>
              </a:rPr>
              <a:t>tính</a:t>
            </a:r>
            <a:r>
              <a:rPr lang="en-US" sz="2800" b="1" i="0" cap="none" dirty="0">
                <a:solidFill>
                  <a:srgbClr val="002060"/>
                </a:solidFill>
                <a:latin typeface="Aaril"/>
              </a:rPr>
              <a:t> </a:t>
            </a:r>
            <a:r>
              <a:rPr lang="en-US" sz="2800" b="1" i="0" cap="none" dirty="0" err="1">
                <a:solidFill>
                  <a:srgbClr val="002060"/>
                </a:solidFill>
                <a:latin typeface="Aaril"/>
              </a:rPr>
              <a:t>liên</a:t>
            </a:r>
            <a:r>
              <a:rPr lang="en-US" sz="2800" b="1" i="0" cap="none" dirty="0">
                <a:solidFill>
                  <a:srgbClr val="002060"/>
                </a:solidFill>
                <a:latin typeface="Aaril"/>
              </a:rPr>
              <a:t> </a:t>
            </a:r>
            <a:r>
              <a:rPr lang="en-US" sz="2800" b="1" i="0" cap="none" dirty="0" err="1">
                <a:solidFill>
                  <a:srgbClr val="002060"/>
                </a:solidFill>
                <a:latin typeface="Aaril"/>
              </a:rPr>
              <a:t>kết</a:t>
            </a:r>
            <a:r>
              <a:rPr lang="en-US" sz="2800" b="1" i="0" cap="none" dirty="0">
                <a:solidFill>
                  <a:srgbClr val="002060"/>
                </a:solidFill>
                <a:latin typeface="Aaril"/>
              </a:rPr>
              <a:t>, </a:t>
            </a:r>
            <a:r>
              <a:rPr lang="en-US" sz="2800" b="1" i="0" cap="none" dirty="0" err="1">
                <a:solidFill>
                  <a:srgbClr val="002060"/>
                </a:solidFill>
                <a:latin typeface="Aaril"/>
              </a:rPr>
              <a:t>hệ</a:t>
            </a:r>
            <a:r>
              <a:rPr lang="en-US" sz="2800" b="1" i="0" cap="none" dirty="0">
                <a:solidFill>
                  <a:srgbClr val="002060"/>
                </a:solidFill>
                <a:latin typeface="Aaril"/>
              </a:rPr>
              <a:t> </a:t>
            </a:r>
            <a:r>
              <a:rPr lang="en-US" sz="2800" b="1" i="0" cap="none" dirty="0" err="1">
                <a:solidFill>
                  <a:srgbClr val="002060"/>
                </a:solidFill>
                <a:latin typeface="Aaril"/>
              </a:rPr>
              <a:t>thống</a:t>
            </a:r>
            <a:r>
              <a:rPr lang="en-US" sz="2800" b="1" i="0" cap="none" dirty="0">
                <a:solidFill>
                  <a:srgbClr val="002060"/>
                </a:solidFill>
                <a:latin typeface="Aaril"/>
              </a:rPr>
              <a:t> </a:t>
            </a:r>
            <a:r>
              <a:rPr lang="en-US" sz="2800" b="1" i="0" cap="none" dirty="0" err="1">
                <a:solidFill>
                  <a:srgbClr val="002060"/>
                </a:solidFill>
                <a:latin typeface="Aaril"/>
              </a:rPr>
              <a:t>trong</a:t>
            </a:r>
            <a:r>
              <a:rPr lang="en-US" sz="2800" b="1" i="0" cap="none" dirty="0">
                <a:solidFill>
                  <a:srgbClr val="002060"/>
                </a:solidFill>
                <a:latin typeface="Aaril"/>
              </a:rPr>
              <a:t> </a:t>
            </a:r>
            <a:r>
              <a:rPr lang="en-US" sz="2800" b="1" i="0" cap="none" dirty="0" err="1">
                <a:solidFill>
                  <a:srgbClr val="002060"/>
                </a:solidFill>
                <a:latin typeface="Aaril"/>
              </a:rPr>
              <a:t>chủ</a:t>
            </a:r>
            <a:r>
              <a:rPr lang="en-US" sz="2800" b="1" i="0" cap="none" dirty="0">
                <a:solidFill>
                  <a:srgbClr val="002060"/>
                </a:solidFill>
                <a:latin typeface="Aaril"/>
              </a:rPr>
              <a:t> </a:t>
            </a:r>
            <a:r>
              <a:rPr lang="en-US" sz="2800" b="1" i="0" cap="none" dirty="0" err="1">
                <a:solidFill>
                  <a:srgbClr val="002060"/>
                </a:solidFill>
                <a:latin typeface="Aaril"/>
              </a:rPr>
              <a:t>đề</a:t>
            </a:r>
            <a:endParaRPr lang="en-US" sz="2800" b="1" dirty="0">
              <a:solidFill>
                <a:srgbClr val="002060"/>
              </a:solidFill>
            </a:endParaRPr>
          </a:p>
        </p:txBody>
      </p:sp>
      <p:pic>
        <p:nvPicPr>
          <p:cNvPr id="4" name="Picture 5" descr="C:\Users\DHNV1\Desktop\LogoChanTroi.jpg">
            <a:extLst>
              <a:ext uri="{FF2B5EF4-FFF2-40B4-BE49-F238E27FC236}">
                <a16:creationId xmlns:a16="http://schemas.microsoft.com/office/drawing/2014/main" id="{B281D110-22AC-EF77-79B2-10E0BE13EAC3}"/>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0366913" y="183151"/>
            <a:ext cx="1549784" cy="1498397"/>
          </a:xfrm>
          <a:prstGeom prst="rect">
            <a:avLst/>
          </a:prstGeom>
          <a:noFill/>
        </p:spPr>
      </p:pic>
    </p:spTree>
    <p:extLst>
      <p:ext uri="{BB962C8B-B14F-4D97-AF65-F5344CB8AC3E}">
        <p14:creationId xmlns:p14="http://schemas.microsoft.com/office/powerpoint/2010/main" val="3984442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DA447F2-DA92-4C64-B913-21C59514B825}"/>
              </a:ext>
            </a:extLst>
          </p:cNvPr>
          <p:cNvSpPr>
            <a:spLocks noGrp="1"/>
          </p:cNvSpPr>
          <p:nvPr>
            <p:ph type="sldNum" sz="quarter" idx="12"/>
          </p:nvPr>
        </p:nvSpPr>
        <p:spPr/>
        <p:txBody>
          <a:bodyPr/>
          <a:lstStyle/>
          <a:p>
            <a:fld id="{74A3404E-108D-4C83-932E-0A353F71BD4D}" type="slidenum">
              <a:rPr lang="en-US" smtClean="0"/>
              <a:t>14</a:t>
            </a:fld>
            <a:endParaRPr lang="en-US"/>
          </a:p>
        </p:txBody>
      </p:sp>
      <p:sp>
        <p:nvSpPr>
          <p:cNvPr id="3" name="Date Placeholder 3">
            <a:extLst>
              <a:ext uri="{FF2B5EF4-FFF2-40B4-BE49-F238E27FC236}">
                <a16:creationId xmlns:a16="http://schemas.microsoft.com/office/drawing/2014/main" id="{B2E4001B-6A91-4535-89E5-49955E77EEA5}"/>
              </a:ext>
            </a:extLst>
          </p:cNvPr>
          <p:cNvSpPr>
            <a:spLocks noGrp="1"/>
          </p:cNvSpPr>
          <p:nvPr>
            <p:ph type="dt" sz="half" idx="10"/>
          </p:nvPr>
        </p:nvSpPr>
        <p:spPr>
          <a:xfrm>
            <a:off x="838200" y="6356350"/>
            <a:ext cx="2743200" cy="365125"/>
          </a:xfrm>
        </p:spPr>
        <p:txBody>
          <a:bodyPr/>
          <a:lstStyle/>
          <a:p>
            <a:fld id="{5B40D6F2-2912-4CAC-ADE2-FD9E875697CE}" type="datetime1">
              <a:rPr lang="en-US" smtClean="0"/>
              <a:t>5/18/2023</a:t>
            </a:fld>
            <a:endParaRPr lang="en-US"/>
          </a:p>
        </p:txBody>
      </p:sp>
      <p:sp>
        <p:nvSpPr>
          <p:cNvPr id="4" name="Slide Number Placeholder 4">
            <a:extLst>
              <a:ext uri="{FF2B5EF4-FFF2-40B4-BE49-F238E27FC236}">
                <a16:creationId xmlns:a16="http://schemas.microsoft.com/office/drawing/2014/main" id="{B8EE0EFF-1DA3-4623-8CBF-963C40EE179A}"/>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A3404E-108D-4C83-932E-0A353F71BD4D}" type="slidenum">
              <a:rPr lang="en-US" smtClean="0"/>
              <a:pPr/>
              <a:t>14</a:t>
            </a:fld>
            <a:endParaRPr lang="en-US"/>
          </a:p>
        </p:txBody>
      </p:sp>
      <p:sp>
        <p:nvSpPr>
          <p:cNvPr id="5" name="Title 3">
            <a:extLst>
              <a:ext uri="{FF2B5EF4-FFF2-40B4-BE49-F238E27FC236}">
                <a16:creationId xmlns:a16="http://schemas.microsoft.com/office/drawing/2014/main" id="{905359C2-4E4B-4AAF-BEF7-5102E037F6A5}"/>
              </a:ext>
            </a:extLst>
          </p:cNvPr>
          <p:cNvSpPr txBox="1">
            <a:spLocks/>
          </p:cNvSpPr>
          <p:nvPr/>
        </p:nvSpPr>
        <p:spPr>
          <a:xfrm>
            <a:off x="2799735" y="299049"/>
            <a:ext cx="6592529" cy="638520"/>
          </a:xfrm>
          <a:prstGeom prst="rect">
            <a:avLst/>
          </a:prstGeom>
        </p:spPr>
        <p:txBody>
          <a:bodyPr vert="horz" lIns="91440" tIns="45720" rIns="91440" bIns="45720" rtlCol="0" anchor="t">
            <a:normAutofit fontScale="97500"/>
          </a:bodyPr>
          <a:lstStyle>
            <a:lvl1pPr algn="l" defTabSz="914400" rtl="0" eaLnBrk="1" latinLnBrk="0" hangingPunct="1">
              <a:lnSpc>
                <a:spcPct val="90000"/>
              </a:lnSpc>
              <a:spcBef>
                <a:spcPct val="0"/>
              </a:spcBef>
              <a:buNone/>
              <a:defRPr sz="4400" b="1" kern="1200" cap="all" baseline="0">
                <a:solidFill>
                  <a:schemeClr val="accent1">
                    <a:lumMod val="75000"/>
                  </a:schemeClr>
                </a:solidFill>
                <a:effectLst>
                  <a:outerShdw blurRad="38100" dist="38100" dir="2700000" algn="tl">
                    <a:srgbClr val="000000">
                      <a:alpha val="43137"/>
                    </a:srgbClr>
                  </a:outerShdw>
                </a:effectLst>
                <a:latin typeface="Myriad Pro" panose="020B0503030403020204" pitchFamily="34" charset="0"/>
                <a:ea typeface="+mj-ea"/>
                <a:cs typeface="+mj-cs"/>
              </a:defRPr>
            </a:lvl1pPr>
          </a:lstStyle>
          <a:p>
            <a:pPr algn="ctr"/>
            <a:endParaRPr lang="vi-VN" sz="2000" b="0" dirty="0">
              <a:solidFill>
                <a:srgbClr val="7030A0"/>
              </a:solidFill>
              <a:latin typeface="Arial" panose="020B060402020202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id="{432E0B9F-6DA2-6C47-8FA4-859899F7E26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29595" y="1562953"/>
            <a:ext cx="5946532" cy="4183770"/>
          </a:xfrm>
          <a:prstGeom prst="rect">
            <a:avLst/>
          </a:prstGeom>
        </p:spPr>
      </p:pic>
      <p:pic>
        <p:nvPicPr>
          <p:cNvPr id="18" name="Picture 17">
            <a:extLst>
              <a:ext uri="{FF2B5EF4-FFF2-40B4-BE49-F238E27FC236}">
                <a16:creationId xmlns:a16="http://schemas.microsoft.com/office/drawing/2014/main" id="{66150D42-E666-9F48-BF05-F200AB1E104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065" y="1555074"/>
            <a:ext cx="5946530" cy="4183770"/>
          </a:xfrm>
          <a:prstGeom prst="rect">
            <a:avLst/>
          </a:prstGeom>
        </p:spPr>
      </p:pic>
      <p:pic>
        <p:nvPicPr>
          <p:cNvPr id="10" name="Picture 5" descr="C:\Users\DHNV1\Desktop\LogoChanTroi.jpg">
            <a:extLst>
              <a:ext uri="{FF2B5EF4-FFF2-40B4-BE49-F238E27FC236}">
                <a16:creationId xmlns:a16="http://schemas.microsoft.com/office/drawing/2014/main" id="{2D2B84C5-0A9A-3D40-85BD-619F8F14C100}"/>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10366913" y="183151"/>
            <a:ext cx="1549784" cy="1498397"/>
          </a:xfrm>
          <a:prstGeom prst="rect">
            <a:avLst/>
          </a:prstGeom>
          <a:noFill/>
        </p:spPr>
      </p:pic>
      <p:sp>
        <p:nvSpPr>
          <p:cNvPr id="11" name="TextBox 10">
            <a:extLst>
              <a:ext uri="{FF2B5EF4-FFF2-40B4-BE49-F238E27FC236}">
                <a16:creationId xmlns:a16="http://schemas.microsoft.com/office/drawing/2014/main" id="{F3DD4CFE-8710-8E42-B94A-A8E2B410C9B6}"/>
              </a:ext>
            </a:extLst>
          </p:cNvPr>
          <p:cNvSpPr txBox="1"/>
          <p:nvPr/>
        </p:nvSpPr>
        <p:spPr>
          <a:xfrm>
            <a:off x="2922814" y="623234"/>
            <a:ext cx="6346370" cy="400110"/>
          </a:xfrm>
          <a:prstGeom prst="rect">
            <a:avLst/>
          </a:prstGeom>
          <a:noFill/>
        </p:spPr>
        <p:txBody>
          <a:bodyPr wrap="square">
            <a:spAutoFit/>
          </a:bodyPr>
          <a:lstStyle/>
          <a:p>
            <a:pPr algn="ctr"/>
            <a:r>
              <a:rPr lang="en-US" sz="2000" b="1" i="0" cap="none" dirty="0">
                <a:solidFill>
                  <a:srgbClr val="0070C0"/>
                </a:solidFill>
                <a:latin typeface="Aaril"/>
              </a:rPr>
              <a:t>VD. </a:t>
            </a:r>
            <a:r>
              <a:rPr lang="en-US" sz="2000" b="1" i="0" cap="none" dirty="0" err="1">
                <a:solidFill>
                  <a:srgbClr val="7030A0"/>
                </a:solidFill>
                <a:latin typeface="Aaril"/>
              </a:rPr>
              <a:t>Chủ</a:t>
            </a:r>
            <a:r>
              <a:rPr lang="en-US" sz="2000" b="1" i="0" cap="none" dirty="0">
                <a:solidFill>
                  <a:srgbClr val="7030A0"/>
                </a:solidFill>
                <a:latin typeface="Aaril"/>
              </a:rPr>
              <a:t> </a:t>
            </a:r>
            <a:r>
              <a:rPr lang="en-US" sz="2000" b="1" i="0" cap="none" dirty="0" err="1">
                <a:solidFill>
                  <a:srgbClr val="7030A0"/>
                </a:solidFill>
                <a:latin typeface="Aaril"/>
              </a:rPr>
              <a:t>đề</a:t>
            </a:r>
            <a:r>
              <a:rPr lang="en-US" sz="2000" b="1" i="0" cap="none" dirty="0">
                <a:solidFill>
                  <a:srgbClr val="7030A0"/>
                </a:solidFill>
                <a:latin typeface="Aaril"/>
              </a:rPr>
              <a:t> </a:t>
            </a:r>
            <a:r>
              <a:rPr lang="en-US" sz="2000" b="1" i="0" cap="none" dirty="0" err="1">
                <a:solidFill>
                  <a:srgbClr val="7030A0"/>
                </a:solidFill>
                <a:latin typeface="Aaril"/>
              </a:rPr>
              <a:t>Mĩ</a:t>
            </a:r>
            <a:r>
              <a:rPr lang="en-US" sz="2000" b="1" i="0" cap="none" dirty="0">
                <a:solidFill>
                  <a:srgbClr val="7030A0"/>
                </a:solidFill>
                <a:latin typeface="Aaril"/>
              </a:rPr>
              <a:t> </a:t>
            </a:r>
            <a:r>
              <a:rPr lang="en-US" sz="2000" b="1" i="0" cap="none" dirty="0" err="1">
                <a:solidFill>
                  <a:srgbClr val="7030A0"/>
                </a:solidFill>
                <a:latin typeface="Aaril"/>
              </a:rPr>
              <a:t>thuật</a:t>
            </a:r>
            <a:r>
              <a:rPr lang="en-US" sz="2000" b="1" i="0" cap="none" dirty="0">
                <a:solidFill>
                  <a:srgbClr val="7030A0"/>
                </a:solidFill>
                <a:latin typeface="Aaril"/>
              </a:rPr>
              <a:t> </a:t>
            </a:r>
            <a:r>
              <a:rPr lang="en-US" sz="2000" b="1" i="0" cap="none" dirty="0" err="1">
                <a:solidFill>
                  <a:srgbClr val="7030A0"/>
                </a:solidFill>
                <a:latin typeface="Aaril"/>
              </a:rPr>
              <a:t>của</a:t>
            </a:r>
            <a:r>
              <a:rPr lang="en-US" sz="2000" b="1" i="0" cap="none" dirty="0">
                <a:solidFill>
                  <a:srgbClr val="7030A0"/>
                </a:solidFill>
                <a:latin typeface="Aaril"/>
              </a:rPr>
              <a:t> </a:t>
            </a:r>
            <a:r>
              <a:rPr lang="en-US" sz="2000" b="1" i="0" cap="none" dirty="0" err="1">
                <a:solidFill>
                  <a:srgbClr val="7030A0"/>
                </a:solidFill>
                <a:latin typeface="Aaril"/>
              </a:rPr>
              <a:t>các</a:t>
            </a:r>
            <a:r>
              <a:rPr lang="en-US" sz="2000" b="1" i="0" cap="none" dirty="0">
                <a:solidFill>
                  <a:srgbClr val="7030A0"/>
                </a:solidFill>
                <a:latin typeface="Aaril"/>
              </a:rPr>
              <a:t> </a:t>
            </a:r>
            <a:r>
              <a:rPr lang="en-US" sz="2000" b="1" i="0" cap="none" dirty="0" err="1">
                <a:solidFill>
                  <a:srgbClr val="7030A0"/>
                </a:solidFill>
                <a:latin typeface="Aaril"/>
              </a:rPr>
              <a:t>dân</a:t>
            </a:r>
            <a:r>
              <a:rPr lang="en-US" sz="2000" b="1" i="0" cap="none" dirty="0">
                <a:solidFill>
                  <a:srgbClr val="7030A0"/>
                </a:solidFill>
                <a:latin typeface="Aaril"/>
              </a:rPr>
              <a:t> </a:t>
            </a:r>
            <a:r>
              <a:rPr lang="en-US" sz="2000" b="1" i="0" cap="none" dirty="0" err="1">
                <a:solidFill>
                  <a:srgbClr val="7030A0"/>
                </a:solidFill>
                <a:latin typeface="Aaril"/>
              </a:rPr>
              <a:t>tộc</a:t>
            </a:r>
            <a:r>
              <a:rPr lang="en-US" sz="2000" b="1" i="0" cap="none" dirty="0">
                <a:solidFill>
                  <a:srgbClr val="7030A0"/>
                </a:solidFill>
                <a:latin typeface="Aaril"/>
              </a:rPr>
              <a:t> </a:t>
            </a:r>
            <a:r>
              <a:rPr lang="en-US" sz="2000" b="1" i="0" cap="none" dirty="0" err="1">
                <a:solidFill>
                  <a:srgbClr val="7030A0"/>
                </a:solidFill>
                <a:latin typeface="Aaril"/>
              </a:rPr>
              <a:t>thiểu</a:t>
            </a:r>
            <a:r>
              <a:rPr lang="en-US" sz="2000" b="1" i="0" cap="none" dirty="0">
                <a:solidFill>
                  <a:srgbClr val="7030A0"/>
                </a:solidFill>
                <a:latin typeface="Aaril"/>
              </a:rPr>
              <a:t> </a:t>
            </a:r>
            <a:r>
              <a:rPr lang="en-US" sz="2000" b="1" i="0" cap="none" dirty="0" err="1">
                <a:solidFill>
                  <a:srgbClr val="7030A0"/>
                </a:solidFill>
                <a:latin typeface="Aaril"/>
              </a:rPr>
              <a:t>số</a:t>
            </a:r>
            <a:r>
              <a:rPr lang="en-US" sz="2000" b="1" i="0" cap="none" dirty="0">
                <a:solidFill>
                  <a:srgbClr val="7030A0"/>
                </a:solidFill>
                <a:latin typeface="Aaril"/>
              </a:rPr>
              <a:t> </a:t>
            </a:r>
            <a:r>
              <a:rPr lang="en-US" sz="2000" b="1" i="0" cap="none" dirty="0" err="1">
                <a:solidFill>
                  <a:srgbClr val="7030A0"/>
                </a:solidFill>
                <a:latin typeface="Aaril"/>
              </a:rPr>
              <a:t>Việt</a:t>
            </a:r>
            <a:r>
              <a:rPr lang="en-US" sz="2000" b="1" i="0" cap="none" dirty="0">
                <a:solidFill>
                  <a:srgbClr val="7030A0"/>
                </a:solidFill>
                <a:latin typeface="Aaril"/>
              </a:rPr>
              <a:t> Nam.</a:t>
            </a:r>
            <a:endParaRPr lang="en-US" sz="2000" b="1" dirty="0">
              <a:solidFill>
                <a:srgbClr val="7030A0"/>
              </a:solidFill>
            </a:endParaRPr>
          </a:p>
        </p:txBody>
      </p:sp>
    </p:spTree>
    <p:extLst>
      <p:ext uri="{BB962C8B-B14F-4D97-AF65-F5344CB8AC3E}">
        <p14:creationId xmlns:p14="http://schemas.microsoft.com/office/powerpoint/2010/main" val="710401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DA447F2-DA92-4C64-B913-21C59514B825}"/>
              </a:ext>
            </a:extLst>
          </p:cNvPr>
          <p:cNvSpPr>
            <a:spLocks noGrp="1"/>
          </p:cNvSpPr>
          <p:nvPr>
            <p:ph type="sldNum" sz="quarter" idx="12"/>
          </p:nvPr>
        </p:nvSpPr>
        <p:spPr/>
        <p:txBody>
          <a:bodyPr/>
          <a:lstStyle/>
          <a:p>
            <a:fld id="{74A3404E-108D-4C83-932E-0A353F71BD4D}" type="slidenum">
              <a:rPr lang="en-US" smtClean="0"/>
              <a:t>15</a:t>
            </a:fld>
            <a:endParaRPr lang="en-US"/>
          </a:p>
        </p:txBody>
      </p:sp>
      <p:sp>
        <p:nvSpPr>
          <p:cNvPr id="3" name="Date Placeholder 3">
            <a:extLst>
              <a:ext uri="{FF2B5EF4-FFF2-40B4-BE49-F238E27FC236}">
                <a16:creationId xmlns:a16="http://schemas.microsoft.com/office/drawing/2014/main" id="{B2E4001B-6A91-4535-89E5-49955E77EEA5}"/>
              </a:ext>
            </a:extLst>
          </p:cNvPr>
          <p:cNvSpPr>
            <a:spLocks noGrp="1"/>
          </p:cNvSpPr>
          <p:nvPr>
            <p:ph type="dt" sz="half" idx="10"/>
          </p:nvPr>
        </p:nvSpPr>
        <p:spPr>
          <a:xfrm>
            <a:off x="838200" y="6356350"/>
            <a:ext cx="2743200" cy="365125"/>
          </a:xfrm>
        </p:spPr>
        <p:txBody>
          <a:bodyPr/>
          <a:lstStyle/>
          <a:p>
            <a:fld id="{5B40D6F2-2912-4CAC-ADE2-FD9E875697CE}" type="datetime1">
              <a:rPr lang="en-US" smtClean="0"/>
              <a:t>5/18/2023</a:t>
            </a:fld>
            <a:endParaRPr lang="en-US"/>
          </a:p>
        </p:txBody>
      </p:sp>
      <p:sp>
        <p:nvSpPr>
          <p:cNvPr id="4" name="Slide Number Placeholder 4">
            <a:extLst>
              <a:ext uri="{FF2B5EF4-FFF2-40B4-BE49-F238E27FC236}">
                <a16:creationId xmlns:a16="http://schemas.microsoft.com/office/drawing/2014/main" id="{B8EE0EFF-1DA3-4623-8CBF-963C40EE179A}"/>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A3404E-108D-4C83-932E-0A353F71BD4D}" type="slidenum">
              <a:rPr lang="en-US" smtClean="0"/>
              <a:pPr/>
              <a:t>15</a:t>
            </a:fld>
            <a:endParaRPr lang="en-US"/>
          </a:p>
        </p:txBody>
      </p:sp>
      <p:sp>
        <p:nvSpPr>
          <p:cNvPr id="5" name="Title 3">
            <a:extLst>
              <a:ext uri="{FF2B5EF4-FFF2-40B4-BE49-F238E27FC236}">
                <a16:creationId xmlns:a16="http://schemas.microsoft.com/office/drawing/2014/main" id="{905359C2-4E4B-4AAF-BEF7-5102E037F6A5}"/>
              </a:ext>
            </a:extLst>
          </p:cNvPr>
          <p:cNvSpPr txBox="1">
            <a:spLocks/>
          </p:cNvSpPr>
          <p:nvPr/>
        </p:nvSpPr>
        <p:spPr>
          <a:xfrm>
            <a:off x="2799735" y="299049"/>
            <a:ext cx="6592529" cy="638520"/>
          </a:xfrm>
          <a:prstGeom prst="rect">
            <a:avLst/>
          </a:prstGeom>
        </p:spPr>
        <p:txBody>
          <a:bodyPr vert="horz" lIns="91440" tIns="45720" rIns="91440" bIns="45720" rtlCol="0" anchor="t">
            <a:normAutofit fontScale="97500"/>
          </a:bodyPr>
          <a:lstStyle>
            <a:lvl1pPr algn="l" defTabSz="914400" rtl="0" eaLnBrk="1" latinLnBrk="0" hangingPunct="1">
              <a:lnSpc>
                <a:spcPct val="90000"/>
              </a:lnSpc>
              <a:spcBef>
                <a:spcPct val="0"/>
              </a:spcBef>
              <a:buNone/>
              <a:defRPr sz="4400" b="1" kern="1200" cap="all" baseline="0">
                <a:solidFill>
                  <a:schemeClr val="accent1">
                    <a:lumMod val="75000"/>
                  </a:schemeClr>
                </a:solidFill>
                <a:effectLst>
                  <a:outerShdw blurRad="38100" dist="38100" dir="2700000" algn="tl">
                    <a:srgbClr val="000000">
                      <a:alpha val="43137"/>
                    </a:srgbClr>
                  </a:outerShdw>
                </a:effectLst>
                <a:latin typeface="Myriad Pro" panose="020B0503030403020204" pitchFamily="34" charset="0"/>
                <a:ea typeface="+mj-ea"/>
                <a:cs typeface="+mj-cs"/>
              </a:defRPr>
            </a:lvl1pPr>
          </a:lstStyle>
          <a:p>
            <a:pPr algn="ctr"/>
            <a:endParaRPr lang="vi-VN" sz="2000" b="0" dirty="0">
              <a:solidFill>
                <a:srgbClr val="7030A0"/>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0B62C022-2867-4CE4-BED0-CC6407EE4101}"/>
              </a:ext>
            </a:extLst>
          </p:cNvPr>
          <p:cNvSpPr txBox="1"/>
          <p:nvPr/>
        </p:nvSpPr>
        <p:spPr>
          <a:xfrm>
            <a:off x="3915697" y="637564"/>
            <a:ext cx="3865493" cy="400110"/>
          </a:xfrm>
          <a:prstGeom prst="rect">
            <a:avLst/>
          </a:prstGeom>
          <a:noFill/>
        </p:spPr>
        <p:txBody>
          <a:bodyPr wrap="square">
            <a:spAutoFit/>
          </a:bodyPr>
          <a:lstStyle/>
          <a:p>
            <a:pPr algn="ctr"/>
            <a:r>
              <a:rPr lang="en-US" sz="2000" b="1" i="0" cap="none" dirty="0">
                <a:solidFill>
                  <a:srgbClr val="0070C0"/>
                </a:solidFill>
                <a:latin typeface="Aaril"/>
              </a:rPr>
              <a:t> VD. </a:t>
            </a:r>
            <a:r>
              <a:rPr lang="en-US" sz="2000" b="1" i="0" cap="none" dirty="0" err="1">
                <a:solidFill>
                  <a:srgbClr val="7030A0"/>
                </a:solidFill>
                <a:latin typeface="Aaril"/>
              </a:rPr>
              <a:t>Chủ</a:t>
            </a:r>
            <a:r>
              <a:rPr lang="en-US" sz="2000" b="1" i="0" cap="none" dirty="0">
                <a:solidFill>
                  <a:srgbClr val="7030A0"/>
                </a:solidFill>
                <a:latin typeface="Aaril"/>
              </a:rPr>
              <a:t> </a:t>
            </a:r>
            <a:r>
              <a:rPr lang="en-US" sz="2000" b="1" i="0" cap="none" dirty="0" err="1">
                <a:solidFill>
                  <a:srgbClr val="7030A0"/>
                </a:solidFill>
                <a:latin typeface="Aaril"/>
              </a:rPr>
              <a:t>đề</a:t>
            </a:r>
            <a:r>
              <a:rPr lang="en-US" sz="2000" b="1" i="0" cap="none" dirty="0">
                <a:solidFill>
                  <a:srgbClr val="7030A0"/>
                </a:solidFill>
                <a:latin typeface="Aaril"/>
              </a:rPr>
              <a:t> </a:t>
            </a:r>
            <a:r>
              <a:rPr lang="en-US" sz="2000" b="1" i="0" cap="none" dirty="0" err="1">
                <a:solidFill>
                  <a:srgbClr val="7030A0"/>
                </a:solidFill>
                <a:latin typeface="Aaril"/>
              </a:rPr>
              <a:t>Nội</a:t>
            </a:r>
            <a:r>
              <a:rPr lang="en-US" sz="2000" b="1" i="0" cap="none" dirty="0">
                <a:solidFill>
                  <a:srgbClr val="7030A0"/>
                </a:solidFill>
                <a:latin typeface="Aaril"/>
              </a:rPr>
              <a:t> </a:t>
            </a:r>
            <a:r>
              <a:rPr lang="en-US" sz="2000" b="1" i="0" cap="none" dirty="0" err="1">
                <a:solidFill>
                  <a:srgbClr val="7030A0"/>
                </a:solidFill>
                <a:latin typeface="Aaril"/>
              </a:rPr>
              <a:t>thất</a:t>
            </a:r>
            <a:r>
              <a:rPr lang="en-US" sz="2000" b="1" i="0" cap="none" dirty="0">
                <a:solidFill>
                  <a:srgbClr val="7030A0"/>
                </a:solidFill>
                <a:latin typeface="Aaril"/>
              </a:rPr>
              <a:t> </a:t>
            </a:r>
            <a:r>
              <a:rPr lang="en-US" sz="2000" b="1" i="0" cap="none" dirty="0" err="1">
                <a:solidFill>
                  <a:srgbClr val="7030A0"/>
                </a:solidFill>
                <a:latin typeface="Aaril"/>
              </a:rPr>
              <a:t>căn</a:t>
            </a:r>
            <a:r>
              <a:rPr lang="en-US" sz="2000" b="1" i="0" cap="none" dirty="0">
                <a:solidFill>
                  <a:srgbClr val="7030A0"/>
                </a:solidFill>
                <a:latin typeface="Aaril"/>
              </a:rPr>
              <a:t> </a:t>
            </a:r>
            <a:r>
              <a:rPr lang="en-US" sz="2000" b="1" i="0" cap="none" dirty="0" err="1">
                <a:solidFill>
                  <a:srgbClr val="7030A0"/>
                </a:solidFill>
                <a:latin typeface="Aaril"/>
              </a:rPr>
              <a:t>phòng</a:t>
            </a:r>
            <a:endParaRPr lang="en-US" sz="2000" b="1" dirty="0">
              <a:solidFill>
                <a:srgbClr val="7030A0"/>
              </a:solidFill>
            </a:endParaRPr>
          </a:p>
        </p:txBody>
      </p:sp>
      <p:pic>
        <p:nvPicPr>
          <p:cNvPr id="7" name="Picture 6">
            <a:extLst>
              <a:ext uri="{FF2B5EF4-FFF2-40B4-BE49-F238E27FC236}">
                <a16:creationId xmlns:a16="http://schemas.microsoft.com/office/drawing/2014/main" id="{8AFD7F3D-6EC5-574B-AFD6-C92BFAE0576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492087"/>
            <a:ext cx="6178619" cy="4351140"/>
          </a:xfrm>
          <a:prstGeom prst="rect">
            <a:avLst/>
          </a:prstGeom>
        </p:spPr>
      </p:pic>
      <p:pic>
        <p:nvPicPr>
          <p:cNvPr id="9" name="Picture 8">
            <a:extLst>
              <a:ext uri="{FF2B5EF4-FFF2-40B4-BE49-F238E27FC236}">
                <a16:creationId xmlns:a16="http://schemas.microsoft.com/office/drawing/2014/main" id="{50A26E03-AAE9-AF41-BFC6-1C6AF84FD9C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993513" y="1492087"/>
            <a:ext cx="6198487" cy="4351140"/>
          </a:xfrm>
          <a:prstGeom prst="rect">
            <a:avLst/>
          </a:prstGeom>
        </p:spPr>
      </p:pic>
      <p:pic>
        <p:nvPicPr>
          <p:cNvPr id="10" name="Picture 5" descr="C:\Users\DHNV1\Desktop\LogoChanTroi.jpg">
            <a:extLst>
              <a:ext uri="{FF2B5EF4-FFF2-40B4-BE49-F238E27FC236}">
                <a16:creationId xmlns:a16="http://schemas.microsoft.com/office/drawing/2014/main" id="{43E35C26-CD97-394F-B138-612DF5C73084}"/>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10366913" y="183151"/>
            <a:ext cx="1549784" cy="1498397"/>
          </a:xfrm>
          <a:prstGeom prst="rect">
            <a:avLst/>
          </a:prstGeom>
          <a:noFill/>
        </p:spPr>
      </p:pic>
    </p:spTree>
    <p:extLst>
      <p:ext uri="{BB962C8B-B14F-4D97-AF65-F5344CB8AC3E}">
        <p14:creationId xmlns:p14="http://schemas.microsoft.com/office/powerpoint/2010/main" val="193532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6764416-4C4B-7BC0-420B-94F72B436AB5}"/>
              </a:ext>
            </a:extLst>
          </p:cNvPr>
          <p:cNvSpPr>
            <a:spLocks noGrp="1"/>
          </p:cNvSpPr>
          <p:nvPr>
            <p:ph type="sldNum" sz="quarter" idx="12"/>
          </p:nvPr>
        </p:nvSpPr>
        <p:spPr/>
        <p:txBody>
          <a:bodyPr/>
          <a:lstStyle/>
          <a:p>
            <a:fld id="{74A3404E-108D-4C83-932E-0A353F71BD4D}" type="slidenum">
              <a:rPr lang="en-US" smtClean="0"/>
              <a:t>16</a:t>
            </a:fld>
            <a:endParaRPr lang="en-US"/>
          </a:p>
        </p:txBody>
      </p:sp>
      <p:sp>
        <p:nvSpPr>
          <p:cNvPr id="3" name="TextBox 2">
            <a:extLst>
              <a:ext uri="{FF2B5EF4-FFF2-40B4-BE49-F238E27FC236}">
                <a16:creationId xmlns:a16="http://schemas.microsoft.com/office/drawing/2014/main" id="{8BFEBCE0-4C89-2842-96F3-DBF7B24F9C3D}"/>
              </a:ext>
            </a:extLst>
          </p:cNvPr>
          <p:cNvSpPr txBox="1"/>
          <p:nvPr/>
        </p:nvSpPr>
        <p:spPr>
          <a:xfrm>
            <a:off x="1397977" y="2269429"/>
            <a:ext cx="9486899" cy="954107"/>
          </a:xfrm>
          <a:prstGeom prst="rect">
            <a:avLst/>
          </a:prstGeom>
          <a:noFill/>
        </p:spPr>
        <p:txBody>
          <a:bodyPr wrap="square">
            <a:spAutoFit/>
          </a:bodyPr>
          <a:lstStyle/>
          <a:p>
            <a:pPr marL="457200" indent="-457200" algn="ctr">
              <a:buFont typeface="Wingdings" panose="05000000000000000000" pitchFamily="2" charset="2"/>
              <a:buChar char="v"/>
            </a:pPr>
            <a:r>
              <a:rPr lang="vi-VN" sz="2800" b="1" i="0" cap="none" dirty="0">
                <a:solidFill>
                  <a:srgbClr val="002060"/>
                </a:solidFill>
                <a:latin typeface="Aaril"/>
              </a:rPr>
              <a:t>Đa dạng các hình thức mĩ thuật và chất liệu tạo hình</a:t>
            </a:r>
          </a:p>
          <a:p>
            <a:pPr algn="ctr"/>
            <a:r>
              <a:rPr lang="vi-VN" sz="2800" b="1" i="0" cap="none" dirty="0">
                <a:solidFill>
                  <a:srgbClr val="002060"/>
                </a:solidFill>
                <a:latin typeface="Aaril"/>
              </a:rPr>
              <a:t>trong mỗi chủ đề</a:t>
            </a:r>
          </a:p>
        </p:txBody>
      </p:sp>
      <p:pic>
        <p:nvPicPr>
          <p:cNvPr id="4" name="Picture 5" descr="C:\Users\DHNV1\Desktop\LogoChanTroi.jpg">
            <a:extLst>
              <a:ext uri="{FF2B5EF4-FFF2-40B4-BE49-F238E27FC236}">
                <a16:creationId xmlns:a16="http://schemas.microsoft.com/office/drawing/2014/main" id="{B754BBC1-50B3-AF38-8CF2-923753485E29}"/>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0366913" y="183151"/>
            <a:ext cx="1549784" cy="1498397"/>
          </a:xfrm>
          <a:prstGeom prst="rect">
            <a:avLst/>
          </a:prstGeom>
          <a:noFill/>
        </p:spPr>
      </p:pic>
    </p:spTree>
    <p:extLst>
      <p:ext uri="{BB962C8B-B14F-4D97-AF65-F5344CB8AC3E}">
        <p14:creationId xmlns:p14="http://schemas.microsoft.com/office/powerpoint/2010/main" val="3430875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6EB5CBF-7BBD-4CF6-BD3E-4C0EB58C9A65}"/>
              </a:ext>
            </a:extLst>
          </p:cNvPr>
          <p:cNvSpPr>
            <a:spLocks noGrp="1"/>
          </p:cNvSpPr>
          <p:nvPr>
            <p:ph type="sldNum" sz="quarter" idx="12"/>
          </p:nvPr>
        </p:nvSpPr>
        <p:spPr/>
        <p:txBody>
          <a:bodyPr/>
          <a:lstStyle/>
          <a:p>
            <a:fld id="{74A3404E-108D-4C83-932E-0A353F71BD4D}" type="slidenum">
              <a:rPr lang="en-US" smtClean="0"/>
              <a:t>17</a:t>
            </a:fld>
            <a:endParaRPr lang="en-US"/>
          </a:p>
        </p:txBody>
      </p:sp>
      <p:sp>
        <p:nvSpPr>
          <p:cNvPr id="4" name="Date Placeholder 3">
            <a:extLst>
              <a:ext uri="{FF2B5EF4-FFF2-40B4-BE49-F238E27FC236}">
                <a16:creationId xmlns:a16="http://schemas.microsoft.com/office/drawing/2014/main" id="{FED228ED-B07B-4297-B018-A9C9FDF93554}"/>
              </a:ext>
            </a:extLst>
          </p:cNvPr>
          <p:cNvSpPr>
            <a:spLocks noGrp="1"/>
          </p:cNvSpPr>
          <p:nvPr>
            <p:ph type="dt" sz="half" idx="10"/>
          </p:nvPr>
        </p:nvSpPr>
        <p:spPr>
          <a:xfrm>
            <a:off x="838200" y="6356350"/>
            <a:ext cx="2743200" cy="365125"/>
          </a:xfrm>
        </p:spPr>
        <p:txBody>
          <a:bodyPr/>
          <a:lstStyle/>
          <a:p>
            <a:fld id="{5B40D6F2-2912-4CAC-ADE2-FD9E875697CE}" type="datetime1">
              <a:rPr lang="en-US" smtClean="0"/>
              <a:t>5/18/2023</a:t>
            </a:fld>
            <a:endParaRPr lang="en-US"/>
          </a:p>
        </p:txBody>
      </p:sp>
      <p:sp>
        <p:nvSpPr>
          <p:cNvPr id="5" name="Slide Number Placeholder 4">
            <a:extLst>
              <a:ext uri="{FF2B5EF4-FFF2-40B4-BE49-F238E27FC236}">
                <a16:creationId xmlns:a16="http://schemas.microsoft.com/office/drawing/2014/main" id="{BF362E11-3CCA-481B-A417-186A24C096FF}"/>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A3404E-108D-4C83-932E-0A353F71BD4D}" type="slidenum">
              <a:rPr lang="en-US" smtClean="0"/>
              <a:pPr/>
              <a:t>17</a:t>
            </a:fld>
            <a:endParaRPr lang="en-US"/>
          </a:p>
        </p:txBody>
      </p:sp>
      <p:pic>
        <p:nvPicPr>
          <p:cNvPr id="7" name="Picture 6">
            <a:extLst>
              <a:ext uri="{FF2B5EF4-FFF2-40B4-BE49-F238E27FC236}">
                <a16:creationId xmlns:a16="http://schemas.microsoft.com/office/drawing/2014/main" id="{A339BF92-9253-CE4D-BDE8-2726319C2DF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60837" y="1236204"/>
            <a:ext cx="3812939" cy="5355577"/>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590106D3-D9A0-ED40-B243-28DFAFEA6CA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171750" y="1247519"/>
            <a:ext cx="3812939" cy="5344262"/>
          </a:xfrm>
          <a:prstGeom prst="rect">
            <a:avLst/>
          </a:prstGeom>
          <a:ln>
            <a:noFill/>
          </a:ln>
          <a:effectLst>
            <a:outerShdw blurRad="292100" dist="139700" dir="2700000" algn="tl" rotWithShape="0">
              <a:srgbClr val="333333">
                <a:alpha val="65000"/>
              </a:srgbClr>
            </a:outerShdw>
          </a:effectLst>
        </p:spPr>
      </p:pic>
      <p:sp>
        <p:nvSpPr>
          <p:cNvPr id="17" name="TextBox 16">
            <a:extLst>
              <a:ext uri="{FF2B5EF4-FFF2-40B4-BE49-F238E27FC236}">
                <a16:creationId xmlns:a16="http://schemas.microsoft.com/office/drawing/2014/main" id="{BFE6C171-F0C7-2F4D-AEF4-15D52CB8A030}"/>
              </a:ext>
            </a:extLst>
          </p:cNvPr>
          <p:cNvSpPr txBox="1"/>
          <p:nvPr/>
        </p:nvSpPr>
        <p:spPr>
          <a:xfrm>
            <a:off x="3291946" y="621098"/>
            <a:ext cx="4676121" cy="400110"/>
          </a:xfrm>
          <a:prstGeom prst="rect">
            <a:avLst/>
          </a:prstGeom>
          <a:noFill/>
        </p:spPr>
        <p:txBody>
          <a:bodyPr wrap="square">
            <a:spAutoFit/>
          </a:bodyPr>
          <a:lstStyle/>
          <a:p>
            <a:pPr algn="just"/>
            <a:r>
              <a:rPr lang="vi-VN" sz="2000" b="1" i="0" cap="none" dirty="0">
                <a:solidFill>
                  <a:srgbClr val="C00000"/>
                </a:solidFill>
                <a:latin typeface="Aaril"/>
              </a:rPr>
              <a:t> </a:t>
            </a:r>
            <a:r>
              <a:rPr lang="vi-VN" sz="2000" b="1" i="0" cap="none" dirty="0">
                <a:solidFill>
                  <a:srgbClr val="0070C0"/>
                </a:solidFill>
                <a:latin typeface="Aaril"/>
              </a:rPr>
              <a:t>VD chủ đề: Nghệ thuật hiện đại Việt Nam</a:t>
            </a:r>
          </a:p>
        </p:txBody>
      </p:sp>
      <p:pic>
        <p:nvPicPr>
          <p:cNvPr id="11" name="Picture 5" descr="C:\Users\DHNV1\Desktop\LogoChanTroi.jpg">
            <a:extLst>
              <a:ext uri="{FF2B5EF4-FFF2-40B4-BE49-F238E27FC236}">
                <a16:creationId xmlns:a16="http://schemas.microsoft.com/office/drawing/2014/main" id="{B109D3FF-F29D-D04A-A00B-2679615DE1AC}"/>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10366913" y="183151"/>
            <a:ext cx="1549784" cy="1498397"/>
          </a:xfrm>
          <a:prstGeom prst="rect">
            <a:avLst/>
          </a:prstGeom>
          <a:noFill/>
        </p:spPr>
      </p:pic>
      <p:pic>
        <p:nvPicPr>
          <p:cNvPr id="15" name="Picture 14">
            <a:extLst>
              <a:ext uri="{FF2B5EF4-FFF2-40B4-BE49-F238E27FC236}">
                <a16:creationId xmlns:a16="http://schemas.microsoft.com/office/drawing/2014/main" id="{94896C26-C514-DD4A-A763-9D7CC20DCD45}"/>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8133029" y="1236037"/>
            <a:ext cx="3698342" cy="535590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10961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linds(horizontal)">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C2FECA5-611C-480B-9CC0-B778316DF5D9}"/>
              </a:ext>
            </a:extLst>
          </p:cNvPr>
          <p:cNvSpPr>
            <a:spLocks noGrp="1"/>
          </p:cNvSpPr>
          <p:nvPr>
            <p:ph type="sldNum" sz="quarter" idx="12"/>
          </p:nvPr>
        </p:nvSpPr>
        <p:spPr/>
        <p:txBody>
          <a:bodyPr/>
          <a:lstStyle/>
          <a:p>
            <a:fld id="{74A3404E-108D-4C83-932E-0A353F71BD4D}" type="slidenum">
              <a:rPr lang="en-US" smtClean="0"/>
              <a:t>18</a:t>
            </a:fld>
            <a:endParaRPr lang="en-US"/>
          </a:p>
        </p:txBody>
      </p:sp>
      <p:pic>
        <p:nvPicPr>
          <p:cNvPr id="5" name="Picture 4">
            <a:extLst>
              <a:ext uri="{FF2B5EF4-FFF2-40B4-BE49-F238E27FC236}">
                <a16:creationId xmlns:a16="http://schemas.microsoft.com/office/drawing/2014/main" id="{A01FFFD0-F921-744F-8E45-15D0588590D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83313" y="1567247"/>
            <a:ext cx="2899311" cy="4039377"/>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A9F10B80-BB37-0049-90BD-C0327B644BC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082624" y="2098675"/>
            <a:ext cx="3025901" cy="4257675"/>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4D42691B-75BC-A94E-B0B2-CF74FA47627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108525" y="1529534"/>
            <a:ext cx="2924362" cy="4114801"/>
          </a:xfrm>
          <a:prstGeom prst="rect">
            <a:avLst/>
          </a:prstGeom>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F4F1D491-573F-404F-8681-F98B5ADECBA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9032886" y="2098675"/>
            <a:ext cx="3025902" cy="4257675"/>
          </a:xfrm>
          <a:prstGeom prst="rect">
            <a:avLst/>
          </a:prstGeom>
          <a:ln>
            <a:noFill/>
          </a:ln>
          <a:effectLst>
            <a:outerShdw blurRad="292100" dist="139700" dir="2700000" algn="tl" rotWithShape="0">
              <a:srgbClr val="333333">
                <a:alpha val="65000"/>
              </a:srgbClr>
            </a:outerShdw>
          </a:effectLst>
        </p:spPr>
      </p:pic>
      <p:sp>
        <p:nvSpPr>
          <p:cNvPr id="14" name="TextBox 13">
            <a:extLst>
              <a:ext uri="{FF2B5EF4-FFF2-40B4-BE49-F238E27FC236}">
                <a16:creationId xmlns:a16="http://schemas.microsoft.com/office/drawing/2014/main" id="{3864AFF7-D868-504B-8ED8-C40ACA4F1C46}"/>
              </a:ext>
            </a:extLst>
          </p:cNvPr>
          <p:cNvSpPr txBox="1"/>
          <p:nvPr/>
        </p:nvSpPr>
        <p:spPr>
          <a:xfrm>
            <a:off x="3830111" y="617464"/>
            <a:ext cx="4556828" cy="400110"/>
          </a:xfrm>
          <a:prstGeom prst="rect">
            <a:avLst/>
          </a:prstGeom>
          <a:noFill/>
        </p:spPr>
        <p:txBody>
          <a:bodyPr wrap="square">
            <a:spAutoFit/>
          </a:bodyPr>
          <a:lstStyle/>
          <a:p>
            <a:pPr algn="ctr"/>
            <a:r>
              <a:rPr lang="vi-VN" sz="2000" b="1" i="0" cap="none" dirty="0">
                <a:solidFill>
                  <a:srgbClr val="C00000"/>
                </a:solidFill>
                <a:latin typeface="Aaril"/>
              </a:rPr>
              <a:t> </a:t>
            </a:r>
            <a:r>
              <a:rPr lang="vi-VN" sz="2000" b="1" i="0" cap="none" dirty="0">
                <a:solidFill>
                  <a:srgbClr val="0070C0"/>
                </a:solidFill>
                <a:latin typeface="Aaril"/>
              </a:rPr>
              <a:t>VD chủ đề: Mĩ thuật trong cuộc sống</a:t>
            </a:r>
          </a:p>
        </p:txBody>
      </p:sp>
      <p:pic>
        <p:nvPicPr>
          <p:cNvPr id="8" name="Picture 5" descr="C:\Users\DHNV1\Desktop\LogoChanTroi.jpg">
            <a:extLst>
              <a:ext uri="{FF2B5EF4-FFF2-40B4-BE49-F238E27FC236}">
                <a16:creationId xmlns:a16="http://schemas.microsoft.com/office/drawing/2014/main" id="{F676575F-332C-4B46-9011-F13E7E0A25D5}"/>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10366913" y="183151"/>
            <a:ext cx="1549784" cy="1498397"/>
          </a:xfrm>
          <a:prstGeom prst="rect">
            <a:avLst/>
          </a:prstGeom>
          <a:noFill/>
        </p:spPr>
      </p:pic>
    </p:spTree>
    <p:extLst>
      <p:ext uri="{BB962C8B-B14F-4D97-AF65-F5344CB8AC3E}">
        <p14:creationId xmlns:p14="http://schemas.microsoft.com/office/powerpoint/2010/main" val="2821049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A09B34F-4B5A-8659-801A-7719A527F892}"/>
              </a:ext>
            </a:extLst>
          </p:cNvPr>
          <p:cNvSpPr>
            <a:spLocks noGrp="1"/>
          </p:cNvSpPr>
          <p:nvPr>
            <p:ph type="sldNum" sz="quarter" idx="12"/>
          </p:nvPr>
        </p:nvSpPr>
        <p:spPr/>
        <p:txBody>
          <a:bodyPr/>
          <a:lstStyle/>
          <a:p>
            <a:fld id="{74A3404E-108D-4C83-932E-0A353F71BD4D}" type="slidenum">
              <a:rPr lang="en-US" smtClean="0"/>
              <a:t>19</a:t>
            </a:fld>
            <a:endParaRPr lang="en-US"/>
          </a:p>
        </p:txBody>
      </p:sp>
      <p:sp>
        <p:nvSpPr>
          <p:cNvPr id="4" name="TextBox 3">
            <a:extLst>
              <a:ext uri="{FF2B5EF4-FFF2-40B4-BE49-F238E27FC236}">
                <a16:creationId xmlns:a16="http://schemas.microsoft.com/office/drawing/2014/main" id="{CDEFDCA8-D266-7B18-42D3-80B06553D286}"/>
              </a:ext>
            </a:extLst>
          </p:cNvPr>
          <p:cNvSpPr txBox="1"/>
          <p:nvPr/>
        </p:nvSpPr>
        <p:spPr>
          <a:xfrm>
            <a:off x="1295144" y="2390110"/>
            <a:ext cx="9131618" cy="954107"/>
          </a:xfrm>
          <a:prstGeom prst="rect">
            <a:avLst/>
          </a:prstGeom>
          <a:noFill/>
        </p:spPr>
        <p:txBody>
          <a:bodyPr wrap="square">
            <a:spAutoFit/>
          </a:bodyPr>
          <a:lstStyle/>
          <a:p>
            <a:pPr marL="457200" indent="-457200" algn="ctr">
              <a:buFont typeface="Wingdings" panose="05000000000000000000" pitchFamily="2" charset="2"/>
              <a:buChar char="v"/>
            </a:pPr>
            <a:r>
              <a:rPr lang="vi-VN" sz="2800" b="1" i="0" cap="none" dirty="0">
                <a:solidFill>
                  <a:srgbClr val="002060"/>
                </a:solidFill>
                <a:latin typeface="Aaril"/>
              </a:rPr>
              <a:t>Thuận tiện cho việc tích hợp </a:t>
            </a:r>
          </a:p>
          <a:p>
            <a:pPr algn="ctr"/>
            <a:r>
              <a:rPr lang="vi-VN" sz="2800" b="1" i="0" cap="none" dirty="0">
                <a:solidFill>
                  <a:srgbClr val="002060"/>
                </a:solidFill>
                <a:latin typeface="Aaril"/>
              </a:rPr>
              <a:t>và kết nối với văn hoá địa phương</a:t>
            </a:r>
            <a:endParaRPr lang="vi-VN" sz="2800" b="1" dirty="0">
              <a:solidFill>
                <a:srgbClr val="002060"/>
              </a:solidFill>
            </a:endParaRPr>
          </a:p>
        </p:txBody>
      </p:sp>
      <p:pic>
        <p:nvPicPr>
          <p:cNvPr id="3" name="Picture 5" descr="C:\Users\DHNV1\Desktop\LogoChanTroi.jpg">
            <a:extLst>
              <a:ext uri="{FF2B5EF4-FFF2-40B4-BE49-F238E27FC236}">
                <a16:creationId xmlns:a16="http://schemas.microsoft.com/office/drawing/2014/main" id="{4EA538FB-29E9-C365-EADE-DC35838FAD38}"/>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0366913" y="183151"/>
            <a:ext cx="1549784" cy="1498397"/>
          </a:xfrm>
          <a:prstGeom prst="rect">
            <a:avLst/>
          </a:prstGeom>
          <a:noFill/>
        </p:spPr>
      </p:pic>
    </p:spTree>
    <p:extLst>
      <p:ext uri="{BB962C8B-B14F-4D97-AF65-F5344CB8AC3E}">
        <p14:creationId xmlns:p14="http://schemas.microsoft.com/office/powerpoint/2010/main" val="1167941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20EAD3E-14C3-41C5-8664-CAF9389C3364}"/>
              </a:ext>
            </a:extLst>
          </p:cNvPr>
          <p:cNvSpPr>
            <a:spLocks noGrp="1"/>
          </p:cNvSpPr>
          <p:nvPr>
            <p:ph type="sldNum" sz="quarter" idx="12"/>
          </p:nvPr>
        </p:nvSpPr>
        <p:spPr/>
        <p:txBody>
          <a:bodyPr/>
          <a:lstStyle/>
          <a:p>
            <a:fld id="{74A3404E-108D-4C83-932E-0A353F71BD4D}" type="slidenum">
              <a:rPr lang="en-US" smtClean="0"/>
              <a:t>2</a:t>
            </a:fld>
            <a:endParaRPr lang="en-US"/>
          </a:p>
        </p:txBody>
      </p:sp>
      <p:sp>
        <p:nvSpPr>
          <p:cNvPr id="6" name="Date Placeholder 2">
            <a:extLst>
              <a:ext uri="{FF2B5EF4-FFF2-40B4-BE49-F238E27FC236}">
                <a16:creationId xmlns:a16="http://schemas.microsoft.com/office/drawing/2014/main" id="{A49C13DE-136C-421F-A899-F8CE891A9A97}"/>
              </a:ext>
            </a:extLst>
          </p:cNvPr>
          <p:cNvSpPr>
            <a:spLocks noGrp="1"/>
          </p:cNvSpPr>
          <p:nvPr>
            <p:ph type="dt" sz="half" idx="10"/>
          </p:nvPr>
        </p:nvSpPr>
        <p:spPr>
          <a:xfrm>
            <a:off x="990600" y="6508750"/>
            <a:ext cx="2743200" cy="365125"/>
          </a:xfrm>
        </p:spPr>
        <p:txBody>
          <a:bodyPr/>
          <a:lstStyle/>
          <a:p>
            <a:fld id="{83A9B9A7-C4AA-467E-A90E-D7B2E4CB7A48}" type="datetime1">
              <a:rPr lang="en-US" smtClean="0"/>
              <a:t>5/18/2023</a:t>
            </a:fld>
            <a:endParaRPr lang="en-US"/>
          </a:p>
        </p:txBody>
      </p:sp>
      <p:sp>
        <p:nvSpPr>
          <p:cNvPr id="7" name="Slide Number Placeholder 1">
            <a:extLst>
              <a:ext uri="{FF2B5EF4-FFF2-40B4-BE49-F238E27FC236}">
                <a16:creationId xmlns:a16="http://schemas.microsoft.com/office/drawing/2014/main" id="{437FD071-D6E7-4692-A1EC-E6AE86BC6EC4}"/>
              </a:ext>
            </a:extLst>
          </p:cNvPr>
          <p:cNvSpPr txBox="1">
            <a:spLocks/>
          </p:cNvSpPr>
          <p:nvPr/>
        </p:nvSpPr>
        <p:spPr>
          <a:xfrm>
            <a:off x="8763000" y="65087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A3404E-108D-4C83-932E-0A353F71BD4D}" type="slidenum">
              <a:rPr lang="en-US" smtClean="0"/>
              <a:pPr/>
              <a:t>2</a:t>
            </a:fld>
            <a:endParaRPr lang="en-US"/>
          </a:p>
        </p:txBody>
      </p:sp>
      <p:sp>
        <p:nvSpPr>
          <p:cNvPr id="8" name="Rectangle 7">
            <a:extLst>
              <a:ext uri="{FF2B5EF4-FFF2-40B4-BE49-F238E27FC236}">
                <a16:creationId xmlns:a16="http://schemas.microsoft.com/office/drawing/2014/main" id="{DF62CD77-ED0C-46BC-8034-F087CC817EB0}"/>
              </a:ext>
            </a:extLst>
          </p:cNvPr>
          <p:cNvSpPr/>
          <p:nvPr/>
        </p:nvSpPr>
        <p:spPr>
          <a:xfrm>
            <a:off x="3048000" y="594435"/>
            <a:ext cx="6096000" cy="400110"/>
          </a:xfrm>
          <a:prstGeom prst="rect">
            <a:avLst/>
          </a:prstGeom>
        </p:spPr>
        <p:txBody>
          <a:bodyPr>
            <a:spAutoFit/>
          </a:bodyPr>
          <a:lstStyle/>
          <a:p>
            <a:pPr algn="ctr"/>
            <a:r>
              <a:rPr lang="en-VN" sz="2000" b="1" dirty="0">
                <a:solidFill>
                  <a:srgbClr val="7030A0"/>
                </a:solidFill>
                <a:latin typeface="Aaril"/>
              </a:rPr>
              <a:t>SGK MĨ THUẬT </a:t>
            </a:r>
            <a:r>
              <a:rPr lang="en-US" sz="2000" b="1" dirty="0">
                <a:solidFill>
                  <a:srgbClr val="7030A0"/>
                </a:solidFill>
                <a:latin typeface="Aaril"/>
              </a:rPr>
              <a:t>8</a:t>
            </a:r>
            <a:r>
              <a:rPr lang="en-VN" sz="2000" b="1" dirty="0">
                <a:solidFill>
                  <a:srgbClr val="7030A0"/>
                </a:solidFill>
                <a:latin typeface="Aaril"/>
              </a:rPr>
              <a:t> </a:t>
            </a:r>
            <a:r>
              <a:rPr lang="en-US" sz="2000" b="1" dirty="0">
                <a:solidFill>
                  <a:srgbClr val="7030A0"/>
                </a:solidFill>
                <a:latin typeface="Aaril"/>
              </a:rPr>
              <a:t>- CTST -</a:t>
            </a:r>
            <a:r>
              <a:rPr lang="en-VN" sz="2000" b="1" dirty="0">
                <a:solidFill>
                  <a:srgbClr val="7030A0"/>
                </a:solidFill>
                <a:latin typeface="Aaril"/>
              </a:rPr>
              <a:t> BẢN 1</a:t>
            </a:r>
          </a:p>
        </p:txBody>
      </p:sp>
      <p:sp>
        <p:nvSpPr>
          <p:cNvPr id="10" name="Text Placeholder 6">
            <a:extLst>
              <a:ext uri="{FF2B5EF4-FFF2-40B4-BE49-F238E27FC236}">
                <a16:creationId xmlns:a16="http://schemas.microsoft.com/office/drawing/2014/main" id="{9B29E1F7-96FA-4A44-8CDE-CD8F84BC40F5}"/>
              </a:ext>
            </a:extLst>
          </p:cNvPr>
          <p:cNvSpPr txBox="1">
            <a:spLocks/>
          </p:cNvSpPr>
          <p:nvPr/>
        </p:nvSpPr>
        <p:spPr>
          <a:xfrm>
            <a:off x="5742616" y="1279123"/>
            <a:ext cx="5735967" cy="4807352"/>
          </a:xfrm>
          <a:prstGeom prst="rect">
            <a:avLst/>
          </a:prstGeom>
        </p:spPr>
        <p:txBody>
          <a:bodyPr>
            <a:normAutofit fontScale="25000" lnSpcReduction="20000"/>
          </a:bodyPr>
          <a:lstStyle>
            <a:lvl1pPr marL="396875" indent="-396875" algn="l" defTabSz="914400" rtl="0" eaLnBrk="1" latinLnBrk="0" hangingPunct="1">
              <a:lnSpc>
                <a:spcPct val="120000"/>
              </a:lnSpc>
              <a:spcBef>
                <a:spcPts val="1000"/>
              </a:spcBef>
              <a:buFont typeface="Wingdings" panose="05000000000000000000" pitchFamily="2" charset="2"/>
              <a:buChar char="ü"/>
              <a:defRPr sz="2200" kern="1200">
                <a:solidFill>
                  <a:schemeClr val="tx1"/>
                </a:solidFill>
                <a:latin typeface="Myriad Pro" panose="020B0503030403020204" pitchFamily="34" charset="0"/>
                <a:ea typeface="+mn-ea"/>
                <a:cs typeface="+mn-cs"/>
              </a:defRPr>
            </a:lvl1pPr>
            <a:lvl2pPr marL="854075" indent="-396875" algn="l" defTabSz="914400" rtl="0" eaLnBrk="1" latinLnBrk="0" hangingPunct="1">
              <a:lnSpc>
                <a:spcPct val="120000"/>
              </a:lnSpc>
              <a:spcBef>
                <a:spcPts val="500"/>
              </a:spcBef>
              <a:buFont typeface="Wingdings" panose="05000000000000000000" pitchFamily="2" charset="2"/>
              <a:buChar char="§"/>
              <a:defRPr sz="2000" kern="1200">
                <a:solidFill>
                  <a:schemeClr val="tx1"/>
                </a:solidFill>
                <a:latin typeface="Myriad Pro" panose="020B0503030403020204" pitchFamily="34" charset="0"/>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Myriad Pro" panose="020B0503030403020204" pitchFamily="34"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2000"/>
              </a:lnSpc>
              <a:spcBef>
                <a:spcPts val="200"/>
              </a:spcBef>
              <a:spcAft>
                <a:spcPts val="200"/>
              </a:spcAft>
              <a:buClrTx/>
              <a:buSzTx/>
              <a:buFont typeface="Wingdings" panose="05000000000000000000" pitchFamily="2" charset="2"/>
              <a:buNone/>
              <a:tabLst/>
              <a:defRPr/>
            </a:pPr>
            <a:r>
              <a:rPr kumimoji="0" lang="en-US" sz="7200" b="1" i="0" u="none" strike="noStrike" kern="1200" cap="none" spc="0" normalizeH="0" baseline="0" noProof="0" dirty="0">
                <a:ln>
                  <a:noFill/>
                </a:ln>
                <a:solidFill>
                  <a:srgbClr val="002060"/>
                </a:solidFill>
                <a:effectLst/>
                <a:uLnTx/>
                <a:uFillTx/>
                <a:latin typeface="Myriad Pro" panose="020B0503030403020204" pitchFamily="34" charset="0"/>
                <a:ea typeface="+mn-ea"/>
                <a:cs typeface="+mn-cs"/>
              </a:rPr>
              <a:t>NHÓM TÁC GIẢ: </a:t>
            </a:r>
            <a:r>
              <a:rPr kumimoji="0" lang="en-US" sz="7200" b="1" i="0" u="none" strike="noStrike" kern="1200" cap="none" spc="0" normalizeH="0" baseline="0" noProof="0" dirty="0">
                <a:ln>
                  <a:noFill/>
                </a:ln>
                <a:solidFill>
                  <a:prstClr val="black">
                    <a:tint val="75000"/>
                  </a:prstClr>
                </a:solidFill>
                <a:effectLst/>
                <a:uLnTx/>
                <a:uFillTx/>
                <a:latin typeface="Myriad Pro" panose="020B0503030403020204" pitchFamily="34" charset="0"/>
                <a:ea typeface="+mn-ea"/>
                <a:cs typeface="+mn-cs"/>
              </a:rPr>
              <a:t/>
            </a:r>
            <a:br>
              <a:rPr kumimoji="0" lang="en-US" sz="7200" b="1" i="0" u="none" strike="noStrike" kern="1200" cap="none" spc="0" normalizeH="0" baseline="0" noProof="0" dirty="0">
                <a:ln>
                  <a:noFill/>
                </a:ln>
                <a:solidFill>
                  <a:prstClr val="black">
                    <a:tint val="75000"/>
                  </a:prstClr>
                </a:solidFill>
                <a:effectLst/>
                <a:uLnTx/>
                <a:uFillTx/>
                <a:latin typeface="Myriad Pro" panose="020B0503030403020204" pitchFamily="34" charset="0"/>
                <a:ea typeface="+mn-ea"/>
                <a:cs typeface="+mn-cs"/>
              </a:rPr>
            </a:br>
            <a:endParaRPr kumimoji="0" lang="en-US" sz="7200" b="1" i="0" u="none" strike="noStrike" kern="1200" cap="none" spc="0" normalizeH="0" baseline="0" noProof="0" dirty="0">
              <a:ln>
                <a:noFill/>
              </a:ln>
              <a:solidFill>
                <a:srgbClr val="0070C0"/>
              </a:solidFill>
              <a:effectLst/>
              <a:uLnTx/>
              <a:uFillTx/>
              <a:latin typeface="Myriad Pro" panose="020B0503030403020204" pitchFamily="34" charset="0"/>
              <a:ea typeface="+mn-ea"/>
              <a:cs typeface="+mn-cs"/>
            </a:endParaRPr>
          </a:p>
          <a:p>
            <a:pPr marL="0" marR="0" lvl="0" indent="0" algn="l" defTabSz="914400" rtl="0" eaLnBrk="1" fontAlgn="auto" latinLnBrk="0" hangingPunct="1">
              <a:lnSpc>
                <a:spcPts val="2000"/>
              </a:lnSpc>
              <a:spcBef>
                <a:spcPts val="200"/>
              </a:spcBef>
              <a:spcAft>
                <a:spcPts val="200"/>
              </a:spcAft>
              <a:buClrTx/>
              <a:buSzTx/>
              <a:buFont typeface="Wingdings" panose="05000000000000000000" pitchFamily="2" charset="2"/>
              <a:buNone/>
              <a:tabLst/>
              <a:defRPr/>
            </a:pPr>
            <a:r>
              <a:rPr kumimoji="0" lang="en-US" altLang="ko-KR" sz="9600" b="1" i="0" u="none" strike="noStrike" kern="1200" cap="none" spc="0" normalizeH="0" baseline="0" noProof="0" dirty="0">
                <a:ln>
                  <a:noFill/>
                </a:ln>
                <a:solidFill>
                  <a:srgbClr val="002060"/>
                </a:solidFill>
                <a:effectLst/>
                <a:uLnTx/>
                <a:uFillTx/>
                <a:latin typeface="Arial" panose="020B0604020202020204" pitchFamily="34" charset="0"/>
                <a:ea typeface="맑은 고딕" panose="020B0503020000020004" pitchFamily="34" charset="-127"/>
                <a:cs typeface="Arial" panose="020B0604020202020204" pitchFamily="34" charset="0"/>
              </a:rPr>
              <a:t>NGƯT. </a:t>
            </a:r>
            <a:r>
              <a:rPr kumimoji="0" lang="en-US" altLang="ko-KR" sz="9600" b="1" i="0" u="none" strike="noStrike" kern="1200" cap="none" spc="0" normalizeH="0" baseline="0" noProof="0" dirty="0" err="1">
                <a:ln>
                  <a:noFill/>
                </a:ln>
                <a:solidFill>
                  <a:srgbClr val="002060"/>
                </a:solidFill>
                <a:effectLst/>
                <a:uLnTx/>
                <a:uFillTx/>
                <a:latin typeface="Arial" panose="020B0604020202020204" pitchFamily="34" charset="0"/>
                <a:ea typeface="맑은 고딕" panose="020B0503020000020004" pitchFamily="34" charset="-127"/>
                <a:cs typeface="Arial" panose="020B0604020202020204" pitchFamily="34" charset="0"/>
              </a:rPr>
              <a:t>ThS</a:t>
            </a:r>
            <a:r>
              <a:rPr kumimoji="0" lang="en-US" altLang="ko-KR" sz="9600" b="1" i="0" u="none" strike="noStrike" kern="1200" cap="none" spc="0" normalizeH="0" baseline="0" noProof="0" dirty="0">
                <a:ln>
                  <a:noFill/>
                </a:ln>
                <a:solidFill>
                  <a:srgbClr val="002060"/>
                </a:solidFill>
                <a:effectLst/>
                <a:uLnTx/>
                <a:uFillTx/>
                <a:latin typeface="Arial" panose="020B0604020202020204" pitchFamily="34" charset="0"/>
                <a:ea typeface="맑은 고딕" panose="020B0503020000020004" pitchFamily="34" charset="-127"/>
                <a:cs typeface="Arial" panose="020B0604020202020204" pitchFamily="34" charset="0"/>
              </a:rPr>
              <a:t>. Nguyễn </a:t>
            </a:r>
            <a:r>
              <a:rPr lang="en-US" altLang="ko-KR" sz="9600" b="1" dirty="0">
                <a:solidFill>
                  <a:srgbClr val="002060"/>
                </a:solidFill>
                <a:latin typeface="Arial" panose="020B0604020202020204" pitchFamily="34" charset="0"/>
                <a:ea typeface="맑은 고딕" panose="020B0503020000020004" pitchFamily="34" charset="-127"/>
                <a:cs typeface="Arial" panose="020B0604020202020204" pitchFamily="34" charset="0"/>
              </a:rPr>
              <a:t>T</a:t>
            </a:r>
            <a:r>
              <a:rPr kumimoji="0" lang="en-US" altLang="ko-KR" sz="9600" b="1" i="0" u="none" strike="noStrike" kern="1200" cap="none" spc="0" normalizeH="0" baseline="0" noProof="0" dirty="0" err="1">
                <a:ln>
                  <a:noFill/>
                </a:ln>
                <a:solidFill>
                  <a:srgbClr val="002060"/>
                </a:solidFill>
                <a:effectLst/>
                <a:uLnTx/>
                <a:uFillTx/>
                <a:latin typeface="Arial" panose="020B0604020202020204" pitchFamily="34" charset="0"/>
                <a:ea typeface="맑은 고딕" panose="020B0503020000020004" pitchFamily="34" charset="-127"/>
                <a:cs typeface="Arial" panose="020B0604020202020204" pitchFamily="34" charset="0"/>
              </a:rPr>
              <a:t>hị</a:t>
            </a:r>
            <a:r>
              <a:rPr kumimoji="0" lang="en-US" altLang="ko-KR" sz="9600" b="1" i="0" u="none" strike="noStrike" kern="1200" cap="none" spc="0" normalizeH="0" baseline="0" noProof="0" dirty="0">
                <a:ln>
                  <a:noFill/>
                </a:ln>
                <a:solidFill>
                  <a:srgbClr val="002060"/>
                </a:solidFill>
                <a:effectLst/>
                <a:uLnTx/>
                <a:uFillTx/>
                <a:latin typeface="Arial" panose="020B0604020202020204" pitchFamily="34" charset="0"/>
                <a:ea typeface="맑은 고딕" panose="020B0503020000020004" pitchFamily="34" charset="-127"/>
                <a:cs typeface="Arial" panose="020B0604020202020204" pitchFamily="34" charset="0"/>
              </a:rPr>
              <a:t> </a:t>
            </a:r>
            <a:r>
              <a:rPr lang="en-US" altLang="ko-KR" sz="9600" b="1" dirty="0">
                <a:solidFill>
                  <a:srgbClr val="002060"/>
                </a:solidFill>
                <a:latin typeface="Arial" panose="020B0604020202020204" pitchFamily="34" charset="0"/>
                <a:ea typeface="맑은 고딕" panose="020B0503020000020004" pitchFamily="34" charset="-127"/>
                <a:cs typeface="Arial" panose="020B0604020202020204" pitchFamily="34" charset="0"/>
              </a:rPr>
              <a:t>N</a:t>
            </a:r>
            <a:r>
              <a:rPr kumimoji="0" lang="en-US" altLang="ko-KR" sz="9600" b="1" i="0" u="none" strike="noStrike" kern="1200" cap="none" spc="0" normalizeH="0" baseline="0" noProof="0" dirty="0">
                <a:ln>
                  <a:noFill/>
                </a:ln>
                <a:solidFill>
                  <a:srgbClr val="002060"/>
                </a:solidFill>
                <a:effectLst/>
                <a:uLnTx/>
                <a:uFillTx/>
                <a:latin typeface="Arial" panose="020B0604020202020204" pitchFamily="34" charset="0"/>
                <a:ea typeface="맑은 고딕" panose="020B0503020000020004" pitchFamily="34" charset="-127"/>
                <a:cs typeface="Arial" panose="020B0604020202020204" pitchFamily="34" charset="0"/>
              </a:rPr>
              <a:t>hung</a:t>
            </a:r>
          </a:p>
          <a:p>
            <a:pPr marL="0" marR="0" lvl="0" indent="0" algn="l" defTabSz="914400" rtl="0" eaLnBrk="1" fontAlgn="auto" latinLnBrk="0" hangingPunct="1">
              <a:lnSpc>
                <a:spcPts val="2000"/>
              </a:lnSpc>
              <a:spcBef>
                <a:spcPts val="200"/>
              </a:spcBef>
              <a:spcAft>
                <a:spcPts val="200"/>
              </a:spcAft>
              <a:buClrTx/>
              <a:buSzTx/>
              <a:buFont typeface="Wingdings" panose="05000000000000000000" pitchFamily="2" charset="2"/>
              <a:buNone/>
              <a:tabLst/>
              <a:defRPr/>
            </a:pPr>
            <a:r>
              <a:rPr kumimoji="0" lang="en-US" altLang="ko-KR" sz="7200" b="1" i="0" u="none" strike="noStrike" kern="1200" cap="none" spc="0" normalizeH="0" baseline="0" noProof="0" dirty="0">
                <a:ln>
                  <a:noFill/>
                </a:ln>
                <a:solidFill>
                  <a:srgbClr val="002060"/>
                </a:solidFill>
                <a:effectLst/>
                <a:uLnTx/>
                <a:uFillTx/>
                <a:latin typeface="Arial" panose="020B0604020202020204" pitchFamily="34" charset="0"/>
                <a:ea typeface="맑은 고딕" panose="020B0503020000020004" pitchFamily="34" charset="-127"/>
                <a:cs typeface="Arial" panose="020B0604020202020204" pitchFamily="34" charset="0"/>
              </a:rPr>
              <a:t>(</a:t>
            </a:r>
            <a:r>
              <a:rPr kumimoji="0" lang="en-US" altLang="ko-KR" sz="7200" b="1" i="1" u="none" strike="noStrike" kern="1200" cap="none" spc="0" normalizeH="0" baseline="0" noProof="0" dirty="0" err="1">
                <a:ln>
                  <a:noFill/>
                </a:ln>
                <a:solidFill>
                  <a:srgbClr val="002060"/>
                </a:solidFill>
                <a:effectLst/>
                <a:uLnTx/>
                <a:uFillTx/>
                <a:latin typeface="Arial" panose="020B0604020202020204" pitchFamily="34" charset="0"/>
                <a:ea typeface="맑은 고딕" panose="020B0503020000020004" pitchFamily="34" charset="-127"/>
                <a:cs typeface="Arial" panose="020B0604020202020204" pitchFamily="34" charset="0"/>
              </a:rPr>
              <a:t>Tổng</a:t>
            </a:r>
            <a:r>
              <a:rPr kumimoji="0" lang="en-US" altLang="ko-KR" sz="7200" b="1" i="1" u="none" strike="noStrike" kern="1200" cap="none" spc="0" normalizeH="0" baseline="0" noProof="0" dirty="0">
                <a:ln>
                  <a:noFill/>
                </a:ln>
                <a:solidFill>
                  <a:srgbClr val="002060"/>
                </a:solidFill>
                <a:effectLst/>
                <a:uLnTx/>
                <a:uFillTx/>
                <a:latin typeface="Arial" panose="020B0604020202020204" pitchFamily="34" charset="0"/>
                <a:ea typeface="맑은 고딕" panose="020B0503020000020004" pitchFamily="34" charset="-127"/>
                <a:cs typeface="Arial" panose="020B0604020202020204" pitchFamily="34" charset="0"/>
              </a:rPr>
              <a:t> </a:t>
            </a:r>
            <a:r>
              <a:rPr kumimoji="0" lang="en-US" altLang="ko-KR" sz="7200" b="1" i="1" u="none" strike="noStrike" kern="1200" cap="none" spc="0" normalizeH="0" baseline="0" noProof="0" dirty="0" err="1">
                <a:ln>
                  <a:noFill/>
                </a:ln>
                <a:solidFill>
                  <a:srgbClr val="002060"/>
                </a:solidFill>
                <a:effectLst/>
                <a:uLnTx/>
                <a:uFillTx/>
                <a:latin typeface="Arial" panose="020B0604020202020204" pitchFamily="34" charset="0"/>
                <a:ea typeface="맑은 고딕" panose="020B0503020000020004" pitchFamily="34" charset="-127"/>
                <a:cs typeface="Arial" panose="020B0604020202020204" pitchFamily="34" charset="0"/>
              </a:rPr>
              <a:t>Chủ</a:t>
            </a:r>
            <a:r>
              <a:rPr kumimoji="0" lang="en-US" altLang="ko-KR" sz="7200" b="1" i="1" u="none" strike="noStrike" kern="1200" cap="none" spc="0" normalizeH="0" baseline="0" noProof="0" dirty="0">
                <a:ln>
                  <a:noFill/>
                </a:ln>
                <a:solidFill>
                  <a:srgbClr val="002060"/>
                </a:solidFill>
                <a:effectLst/>
                <a:uLnTx/>
                <a:uFillTx/>
                <a:latin typeface="Arial" panose="020B0604020202020204" pitchFamily="34" charset="0"/>
                <a:ea typeface="맑은 고딕" panose="020B0503020000020004" pitchFamily="34" charset="-127"/>
                <a:cs typeface="Arial" panose="020B0604020202020204" pitchFamily="34" charset="0"/>
              </a:rPr>
              <a:t> </a:t>
            </a:r>
            <a:r>
              <a:rPr kumimoji="0" lang="en-US" altLang="ko-KR" sz="7200" b="1" i="1" u="none" strike="noStrike" kern="1200" cap="none" spc="0" normalizeH="0" baseline="0" noProof="0" dirty="0" err="1">
                <a:ln>
                  <a:noFill/>
                </a:ln>
                <a:solidFill>
                  <a:srgbClr val="002060"/>
                </a:solidFill>
                <a:effectLst/>
                <a:uLnTx/>
                <a:uFillTx/>
                <a:latin typeface="Arial" panose="020B0604020202020204" pitchFamily="34" charset="0"/>
                <a:ea typeface="맑은 고딕" panose="020B0503020000020004" pitchFamily="34" charset="-127"/>
                <a:cs typeface="Arial" panose="020B0604020202020204" pitchFamily="34" charset="0"/>
              </a:rPr>
              <a:t>biên</a:t>
            </a:r>
            <a:r>
              <a:rPr kumimoji="0" lang="en-US" altLang="ko-KR" sz="7200" b="1" i="0" u="none" strike="noStrike" kern="1200" cap="none" spc="0" normalizeH="0" baseline="0" noProof="0" dirty="0">
                <a:ln>
                  <a:noFill/>
                </a:ln>
                <a:solidFill>
                  <a:srgbClr val="002060"/>
                </a:solidFill>
                <a:effectLst/>
                <a:uLnTx/>
                <a:uFillTx/>
                <a:latin typeface="Arial" panose="020B0604020202020204" pitchFamily="34" charset="0"/>
                <a:ea typeface="맑은 고딕" panose="020B0503020000020004" pitchFamily="34" charset="-127"/>
                <a:cs typeface="Arial" panose="020B0604020202020204" pitchFamily="34" charset="0"/>
              </a:rPr>
              <a:t>)</a:t>
            </a:r>
          </a:p>
          <a:p>
            <a:pPr marL="0" marR="0" lvl="0" indent="0" algn="l" defTabSz="914400" rtl="0" eaLnBrk="1" fontAlgn="auto" latinLnBrk="0" hangingPunct="1">
              <a:lnSpc>
                <a:spcPts val="2000"/>
              </a:lnSpc>
              <a:spcBef>
                <a:spcPts val="200"/>
              </a:spcBef>
              <a:spcAft>
                <a:spcPts val="200"/>
              </a:spcAft>
              <a:buClrTx/>
              <a:buSzTx/>
              <a:buFont typeface="Wingdings" panose="05000000000000000000" pitchFamily="2" charset="2"/>
              <a:buNone/>
              <a:tabLst/>
              <a:defRPr/>
            </a:pPr>
            <a:r>
              <a:rPr kumimoji="0" lang="ko-KR" altLang="en-US" sz="7200" b="1" i="0" u="none" strike="noStrike" kern="1200" cap="none" spc="0" normalizeH="0" baseline="0" noProof="0" dirty="0">
                <a:ln>
                  <a:noFill/>
                </a:ln>
                <a:solidFill>
                  <a:srgbClr val="0070C0"/>
                </a:solidFill>
                <a:effectLst/>
                <a:uLnTx/>
                <a:uFillTx/>
                <a:latin typeface="Arial" panose="020B0604020202020204" pitchFamily="34" charset="0"/>
                <a:ea typeface="맑은 고딕" panose="020B0503020000020004" pitchFamily="34" charset="-127"/>
                <a:cs typeface="Arial" panose="020B0604020202020204" pitchFamily="34" charset="0"/>
              </a:rPr>
              <a:t/>
            </a:r>
            <a:br>
              <a:rPr kumimoji="0" lang="ko-KR" altLang="en-US" sz="7200" b="1" i="0" u="none" strike="noStrike" kern="1200" cap="none" spc="0" normalizeH="0" baseline="0" noProof="0" dirty="0">
                <a:ln>
                  <a:noFill/>
                </a:ln>
                <a:solidFill>
                  <a:srgbClr val="0070C0"/>
                </a:solidFill>
                <a:effectLst/>
                <a:uLnTx/>
                <a:uFillTx/>
                <a:latin typeface="Arial" panose="020B0604020202020204" pitchFamily="34" charset="0"/>
                <a:ea typeface="맑은 고딕" panose="020B0503020000020004" pitchFamily="34" charset="-127"/>
                <a:cs typeface="Arial" panose="020B0604020202020204" pitchFamily="34" charset="0"/>
              </a:rPr>
            </a:br>
            <a:r>
              <a:rPr kumimoji="0" lang="vi-VN" altLang="ko-KR" sz="8000" b="1" i="0" u="none" strike="noStrike" kern="1200" cap="none" spc="0" normalizeH="0" baseline="0" noProof="0" dirty="0">
                <a:ln>
                  <a:noFill/>
                </a:ln>
                <a:solidFill>
                  <a:srgbClr val="002060"/>
                </a:solidFill>
                <a:effectLst/>
                <a:uLnTx/>
                <a:uFillTx/>
                <a:latin typeface="Arial" panose="020B0604020202020204" pitchFamily="34" charset="0"/>
                <a:ea typeface="맑은 고딕" panose="020B0503020000020004" pitchFamily="34" charset="-127"/>
                <a:cs typeface="Arial" panose="020B0604020202020204" pitchFamily="34" charset="0"/>
              </a:rPr>
              <a:t>ThS</a:t>
            </a:r>
            <a:r>
              <a:rPr kumimoji="0" lang="en-US" altLang="ko-KR" sz="8000" b="1" i="0" u="none" strike="noStrike" kern="1200" cap="none" spc="0" normalizeH="0" baseline="0" noProof="0" dirty="0">
                <a:ln>
                  <a:noFill/>
                </a:ln>
                <a:solidFill>
                  <a:srgbClr val="002060"/>
                </a:solidFill>
                <a:effectLst/>
                <a:uLnTx/>
                <a:uFillTx/>
                <a:latin typeface="Arial" panose="020B0604020202020204" pitchFamily="34" charset="0"/>
                <a:ea typeface="맑은 고딕" panose="020B0503020000020004" pitchFamily="34" charset="-127"/>
                <a:cs typeface="Arial" panose="020B0604020202020204" pitchFamily="34" charset="0"/>
              </a:rPr>
              <a:t>.</a:t>
            </a:r>
            <a:r>
              <a:rPr kumimoji="0" lang="vi-VN" altLang="ko-KR" sz="8000" b="1" i="0" u="none" strike="noStrike" kern="1200" cap="none" spc="0" normalizeH="0" baseline="0" noProof="0" dirty="0">
                <a:ln>
                  <a:noFill/>
                </a:ln>
                <a:solidFill>
                  <a:srgbClr val="002060"/>
                </a:solidFill>
                <a:effectLst/>
                <a:uLnTx/>
                <a:uFillTx/>
                <a:latin typeface="Arial" panose="020B0604020202020204" pitchFamily="34" charset="0"/>
                <a:ea typeface="맑은 고딕" panose="020B0503020000020004" pitchFamily="34" charset="-127"/>
                <a:cs typeface="Arial" panose="020B0604020202020204" pitchFamily="34" charset="0"/>
              </a:rPr>
              <a:t> </a:t>
            </a:r>
            <a:r>
              <a:rPr kumimoji="0" lang="en-US" sz="8000" b="1" i="0" u="none" strike="noStrike" kern="1200" cap="none" spc="-40" normalizeH="0" baseline="0" noProof="0" dirty="0">
                <a:ln>
                  <a:noFill/>
                </a:ln>
                <a:solidFill>
                  <a:srgbClr val="002060"/>
                </a:solidFill>
                <a:effectLst/>
                <a:uLnTx/>
                <a:uFillTx/>
                <a:latin typeface="Arial" panose="020B0604020202020204" pitchFamily="34" charset="0"/>
                <a:cs typeface="Arial" panose="020B0604020202020204" pitchFamily="34" charset="0"/>
              </a:rPr>
              <a:t>Nguyễn </a:t>
            </a:r>
            <a:r>
              <a:rPr lang="en-US" sz="8000" b="1" spc="-40" dirty="0">
                <a:solidFill>
                  <a:srgbClr val="002060"/>
                </a:solidFill>
                <a:latin typeface="Arial" panose="020B0604020202020204" pitchFamily="34" charset="0"/>
                <a:cs typeface="Arial" panose="020B0604020202020204" pitchFamily="34" charset="0"/>
              </a:rPr>
              <a:t>T</a:t>
            </a:r>
            <a:r>
              <a:rPr kumimoji="0" lang="en-US" sz="8000" b="1" i="0" u="none" strike="noStrike" kern="1200" cap="none" spc="-40" normalizeH="0" baseline="0" noProof="0" dirty="0" err="1">
                <a:ln>
                  <a:noFill/>
                </a:ln>
                <a:solidFill>
                  <a:srgbClr val="002060"/>
                </a:solidFill>
                <a:effectLst/>
                <a:uLnTx/>
                <a:uFillTx/>
                <a:latin typeface="Arial" panose="020B0604020202020204" pitchFamily="34" charset="0"/>
                <a:cs typeface="Arial" panose="020B0604020202020204" pitchFamily="34" charset="0"/>
              </a:rPr>
              <a:t>uấn</a:t>
            </a:r>
            <a:r>
              <a:rPr kumimoji="0" lang="en-US" sz="8000" b="1" i="0" u="none" strike="noStrike" kern="1200" cap="none" spc="-4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lang="en-US" sz="8000" b="1" spc="-40" dirty="0">
                <a:solidFill>
                  <a:srgbClr val="002060"/>
                </a:solidFill>
                <a:latin typeface="Arial" panose="020B0604020202020204" pitchFamily="34" charset="0"/>
                <a:cs typeface="Arial" panose="020B0604020202020204" pitchFamily="34" charset="0"/>
              </a:rPr>
              <a:t>C</a:t>
            </a:r>
            <a:r>
              <a:rPr kumimoji="0" lang="en-US" sz="8000" b="1" i="0" u="none" strike="noStrike" kern="1200" cap="none" spc="-40" normalizeH="0" baseline="0" noProof="0" dirty="0" err="1">
                <a:ln>
                  <a:noFill/>
                </a:ln>
                <a:solidFill>
                  <a:srgbClr val="002060"/>
                </a:solidFill>
                <a:effectLst/>
                <a:uLnTx/>
                <a:uFillTx/>
                <a:latin typeface="Arial" panose="020B0604020202020204" pitchFamily="34" charset="0"/>
                <a:cs typeface="Arial" panose="020B0604020202020204" pitchFamily="34" charset="0"/>
              </a:rPr>
              <a:t>ường</a:t>
            </a:r>
            <a:endParaRPr kumimoji="0" lang="en-US" sz="8000" b="1" i="0" u="none" strike="noStrike" kern="1200" cap="none" spc="-40" normalizeH="0" baseline="0" noProof="0" dirty="0">
              <a:ln>
                <a:noFill/>
              </a:ln>
              <a:solidFill>
                <a:srgbClr val="002060"/>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ts val="2000"/>
              </a:lnSpc>
              <a:spcBef>
                <a:spcPts val="200"/>
              </a:spcBef>
              <a:spcAft>
                <a:spcPts val="200"/>
              </a:spcAft>
              <a:buClrTx/>
              <a:buSzTx/>
              <a:buFont typeface="Wingdings" panose="05000000000000000000" pitchFamily="2" charset="2"/>
              <a:buNone/>
              <a:tabLst/>
              <a:defRPr/>
            </a:pPr>
            <a:r>
              <a:rPr kumimoji="0" lang="en-US" sz="8000" b="1" i="0" u="none" strike="noStrike" kern="1200" cap="none" spc="-40" normalizeH="0" baseline="0" noProof="0" dirty="0">
                <a:ln>
                  <a:noFill/>
                </a:ln>
                <a:solidFill>
                  <a:srgbClr val="002060"/>
                </a:solidFill>
                <a:effectLst/>
                <a:uLnTx/>
                <a:uFillTx/>
                <a:latin typeface="Arial" panose="020B0604020202020204" pitchFamily="34" charset="0"/>
                <a:cs typeface="Arial" panose="020B0604020202020204" pitchFamily="34" charset="0"/>
              </a:rPr>
              <a:t>(</a:t>
            </a:r>
            <a:r>
              <a:rPr kumimoji="0" lang="en-US" sz="8000" b="1" i="1" u="none" strike="noStrike" kern="1200" cap="none" spc="-40" normalizeH="0" baseline="0" noProof="0" dirty="0" err="1">
                <a:ln>
                  <a:noFill/>
                </a:ln>
                <a:solidFill>
                  <a:srgbClr val="002060"/>
                </a:solidFill>
                <a:effectLst/>
                <a:uLnTx/>
                <a:uFillTx/>
                <a:latin typeface="Arial" panose="020B0604020202020204" pitchFamily="34" charset="0"/>
                <a:cs typeface="Arial" panose="020B0604020202020204" pitchFamily="34" charset="0"/>
              </a:rPr>
              <a:t>Chủ</a:t>
            </a:r>
            <a:r>
              <a:rPr kumimoji="0" lang="en-US" sz="8000" b="1" i="1" u="none" strike="noStrike" kern="1200" cap="none" spc="-4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8000" b="1" i="1" u="none" strike="noStrike" kern="1200" cap="none" spc="-40" normalizeH="0" baseline="0" noProof="0" dirty="0" err="1">
                <a:ln>
                  <a:noFill/>
                </a:ln>
                <a:solidFill>
                  <a:srgbClr val="002060"/>
                </a:solidFill>
                <a:effectLst/>
                <a:uLnTx/>
                <a:uFillTx/>
                <a:latin typeface="Arial" panose="020B0604020202020204" pitchFamily="34" charset="0"/>
                <a:cs typeface="Arial" panose="020B0604020202020204" pitchFamily="34" charset="0"/>
              </a:rPr>
              <a:t>biên</a:t>
            </a:r>
            <a:r>
              <a:rPr kumimoji="0" lang="en-US" sz="8000" b="1" i="0" u="none" strike="noStrike" kern="1200" cap="none" spc="-40" normalizeH="0" baseline="0" noProof="0" dirty="0">
                <a:ln>
                  <a:noFill/>
                </a:ln>
                <a:solidFill>
                  <a:srgbClr val="002060"/>
                </a:solidFill>
                <a:effectLst/>
                <a:uLnTx/>
                <a:uFillTx/>
                <a:latin typeface="Arial" panose="020B0604020202020204" pitchFamily="34" charset="0"/>
                <a:cs typeface="Arial" panose="020B0604020202020204" pitchFamily="34" charset="0"/>
              </a:rPr>
              <a:t>)</a:t>
            </a:r>
          </a:p>
          <a:p>
            <a:pPr marL="0" marR="0" lvl="0" indent="0" algn="l" defTabSz="914400" rtl="0" eaLnBrk="1" fontAlgn="auto" latinLnBrk="0" hangingPunct="1">
              <a:lnSpc>
                <a:spcPts val="2000"/>
              </a:lnSpc>
              <a:spcBef>
                <a:spcPts val="200"/>
              </a:spcBef>
              <a:spcAft>
                <a:spcPts val="200"/>
              </a:spcAft>
              <a:buClrTx/>
              <a:buSzTx/>
              <a:buFont typeface="Wingdings" panose="05000000000000000000" pitchFamily="2" charset="2"/>
              <a:buNone/>
              <a:tabLst/>
              <a:defRPr/>
            </a:pPr>
            <a:endParaRPr kumimoji="0" lang="en-US" sz="8000" b="1" i="0" u="none" strike="noStrike" kern="1200" cap="none" spc="-40" normalizeH="0" baseline="0" noProof="0" dirty="0">
              <a:ln>
                <a:noFill/>
              </a:ln>
              <a:solidFill>
                <a:srgbClr val="002060"/>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spcBef>
                <a:spcPts val="200"/>
              </a:spcBef>
              <a:spcAft>
                <a:spcPts val="200"/>
              </a:spcAft>
              <a:buClrTx/>
              <a:buSzTx/>
              <a:buFont typeface="Wingdings" panose="05000000000000000000" pitchFamily="2" charset="2"/>
              <a:buNone/>
              <a:tabLst/>
              <a:defRPr/>
            </a:pPr>
            <a:r>
              <a:rPr kumimoji="0" lang="en-US" sz="8000" b="1" i="0" u="none" strike="noStrike" kern="1200" cap="none" spc="-40" normalizeH="0" baseline="0" noProof="0" dirty="0" err="1">
                <a:ln>
                  <a:noFill/>
                </a:ln>
                <a:solidFill>
                  <a:srgbClr val="002060"/>
                </a:solidFill>
                <a:effectLst/>
                <a:uLnTx/>
                <a:uFillTx/>
                <a:latin typeface="Arial" panose="020B0604020202020204" pitchFamily="34" charset="0"/>
                <a:cs typeface="Arial" panose="020B0604020202020204" pitchFamily="34" charset="0"/>
              </a:rPr>
              <a:t>Các</a:t>
            </a:r>
            <a:r>
              <a:rPr kumimoji="0" lang="en-US" sz="8000" b="1" i="0" u="none" strike="noStrike" kern="1200" cap="none" spc="-4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8000" b="1" i="0" u="none" strike="noStrike" kern="1200" cap="none" spc="-40" normalizeH="0" baseline="0" noProof="0" dirty="0" err="1">
                <a:ln>
                  <a:noFill/>
                </a:ln>
                <a:solidFill>
                  <a:srgbClr val="002060"/>
                </a:solidFill>
                <a:effectLst/>
                <a:uLnTx/>
                <a:uFillTx/>
                <a:latin typeface="Arial" panose="020B0604020202020204" pitchFamily="34" charset="0"/>
                <a:cs typeface="Arial" panose="020B0604020202020204" pitchFamily="34" charset="0"/>
              </a:rPr>
              <a:t>tác</a:t>
            </a:r>
            <a:r>
              <a:rPr kumimoji="0" lang="en-US" sz="8000" b="1" i="0" u="none" strike="noStrike" kern="1200" cap="none" spc="-4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8000" b="1" i="0" u="none" strike="noStrike" kern="1200" cap="none" spc="-40" normalizeH="0" baseline="0" noProof="0" dirty="0" err="1">
                <a:ln>
                  <a:noFill/>
                </a:ln>
                <a:solidFill>
                  <a:srgbClr val="002060"/>
                </a:solidFill>
                <a:effectLst/>
                <a:uLnTx/>
                <a:uFillTx/>
                <a:latin typeface="Arial" panose="020B0604020202020204" pitchFamily="34" charset="0"/>
                <a:cs typeface="Arial" panose="020B0604020202020204" pitchFamily="34" charset="0"/>
              </a:rPr>
              <a:t>giả</a:t>
            </a:r>
            <a:r>
              <a:rPr kumimoji="0" lang="en-US" sz="8000" b="1" i="0" u="none" strike="noStrike" kern="1200" cap="none" spc="-40" normalizeH="0" baseline="0" noProof="0" dirty="0">
                <a:ln>
                  <a:noFill/>
                </a:ln>
                <a:solidFill>
                  <a:srgbClr val="002060"/>
                </a:solidFill>
                <a:effectLst/>
                <a:uLnTx/>
                <a:uFillTx/>
                <a:latin typeface="Arial" panose="020B0604020202020204" pitchFamily="34" charset="0"/>
                <a:cs typeface="Arial" panose="020B0604020202020204" pitchFamily="34" charset="0"/>
              </a:rPr>
              <a:t>: </a:t>
            </a:r>
          </a:p>
          <a:p>
            <a:pPr marL="0" marR="0" lvl="0" indent="0" algn="l" defTabSz="914400" rtl="0" eaLnBrk="1" fontAlgn="auto" latinLnBrk="0" hangingPunct="1">
              <a:spcBef>
                <a:spcPts val="200"/>
              </a:spcBef>
              <a:spcAft>
                <a:spcPts val="200"/>
              </a:spcAft>
              <a:buClrTx/>
              <a:buSzTx/>
              <a:buFont typeface="Wingdings" panose="05000000000000000000" pitchFamily="2" charset="2"/>
              <a:buNone/>
              <a:tabLst/>
              <a:defRPr/>
            </a:pPr>
            <a:r>
              <a:rPr lang="en-US" sz="8000" b="1" spc="-40" dirty="0" err="1">
                <a:solidFill>
                  <a:srgbClr val="002060"/>
                </a:solidFill>
                <a:latin typeface="Arial" panose="020B0604020202020204" pitchFamily="34" charset="0"/>
                <a:cs typeface="Arial" panose="020B0604020202020204" pitchFamily="34" charset="0"/>
              </a:rPr>
              <a:t>ThS</a:t>
            </a:r>
            <a:r>
              <a:rPr lang="en-US" sz="8000" b="1" spc="-40" dirty="0">
                <a:solidFill>
                  <a:srgbClr val="002060"/>
                </a:solidFill>
                <a:latin typeface="Arial" panose="020B0604020202020204" pitchFamily="34" charset="0"/>
                <a:cs typeface="Arial" panose="020B0604020202020204" pitchFamily="34" charset="0"/>
              </a:rPr>
              <a:t>. </a:t>
            </a:r>
            <a:r>
              <a:rPr lang="en-US" sz="8000" b="1" spc="-40" dirty="0" err="1">
                <a:solidFill>
                  <a:srgbClr val="002060"/>
                </a:solidFill>
                <a:latin typeface="Arial" panose="020B0604020202020204" pitchFamily="34" charset="0"/>
                <a:cs typeface="Arial" panose="020B0604020202020204" pitchFamily="34" charset="0"/>
              </a:rPr>
              <a:t>Nguyễn</a:t>
            </a:r>
            <a:r>
              <a:rPr lang="en-US" sz="8000" b="1" spc="-40" dirty="0">
                <a:solidFill>
                  <a:srgbClr val="002060"/>
                </a:solidFill>
                <a:latin typeface="Arial" panose="020B0604020202020204" pitchFamily="34" charset="0"/>
                <a:cs typeface="Arial" panose="020B0604020202020204" pitchFamily="34" charset="0"/>
              </a:rPr>
              <a:t> </a:t>
            </a:r>
            <a:r>
              <a:rPr lang="en-US" sz="8000" b="1" spc="-40" dirty="0" err="1">
                <a:solidFill>
                  <a:srgbClr val="002060"/>
                </a:solidFill>
                <a:latin typeface="Arial" panose="020B0604020202020204" pitchFamily="34" charset="0"/>
                <a:cs typeface="Arial" panose="020B0604020202020204" pitchFamily="34" charset="0"/>
              </a:rPr>
              <a:t>Dương</a:t>
            </a:r>
            <a:r>
              <a:rPr lang="en-US" sz="8000" b="1" spc="-40" dirty="0">
                <a:solidFill>
                  <a:srgbClr val="002060"/>
                </a:solidFill>
                <a:latin typeface="Arial" panose="020B0604020202020204" pitchFamily="34" charset="0"/>
                <a:cs typeface="Arial" panose="020B0604020202020204" pitchFamily="34" charset="0"/>
              </a:rPr>
              <a:t> </a:t>
            </a:r>
            <a:r>
              <a:rPr lang="en-US" sz="8000" b="1" spc="-40" dirty="0" err="1">
                <a:solidFill>
                  <a:srgbClr val="002060"/>
                </a:solidFill>
                <a:latin typeface="Arial" panose="020B0604020202020204" pitchFamily="34" charset="0"/>
                <a:cs typeface="Arial" panose="020B0604020202020204" pitchFamily="34" charset="0"/>
              </a:rPr>
              <a:t>Hải</a:t>
            </a:r>
            <a:r>
              <a:rPr lang="en-US" sz="8000" b="1" spc="-40" dirty="0">
                <a:solidFill>
                  <a:srgbClr val="002060"/>
                </a:solidFill>
                <a:latin typeface="Arial" panose="020B0604020202020204" pitchFamily="34" charset="0"/>
                <a:cs typeface="Arial" panose="020B0604020202020204" pitchFamily="34" charset="0"/>
              </a:rPr>
              <a:t> </a:t>
            </a:r>
            <a:r>
              <a:rPr lang="en-US" sz="8000" b="1" spc="-40" dirty="0" err="1">
                <a:solidFill>
                  <a:srgbClr val="002060"/>
                </a:solidFill>
                <a:latin typeface="Arial" panose="020B0604020202020204" pitchFamily="34" charset="0"/>
                <a:cs typeface="Arial" panose="020B0604020202020204" pitchFamily="34" charset="0"/>
              </a:rPr>
              <a:t>Đăng</a:t>
            </a:r>
            <a:endParaRPr lang="en-US" sz="8000" b="1" spc="-40" dirty="0">
              <a:solidFill>
                <a:srgbClr val="002060"/>
              </a:solidFill>
              <a:latin typeface="Arial" panose="020B0604020202020204" pitchFamily="34" charset="0"/>
              <a:cs typeface="Arial" panose="020B0604020202020204" pitchFamily="34" charset="0"/>
            </a:endParaRPr>
          </a:p>
          <a:p>
            <a:pPr marL="0" marR="0" lvl="0" indent="0" algn="l" defTabSz="914400" rtl="0" eaLnBrk="1" fontAlgn="auto" latinLnBrk="0" hangingPunct="1">
              <a:spcBef>
                <a:spcPts val="200"/>
              </a:spcBef>
              <a:spcAft>
                <a:spcPts val="200"/>
              </a:spcAft>
              <a:buClrTx/>
              <a:buSzTx/>
              <a:buFont typeface="Wingdings" panose="05000000000000000000" pitchFamily="2" charset="2"/>
              <a:buNone/>
              <a:tabLst/>
              <a:defRPr/>
            </a:pPr>
            <a:r>
              <a:rPr lang="en-US" sz="8000" b="1" spc="-40" dirty="0">
                <a:solidFill>
                  <a:srgbClr val="002060"/>
                </a:solidFill>
                <a:latin typeface="Arial" panose="020B0604020202020204" pitchFamily="34" charset="0"/>
                <a:cs typeface="Arial" panose="020B0604020202020204" pitchFamily="34" charset="0"/>
              </a:rPr>
              <a:t>CN.   </a:t>
            </a:r>
            <a:r>
              <a:rPr lang="en-US" sz="8000" b="1" spc="-40" dirty="0" err="1">
                <a:solidFill>
                  <a:srgbClr val="002060"/>
                </a:solidFill>
                <a:latin typeface="Arial" panose="020B0604020202020204" pitchFamily="34" charset="0"/>
                <a:cs typeface="Arial" panose="020B0604020202020204" pitchFamily="34" charset="0"/>
              </a:rPr>
              <a:t>Đỗ</a:t>
            </a:r>
            <a:r>
              <a:rPr lang="en-US" sz="8000" b="1" spc="-40" dirty="0">
                <a:solidFill>
                  <a:srgbClr val="002060"/>
                </a:solidFill>
                <a:latin typeface="Arial" panose="020B0604020202020204" pitchFamily="34" charset="0"/>
                <a:cs typeface="Arial" panose="020B0604020202020204" pitchFamily="34" charset="0"/>
              </a:rPr>
              <a:t> </a:t>
            </a:r>
            <a:r>
              <a:rPr lang="en-US" sz="8000" b="1" spc="-40" dirty="0" err="1">
                <a:solidFill>
                  <a:srgbClr val="002060"/>
                </a:solidFill>
                <a:latin typeface="Arial" panose="020B0604020202020204" pitchFamily="34" charset="0"/>
                <a:cs typeface="Arial" panose="020B0604020202020204" pitchFamily="34" charset="0"/>
              </a:rPr>
              <a:t>Thị</a:t>
            </a:r>
            <a:r>
              <a:rPr lang="en-US" sz="8000" b="1" spc="-40" dirty="0">
                <a:solidFill>
                  <a:srgbClr val="002060"/>
                </a:solidFill>
                <a:latin typeface="Arial" panose="020B0604020202020204" pitchFamily="34" charset="0"/>
                <a:cs typeface="Arial" panose="020B0604020202020204" pitchFamily="34" charset="0"/>
              </a:rPr>
              <a:t> </a:t>
            </a:r>
            <a:r>
              <a:rPr lang="en-US" sz="8000" b="1" spc="-40" dirty="0" err="1">
                <a:solidFill>
                  <a:srgbClr val="002060"/>
                </a:solidFill>
                <a:latin typeface="Arial" panose="020B0604020202020204" pitchFamily="34" charset="0"/>
                <a:cs typeface="Arial" panose="020B0604020202020204" pitchFamily="34" charset="0"/>
              </a:rPr>
              <a:t>Kiều</a:t>
            </a:r>
            <a:r>
              <a:rPr lang="en-US" sz="8000" b="1" spc="-40" dirty="0">
                <a:solidFill>
                  <a:srgbClr val="002060"/>
                </a:solidFill>
                <a:latin typeface="Arial" panose="020B0604020202020204" pitchFamily="34" charset="0"/>
                <a:cs typeface="Arial" panose="020B0604020202020204" pitchFamily="34" charset="0"/>
              </a:rPr>
              <a:t> </a:t>
            </a:r>
            <a:r>
              <a:rPr lang="en-US" sz="8000" b="1" spc="-40" dirty="0" err="1">
                <a:solidFill>
                  <a:srgbClr val="002060"/>
                </a:solidFill>
                <a:latin typeface="Arial" panose="020B0604020202020204" pitchFamily="34" charset="0"/>
                <a:cs typeface="Arial" panose="020B0604020202020204" pitchFamily="34" charset="0"/>
              </a:rPr>
              <a:t>Hạnh</a:t>
            </a:r>
            <a:endParaRPr lang="en-US" sz="8000" b="1" spc="-40" dirty="0">
              <a:solidFill>
                <a:srgbClr val="002060"/>
              </a:solidFill>
              <a:latin typeface="Arial" panose="020B0604020202020204" pitchFamily="34" charset="0"/>
              <a:cs typeface="Arial" panose="020B0604020202020204" pitchFamily="34" charset="0"/>
            </a:endParaRPr>
          </a:p>
          <a:p>
            <a:pPr marL="0" marR="0" lvl="0" indent="0" algn="l" defTabSz="914400" rtl="0" eaLnBrk="1" fontAlgn="auto" latinLnBrk="0" hangingPunct="1">
              <a:spcBef>
                <a:spcPts val="200"/>
              </a:spcBef>
              <a:spcAft>
                <a:spcPts val="200"/>
              </a:spcAft>
              <a:buClrTx/>
              <a:buSzTx/>
              <a:buFont typeface="Wingdings" panose="05000000000000000000" pitchFamily="2" charset="2"/>
              <a:buNone/>
              <a:tabLst/>
              <a:defRPr/>
            </a:pPr>
            <a:r>
              <a:rPr lang="en-US" sz="8000" b="1" spc="-40" dirty="0">
                <a:solidFill>
                  <a:srgbClr val="002060"/>
                </a:solidFill>
                <a:latin typeface="Arial" panose="020B0604020202020204" pitchFamily="34" charset="0"/>
                <a:cs typeface="Arial" panose="020B0604020202020204" pitchFamily="34" charset="0"/>
              </a:rPr>
              <a:t>TS.    </a:t>
            </a:r>
            <a:r>
              <a:rPr lang="en-US" sz="8000" b="1" spc="-40" dirty="0" err="1">
                <a:solidFill>
                  <a:srgbClr val="002060"/>
                </a:solidFill>
                <a:latin typeface="Arial" panose="020B0604020202020204" pitchFamily="34" charset="0"/>
                <a:cs typeface="Arial" panose="020B0604020202020204" pitchFamily="34" charset="0"/>
              </a:rPr>
              <a:t>Nguyễn</a:t>
            </a:r>
            <a:r>
              <a:rPr lang="en-US" sz="8000" b="1" spc="-40" dirty="0">
                <a:solidFill>
                  <a:srgbClr val="002060"/>
                </a:solidFill>
                <a:latin typeface="Arial" panose="020B0604020202020204" pitchFamily="34" charset="0"/>
                <a:cs typeface="Arial" panose="020B0604020202020204" pitchFamily="34" charset="0"/>
              </a:rPr>
              <a:t> </a:t>
            </a:r>
            <a:r>
              <a:rPr lang="en-US" sz="8000" b="1" spc="-40" dirty="0" err="1">
                <a:solidFill>
                  <a:srgbClr val="002060"/>
                </a:solidFill>
                <a:latin typeface="Arial" panose="020B0604020202020204" pitchFamily="34" charset="0"/>
                <a:cs typeface="Arial" panose="020B0604020202020204" pitchFamily="34" charset="0"/>
              </a:rPr>
              <a:t>Đức</a:t>
            </a:r>
            <a:r>
              <a:rPr lang="en-US" sz="8000" b="1" spc="-40" dirty="0">
                <a:solidFill>
                  <a:srgbClr val="002060"/>
                </a:solidFill>
                <a:latin typeface="Arial" panose="020B0604020202020204" pitchFamily="34" charset="0"/>
                <a:cs typeface="Arial" panose="020B0604020202020204" pitchFamily="34" charset="0"/>
              </a:rPr>
              <a:t> </a:t>
            </a:r>
            <a:r>
              <a:rPr lang="en-US" sz="8000" b="1" spc="-40" dirty="0" err="1">
                <a:solidFill>
                  <a:srgbClr val="002060"/>
                </a:solidFill>
                <a:latin typeface="Arial" panose="020B0604020202020204" pitchFamily="34" charset="0"/>
                <a:cs typeface="Arial" panose="020B0604020202020204" pitchFamily="34" charset="0"/>
              </a:rPr>
              <a:t>Sơn</a:t>
            </a:r>
            <a:r>
              <a:rPr lang="en-US" sz="8000" b="1" spc="-40" dirty="0">
                <a:solidFill>
                  <a:srgbClr val="002060"/>
                </a:solidFill>
                <a:latin typeface="Arial" panose="020B0604020202020204" pitchFamily="34" charset="0"/>
                <a:cs typeface="Arial" panose="020B0604020202020204" pitchFamily="34" charset="0"/>
              </a:rPr>
              <a:t>.</a:t>
            </a:r>
            <a:br>
              <a:rPr lang="en-US" sz="8000" b="1" spc="-40" dirty="0">
                <a:solidFill>
                  <a:srgbClr val="002060"/>
                </a:solidFill>
                <a:latin typeface="Arial" panose="020B0604020202020204" pitchFamily="34" charset="0"/>
                <a:cs typeface="Arial" panose="020B0604020202020204" pitchFamily="34" charset="0"/>
              </a:rPr>
            </a:br>
            <a:r>
              <a:rPr lang="en-US" sz="8000" b="1" spc="-40" dirty="0" err="1">
                <a:solidFill>
                  <a:srgbClr val="002060"/>
                </a:solidFill>
                <a:latin typeface="Arial" panose="020B0604020202020204" pitchFamily="34" charset="0"/>
                <a:cs typeface="Arial" panose="020B0604020202020204" pitchFamily="34" charset="0"/>
              </a:rPr>
              <a:t>ThS</a:t>
            </a:r>
            <a:r>
              <a:rPr lang="en-US" sz="8000" b="1" spc="-40" dirty="0">
                <a:solidFill>
                  <a:srgbClr val="002060"/>
                </a:solidFill>
                <a:latin typeface="Arial" panose="020B0604020202020204" pitchFamily="34" charset="0"/>
                <a:cs typeface="Arial" panose="020B0604020202020204" pitchFamily="34" charset="0"/>
              </a:rPr>
              <a:t>.  </a:t>
            </a:r>
            <a:r>
              <a:rPr lang="en-US" sz="8000" b="1" spc="-40" dirty="0" err="1">
                <a:solidFill>
                  <a:srgbClr val="002060"/>
                </a:solidFill>
                <a:latin typeface="Arial" panose="020B0604020202020204" pitchFamily="34" charset="0"/>
                <a:cs typeface="Arial" panose="020B0604020202020204" pitchFamily="34" charset="0"/>
              </a:rPr>
              <a:t>Đàm</a:t>
            </a:r>
            <a:r>
              <a:rPr lang="en-US" sz="8000" b="1" spc="-40" dirty="0">
                <a:solidFill>
                  <a:srgbClr val="002060"/>
                </a:solidFill>
                <a:latin typeface="Arial" panose="020B0604020202020204" pitchFamily="34" charset="0"/>
                <a:cs typeface="Arial" panose="020B0604020202020204" pitchFamily="34" charset="0"/>
              </a:rPr>
              <a:t> </a:t>
            </a:r>
            <a:r>
              <a:rPr lang="en-US" sz="8000" b="1" spc="-40" dirty="0" err="1">
                <a:solidFill>
                  <a:srgbClr val="002060"/>
                </a:solidFill>
                <a:latin typeface="Arial" panose="020B0604020202020204" pitchFamily="34" charset="0"/>
                <a:cs typeface="Arial" panose="020B0604020202020204" pitchFamily="34" charset="0"/>
              </a:rPr>
              <a:t>Thị</a:t>
            </a:r>
            <a:r>
              <a:rPr lang="en-US" sz="8000" b="1" spc="-40" dirty="0">
                <a:solidFill>
                  <a:srgbClr val="002060"/>
                </a:solidFill>
                <a:latin typeface="Arial" panose="020B0604020202020204" pitchFamily="34" charset="0"/>
                <a:cs typeface="Arial" panose="020B0604020202020204" pitchFamily="34" charset="0"/>
              </a:rPr>
              <a:t> </a:t>
            </a:r>
            <a:r>
              <a:rPr lang="en-US" sz="8000" b="1" spc="-40" dirty="0" err="1">
                <a:solidFill>
                  <a:srgbClr val="002060"/>
                </a:solidFill>
                <a:latin typeface="Arial" panose="020B0604020202020204" pitchFamily="34" charset="0"/>
                <a:cs typeface="Arial" panose="020B0604020202020204" pitchFamily="34" charset="0"/>
              </a:rPr>
              <a:t>Hải</a:t>
            </a:r>
            <a:r>
              <a:rPr lang="en-US" sz="8000" b="1" spc="-40" dirty="0">
                <a:solidFill>
                  <a:srgbClr val="002060"/>
                </a:solidFill>
                <a:latin typeface="Arial" panose="020B0604020202020204" pitchFamily="34" charset="0"/>
                <a:cs typeface="Arial" panose="020B0604020202020204" pitchFamily="34" charset="0"/>
              </a:rPr>
              <a:t> </a:t>
            </a:r>
            <a:r>
              <a:rPr lang="en-US" sz="8000" b="1" spc="-40" dirty="0" err="1">
                <a:solidFill>
                  <a:srgbClr val="002060"/>
                </a:solidFill>
                <a:latin typeface="Arial" panose="020B0604020202020204" pitchFamily="34" charset="0"/>
                <a:cs typeface="Arial" panose="020B0604020202020204" pitchFamily="34" charset="0"/>
              </a:rPr>
              <a:t>Uyên</a:t>
            </a:r>
            <a:r>
              <a:rPr lang="en-US" sz="8000" b="1" spc="-40" dirty="0">
                <a:solidFill>
                  <a:srgbClr val="002060"/>
                </a:solidFill>
                <a:latin typeface="Arial" panose="020B0604020202020204" pitchFamily="34" charset="0"/>
                <a:cs typeface="Arial" panose="020B0604020202020204" pitchFamily="34" charset="0"/>
              </a:rPr>
              <a:t>,</a:t>
            </a:r>
          </a:p>
          <a:p>
            <a:pPr marL="0" marR="0" lvl="0" indent="0" algn="l" defTabSz="914400" rtl="0" eaLnBrk="1" fontAlgn="auto" latinLnBrk="0" hangingPunct="1">
              <a:spcBef>
                <a:spcPts val="200"/>
              </a:spcBef>
              <a:spcAft>
                <a:spcPts val="200"/>
              </a:spcAft>
              <a:buClrTx/>
              <a:buSzTx/>
              <a:buFont typeface="Wingdings" panose="05000000000000000000" pitchFamily="2" charset="2"/>
              <a:buNone/>
              <a:tabLst/>
              <a:defRPr/>
            </a:pPr>
            <a:r>
              <a:rPr lang="en-US" sz="8000" b="1" spc="-40" dirty="0" err="1">
                <a:solidFill>
                  <a:srgbClr val="002060"/>
                </a:solidFill>
                <a:latin typeface="Arial" panose="020B0604020202020204" pitchFamily="34" charset="0"/>
                <a:cs typeface="Arial" panose="020B0604020202020204" pitchFamily="34" charset="0"/>
              </a:rPr>
              <a:t>ThS</a:t>
            </a:r>
            <a:r>
              <a:rPr lang="en-US" sz="8000" b="1" spc="-40" dirty="0">
                <a:solidFill>
                  <a:srgbClr val="002060"/>
                </a:solidFill>
                <a:latin typeface="Arial" panose="020B0604020202020204" pitchFamily="34" charset="0"/>
                <a:cs typeface="Arial" panose="020B0604020202020204" pitchFamily="34" charset="0"/>
              </a:rPr>
              <a:t>.  </a:t>
            </a:r>
            <a:r>
              <a:rPr lang="en-US" sz="8000" b="1" spc="-40" dirty="0" err="1">
                <a:solidFill>
                  <a:srgbClr val="002060"/>
                </a:solidFill>
                <a:latin typeface="Arial" panose="020B0604020202020204" pitchFamily="34" charset="0"/>
                <a:cs typeface="Arial" panose="020B0604020202020204" pitchFamily="34" charset="0"/>
              </a:rPr>
              <a:t>Trần</a:t>
            </a:r>
            <a:r>
              <a:rPr lang="en-US" sz="8000" b="1" spc="-40" dirty="0">
                <a:solidFill>
                  <a:srgbClr val="002060"/>
                </a:solidFill>
                <a:latin typeface="Arial" panose="020B0604020202020204" pitchFamily="34" charset="0"/>
                <a:cs typeface="Arial" panose="020B0604020202020204" pitchFamily="34" charset="0"/>
              </a:rPr>
              <a:t> </a:t>
            </a:r>
            <a:r>
              <a:rPr lang="en-US" sz="8000" b="1" spc="-40" dirty="0" err="1">
                <a:solidFill>
                  <a:srgbClr val="002060"/>
                </a:solidFill>
                <a:latin typeface="Arial" panose="020B0604020202020204" pitchFamily="34" charset="0"/>
                <a:cs typeface="Arial" panose="020B0604020202020204" pitchFamily="34" charset="0"/>
              </a:rPr>
              <a:t>Thị</a:t>
            </a:r>
            <a:r>
              <a:rPr lang="en-US" sz="8000" b="1" spc="-40" dirty="0">
                <a:solidFill>
                  <a:srgbClr val="002060"/>
                </a:solidFill>
                <a:latin typeface="Arial" panose="020B0604020202020204" pitchFamily="34" charset="0"/>
                <a:cs typeface="Arial" panose="020B0604020202020204" pitchFamily="34" charset="0"/>
              </a:rPr>
              <a:t> </a:t>
            </a:r>
            <a:r>
              <a:rPr lang="en-US" sz="8000" b="1" spc="-40" dirty="0" err="1">
                <a:solidFill>
                  <a:srgbClr val="002060"/>
                </a:solidFill>
                <a:latin typeface="Arial" panose="020B0604020202020204" pitchFamily="34" charset="0"/>
                <a:cs typeface="Arial" panose="020B0604020202020204" pitchFamily="34" charset="0"/>
              </a:rPr>
              <a:t>Vân</a:t>
            </a:r>
            <a:endParaRPr lang="en-US" sz="8000" b="1" spc="-40" dirty="0">
              <a:solidFill>
                <a:srgbClr val="002060"/>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ts val="2000"/>
              </a:lnSpc>
              <a:spcBef>
                <a:spcPts val="200"/>
              </a:spcBef>
              <a:spcAft>
                <a:spcPts val="200"/>
              </a:spcAft>
              <a:buClrTx/>
              <a:buSzTx/>
              <a:buFont typeface="Wingdings" panose="05000000000000000000" pitchFamily="2" charset="2"/>
              <a:buNone/>
              <a:tabLst/>
              <a:defRPr/>
            </a:pPr>
            <a:endParaRPr kumimoji="0" lang="en-US" sz="6400" b="1" i="0" u="none" strike="noStrike" kern="1200" cap="none" spc="-4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a:p>
            <a:pPr marL="0" indent="0">
              <a:lnSpc>
                <a:spcPts val="2000"/>
              </a:lnSpc>
              <a:spcBef>
                <a:spcPts val="200"/>
              </a:spcBef>
              <a:spcAft>
                <a:spcPts val="200"/>
              </a:spcAft>
              <a:buNone/>
            </a:pPr>
            <a:r>
              <a:rPr lang="vi-VN" sz="2000" spc="-40" dirty="0">
                <a:solidFill>
                  <a:srgbClr val="002060"/>
                </a:solidFill>
              </a:rPr>
              <a:t/>
            </a:r>
            <a:br>
              <a:rPr lang="vi-VN" sz="2000" spc="-40" dirty="0">
                <a:solidFill>
                  <a:srgbClr val="002060"/>
                </a:solidFill>
              </a:rPr>
            </a:br>
            <a:endParaRPr lang="en-US" sz="1800" dirty="0">
              <a:solidFill>
                <a:srgbClr val="002060"/>
              </a:solidFill>
            </a:endParaRPr>
          </a:p>
        </p:txBody>
      </p:sp>
      <p:pic>
        <p:nvPicPr>
          <p:cNvPr id="11" name="Picture 10">
            <a:extLst>
              <a:ext uri="{FF2B5EF4-FFF2-40B4-BE49-F238E27FC236}">
                <a16:creationId xmlns:a16="http://schemas.microsoft.com/office/drawing/2014/main" id="{24A1FB72-99B3-D141-873B-500B73A6C4C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20966763">
            <a:off x="1504950" y="1382687"/>
            <a:ext cx="3309938" cy="461680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5" descr="C:\Users\DHNV1\Desktop\LogoChanTroi.jpg">
            <a:extLst>
              <a:ext uri="{FF2B5EF4-FFF2-40B4-BE49-F238E27FC236}">
                <a16:creationId xmlns:a16="http://schemas.microsoft.com/office/drawing/2014/main" id="{99CAA726-B9D2-5F4C-835C-D88E2B4F11A2}"/>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0366913" y="183151"/>
            <a:ext cx="1549784" cy="1498397"/>
          </a:xfrm>
          <a:prstGeom prst="rect">
            <a:avLst/>
          </a:prstGeom>
          <a:noFill/>
        </p:spPr>
      </p:pic>
    </p:spTree>
    <p:extLst>
      <p:ext uri="{BB962C8B-B14F-4D97-AF65-F5344CB8AC3E}">
        <p14:creationId xmlns:p14="http://schemas.microsoft.com/office/powerpoint/2010/main" val="2514845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Effect transition="in" filter="barn(inVertical)">
                                      <p:cBhvr>
                                        <p:cTn id="7" dur="500"/>
                                        <p:tgtEl>
                                          <p:spTgt spid="10">
                                            <p:txEl>
                                              <p:pRg st="1" end="1"/>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10">
                                            <p:txEl>
                                              <p:pRg st="2" end="2"/>
                                            </p:txEl>
                                          </p:spTgt>
                                        </p:tgtEl>
                                        <p:attrNameLst>
                                          <p:attrName>style.visibility</p:attrName>
                                        </p:attrNameLst>
                                      </p:cBhvr>
                                      <p:to>
                                        <p:strVal val="visible"/>
                                      </p:to>
                                    </p:set>
                                    <p:animEffect transition="in" filter="barn(inVertical)">
                                      <p:cBhvr>
                                        <p:cTn id="10" dur="500"/>
                                        <p:tgtEl>
                                          <p:spTgt spid="10">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0">
                                            <p:txEl>
                                              <p:pRg st="3" end="3"/>
                                            </p:txEl>
                                          </p:spTgt>
                                        </p:tgtEl>
                                        <p:attrNameLst>
                                          <p:attrName>style.visibility</p:attrName>
                                        </p:attrNameLst>
                                      </p:cBhvr>
                                      <p:to>
                                        <p:strVal val="visible"/>
                                      </p:to>
                                    </p:set>
                                    <p:animEffect transition="in" filter="barn(inVertical)">
                                      <p:cBhvr>
                                        <p:cTn id="15" dur="500"/>
                                        <p:tgtEl>
                                          <p:spTgt spid="10">
                                            <p:txEl>
                                              <p:pRg st="3" end="3"/>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10">
                                            <p:txEl>
                                              <p:pRg st="4" end="4"/>
                                            </p:txEl>
                                          </p:spTgt>
                                        </p:tgtEl>
                                        <p:attrNameLst>
                                          <p:attrName>style.visibility</p:attrName>
                                        </p:attrNameLst>
                                      </p:cBhvr>
                                      <p:to>
                                        <p:strVal val="visible"/>
                                      </p:to>
                                    </p:set>
                                    <p:animEffect transition="in" filter="barn(inVertical)">
                                      <p:cBhvr>
                                        <p:cTn id="18" dur="500"/>
                                        <p:tgtEl>
                                          <p:spTgt spid="10">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0">
                                            <p:txEl>
                                              <p:pRg st="6" end="6"/>
                                            </p:txEl>
                                          </p:spTgt>
                                        </p:tgtEl>
                                        <p:attrNameLst>
                                          <p:attrName>style.visibility</p:attrName>
                                        </p:attrNameLst>
                                      </p:cBhvr>
                                      <p:to>
                                        <p:strVal val="visible"/>
                                      </p:to>
                                    </p:set>
                                    <p:animEffect transition="in" filter="barn(inVertical)">
                                      <p:cBhvr>
                                        <p:cTn id="23" dur="500"/>
                                        <p:tgtEl>
                                          <p:spTgt spid="10">
                                            <p:txEl>
                                              <p:pRg st="6" end="6"/>
                                            </p:txEl>
                                          </p:spTgt>
                                        </p:tgtEl>
                                      </p:cBhvr>
                                    </p:animEffect>
                                  </p:childTnLst>
                                </p:cTn>
                              </p:par>
                              <p:par>
                                <p:cTn id="24" presetID="16" presetClass="entr" presetSubtype="21" fill="hold" nodeType="withEffect">
                                  <p:stCondLst>
                                    <p:cond delay="0"/>
                                  </p:stCondLst>
                                  <p:childTnLst>
                                    <p:set>
                                      <p:cBhvr>
                                        <p:cTn id="25" dur="1" fill="hold">
                                          <p:stCondLst>
                                            <p:cond delay="0"/>
                                          </p:stCondLst>
                                        </p:cTn>
                                        <p:tgtEl>
                                          <p:spTgt spid="10">
                                            <p:txEl>
                                              <p:pRg st="7" end="7"/>
                                            </p:txEl>
                                          </p:spTgt>
                                        </p:tgtEl>
                                        <p:attrNameLst>
                                          <p:attrName>style.visibility</p:attrName>
                                        </p:attrNameLst>
                                      </p:cBhvr>
                                      <p:to>
                                        <p:strVal val="visible"/>
                                      </p:to>
                                    </p:set>
                                    <p:animEffect transition="in" filter="barn(inVertical)">
                                      <p:cBhvr>
                                        <p:cTn id="26" dur="500"/>
                                        <p:tgtEl>
                                          <p:spTgt spid="10">
                                            <p:txEl>
                                              <p:pRg st="7" end="7"/>
                                            </p:txEl>
                                          </p:spTgt>
                                        </p:tgtEl>
                                      </p:cBhvr>
                                    </p:animEffect>
                                  </p:childTnLst>
                                </p:cTn>
                              </p:par>
                              <p:par>
                                <p:cTn id="27" presetID="16" presetClass="entr" presetSubtype="21" fill="hold" nodeType="withEffect">
                                  <p:stCondLst>
                                    <p:cond delay="0"/>
                                  </p:stCondLst>
                                  <p:childTnLst>
                                    <p:set>
                                      <p:cBhvr>
                                        <p:cTn id="28" dur="1" fill="hold">
                                          <p:stCondLst>
                                            <p:cond delay="0"/>
                                          </p:stCondLst>
                                        </p:cTn>
                                        <p:tgtEl>
                                          <p:spTgt spid="10">
                                            <p:txEl>
                                              <p:pRg st="8" end="8"/>
                                            </p:txEl>
                                          </p:spTgt>
                                        </p:tgtEl>
                                        <p:attrNameLst>
                                          <p:attrName>style.visibility</p:attrName>
                                        </p:attrNameLst>
                                      </p:cBhvr>
                                      <p:to>
                                        <p:strVal val="visible"/>
                                      </p:to>
                                    </p:set>
                                    <p:animEffect transition="in" filter="barn(inVertical)">
                                      <p:cBhvr>
                                        <p:cTn id="29" dur="500"/>
                                        <p:tgtEl>
                                          <p:spTgt spid="10">
                                            <p:txEl>
                                              <p:pRg st="8" end="8"/>
                                            </p:txEl>
                                          </p:spTgt>
                                        </p:tgtEl>
                                      </p:cBhvr>
                                    </p:animEffect>
                                  </p:childTnLst>
                                </p:cTn>
                              </p:par>
                              <p:par>
                                <p:cTn id="30" presetID="16" presetClass="entr" presetSubtype="21" fill="hold" nodeType="withEffect">
                                  <p:stCondLst>
                                    <p:cond delay="0"/>
                                  </p:stCondLst>
                                  <p:childTnLst>
                                    <p:set>
                                      <p:cBhvr>
                                        <p:cTn id="31" dur="1" fill="hold">
                                          <p:stCondLst>
                                            <p:cond delay="0"/>
                                          </p:stCondLst>
                                        </p:cTn>
                                        <p:tgtEl>
                                          <p:spTgt spid="10">
                                            <p:txEl>
                                              <p:pRg st="9" end="9"/>
                                            </p:txEl>
                                          </p:spTgt>
                                        </p:tgtEl>
                                        <p:attrNameLst>
                                          <p:attrName>style.visibility</p:attrName>
                                        </p:attrNameLst>
                                      </p:cBhvr>
                                      <p:to>
                                        <p:strVal val="visible"/>
                                      </p:to>
                                    </p:set>
                                    <p:animEffect transition="in" filter="barn(inVertical)">
                                      <p:cBhvr>
                                        <p:cTn id="32" dur="500"/>
                                        <p:tgtEl>
                                          <p:spTgt spid="10">
                                            <p:txEl>
                                              <p:pRg st="9" end="9"/>
                                            </p:txEl>
                                          </p:spTgt>
                                        </p:tgtEl>
                                      </p:cBhvr>
                                    </p:animEffect>
                                  </p:childTnLst>
                                </p:cTn>
                              </p:par>
                              <p:par>
                                <p:cTn id="33" presetID="16" presetClass="entr" presetSubtype="21" fill="hold" nodeType="withEffect">
                                  <p:stCondLst>
                                    <p:cond delay="0"/>
                                  </p:stCondLst>
                                  <p:childTnLst>
                                    <p:set>
                                      <p:cBhvr>
                                        <p:cTn id="34" dur="1" fill="hold">
                                          <p:stCondLst>
                                            <p:cond delay="0"/>
                                          </p:stCondLst>
                                        </p:cTn>
                                        <p:tgtEl>
                                          <p:spTgt spid="10">
                                            <p:txEl>
                                              <p:pRg st="10" end="10"/>
                                            </p:txEl>
                                          </p:spTgt>
                                        </p:tgtEl>
                                        <p:attrNameLst>
                                          <p:attrName>style.visibility</p:attrName>
                                        </p:attrNameLst>
                                      </p:cBhvr>
                                      <p:to>
                                        <p:strVal val="visible"/>
                                      </p:to>
                                    </p:set>
                                    <p:animEffect transition="in" filter="barn(inVertical)">
                                      <p:cBhvr>
                                        <p:cTn id="35" dur="500"/>
                                        <p:tgtEl>
                                          <p:spTgt spid="10">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7F93379-B7DD-46B5-BE68-91B891218862}"/>
              </a:ext>
            </a:extLst>
          </p:cNvPr>
          <p:cNvSpPr>
            <a:spLocks noGrp="1"/>
          </p:cNvSpPr>
          <p:nvPr>
            <p:ph type="sldNum" sz="quarter" idx="12"/>
          </p:nvPr>
        </p:nvSpPr>
        <p:spPr/>
        <p:txBody>
          <a:bodyPr/>
          <a:lstStyle/>
          <a:p>
            <a:fld id="{74A3404E-108D-4C83-932E-0A353F71BD4D}" type="slidenum">
              <a:rPr lang="en-US" smtClean="0"/>
              <a:t>20</a:t>
            </a:fld>
            <a:endParaRPr lang="en-US"/>
          </a:p>
        </p:txBody>
      </p:sp>
      <p:pic>
        <p:nvPicPr>
          <p:cNvPr id="5" name="Picture 4">
            <a:extLst>
              <a:ext uri="{FF2B5EF4-FFF2-40B4-BE49-F238E27FC236}">
                <a16:creationId xmlns:a16="http://schemas.microsoft.com/office/drawing/2014/main" id="{2CA38A8D-ED24-3D44-B4B1-270F689DF51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6828" y="1314175"/>
            <a:ext cx="2925841" cy="4199975"/>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14F603CE-A4A3-9947-AF46-65FC261BDEA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021460" y="1924549"/>
            <a:ext cx="2972659" cy="4214812"/>
          </a:xfrm>
          <a:prstGeom prst="rect">
            <a:avLst/>
          </a:prstGeom>
          <a:ln>
            <a:noFill/>
          </a:ln>
          <a:effectLst>
            <a:outerShdw blurRad="292100" dist="139700" dir="2700000" algn="tl" rotWithShape="0">
              <a:srgbClr val="333333">
                <a:alpha val="65000"/>
              </a:srgbClr>
            </a:outerShdw>
          </a:effectLst>
        </p:spPr>
      </p:pic>
      <p:pic>
        <p:nvPicPr>
          <p:cNvPr id="9" name="Picture 5" descr="C:\Users\DHNV1\Desktop\LogoChanTroi.jpg">
            <a:extLst>
              <a:ext uri="{FF2B5EF4-FFF2-40B4-BE49-F238E27FC236}">
                <a16:creationId xmlns:a16="http://schemas.microsoft.com/office/drawing/2014/main" id="{36588CD3-76CA-B94E-94D7-6D488FDE0303}"/>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10366913" y="183151"/>
            <a:ext cx="1549784" cy="1498397"/>
          </a:xfrm>
          <a:prstGeom prst="rect">
            <a:avLst/>
          </a:prstGeom>
          <a:noFill/>
        </p:spPr>
      </p:pic>
      <p:pic>
        <p:nvPicPr>
          <p:cNvPr id="4" name="Picture 3">
            <a:extLst>
              <a:ext uri="{FF2B5EF4-FFF2-40B4-BE49-F238E27FC236}">
                <a16:creationId xmlns:a16="http://schemas.microsoft.com/office/drawing/2014/main" id="{CDD84AEF-6DD8-A2B6-7D9C-D8F0E4C8099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130177" y="1898536"/>
            <a:ext cx="3001059" cy="4240825"/>
          </a:xfrm>
          <a:prstGeom prst="rect">
            <a:avLst/>
          </a:prstGeom>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281DB3AD-74D1-8E46-A0DF-DD617A37D4FD}"/>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6048585" y="1299338"/>
            <a:ext cx="3081592" cy="421481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70212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5A5091F-5445-4F4E-AE21-85AB5B0FE551}"/>
              </a:ext>
            </a:extLst>
          </p:cNvPr>
          <p:cNvSpPr>
            <a:spLocks noGrp="1"/>
          </p:cNvSpPr>
          <p:nvPr>
            <p:ph type="sldNum" sz="quarter" idx="12"/>
          </p:nvPr>
        </p:nvSpPr>
        <p:spPr/>
        <p:txBody>
          <a:bodyPr/>
          <a:lstStyle/>
          <a:p>
            <a:fld id="{74A3404E-108D-4C83-932E-0A353F71BD4D}" type="slidenum">
              <a:rPr lang="en-US" smtClean="0"/>
              <a:t>21</a:t>
            </a:fld>
            <a:endParaRPr lang="en-US"/>
          </a:p>
        </p:txBody>
      </p:sp>
      <p:sp>
        <p:nvSpPr>
          <p:cNvPr id="3" name="Date Placeholder 3">
            <a:extLst>
              <a:ext uri="{FF2B5EF4-FFF2-40B4-BE49-F238E27FC236}">
                <a16:creationId xmlns:a16="http://schemas.microsoft.com/office/drawing/2014/main" id="{D16BC374-ED56-4652-8F90-116B69186777}"/>
              </a:ext>
            </a:extLst>
          </p:cNvPr>
          <p:cNvSpPr>
            <a:spLocks noGrp="1"/>
          </p:cNvSpPr>
          <p:nvPr>
            <p:ph type="dt" sz="half" idx="10"/>
          </p:nvPr>
        </p:nvSpPr>
        <p:spPr>
          <a:xfrm>
            <a:off x="838200" y="6356350"/>
            <a:ext cx="2743200" cy="365125"/>
          </a:xfrm>
        </p:spPr>
        <p:txBody>
          <a:bodyPr/>
          <a:lstStyle/>
          <a:p>
            <a:fld id="{5B40D6F2-2912-4CAC-ADE2-FD9E875697CE}" type="datetime1">
              <a:rPr lang="en-US" smtClean="0"/>
              <a:t>5/18/2023</a:t>
            </a:fld>
            <a:endParaRPr lang="en-US"/>
          </a:p>
        </p:txBody>
      </p:sp>
      <p:sp>
        <p:nvSpPr>
          <p:cNvPr id="4" name="Slide Number Placeholder 4">
            <a:extLst>
              <a:ext uri="{FF2B5EF4-FFF2-40B4-BE49-F238E27FC236}">
                <a16:creationId xmlns:a16="http://schemas.microsoft.com/office/drawing/2014/main" id="{7FA5799E-5178-4CD6-AAA3-0799ABCE825D}"/>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A3404E-108D-4C83-932E-0A353F71BD4D}" type="slidenum">
              <a:rPr lang="en-US" smtClean="0"/>
              <a:pPr/>
              <a:t>21</a:t>
            </a:fld>
            <a:endParaRPr lang="en-US"/>
          </a:p>
        </p:txBody>
      </p:sp>
      <p:sp>
        <p:nvSpPr>
          <p:cNvPr id="10" name="TextBox 9">
            <a:extLst>
              <a:ext uri="{FF2B5EF4-FFF2-40B4-BE49-F238E27FC236}">
                <a16:creationId xmlns:a16="http://schemas.microsoft.com/office/drawing/2014/main" id="{E9BC6CB7-8789-4602-B8F4-D85614E6D267}"/>
              </a:ext>
            </a:extLst>
          </p:cNvPr>
          <p:cNvSpPr txBox="1"/>
          <p:nvPr/>
        </p:nvSpPr>
        <p:spPr>
          <a:xfrm>
            <a:off x="2962701" y="1598999"/>
            <a:ext cx="6541784" cy="954107"/>
          </a:xfrm>
          <a:prstGeom prst="rect">
            <a:avLst/>
          </a:prstGeom>
          <a:noFill/>
        </p:spPr>
        <p:txBody>
          <a:bodyPr wrap="square">
            <a:spAutoFit/>
          </a:bodyPr>
          <a:lstStyle/>
          <a:p>
            <a:pPr marL="457200" marR="0" lvl="0" indent="-457200" algn="ctr"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Arial" panose="020B0604020202020204" pitchFamily="34" charset="0"/>
              </a:rPr>
              <a:t>Nhận</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Arial" panose="020B060402020202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Arial" panose="020B0604020202020204" pitchFamily="34" charset="0"/>
              </a:rPr>
              <a:t>biết</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Arial" panose="020B060402020202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Arial" panose="020B0604020202020204" pitchFamily="34" charset="0"/>
              </a:rPr>
              <a:t>tinh</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Arial" panose="020B060402020202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Arial" panose="020B0604020202020204" pitchFamily="34" charset="0"/>
              </a:rPr>
              <a:t>hoa</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Arial" panose="020B060402020202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Arial" panose="020B0604020202020204" pitchFamily="34" charset="0"/>
              </a:rPr>
              <a:t>nghệ</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Arial" panose="020B060402020202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Arial" panose="020B0604020202020204" pitchFamily="34" charset="0"/>
              </a:rPr>
              <a:t>thuật</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Arial" panose="020B060402020202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Arial" panose="020B0604020202020204" pitchFamily="34" charset="0"/>
              </a:rPr>
              <a:t>thế</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Arial" panose="020B060402020202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Arial" panose="020B0604020202020204" pitchFamily="34" charset="0"/>
              </a:rPr>
              <a:t>giới</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Arial" panose="020B0604020202020204" pitchFamily="34" charset="0"/>
              </a:rPr>
              <a:t> </a:t>
            </a:r>
          </a:p>
          <a:p>
            <a:pPr marR="0" lvl="0" algn="just" defTabSz="914400" rtl="0" eaLnBrk="1" fontAlgn="auto" latinLnBrk="0" hangingPunct="1">
              <a:lnSpc>
                <a:spcPct val="100000"/>
              </a:lnSpc>
              <a:spcBef>
                <a:spcPts val="0"/>
              </a:spcBef>
              <a:spcAft>
                <a:spcPts val="0"/>
              </a:spcAft>
              <a:buClrTx/>
              <a:buSzTx/>
              <a:tabLst/>
              <a:defRPr/>
            </a:pPr>
            <a:r>
              <a:rPr lang="en-US" sz="2800" b="1" dirty="0">
                <a:solidFill>
                  <a:srgbClr val="002060"/>
                </a:solidFill>
                <a:latin typeface="Calibri" panose="020F0502020204030204"/>
                <a:cs typeface="Arial" panose="020B060402020202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Arial" panose="020B0604020202020204" pitchFamily="34" charset="0"/>
              </a:rPr>
              <a:t>và</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Arial" panose="020B060402020202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Arial" panose="020B0604020202020204" pitchFamily="34" charset="0"/>
              </a:rPr>
              <a:t>Việt</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Arial" panose="020B0604020202020204" pitchFamily="34" charset="0"/>
              </a:rPr>
              <a:t> Nam qua </a:t>
            </a: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Arial" panose="020B0604020202020204" pitchFamily="34" charset="0"/>
              </a:rPr>
              <a:t>hoạt</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Arial" panose="020B060402020202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Arial" panose="020B0604020202020204" pitchFamily="34" charset="0"/>
              </a:rPr>
              <a:t>động</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Arial" panose="020B0604020202020204" pitchFamily="34" charset="0"/>
              </a:rPr>
              <a:t> MT</a:t>
            </a:r>
          </a:p>
        </p:txBody>
      </p:sp>
      <p:sp>
        <p:nvSpPr>
          <p:cNvPr id="11" name="Date Placeholder 3">
            <a:extLst>
              <a:ext uri="{FF2B5EF4-FFF2-40B4-BE49-F238E27FC236}">
                <a16:creationId xmlns:a16="http://schemas.microsoft.com/office/drawing/2014/main" id="{3A2D9EBB-E1B8-412B-BEA9-3445F100717A}"/>
              </a:ext>
            </a:extLst>
          </p:cNvPr>
          <p:cNvSpPr txBox="1">
            <a:spLocks/>
          </p:cNvSpPr>
          <p:nvPr/>
        </p:nvSpPr>
        <p:spPr>
          <a:xfrm>
            <a:off x="476932" y="6356350"/>
            <a:ext cx="2992974"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5B40D6F2-2912-4CAC-ADE2-FD9E875697CE}" type="datetime1">
              <a:rPr lang="en-US" smtClean="0">
                <a:solidFill>
                  <a:prstClr val="white"/>
                </a:solidFill>
                <a:latin typeface="Myriad Pro" panose="020B0503030403020204" pitchFamily="34" charset="0"/>
              </a:rPr>
              <a:pPr>
                <a:defRPr/>
              </a:pPr>
              <a:t>5/18/2023</a:t>
            </a:fld>
            <a:endParaRPr lang="en-US">
              <a:solidFill>
                <a:prstClr val="white"/>
              </a:solidFill>
              <a:latin typeface="Myriad Pro" panose="020B0503030403020204" pitchFamily="34" charset="0"/>
            </a:endParaRPr>
          </a:p>
        </p:txBody>
      </p:sp>
      <p:sp>
        <p:nvSpPr>
          <p:cNvPr id="12" name="Slide Number Placeholder 4">
            <a:extLst>
              <a:ext uri="{FF2B5EF4-FFF2-40B4-BE49-F238E27FC236}">
                <a16:creationId xmlns:a16="http://schemas.microsoft.com/office/drawing/2014/main" id="{55E49C2B-B3B5-4BBB-87AA-FF1583C5629F}"/>
              </a:ext>
            </a:extLst>
          </p:cNvPr>
          <p:cNvSpPr txBox="1">
            <a:spLocks/>
          </p:cNvSpPr>
          <p:nvPr/>
        </p:nvSpPr>
        <p:spPr>
          <a:xfrm>
            <a:off x="8955007" y="6356350"/>
            <a:ext cx="299297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4A3404E-108D-4C83-932E-0A353F71BD4D}" type="slidenum">
              <a:rPr lang="en-US" b="1" smtClean="0">
                <a:solidFill>
                  <a:prstClr val="white"/>
                </a:solidFill>
                <a:latin typeface="Myriad Pro" panose="020B0503030403020204" pitchFamily="34" charset="0"/>
              </a:rPr>
              <a:pPr>
                <a:defRPr/>
              </a:pPr>
              <a:t>21</a:t>
            </a:fld>
            <a:endParaRPr lang="en-US" b="1">
              <a:solidFill>
                <a:prstClr val="white"/>
              </a:solidFill>
              <a:latin typeface="Myriad Pro" panose="020B0503030403020204" pitchFamily="34" charset="0"/>
            </a:endParaRPr>
          </a:p>
        </p:txBody>
      </p:sp>
      <p:pic>
        <p:nvPicPr>
          <p:cNvPr id="20" name="Picture 5" descr="C:\Users\DHNV1\Desktop\LogoChanTroi.jpg">
            <a:extLst>
              <a:ext uri="{FF2B5EF4-FFF2-40B4-BE49-F238E27FC236}">
                <a16:creationId xmlns:a16="http://schemas.microsoft.com/office/drawing/2014/main" id="{7ADC3063-66FC-634A-A327-D6E1B762883B}"/>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0366913" y="183151"/>
            <a:ext cx="1549784" cy="1498397"/>
          </a:xfrm>
          <a:prstGeom prst="rect">
            <a:avLst/>
          </a:prstGeom>
          <a:noFill/>
        </p:spPr>
      </p:pic>
      <p:pic>
        <p:nvPicPr>
          <p:cNvPr id="14" name="Picture 13">
            <a:extLst>
              <a:ext uri="{FF2B5EF4-FFF2-40B4-BE49-F238E27FC236}">
                <a16:creationId xmlns:a16="http://schemas.microsoft.com/office/drawing/2014/main" id="{CB2942A3-0C6B-5D35-FC90-F8DB31DF1B48}"/>
              </a:ext>
            </a:extLst>
          </p:cNvPr>
          <p:cNvPicPr>
            <a:picLocks noChangeAspect="1"/>
          </p:cNvPicPr>
          <p:nvPr/>
        </p:nvPicPr>
        <p:blipFill>
          <a:blip r:embed="rId3"/>
          <a:stretch>
            <a:fillRect/>
          </a:stretch>
        </p:blipFill>
        <p:spPr>
          <a:xfrm>
            <a:off x="139141" y="1564779"/>
            <a:ext cx="2722885" cy="3166432"/>
          </a:xfrm>
          <a:prstGeom prst="rect">
            <a:avLst/>
          </a:prstGeom>
          <a:ln>
            <a:noFill/>
          </a:ln>
          <a:effectLst>
            <a:outerShdw blurRad="292100" dist="139700" dir="2700000" algn="tl" rotWithShape="0">
              <a:srgbClr val="333333">
                <a:alpha val="65000"/>
              </a:srgbClr>
            </a:outerShdw>
          </a:effectLst>
        </p:spPr>
      </p:pic>
      <p:pic>
        <p:nvPicPr>
          <p:cNvPr id="27" name="Picture 26">
            <a:extLst>
              <a:ext uri="{FF2B5EF4-FFF2-40B4-BE49-F238E27FC236}">
                <a16:creationId xmlns:a16="http://schemas.microsoft.com/office/drawing/2014/main" id="{B68ECE24-6503-1CF0-AAA1-8025D681F1D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51735" y="3747251"/>
            <a:ext cx="3307589" cy="2710996"/>
          </a:xfrm>
          <a:prstGeom prst="rect">
            <a:avLst/>
          </a:prstGeom>
          <a:ln>
            <a:noFill/>
          </a:ln>
          <a:effectLst>
            <a:outerShdw blurRad="292100" dist="139700" dir="2700000" algn="tl" rotWithShape="0">
              <a:srgbClr val="333333">
                <a:alpha val="65000"/>
              </a:srgbClr>
            </a:outerShdw>
          </a:effectLst>
        </p:spPr>
      </p:pic>
      <p:pic>
        <p:nvPicPr>
          <p:cNvPr id="29" name="Picture 28">
            <a:extLst>
              <a:ext uri="{FF2B5EF4-FFF2-40B4-BE49-F238E27FC236}">
                <a16:creationId xmlns:a16="http://schemas.microsoft.com/office/drawing/2014/main" id="{E89A7D1B-D386-3414-F5C0-0E00C6682A41}"/>
              </a:ext>
            </a:extLst>
          </p:cNvPr>
          <p:cNvPicPr>
            <a:picLocks noChangeAspect="1"/>
          </p:cNvPicPr>
          <p:nvPr/>
        </p:nvPicPr>
        <p:blipFill>
          <a:blip r:embed="rId5"/>
          <a:stretch>
            <a:fillRect/>
          </a:stretch>
        </p:blipFill>
        <p:spPr>
          <a:xfrm>
            <a:off x="4973276" y="3747251"/>
            <a:ext cx="2060911" cy="2710997"/>
          </a:xfrm>
          <a:prstGeom prst="rect">
            <a:avLst/>
          </a:prstGeom>
          <a:ln>
            <a:noFill/>
          </a:ln>
          <a:effectLst>
            <a:outerShdw blurRad="292100" dist="139700" dir="2700000" algn="tl" rotWithShape="0">
              <a:srgbClr val="333333">
                <a:alpha val="65000"/>
              </a:srgbClr>
            </a:outerShdw>
          </a:effectLst>
        </p:spPr>
      </p:pic>
      <p:pic>
        <p:nvPicPr>
          <p:cNvPr id="25" name="Picture 24">
            <a:extLst>
              <a:ext uri="{FF2B5EF4-FFF2-40B4-BE49-F238E27FC236}">
                <a16:creationId xmlns:a16="http://schemas.microsoft.com/office/drawing/2014/main" id="{0F447309-7A8F-5FE5-CA6F-75D4162970FF}"/>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l="1324" t="2875" b="2489"/>
          <a:stretch/>
        </p:blipFill>
        <p:spPr>
          <a:xfrm>
            <a:off x="7127505" y="3747250"/>
            <a:ext cx="2743201" cy="2710997"/>
          </a:xfrm>
          <a:prstGeom prst="rect">
            <a:avLst/>
          </a:prstGeom>
          <a:ln>
            <a:noFill/>
          </a:ln>
          <a:effectLst>
            <a:outerShdw blurRad="292100" dist="139700" dir="2700000" algn="tl" rotWithShape="0">
              <a:srgbClr val="333333">
                <a:alpha val="65000"/>
              </a:srgbClr>
            </a:outerShdw>
          </a:effectLst>
        </p:spPr>
      </p:pic>
      <p:pic>
        <p:nvPicPr>
          <p:cNvPr id="22" name="Picture 21">
            <a:extLst>
              <a:ext uri="{FF2B5EF4-FFF2-40B4-BE49-F238E27FC236}">
                <a16:creationId xmlns:a16="http://schemas.microsoft.com/office/drawing/2014/main" id="{DC8AF09F-900D-65A9-4CAF-93CA76439C5B}"/>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l="5919" t="2278" r="1869" b="2398"/>
          <a:stretch/>
        </p:blipFill>
        <p:spPr>
          <a:xfrm>
            <a:off x="9864621" y="1755252"/>
            <a:ext cx="2119038" cy="271099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08918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5" descr="C:\Users\DHNV1\Desktop\LogoChanTroi.jpg">
            <a:extLst>
              <a:ext uri="{FF2B5EF4-FFF2-40B4-BE49-F238E27FC236}">
                <a16:creationId xmlns:a16="http://schemas.microsoft.com/office/drawing/2014/main" id="{981DA4A4-526E-1E8B-E802-41BAC4B07543}"/>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0366913" y="183151"/>
            <a:ext cx="1549784" cy="1498397"/>
          </a:xfrm>
          <a:prstGeom prst="rect">
            <a:avLst/>
          </a:prstGeom>
          <a:noFill/>
        </p:spPr>
      </p:pic>
      <p:sp>
        <p:nvSpPr>
          <p:cNvPr id="2" name="Slide Number Placeholder 1">
            <a:extLst>
              <a:ext uri="{FF2B5EF4-FFF2-40B4-BE49-F238E27FC236}">
                <a16:creationId xmlns:a16="http://schemas.microsoft.com/office/drawing/2014/main" id="{2611A92E-3030-1B5C-EE44-3D16517126FF}"/>
              </a:ext>
            </a:extLst>
          </p:cNvPr>
          <p:cNvSpPr>
            <a:spLocks noGrp="1"/>
          </p:cNvSpPr>
          <p:nvPr>
            <p:ph type="sldNum" sz="quarter" idx="12"/>
          </p:nvPr>
        </p:nvSpPr>
        <p:spPr/>
        <p:txBody>
          <a:bodyPr/>
          <a:lstStyle/>
          <a:p>
            <a:fld id="{74A3404E-108D-4C83-932E-0A353F71BD4D}" type="slidenum">
              <a:rPr lang="en-US" smtClean="0"/>
              <a:t>22</a:t>
            </a:fld>
            <a:endParaRPr lang="en-US"/>
          </a:p>
        </p:txBody>
      </p:sp>
      <p:sp>
        <p:nvSpPr>
          <p:cNvPr id="3" name="Rectangle 2">
            <a:extLst>
              <a:ext uri="{FF2B5EF4-FFF2-40B4-BE49-F238E27FC236}">
                <a16:creationId xmlns:a16="http://schemas.microsoft.com/office/drawing/2014/main" id="{43BA1E8E-6F34-9C0F-339E-C8BF6B6EE1B9}"/>
              </a:ext>
            </a:extLst>
          </p:cNvPr>
          <p:cNvSpPr/>
          <p:nvPr/>
        </p:nvSpPr>
        <p:spPr>
          <a:xfrm>
            <a:off x="3947211" y="631637"/>
            <a:ext cx="4297578" cy="400110"/>
          </a:xfrm>
          <a:prstGeom prst="rect">
            <a:avLst/>
          </a:prstGeom>
        </p:spPr>
        <p:txBody>
          <a:bodyPr wrap="square">
            <a:spAutoFit/>
          </a:bodyPr>
          <a:lstStyle/>
          <a:p>
            <a:pPr algn="ctr"/>
            <a:r>
              <a:rPr lang="vi-VN" sz="2000" b="1" dirty="0">
                <a:solidFill>
                  <a:srgbClr val="7030A0"/>
                </a:solidFill>
                <a:latin typeface="Aaril"/>
              </a:rPr>
              <a:t>Chủ đề: Mĩ thuật Hiện đại Thế giới</a:t>
            </a:r>
            <a:endParaRPr lang="en-VN" sz="2000" b="1" dirty="0">
              <a:solidFill>
                <a:srgbClr val="7030A0"/>
              </a:solidFill>
              <a:latin typeface="Aaril"/>
            </a:endParaRPr>
          </a:p>
        </p:txBody>
      </p:sp>
      <p:pic>
        <p:nvPicPr>
          <p:cNvPr id="4" name="Picture 3">
            <a:extLst>
              <a:ext uri="{FF2B5EF4-FFF2-40B4-BE49-F238E27FC236}">
                <a16:creationId xmlns:a16="http://schemas.microsoft.com/office/drawing/2014/main" id="{F4064E73-0DD6-0212-9F20-B889407EE3F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30923" y="1215323"/>
            <a:ext cx="3607501" cy="5141027"/>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35795283-8131-0305-ACDB-B1BCBAD218B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153162" y="1215323"/>
            <a:ext cx="3607501" cy="5141029"/>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7499D38B-2E8E-F225-7AA6-3EB04D3E1C82}"/>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875401" y="1215323"/>
            <a:ext cx="3523164" cy="514102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23449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5" descr="C:\Users\DHNV1\Desktop\LogoChanTroi.jpg">
            <a:extLst>
              <a:ext uri="{FF2B5EF4-FFF2-40B4-BE49-F238E27FC236}">
                <a16:creationId xmlns:a16="http://schemas.microsoft.com/office/drawing/2014/main" id="{1DA9BE8E-619E-C4B4-FD4F-5F91F3A4D78B}"/>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0366913" y="183151"/>
            <a:ext cx="1549784" cy="1498397"/>
          </a:xfrm>
          <a:prstGeom prst="rect">
            <a:avLst/>
          </a:prstGeom>
          <a:noFill/>
        </p:spPr>
      </p:pic>
      <p:sp>
        <p:nvSpPr>
          <p:cNvPr id="2" name="Slide Number Placeholder 1">
            <a:extLst>
              <a:ext uri="{FF2B5EF4-FFF2-40B4-BE49-F238E27FC236}">
                <a16:creationId xmlns:a16="http://schemas.microsoft.com/office/drawing/2014/main" id="{A90E336C-C78B-6965-6F9C-CD0019F7BFF6}"/>
              </a:ext>
            </a:extLst>
          </p:cNvPr>
          <p:cNvSpPr>
            <a:spLocks noGrp="1"/>
          </p:cNvSpPr>
          <p:nvPr>
            <p:ph type="sldNum" sz="quarter" idx="12"/>
          </p:nvPr>
        </p:nvSpPr>
        <p:spPr/>
        <p:txBody>
          <a:bodyPr/>
          <a:lstStyle/>
          <a:p>
            <a:fld id="{74A3404E-108D-4C83-932E-0A353F71BD4D}" type="slidenum">
              <a:rPr lang="en-US" smtClean="0"/>
              <a:t>23</a:t>
            </a:fld>
            <a:endParaRPr lang="en-US"/>
          </a:p>
        </p:txBody>
      </p:sp>
      <p:sp>
        <p:nvSpPr>
          <p:cNvPr id="3" name="Rectangle 2">
            <a:extLst>
              <a:ext uri="{FF2B5EF4-FFF2-40B4-BE49-F238E27FC236}">
                <a16:creationId xmlns:a16="http://schemas.microsoft.com/office/drawing/2014/main" id="{A83632B3-29D7-0F64-C9FF-59B0567EF403}"/>
              </a:ext>
            </a:extLst>
          </p:cNvPr>
          <p:cNvSpPr/>
          <p:nvPr/>
        </p:nvSpPr>
        <p:spPr>
          <a:xfrm>
            <a:off x="3947211" y="651065"/>
            <a:ext cx="4297578" cy="400110"/>
          </a:xfrm>
          <a:prstGeom prst="rect">
            <a:avLst/>
          </a:prstGeom>
        </p:spPr>
        <p:txBody>
          <a:bodyPr wrap="square">
            <a:spAutoFit/>
          </a:bodyPr>
          <a:lstStyle/>
          <a:p>
            <a:pPr algn="ctr"/>
            <a:r>
              <a:rPr lang="vi-VN" sz="2000" b="1" dirty="0">
                <a:solidFill>
                  <a:srgbClr val="7030A0"/>
                </a:solidFill>
                <a:latin typeface="Aaril"/>
              </a:rPr>
              <a:t>Chủ đề: Mĩ thuật Hiện đại Việt Nam</a:t>
            </a:r>
            <a:endParaRPr lang="en-VN" sz="2000" b="1" dirty="0">
              <a:solidFill>
                <a:srgbClr val="7030A0"/>
              </a:solidFill>
              <a:latin typeface="Aaril"/>
            </a:endParaRPr>
          </a:p>
        </p:txBody>
      </p:sp>
      <p:pic>
        <p:nvPicPr>
          <p:cNvPr id="4" name="Picture 3">
            <a:extLst>
              <a:ext uri="{FF2B5EF4-FFF2-40B4-BE49-F238E27FC236}">
                <a16:creationId xmlns:a16="http://schemas.microsoft.com/office/drawing/2014/main" id="{D734D9C5-595F-AEEA-5898-5895F1C96D0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04349" y="1330714"/>
            <a:ext cx="3566307" cy="5025636"/>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7C66E9E2-6AF1-915C-F52D-A961BD16D59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114607" y="1330714"/>
            <a:ext cx="3559782" cy="4938201"/>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02F4D1C2-A39A-82D4-8E8C-B177FDB51BD1}"/>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818340" y="1330714"/>
            <a:ext cx="3551493" cy="493820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46594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F99EEBA-44AC-CA49-A364-6EF72296E969}"/>
              </a:ext>
            </a:extLst>
          </p:cNvPr>
          <p:cNvSpPr>
            <a:spLocks noGrp="1"/>
          </p:cNvSpPr>
          <p:nvPr>
            <p:ph type="dt" sz="half" idx="10"/>
          </p:nvPr>
        </p:nvSpPr>
        <p:spPr/>
        <p:txBody>
          <a:bodyPr/>
          <a:lstStyle/>
          <a:p>
            <a:fld id="{5B40D6F2-2912-4CAC-ADE2-FD9E875697CE}" type="datetime1">
              <a:rPr lang="en-US" smtClean="0"/>
              <a:t>5/18/2023</a:t>
            </a:fld>
            <a:endParaRPr lang="en-US"/>
          </a:p>
        </p:txBody>
      </p:sp>
      <p:sp>
        <p:nvSpPr>
          <p:cNvPr id="5" name="Slide Number Placeholder 4">
            <a:extLst>
              <a:ext uri="{FF2B5EF4-FFF2-40B4-BE49-F238E27FC236}">
                <a16:creationId xmlns:a16="http://schemas.microsoft.com/office/drawing/2014/main" id="{D2D0A104-975C-404C-9313-2FBF757CAB42}"/>
              </a:ext>
            </a:extLst>
          </p:cNvPr>
          <p:cNvSpPr>
            <a:spLocks noGrp="1"/>
          </p:cNvSpPr>
          <p:nvPr>
            <p:ph type="sldNum" sz="quarter" idx="12"/>
          </p:nvPr>
        </p:nvSpPr>
        <p:spPr/>
        <p:txBody>
          <a:bodyPr/>
          <a:lstStyle/>
          <a:p>
            <a:fld id="{74A3404E-108D-4C83-932E-0A353F71BD4D}" type="slidenum">
              <a:rPr lang="en-US" smtClean="0"/>
              <a:t>24</a:t>
            </a:fld>
            <a:endParaRPr lang="en-US"/>
          </a:p>
        </p:txBody>
      </p:sp>
      <p:sp>
        <p:nvSpPr>
          <p:cNvPr id="6" name="TextBox 5">
            <a:extLst>
              <a:ext uri="{FF2B5EF4-FFF2-40B4-BE49-F238E27FC236}">
                <a16:creationId xmlns:a16="http://schemas.microsoft.com/office/drawing/2014/main" id="{8550CCA7-B600-F341-8A41-8262B53BCF99}"/>
              </a:ext>
            </a:extLst>
          </p:cNvPr>
          <p:cNvSpPr txBox="1"/>
          <p:nvPr/>
        </p:nvSpPr>
        <p:spPr>
          <a:xfrm>
            <a:off x="1875531" y="2506111"/>
            <a:ext cx="8771953" cy="523220"/>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Arial" panose="020B0604020202020204" pitchFamily="34" charset="0"/>
              </a:rPr>
              <a:t>Kết</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Arial" panose="020B060402020202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Arial" panose="020B0604020202020204" pitchFamily="34" charset="0"/>
              </a:rPr>
              <a:t>nối</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Arial" panose="020B0604020202020204" pitchFamily="34" charset="0"/>
              </a:rPr>
              <a:t> </a:t>
            </a:r>
            <a:r>
              <a:rPr lang="en-US" sz="2800" b="1" dirty="0" err="1">
                <a:solidFill>
                  <a:srgbClr val="002060"/>
                </a:solidFill>
                <a:latin typeface="Calibri" panose="020F0502020204030204"/>
                <a:cs typeface="Arial" panose="020B0604020202020204" pitchFamily="34" charset="0"/>
              </a:rPr>
              <a:t>và</a:t>
            </a:r>
            <a:r>
              <a:rPr lang="en-US" sz="2800" b="1" dirty="0">
                <a:solidFill>
                  <a:srgbClr val="002060"/>
                </a:solidFill>
                <a:latin typeface="Calibri" panose="020F0502020204030204"/>
                <a:cs typeface="Arial" panose="020B0604020202020204" pitchFamily="34" charset="0"/>
              </a:rPr>
              <a:t> </a:t>
            </a:r>
            <a:r>
              <a:rPr lang="en-US" sz="2800" b="1" dirty="0" err="1">
                <a:solidFill>
                  <a:srgbClr val="002060"/>
                </a:solidFill>
                <a:latin typeface="Calibri" panose="020F0502020204030204"/>
                <a:cs typeface="Arial" panose="020B0604020202020204" pitchFamily="34" charset="0"/>
              </a:rPr>
              <a:t>vận</a:t>
            </a:r>
            <a:r>
              <a:rPr lang="en-US" sz="2800" b="1" dirty="0">
                <a:solidFill>
                  <a:srgbClr val="002060"/>
                </a:solidFill>
                <a:latin typeface="Calibri" panose="020F0502020204030204"/>
                <a:cs typeface="Arial" panose="020B0604020202020204" pitchFamily="34" charset="0"/>
              </a:rPr>
              <a:t> </a:t>
            </a:r>
            <a:r>
              <a:rPr lang="en-US" sz="2800" b="1" dirty="0" err="1">
                <a:solidFill>
                  <a:srgbClr val="002060"/>
                </a:solidFill>
                <a:latin typeface="Calibri" panose="020F0502020204030204"/>
                <a:cs typeface="Arial" panose="020B0604020202020204" pitchFamily="34" charset="0"/>
              </a:rPr>
              <a:t>dụng</a:t>
            </a:r>
            <a:r>
              <a:rPr lang="en-US" sz="2800" b="1" dirty="0">
                <a:solidFill>
                  <a:srgbClr val="002060"/>
                </a:solidFill>
                <a:latin typeface="Calibri" panose="020F0502020204030204"/>
                <a:cs typeface="Arial" panose="020B0604020202020204" pitchFamily="34" charset="0"/>
              </a:rPr>
              <a:t> </a:t>
            </a:r>
            <a:r>
              <a:rPr lang="en-US" sz="2800" b="1" dirty="0" err="1">
                <a:solidFill>
                  <a:srgbClr val="002060"/>
                </a:solidFill>
                <a:latin typeface="Calibri" panose="020F0502020204030204"/>
                <a:cs typeface="Arial" panose="020B0604020202020204" pitchFamily="34" charset="0"/>
              </a:rPr>
              <a:t>kiến</a:t>
            </a:r>
            <a:r>
              <a:rPr lang="en-US" sz="2800" b="1" dirty="0">
                <a:solidFill>
                  <a:srgbClr val="002060"/>
                </a:solidFill>
                <a:latin typeface="Calibri" panose="020F0502020204030204"/>
                <a:cs typeface="Arial" panose="020B0604020202020204" pitchFamily="34" charset="0"/>
              </a:rPr>
              <a:t> </a:t>
            </a:r>
            <a:r>
              <a:rPr lang="en-US" sz="2800" b="1" dirty="0" err="1">
                <a:solidFill>
                  <a:srgbClr val="002060"/>
                </a:solidFill>
                <a:latin typeface="Calibri" panose="020F0502020204030204"/>
                <a:cs typeface="Arial" panose="020B0604020202020204" pitchFamily="34" charset="0"/>
              </a:rPr>
              <a:t>thức</a:t>
            </a:r>
            <a:r>
              <a:rPr lang="en-US" sz="2800" b="1" dirty="0">
                <a:solidFill>
                  <a:srgbClr val="002060"/>
                </a:solidFill>
                <a:latin typeface="Calibri" panose="020F0502020204030204"/>
                <a:cs typeface="Arial" panose="020B0604020202020204" pitchFamily="34" charset="0"/>
              </a:rPr>
              <a:t>, </a:t>
            </a:r>
            <a:r>
              <a:rPr lang="en-US" sz="2800" b="1" dirty="0" err="1">
                <a:solidFill>
                  <a:srgbClr val="002060"/>
                </a:solidFill>
                <a:latin typeface="Calibri" panose="020F0502020204030204"/>
                <a:cs typeface="Arial" panose="020B0604020202020204" pitchFamily="34" charset="0"/>
              </a:rPr>
              <a:t>kĩ</a:t>
            </a:r>
            <a:r>
              <a:rPr lang="en-US" sz="2800" b="1" dirty="0">
                <a:solidFill>
                  <a:srgbClr val="002060"/>
                </a:solidFill>
                <a:latin typeface="Calibri" panose="020F0502020204030204"/>
                <a:cs typeface="Arial" panose="020B0604020202020204" pitchFamily="34" charset="0"/>
              </a:rPr>
              <a:t> </a:t>
            </a:r>
            <a:r>
              <a:rPr lang="en-US" sz="2800" b="1" dirty="0" err="1">
                <a:solidFill>
                  <a:srgbClr val="002060"/>
                </a:solidFill>
                <a:latin typeface="Calibri" panose="020F0502020204030204"/>
                <a:cs typeface="Arial" panose="020B0604020202020204" pitchFamily="34" charset="0"/>
              </a:rPr>
              <a:t>năng</a:t>
            </a:r>
            <a:r>
              <a:rPr lang="en-US" sz="2800" b="1" dirty="0">
                <a:solidFill>
                  <a:srgbClr val="002060"/>
                </a:solidFill>
                <a:latin typeface="Calibri" panose="020F0502020204030204"/>
                <a:cs typeface="Arial" panose="020B0604020202020204" pitchFamily="34" charset="0"/>
              </a:rPr>
              <a:t> </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Arial" panose="020B0604020202020204" pitchFamily="34" charset="0"/>
              </a:rPr>
              <a:t>MT </a:t>
            </a: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Arial" panose="020B0604020202020204" pitchFamily="34" charset="0"/>
              </a:rPr>
              <a:t>với</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Arial" panose="020B060402020202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Arial" panose="020B0604020202020204" pitchFamily="34" charset="0"/>
              </a:rPr>
              <a:t>đời</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Arial" panose="020B060402020202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Arial" panose="020B0604020202020204" pitchFamily="34" charset="0"/>
              </a:rPr>
              <a:t>sống</a:t>
            </a:r>
            <a:endPar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Arial" panose="020B0604020202020204" pitchFamily="34" charset="0"/>
            </a:endParaRPr>
          </a:p>
        </p:txBody>
      </p:sp>
      <p:pic>
        <p:nvPicPr>
          <p:cNvPr id="10" name="Picture 5" descr="C:\Users\DHNV1\Desktop\LogoChanTroi.jpg">
            <a:extLst>
              <a:ext uri="{FF2B5EF4-FFF2-40B4-BE49-F238E27FC236}">
                <a16:creationId xmlns:a16="http://schemas.microsoft.com/office/drawing/2014/main" id="{4C8B66B8-3A73-554D-BACA-2FAFB76EB731}"/>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0366913" y="183151"/>
            <a:ext cx="1549784" cy="1498397"/>
          </a:xfrm>
          <a:prstGeom prst="rect">
            <a:avLst/>
          </a:prstGeom>
          <a:noFill/>
        </p:spPr>
      </p:pic>
    </p:spTree>
    <p:extLst>
      <p:ext uri="{BB962C8B-B14F-4D97-AF65-F5344CB8AC3E}">
        <p14:creationId xmlns:p14="http://schemas.microsoft.com/office/powerpoint/2010/main" val="3964308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C:\Users\DHNV1\Desktop\LogoChanTroi.jpg">
            <a:extLst>
              <a:ext uri="{FF2B5EF4-FFF2-40B4-BE49-F238E27FC236}">
                <a16:creationId xmlns:a16="http://schemas.microsoft.com/office/drawing/2014/main" id="{83580B2E-E76C-EA41-D60A-3C83E6617FC8}"/>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0366913" y="183151"/>
            <a:ext cx="1549784" cy="1498397"/>
          </a:xfrm>
          <a:prstGeom prst="rect">
            <a:avLst/>
          </a:prstGeom>
          <a:noFill/>
        </p:spPr>
      </p:pic>
      <p:sp>
        <p:nvSpPr>
          <p:cNvPr id="4" name="Date Placeholder 3">
            <a:extLst>
              <a:ext uri="{FF2B5EF4-FFF2-40B4-BE49-F238E27FC236}">
                <a16:creationId xmlns:a16="http://schemas.microsoft.com/office/drawing/2014/main" id="{8DF6F445-3E03-34AC-95AD-5C798DCB9FBA}"/>
              </a:ext>
            </a:extLst>
          </p:cNvPr>
          <p:cNvSpPr>
            <a:spLocks noGrp="1"/>
          </p:cNvSpPr>
          <p:nvPr>
            <p:ph type="dt" sz="half" idx="10"/>
          </p:nvPr>
        </p:nvSpPr>
        <p:spPr/>
        <p:txBody>
          <a:bodyPr/>
          <a:lstStyle/>
          <a:p>
            <a:fld id="{5B40D6F2-2912-4CAC-ADE2-FD9E875697CE}" type="datetime1">
              <a:rPr lang="en-US" smtClean="0"/>
              <a:t>5/18/2023</a:t>
            </a:fld>
            <a:endParaRPr lang="en-US"/>
          </a:p>
        </p:txBody>
      </p:sp>
      <p:sp>
        <p:nvSpPr>
          <p:cNvPr id="5" name="Slide Number Placeholder 4">
            <a:extLst>
              <a:ext uri="{FF2B5EF4-FFF2-40B4-BE49-F238E27FC236}">
                <a16:creationId xmlns:a16="http://schemas.microsoft.com/office/drawing/2014/main" id="{FE669CCD-8F9D-8298-1AB3-5FF8E18ADBED}"/>
              </a:ext>
            </a:extLst>
          </p:cNvPr>
          <p:cNvSpPr>
            <a:spLocks noGrp="1"/>
          </p:cNvSpPr>
          <p:nvPr>
            <p:ph type="sldNum" sz="quarter" idx="12"/>
          </p:nvPr>
        </p:nvSpPr>
        <p:spPr/>
        <p:txBody>
          <a:bodyPr/>
          <a:lstStyle/>
          <a:p>
            <a:fld id="{74A3404E-108D-4C83-932E-0A353F71BD4D}" type="slidenum">
              <a:rPr lang="en-US" smtClean="0"/>
              <a:t>25</a:t>
            </a:fld>
            <a:endParaRPr lang="en-US"/>
          </a:p>
        </p:txBody>
      </p:sp>
      <p:pic>
        <p:nvPicPr>
          <p:cNvPr id="6" name="Picture 5">
            <a:extLst>
              <a:ext uri="{FF2B5EF4-FFF2-40B4-BE49-F238E27FC236}">
                <a16:creationId xmlns:a16="http://schemas.microsoft.com/office/drawing/2014/main" id="{F4E894A5-C537-EB43-B78E-571EB570795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3983" y="-254977"/>
            <a:ext cx="10686757" cy="7605346"/>
          </a:xfrm>
          <a:prstGeom prst="rect">
            <a:avLst/>
          </a:prstGeom>
        </p:spPr>
      </p:pic>
    </p:spTree>
    <p:extLst>
      <p:ext uri="{BB962C8B-B14F-4D97-AF65-F5344CB8AC3E}">
        <p14:creationId xmlns:p14="http://schemas.microsoft.com/office/powerpoint/2010/main" val="13352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C:\Users\DHNV1\Desktop\LogoChanTroi.jpg">
            <a:extLst>
              <a:ext uri="{FF2B5EF4-FFF2-40B4-BE49-F238E27FC236}">
                <a16:creationId xmlns:a16="http://schemas.microsoft.com/office/drawing/2014/main" id="{BE14B474-04C2-F062-4310-74027E327218}"/>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0366913" y="183151"/>
            <a:ext cx="1549784" cy="1498397"/>
          </a:xfrm>
          <a:prstGeom prst="rect">
            <a:avLst/>
          </a:prstGeom>
          <a:noFill/>
        </p:spPr>
      </p:pic>
      <p:sp>
        <p:nvSpPr>
          <p:cNvPr id="4" name="Date Placeholder 3">
            <a:extLst>
              <a:ext uri="{FF2B5EF4-FFF2-40B4-BE49-F238E27FC236}">
                <a16:creationId xmlns:a16="http://schemas.microsoft.com/office/drawing/2014/main" id="{C9E089B4-27BF-344E-B4E4-7A088353FB29}"/>
              </a:ext>
            </a:extLst>
          </p:cNvPr>
          <p:cNvSpPr>
            <a:spLocks noGrp="1"/>
          </p:cNvSpPr>
          <p:nvPr>
            <p:ph type="dt" sz="half" idx="10"/>
          </p:nvPr>
        </p:nvSpPr>
        <p:spPr/>
        <p:txBody>
          <a:bodyPr/>
          <a:lstStyle/>
          <a:p>
            <a:fld id="{5B40D6F2-2912-4CAC-ADE2-FD9E875697CE}" type="datetime1">
              <a:rPr lang="en-US" smtClean="0"/>
              <a:t>5/18/2023</a:t>
            </a:fld>
            <a:endParaRPr lang="en-US"/>
          </a:p>
        </p:txBody>
      </p:sp>
      <p:sp>
        <p:nvSpPr>
          <p:cNvPr id="5" name="Slide Number Placeholder 4">
            <a:extLst>
              <a:ext uri="{FF2B5EF4-FFF2-40B4-BE49-F238E27FC236}">
                <a16:creationId xmlns:a16="http://schemas.microsoft.com/office/drawing/2014/main" id="{FCB4A9FB-7497-EFF0-04EC-4427B5DFCC66}"/>
              </a:ext>
            </a:extLst>
          </p:cNvPr>
          <p:cNvSpPr>
            <a:spLocks noGrp="1"/>
          </p:cNvSpPr>
          <p:nvPr>
            <p:ph type="sldNum" sz="quarter" idx="12"/>
          </p:nvPr>
        </p:nvSpPr>
        <p:spPr/>
        <p:txBody>
          <a:bodyPr/>
          <a:lstStyle/>
          <a:p>
            <a:fld id="{74A3404E-108D-4C83-932E-0A353F71BD4D}" type="slidenum">
              <a:rPr lang="en-US" smtClean="0"/>
              <a:t>26</a:t>
            </a:fld>
            <a:endParaRPr lang="en-US"/>
          </a:p>
        </p:txBody>
      </p:sp>
      <p:pic>
        <p:nvPicPr>
          <p:cNvPr id="6" name="Picture 5">
            <a:extLst>
              <a:ext uri="{FF2B5EF4-FFF2-40B4-BE49-F238E27FC236}">
                <a16:creationId xmlns:a16="http://schemas.microsoft.com/office/drawing/2014/main" id="{210C8C37-09BC-E74A-A7BE-96FE6676CF26}"/>
              </a:ext>
            </a:extLst>
          </p:cNvPr>
          <p:cNvPicPr>
            <a:picLocks noChangeAspect="1"/>
          </p:cNvPicPr>
          <p:nvPr/>
        </p:nvPicPr>
        <p:blipFill>
          <a:blip r:embed="rId3"/>
          <a:stretch>
            <a:fillRect/>
          </a:stretch>
        </p:blipFill>
        <p:spPr>
          <a:xfrm>
            <a:off x="587807" y="0"/>
            <a:ext cx="9916159" cy="6858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73859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8993429-F99E-10E1-0293-AA716603B53A}"/>
              </a:ext>
            </a:extLst>
          </p:cNvPr>
          <p:cNvSpPr>
            <a:spLocks noGrp="1"/>
          </p:cNvSpPr>
          <p:nvPr>
            <p:ph type="dt" sz="half" idx="10"/>
          </p:nvPr>
        </p:nvSpPr>
        <p:spPr/>
        <p:txBody>
          <a:bodyPr/>
          <a:lstStyle/>
          <a:p>
            <a:fld id="{5B40D6F2-2912-4CAC-ADE2-FD9E875697CE}" type="datetime1">
              <a:rPr lang="en-US" smtClean="0"/>
              <a:t>5/18/2023</a:t>
            </a:fld>
            <a:endParaRPr lang="en-US"/>
          </a:p>
        </p:txBody>
      </p:sp>
      <p:sp>
        <p:nvSpPr>
          <p:cNvPr id="5" name="Slide Number Placeholder 4">
            <a:extLst>
              <a:ext uri="{FF2B5EF4-FFF2-40B4-BE49-F238E27FC236}">
                <a16:creationId xmlns:a16="http://schemas.microsoft.com/office/drawing/2014/main" id="{8687A492-F177-2031-EB22-096D696F3AE5}"/>
              </a:ext>
            </a:extLst>
          </p:cNvPr>
          <p:cNvSpPr>
            <a:spLocks noGrp="1"/>
          </p:cNvSpPr>
          <p:nvPr>
            <p:ph type="sldNum" sz="quarter" idx="12"/>
          </p:nvPr>
        </p:nvSpPr>
        <p:spPr/>
        <p:txBody>
          <a:bodyPr/>
          <a:lstStyle/>
          <a:p>
            <a:fld id="{74A3404E-108D-4C83-932E-0A353F71BD4D}" type="slidenum">
              <a:rPr lang="en-US" smtClean="0"/>
              <a:t>27</a:t>
            </a:fld>
            <a:endParaRPr lang="en-US"/>
          </a:p>
        </p:txBody>
      </p:sp>
      <p:pic>
        <p:nvPicPr>
          <p:cNvPr id="6" name="Picture 5">
            <a:extLst>
              <a:ext uri="{FF2B5EF4-FFF2-40B4-BE49-F238E27FC236}">
                <a16:creationId xmlns:a16="http://schemas.microsoft.com/office/drawing/2014/main" id="{6A22D5BA-C59E-CDAD-E14E-CC04FA5C1DB5}"/>
              </a:ext>
            </a:extLst>
          </p:cNvPr>
          <p:cNvPicPr>
            <a:picLocks noChangeAspect="1"/>
          </p:cNvPicPr>
          <p:nvPr/>
        </p:nvPicPr>
        <p:blipFill>
          <a:blip r:embed="rId2"/>
          <a:stretch>
            <a:fillRect/>
          </a:stretch>
        </p:blipFill>
        <p:spPr>
          <a:xfrm>
            <a:off x="594578" y="0"/>
            <a:ext cx="9775659" cy="6858000"/>
          </a:xfrm>
          <a:prstGeom prst="rect">
            <a:avLst/>
          </a:prstGeom>
          <a:ln>
            <a:noFill/>
          </a:ln>
          <a:effectLst>
            <a:outerShdw blurRad="292100" dist="139700" dir="2700000" algn="tl" rotWithShape="0">
              <a:srgbClr val="333333">
                <a:alpha val="65000"/>
              </a:srgbClr>
            </a:outerShdw>
          </a:effectLst>
        </p:spPr>
      </p:pic>
      <p:pic>
        <p:nvPicPr>
          <p:cNvPr id="2" name="Picture 5" descr="C:\Users\DHNV1\Desktop\LogoChanTroi.jpg">
            <a:extLst>
              <a:ext uri="{FF2B5EF4-FFF2-40B4-BE49-F238E27FC236}">
                <a16:creationId xmlns:a16="http://schemas.microsoft.com/office/drawing/2014/main" id="{4A8BA985-0165-7CF2-7AF3-BE0B5B083B3A}"/>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0366913" y="183151"/>
            <a:ext cx="1549784" cy="1498397"/>
          </a:xfrm>
          <a:prstGeom prst="rect">
            <a:avLst/>
          </a:prstGeom>
          <a:noFill/>
        </p:spPr>
      </p:pic>
    </p:spTree>
    <p:extLst>
      <p:ext uri="{BB962C8B-B14F-4D97-AF65-F5344CB8AC3E}">
        <p14:creationId xmlns:p14="http://schemas.microsoft.com/office/powerpoint/2010/main" val="2300194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78C4221-0F5E-8A00-814B-E4FFAFFB0221}"/>
              </a:ext>
            </a:extLst>
          </p:cNvPr>
          <p:cNvSpPr>
            <a:spLocks noGrp="1"/>
          </p:cNvSpPr>
          <p:nvPr>
            <p:ph type="dt" sz="half" idx="10"/>
          </p:nvPr>
        </p:nvSpPr>
        <p:spPr/>
        <p:txBody>
          <a:bodyPr/>
          <a:lstStyle/>
          <a:p>
            <a:fld id="{5B40D6F2-2912-4CAC-ADE2-FD9E875697CE}" type="datetime1">
              <a:rPr lang="en-US" smtClean="0"/>
              <a:t>5/18/2023</a:t>
            </a:fld>
            <a:endParaRPr lang="en-US"/>
          </a:p>
        </p:txBody>
      </p:sp>
      <p:sp>
        <p:nvSpPr>
          <p:cNvPr id="5" name="Slide Number Placeholder 4">
            <a:extLst>
              <a:ext uri="{FF2B5EF4-FFF2-40B4-BE49-F238E27FC236}">
                <a16:creationId xmlns:a16="http://schemas.microsoft.com/office/drawing/2014/main" id="{D8A02909-014E-B2F7-74DB-746EFB465A92}"/>
              </a:ext>
            </a:extLst>
          </p:cNvPr>
          <p:cNvSpPr>
            <a:spLocks noGrp="1"/>
          </p:cNvSpPr>
          <p:nvPr>
            <p:ph type="sldNum" sz="quarter" idx="12"/>
          </p:nvPr>
        </p:nvSpPr>
        <p:spPr/>
        <p:txBody>
          <a:bodyPr/>
          <a:lstStyle/>
          <a:p>
            <a:fld id="{74A3404E-108D-4C83-932E-0A353F71BD4D}" type="slidenum">
              <a:rPr lang="en-US" smtClean="0"/>
              <a:t>28</a:t>
            </a:fld>
            <a:endParaRPr lang="en-US"/>
          </a:p>
        </p:txBody>
      </p:sp>
      <p:pic>
        <p:nvPicPr>
          <p:cNvPr id="6" name="Picture 5">
            <a:extLst>
              <a:ext uri="{FF2B5EF4-FFF2-40B4-BE49-F238E27FC236}">
                <a16:creationId xmlns:a16="http://schemas.microsoft.com/office/drawing/2014/main" id="{2DCFA482-B366-4D2A-6CF6-E0836BEC14C5}"/>
              </a:ext>
            </a:extLst>
          </p:cNvPr>
          <p:cNvPicPr>
            <a:picLocks noChangeAspect="1"/>
          </p:cNvPicPr>
          <p:nvPr/>
        </p:nvPicPr>
        <p:blipFill>
          <a:blip r:embed="rId2"/>
          <a:stretch>
            <a:fillRect/>
          </a:stretch>
        </p:blipFill>
        <p:spPr>
          <a:xfrm>
            <a:off x="562268" y="0"/>
            <a:ext cx="9979069" cy="6858000"/>
          </a:xfrm>
          <a:prstGeom prst="rect">
            <a:avLst/>
          </a:prstGeom>
          <a:ln>
            <a:noFill/>
          </a:ln>
          <a:effectLst>
            <a:outerShdw blurRad="292100" dist="139700" dir="2700000" algn="tl" rotWithShape="0">
              <a:srgbClr val="333333">
                <a:alpha val="65000"/>
              </a:srgbClr>
            </a:outerShdw>
          </a:effectLst>
        </p:spPr>
      </p:pic>
      <p:pic>
        <p:nvPicPr>
          <p:cNvPr id="2" name="Picture 5" descr="C:\Users\DHNV1\Desktop\LogoChanTroi.jpg">
            <a:extLst>
              <a:ext uri="{FF2B5EF4-FFF2-40B4-BE49-F238E27FC236}">
                <a16:creationId xmlns:a16="http://schemas.microsoft.com/office/drawing/2014/main" id="{EFDF9B5B-8FB6-A7B8-3E70-EB5DF4B18D22}"/>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0366913" y="183151"/>
            <a:ext cx="1549784" cy="1498397"/>
          </a:xfrm>
          <a:prstGeom prst="rect">
            <a:avLst/>
          </a:prstGeom>
          <a:noFill/>
        </p:spPr>
      </p:pic>
    </p:spTree>
    <p:extLst>
      <p:ext uri="{BB962C8B-B14F-4D97-AF65-F5344CB8AC3E}">
        <p14:creationId xmlns:p14="http://schemas.microsoft.com/office/powerpoint/2010/main" val="3140869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DAFAF2E-79F1-185A-6F16-B457379A0541}"/>
              </a:ext>
            </a:extLst>
          </p:cNvPr>
          <p:cNvSpPr>
            <a:spLocks noGrp="1"/>
          </p:cNvSpPr>
          <p:nvPr>
            <p:ph type="dt" sz="half" idx="10"/>
          </p:nvPr>
        </p:nvSpPr>
        <p:spPr/>
        <p:txBody>
          <a:bodyPr/>
          <a:lstStyle/>
          <a:p>
            <a:fld id="{5B40D6F2-2912-4CAC-ADE2-FD9E875697CE}" type="datetime1">
              <a:rPr lang="en-US" smtClean="0"/>
              <a:t>5/18/2023</a:t>
            </a:fld>
            <a:endParaRPr lang="en-US"/>
          </a:p>
        </p:txBody>
      </p:sp>
      <p:sp>
        <p:nvSpPr>
          <p:cNvPr id="5" name="Slide Number Placeholder 4">
            <a:extLst>
              <a:ext uri="{FF2B5EF4-FFF2-40B4-BE49-F238E27FC236}">
                <a16:creationId xmlns:a16="http://schemas.microsoft.com/office/drawing/2014/main" id="{A3FB338F-EEEE-D8F8-4552-2B5AC58243FB}"/>
              </a:ext>
            </a:extLst>
          </p:cNvPr>
          <p:cNvSpPr>
            <a:spLocks noGrp="1"/>
          </p:cNvSpPr>
          <p:nvPr>
            <p:ph type="sldNum" sz="quarter" idx="12"/>
          </p:nvPr>
        </p:nvSpPr>
        <p:spPr/>
        <p:txBody>
          <a:bodyPr/>
          <a:lstStyle/>
          <a:p>
            <a:fld id="{74A3404E-108D-4C83-932E-0A353F71BD4D}" type="slidenum">
              <a:rPr lang="en-US" smtClean="0"/>
              <a:t>29</a:t>
            </a:fld>
            <a:endParaRPr lang="en-US"/>
          </a:p>
        </p:txBody>
      </p:sp>
      <p:sp>
        <p:nvSpPr>
          <p:cNvPr id="6" name="TextBox 5">
            <a:extLst>
              <a:ext uri="{FF2B5EF4-FFF2-40B4-BE49-F238E27FC236}">
                <a16:creationId xmlns:a16="http://schemas.microsoft.com/office/drawing/2014/main" id="{5335AFCF-DAB7-6F48-519A-951F1EB75B54}"/>
              </a:ext>
            </a:extLst>
          </p:cNvPr>
          <p:cNvSpPr txBox="1"/>
          <p:nvPr/>
        </p:nvSpPr>
        <p:spPr>
          <a:xfrm>
            <a:off x="249115" y="1963245"/>
            <a:ext cx="11693769" cy="1305165"/>
          </a:xfrm>
          <a:prstGeom prst="rect">
            <a:avLst/>
          </a:prstGeom>
          <a:noFill/>
        </p:spPr>
        <p:txBody>
          <a:bodyPr wrap="square">
            <a:spAutoFit/>
          </a:bodyPr>
          <a:lstStyle/>
          <a:p>
            <a:pPr marL="457200" marR="0" lvl="0" indent="-457200" algn="ctr" defTabSz="914400" rtl="0" eaLnBrk="1" fontAlgn="auto" latinLnBrk="0" hangingPunct="1">
              <a:lnSpc>
                <a:spcPct val="150000"/>
              </a:lnSpc>
              <a:spcBef>
                <a:spcPts val="0"/>
              </a:spcBef>
              <a:spcAft>
                <a:spcPts val="0"/>
              </a:spcAft>
              <a:buClrTx/>
              <a:buSzTx/>
              <a:buFont typeface="Wingdings" panose="05000000000000000000" pitchFamily="2" charset="2"/>
              <a:buChar char="v"/>
              <a:tabLst/>
              <a:defRPr/>
            </a:pPr>
            <a:r>
              <a:rPr kumimoji="0" lang="en-US" sz="28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Tìm</a:t>
            </a:r>
            <a:r>
              <a:rPr kumimoji="0" lang="en-US" sz="28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8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hiểu</a:t>
            </a:r>
            <a:r>
              <a:rPr kumimoji="0" lang="en-US" sz="28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8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một</a:t>
            </a:r>
            <a:r>
              <a:rPr kumimoji="0" lang="en-US" sz="28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8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số</a:t>
            </a:r>
            <a:r>
              <a:rPr kumimoji="0" lang="en-US" sz="28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8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hình</a:t>
            </a:r>
            <a:r>
              <a:rPr kumimoji="0" lang="en-US" sz="28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8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thức</a:t>
            </a:r>
            <a:r>
              <a:rPr kumimoji="0" lang="en-US" sz="28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8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sản</a:t>
            </a:r>
            <a:r>
              <a:rPr kumimoji="0" lang="en-US" sz="28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8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phẩm</a:t>
            </a:r>
            <a:r>
              <a:rPr lang="en-US" sz="2800" b="1" noProof="0" dirty="0">
                <a:solidFill>
                  <a:srgbClr val="002060"/>
                </a:solidFill>
                <a:latin typeface="Arial" panose="020B0604020202020204" pitchFamily="34" charset="0"/>
                <a:cs typeface="Arial" panose="020B0604020202020204" pitchFamily="34" charset="0"/>
              </a:rPr>
              <a:t> </a:t>
            </a:r>
            <a:r>
              <a:rPr kumimoji="0" lang="en-US" sz="28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ngành</a:t>
            </a:r>
            <a:r>
              <a:rPr kumimoji="0" lang="en-US" sz="28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8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nghề</a:t>
            </a:r>
            <a:r>
              <a:rPr kumimoji="0" lang="en-US" sz="28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8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mĩ</a:t>
            </a:r>
            <a:r>
              <a:rPr kumimoji="0" lang="en-US" sz="28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8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thuật</a:t>
            </a:r>
            <a:endParaRPr kumimoji="0" lang="en-US" sz="2800" b="1" i="0" u="none" strike="noStrike" kern="1200" cap="none" spc="0" normalizeH="0" baseline="0" dirty="0">
              <a:ln>
                <a:noFill/>
              </a:ln>
              <a:solidFill>
                <a:srgbClr val="002060"/>
              </a:solidFill>
              <a:effectLst/>
              <a:uLnTx/>
              <a:uFillTx/>
              <a:latin typeface="Arial" panose="020B0604020202020204" pitchFamily="34" charset="0"/>
              <a:cs typeface="Arial" panose="020B0604020202020204" pitchFamily="34" charset="0"/>
            </a:endParaRPr>
          </a:p>
          <a:p>
            <a:pPr marR="0" lvl="0" algn="ctr" defTabSz="914400" rtl="0" eaLnBrk="1" fontAlgn="auto" latinLnBrk="0" hangingPunct="1">
              <a:lnSpc>
                <a:spcPct val="150000"/>
              </a:lnSpc>
              <a:spcBef>
                <a:spcPts val="0"/>
              </a:spcBef>
              <a:spcAft>
                <a:spcPts val="0"/>
              </a:spcAft>
              <a:buClrTx/>
              <a:buSzTx/>
              <a:tabLst/>
              <a:defRPr/>
            </a:pPr>
            <a:r>
              <a:rPr kumimoji="0" lang="en-US" sz="28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liên</a:t>
            </a:r>
            <a:r>
              <a:rPr kumimoji="0" lang="en-US" sz="28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8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quan</a:t>
            </a:r>
            <a:r>
              <a:rPr kumimoji="0" lang="en-US" sz="28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8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đến</a:t>
            </a:r>
            <a:r>
              <a:rPr kumimoji="0" lang="en-US" sz="28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MTTH </a:t>
            </a:r>
            <a:r>
              <a:rPr kumimoji="0" lang="en-US" sz="28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để</a:t>
            </a:r>
            <a:r>
              <a:rPr kumimoji="0" lang="en-US" sz="28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8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hướng</a:t>
            </a:r>
            <a:r>
              <a:rPr kumimoji="0" lang="en-US" sz="28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8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nghiệp</a:t>
            </a:r>
            <a:endParaRPr kumimoji="0" lang="en-US" sz="28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pic>
        <p:nvPicPr>
          <p:cNvPr id="2" name="Picture 5" descr="C:\Users\DHNV1\Desktop\LogoChanTroi.jpg">
            <a:extLst>
              <a:ext uri="{FF2B5EF4-FFF2-40B4-BE49-F238E27FC236}">
                <a16:creationId xmlns:a16="http://schemas.microsoft.com/office/drawing/2014/main" id="{87E38248-2748-C425-F4C9-703EEC69ADF2}"/>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0366913" y="183151"/>
            <a:ext cx="1549784" cy="1498397"/>
          </a:xfrm>
          <a:prstGeom prst="rect">
            <a:avLst/>
          </a:prstGeom>
          <a:noFill/>
        </p:spPr>
      </p:pic>
    </p:spTree>
    <p:extLst>
      <p:ext uri="{BB962C8B-B14F-4D97-AF65-F5344CB8AC3E}">
        <p14:creationId xmlns:p14="http://schemas.microsoft.com/office/powerpoint/2010/main" val="788872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347FE17-EB6F-4998-8193-C172D5214624}"/>
              </a:ext>
            </a:extLst>
          </p:cNvPr>
          <p:cNvSpPr>
            <a:spLocks noGrp="1"/>
          </p:cNvSpPr>
          <p:nvPr>
            <p:ph type="sldNum" sz="quarter" idx="12"/>
          </p:nvPr>
        </p:nvSpPr>
        <p:spPr/>
        <p:txBody>
          <a:bodyPr/>
          <a:lstStyle/>
          <a:p>
            <a:fld id="{74A3404E-108D-4C83-932E-0A353F71BD4D}" type="slidenum">
              <a:rPr lang="en-US" smtClean="0"/>
              <a:t>3</a:t>
            </a:fld>
            <a:endParaRPr lang="en-US"/>
          </a:p>
        </p:txBody>
      </p:sp>
      <p:sp>
        <p:nvSpPr>
          <p:cNvPr id="4" name="Slide Number Placeholder 3">
            <a:extLst>
              <a:ext uri="{FF2B5EF4-FFF2-40B4-BE49-F238E27FC236}">
                <a16:creationId xmlns:a16="http://schemas.microsoft.com/office/drawing/2014/main" id="{1670398A-0E5F-4865-AFA3-95A66797F8E4}"/>
              </a:ext>
            </a:extLst>
          </p:cNvPr>
          <p:cNvSpPr txBox="1">
            <a:spLocks/>
          </p:cNvSpPr>
          <p:nvPr/>
        </p:nvSpPr>
        <p:spPr>
          <a:xfrm>
            <a:off x="8610600" y="6735292"/>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4A3404E-108D-4C83-932E-0A353F71BD4D}" type="slidenum">
              <a:rPr lang="en-US" b="1" smtClean="0">
                <a:solidFill>
                  <a:prstClr val="white"/>
                </a:solidFill>
                <a:latin typeface="Myriad Pro" panose="020B0503030403020204" pitchFamily="34" charset="0"/>
              </a:rPr>
              <a:pPr>
                <a:defRPr/>
              </a:pPr>
              <a:t>3</a:t>
            </a:fld>
            <a:endParaRPr lang="en-US" b="1">
              <a:solidFill>
                <a:prstClr val="white"/>
              </a:solidFill>
              <a:latin typeface="Myriad Pro" panose="020B0503030403020204" pitchFamily="34" charset="0"/>
            </a:endParaRPr>
          </a:p>
        </p:txBody>
      </p:sp>
      <p:sp>
        <p:nvSpPr>
          <p:cNvPr id="5" name="Title 1">
            <a:extLst>
              <a:ext uri="{FF2B5EF4-FFF2-40B4-BE49-F238E27FC236}">
                <a16:creationId xmlns:a16="http://schemas.microsoft.com/office/drawing/2014/main" id="{58E96975-2751-4C8D-86B2-721932DFD175}"/>
              </a:ext>
            </a:extLst>
          </p:cNvPr>
          <p:cNvSpPr txBox="1">
            <a:spLocks/>
          </p:cNvSpPr>
          <p:nvPr/>
        </p:nvSpPr>
        <p:spPr>
          <a:xfrm>
            <a:off x="3377512" y="637674"/>
            <a:ext cx="5436973" cy="589349"/>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b="1" kern="1200">
                <a:solidFill>
                  <a:schemeClr val="accent1">
                    <a:lumMod val="75000"/>
                  </a:schemeClr>
                </a:solidFill>
                <a:effectLst>
                  <a:outerShdw blurRad="38100" dist="38100" dir="2700000" algn="tl">
                    <a:srgbClr val="000000">
                      <a:alpha val="43137"/>
                    </a:srgbClr>
                  </a:outerShdw>
                </a:effectLst>
                <a:latin typeface="Myriad Pro" panose="020B0503030403020204" pitchFamily="34" charset="0"/>
                <a:ea typeface="+mj-ea"/>
                <a:cs typeface="+mj-cs"/>
              </a:defRPr>
            </a:lvl1pPr>
          </a:lstStyle>
          <a:p>
            <a:pPr algn="ctr"/>
            <a:r>
              <a:rPr lang="en-US" sz="3000" dirty="0">
                <a:ln w="0"/>
                <a:solidFill>
                  <a:srgbClr val="0070C0"/>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rPr>
              <a:t>NỘI DUNG GIỚI THIỆU</a:t>
            </a:r>
            <a:endParaRPr lang="en-VN" sz="3000" dirty="0">
              <a:ln w="0"/>
              <a:solidFill>
                <a:srgbClr val="0070C0"/>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endParaRPr>
          </a:p>
        </p:txBody>
      </p:sp>
      <p:sp>
        <p:nvSpPr>
          <p:cNvPr id="7" name="Rectangle 6">
            <a:extLst>
              <a:ext uri="{FF2B5EF4-FFF2-40B4-BE49-F238E27FC236}">
                <a16:creationId xmlns:a16="http://schemas.microsoft.com/office/drawing/2014/main" id="{8CC9FDAF-FD6C-4C19-B88C-4AB5CE216896}"/>
              </a:ext>
            </a:extLst>
          </p:cNvPr>
          <p:cNvSpPr/>
          <p:nvPr/>
        </p:nvSpPr>
        <p:spPr>
          <a:xfrm>
            <a:off x="1076154" y="1816372"/>
            <a:ext cx="8710466" cy="2585323"/>
          </a:xfrm>
          <a:prstGeom prst="rect">
            <a:avLst/>
          </a:prstGeom>
        </p:spPr>
        <p:txBody>
          <a:bodyPr wrap="square">
            <a:spAutoFit/>
          </a:bodyPr>
          <a:lstStyle/>
          <a:p>
            <a:pPr lvl="0">
              <a:lnSpc>
                <a:spcPct val="200000"/>
              </a:lnSpc>
            </a:pPr>
            <a:r>
              <a:rPr lang="vi-VN" b="1" dirty="0">
                <a:ln/>
                <a:solidFill>
                  <a:srgbClr val="002060"/>
                </a:solidFill>
                <a:cs typeface="Arial" panose="020B0604020202020204" pitchFamily="34" charset="0"/>
              </a:rPr>
              <a:t>I. SÁCH GIÁO KHOA MĨ THUẬT 8 – CTST – BẢN 1</a:t>
            </a:r>
          </a:p>
          <a:p>
            <a:pPr lvl="0">
              <a:lnSpc>
                <a:spcPct val="150000"/>
              </a:lnSpc>
            </a:pPr>
            <a:r>
              <a:rPr lang="vi-VN" b="1" dirty="0">
                <a:ln/>
                <a:solidFill>
                  <a:srgbClr val="002060"/>
                </a:solidFill>
                <a:cs typeface="Arial" panose="020B0604020202020204" pitchFamily="34" charset="0"/>
              </a:rPr>
              <a:t>1.1. Quan điểm biên soạn </a:t>
            </a:r>
          </a:p>
          <a:p>
            <a:pPr lvl="0">
              <a:lnSpc>
                <a:spcPct val="150000"/>
              </a:lnSpc>
            </a:pPr>
            <a:r>
              <a:rPr lang="vi-VN" b="1" dirty="0">
                <a:ln/>
                <a:solidFill>
                  <a:srgbClr val="002060"/>
                </a:solidFill>
                <a:cs typeface="Arial" panose="020B0604020202020204" pitchFamily="34" charset="0"/>
              </a:rPr>
              <a:t>1.2. Cấu trúc SGK và mô hình bài học</a:t>
            </a:r>
          </a:p>
          <a:p>
            <a:pPr>
              <a:lnSpc>
                <a:spcPct val="150000"/>
              </a:lnSpc>
            </a:pPr>
            <a:r>
              <a:rPr lang="vi-VN" b="1" dirty="0">
                <a:ln/>
                <a:solidFill>
                  <a:srgbClr val="002060"/>
                </a:solidFill>
                <a:cs typeface="Arial" panose="020B0604020202020204" pitchFamily="34" charset="0"/>
              </a:rPr>
              <a:t>1.3. Chủ đề và các dạng bài học</a:t>
            </a:r>
            <a:endParaRPr lang="en-US" b="1" dirty="0">
              <a:ln/>
              <a:solidFill>
                <a:srgbClr val="002060"/>
              </a:solidFill>
              <a:cs typeface="Arial" panose="020B0604020202020204" pitchFamily="34" charset="0"/>
            </a:endParaRPr>
          </a:p>
          <a:p>
            <a:pPr lvl="0">
              <a:lnSpc>
                <a:spcPct val="150000"/>
              </a:lnSpc>
            </a:pPr>
            <a:r>
              <a:rPr lang="vi-VN" b="1" dirty="0">
                <a:ln/>
                <a:solidFill>
                  <a:srgbClr val="002060"/>
                </a:solidFill>
                <a:cs typeface="Arial" panose="020B0604020202020204" pitchFamily="34" charset="0"/>
              </a:rPr>
              <a:t>1.4. Những điểm mới của SGK Mĩ thuật </a:t>
            </a:r>
            <a:r>
              <a:rPr lang="en-US" b="1" dirty="0">
                <a:ln/>
                <a:solidFill>
                  <a:srgbClr val="002060"/>
                </a:solidFill>
                <a:latin typeface="Aaril"/>
                <a:cs typeface="Arial" panose="020B0604020202020204" pitchFamily="34" charset="0"/>
              </a:rPr>
              <a:t>8 - </a:t>
            </a:r>
            <a:r>
              <a:rPr lang="vi-VN" b="1" dirty="0">
                <a:ln/>
                <a:solidFill>
                  <a:srgbClr val="002060"/>
                </a:solidFill>
                <a:cs typeface="Arial" panose="020B0604020202020204" pitchFamily="34" charset="0"/>
              </a:rPr>
              <a:t>CTST </a:t>
            </a:r>
            <a:r>
              <a:rPr lang="en-US" b="1" dirty="0">
                <a:ln/>
                <a:solidFill>
                  <a:srgbClr val="002060"/>
                </a:solidFill>
                <a:latin typeface="Aaril"/>
                <a:cs typeface="Arial" panose="020B0604020202020204" pitchFamily="34" charset="0"/>
              </a:rPr>
              <a:t>- </a:t>
            </a:r>
            <a:r>
              <a:rPr lang="en-US" b="1" dirty="0" err="1">
                <a:ln/>
                <a:solidFill>
                  <a:srgbClr val="002060"/>
                </a:solidFill>
                <a:latin typeface="Aaril"/>
                <a:cs typeface="Arial" panose="020B0604020202020204" pitchFamily="34" charset="0"/>
              </a:rPr>
              <a:t>Bản</a:t>
            </a:r>
            <a:r>
              <a:rPr lang="en-US" b="1" dirty="0">
                <a:ln/>
                <a:solidFill>
                  <a:srgbClr val="002060"/>
                </a:solidFill>
                <a:latin typeface="Aaril"/>
                <a:cs typeface="Arial" panose="020B0604020202020204" pitchFamily="34" charset="0"/>
              </a:rPr>
              <a:t> 1</a:t>
            </a:r>
          </a:p>
          <a:p>
            <a:pPr lvl="0"/>
            <a:endParaRPr lang="en-US" dirty="0"/>
          </a:p>
        </p:txBody>
      </p:sp>
      <p:pic>
        <p:nvPicPr>
          <p:cNvPr id="8" name="Picture 5" descr="C:\Users\DHNV1\Desktop\LogoChanTroi.jpg">
            <a:extLst>
              <a:ext uri="{FF2B5EF4-FFF2-40B4-BE49-F238E27FC236}">
                <a16:creationId xmlns:a16="http://schemas.microsoft.com/office/drawing/2014/main" id="{F1DB2D67-4802-B948-9C69-A892016FFCBF}"/>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0366913" y="183151"/>
            <a:ext cx="1549784" cy="1498397"/>
          </a:xfrm>
          <a:prstGeom prst="rect">
            <a:avLst/>
          </a:prstGeom>
          <a:noFill/>
        </p:spPr>
      </p:pic>
      <p:sp>
        <p:nvSpPr>
          <p:cNvPr id="9" name="Rectangle 8">
            <a:extLst>
              <a:ext uri="{FF2B5EF4-FFF2-40B4-BE49-F238E27FC236}">
                <a16:creationId xmlns:a16="http://schemas.microsoft.com/office/drawing/2014/main" id="{05C695DA-DF58-4143-AB75-26AA56051E6B}"/>
              </a:ext>
            </a:extLst>
          </p:cNvPr>
          <p:cNvSpPr/>
          <p:nvPr/>
        </p:nvSpPr>
        <p:spPr>
          <a:xfrm>
            <a:off x="3067059" y="1227023"/>
            <a:ext cx="6096000" cy="461665"/>
          </a:xfrm>
          <a:prstGeom prst="rect">
            <a:avLst/>
          </a:prstGeom>
        </p:spPr>
        <p:txBody>
          <a:bodyPr>
            <a:spAutoFit/>
          </a:bodyPr>
          <a:lstStyle/>
          <a:p>
            <a:pPr algn="ctr"/>
            <a:r>
              <a:rPr lang="en-VN" sz="2400" b="1" dirty="0">
                <a:solidFill>
                  <a:srgbClr val="7030A0"/>
                </a:solidFill>
                <a:latin typeface="Aaril"/>
              </a:rPr>
              <a:t>SGK MĨ THUẬT </a:t>
            </a:r>
            <a:r>
              <a:rPr lang="en-US" sz="2400" b="1" dirty="0">
                <a:solidFill>
                  <a:srgbClr val="7030A0"/>
                </a:solidFill>
                <a:latin typeface="Aaril"/>
              </a:rPr>
              <a:t>8</a:t>
            </a:r>
            <a:r>
              <a:rPr lang="en-VN" sz="2400" b="1" dirty="0">
                <a:solidFill>
                  <a:srgbClr val="7030A0"/>
                </a:solidFill>
                <a:latin typeface="Aaril"/>
              </a:rPr>
              <a:t> </a:t>
            </a:r>
            <a:r>
              <a:rPr lang="en-US" sz="2400" b="1" dirty="0">
                <a:solidFill>
                  <a:srgbClr val="7030A0"/>
                </a:solidFill>
                <a:latin typeface="Aaril"/>
              </a:rPr>
              <a:t>- CTST -</a:t>
            </a:r>
            <a:r>
              <a:rPr lang="en-VN" sz="2400" b="1" dirty="0">
                <a:solidFill>
                  <a:srgbClr val="7030A0"/>
                </a:solidFill>
                <a:latin typeface="Aaril"/>
              </a:rPr>
              <a:t> BẢN 1</a:t>
            </a:r>
          </a:p>
        </p:txBody>
      </p:sp>
      <p:sp>
        <p:nvSpPr>
          <p:cNvPr id="3" name="Rectangle 2">
            <a:extLst>
              <a:ext uri="{FF2B5EF4-FFF2-40B4-BE49-F238E27FC236}">
                <a16:creationId xmlns:a16="http://schemas.microsoft.com/office/drawing/2014/main" id="{5B775925-4554-8B15-9CE0-AAA9AFB1F3E8}"/>
              </a:ext>
            </a:extLst>
          </p:cNvPr>
          <p:cNvSpPr/>
          <p:nvPr/>
        </p:nvSpPr>
        <p:spPr>
          <a:xfrm>
            <a:off x="3067059" y="4315232"/>
            <a:ext cx="8710466" cy="2631490"/>
          </a:xfrm>
          <a:prstGeom prst="rect">
            <a:avLst/>
          </a:prstGeom>
        </p:spPr>
        <p:txBody>
          <a:bodyPr wrap="square">
            <a:spAutoFit/>
          </a:bodyPr>
          <a:lstStyle/>
          <a:p>
            <a:pPr>
              <a:lnSpc>
                <a:spcPct val="150000"/>
              </a:lnSpc>
            </a:pPr>
            <a:r>
              <a:rPr lang="vi-VN" b="1" dirty="0">
                <a:ln/>
                <a:solidFill>
                  <a:srgbClr val="002060"/>
                </a:solidFill>
                <a:ea typeface="Roboto" panose="02000000000000000000" pitchFamily="2" charset="0"/>
                <a:cs typeface="Arial" panose="020B0604020202020204" pitchFamily="34" charset="0"/>
              </a:rPr>
              <a:t>II. TÀI LIỆU HỖ TRỢ DẠY HỌC</a:t>
            </a:r>
          </a:p>
          <a:p>
            <a:pPr>
              <a:lnSpc>
                <a:spcPct val="150000"/>
              </a:lnSpc>
            </a:pPr>
            <a:r>
              <a:rPr lang="vi-VN" b="1" dirty="0">
                <a:ln/>
                <a:solidFill>
                  <a:srgbClr val="002060"/>
                </a:solidFill>
                <a:ea typeface="Roboto" panose="02000000000000000000" pitchFamily="2" charset="0"/>
                <a:cs typeface="Arial" panose="020B0604020202020204" pitchFamily="34" charset="0"/>
              </a:rPr>
              <a:t>2.1. Sách giáo viên</a:t>
            </a:r>
          </a:p>
          <a:p>
            <a:pPr>
              <a:lnSpc>
                <a:spcPct val="150000"/>
              </a:lnSpc>
            </a:pPr>
            <a:r>
              <a:rPr lang="vi-VN" b="1" dirty="0">
                <a:ln/>
                <a:solidFill>
                  <a:srgbClr val="002060"/>
                </a:solidFill>
                <a:ea typeface="Roboto" panose="02000000000000000000" pitchFamily="2" charset="0"/>
                <a:cs typeface="Arial" panose="020B0604020202020204" pitchFamily="34" charset="0"/>
              </a:rPr>
              <a:t>2.2. Hệ tài nguyên trực tuyến</a:t>
            </a:r>
          </a:p>
          <a:p>
            <a:pPr>
              <a:lnSpc>
                <a:spcPct val="150000"/>
              </a:lnSpc>
            </a:pPr>
            <a:r>
              <a:rPr lang="vi-VN" b="1" dirty="0">
                <a:solidFill>
                  <a:srgbClr val="002060"/>
                </a:solidFill>
                <a:latin typeface="Arial" panose="020B0604020202020204" pitchFamily="34" charset="0"/>
                <a:cs typeface="Arial" panose="020B0604020202020204" pitchFamily="34" charset="0"/>
              </a:rPr>
              <a:t>2</a:t>
            </a:r>
            <a:r>
              <a:rPr lang="en-US" b="1" dirty="0">
                <a:solidFill>
                  <a:srgbClr val="002060"/>
                </a:solidFill>
                <a:latin typeface="Arial" panose="020B0604020202020204" pitchFamily="34" charset="0"/>
                <a:cs typeface="Arial" panose="020B0604020202020204" pitchFamily="34" charset="0"/>
              </a:rPr>
              <a:t>.3. </a:t>
            </a:r>
            <a:r>
              <a:rPr lang="en-US" b="1" dirty="0" err="1">
                <a:solidFill>
                  <a:srgbClr val="002060"/>
                </a:solidFill>
                <a:latin typeface="Arial" panose="020B0604020202020204" pitchFamily="34" charset="0"/>
                <a:cs typeface="Arial" panose="020B0604020202020204" pitchFamily="34" charset="0"/>
              </a:rPr>
              <a:t>Những</a:t>
            </a:r>
            <a:r>
              <a:rPr lang="en-US" b="1" dirty="0">
                <a:solidFill>
                  <a:srgbClr val="002060"/>
                </a:solidFill>
                <a:latin typeface="Arial" panose="020B0604020202020204" pitchFamily="34" charset="0"/>
                <a:cs typeface="Arial" panose="020B0604020202020204" pitchFamily="34" charset="0"/>
              </a:rPr>
              <a:t> </a:t>
            </a:r>
            <a:r>
              <a:rPr lang="en-US" b="1" dirty="0" err="1">
                <a:solidFill>
                  <a:srgbClr val="002060"/>
                </a:solidFill>
                <a:latin typeface="Arial" panose="020B0604020202020204" pitchFamily="34" charset="0"/>
                <a:cs typeface="Arial" panose="020B0604020202020204" pitchFamily="34" charset="0"/>
              </a:rPr>
              <a:t>ưu</a:t>
            </a:r>
            <a:r>
              <a:rPr lang="en-US" b="1" dirty="0">
                <a:solidFill>
                  <a:srgbClr val="002060"/>
                </a:solidFill>
                <a:latin typeface="Arial" panose="020B0604020202020204" pitchFamily="34" charset="0"/>
                <a:cs typeface="Arial" panose="020B0604020202020204" pitchFamily="34" charset="0"/>
              </a:rPr>
              <a:t> </a:t>
            </a:r>
            <a:r>
              <a:rPr lang="en-US" b="1" dirty="0" err="1">
                <a:solidFill>
                  <a:srgbClr val="002060"/>
                </a:solidFill>
                <a:latin typeface="Arial" panose="020B0604020202020204" pitchFamily="34" charset="0"/>
                <a:cs typeface="Arial" panose="020B0604020202020204" pitchFamily="34" charset="0"/>
              </a:rPr>
              <a:t>thế</a:t>
            </a:r>
            <a:r>
              <a:rPr lang="en-US" b="1" dirty="0">
                <a:solidFill>
                  <a:srgbClr val="002060"/>
                </a:solidFill>
                <a:latin typeface="Arial" panose="020B0604020202020204" pitchFamily="34" charset="0"/>
                <a:cs typeface="Arial" panose="020B0604020202020204" pitchFamily="34" charset="0"/>
              </a:rPr>
              <a:t> </a:t>
            </a:r>
            <a:r>
              <a:rPr lang="en-US" b="1" dirty="0" err="1">
                <a:solidFill>
                  <a:srgbClr val="002060"/>
                </a:solidFill>
                <a:latin typeface="Arial" panose="020B0604020202020204" pitchFamily="34" charset="0"/>
                <a:cs typeface="Arial" panose="020B0604020202020204" pitchFamily="34" charset="0"/>
              </a:rPr>
              <a:t>của</a:t>
            </a:r>
            <a:r>
              <a:rPr lang="en-US" b="1" dirty="0">
                <a:solidFill>
                  <a:srgbClr val="002060"/>
                </a:solidFill>
                <a:latin typeface="Arial" panose="020B0604020202020204" pitchFamily="34" charset="0"/>
                <a:cs typeface="Arial" panose="020B0604020202020204" pitchFamily="34" charset="0"/>
              </a:rPr>
              <a:t> </a:t>
            </a:r>
            <a:r>
              <a:rPr lang="vi-VN" b="1" dirty="0">
                <a:ln/>
                <a:solidFill>
                  <a:srgbClr val="002060"/>
                </a:solidFill>
                <a:cs typeface="Arial" panose="020B0604020202020204" pitchFamily="34" charset="0"/>
              </a:rPr>
              <a:t>SGK</a:t>
            </a:r>
            <a:r>
              <a:rPr lang="en-US" b="1" dirty="0">
                <a:solidFill>
                  <a:srgbClr val="002060"/>
                </a:solidFill>
                <a:latin typeface="Arial" panose="020B0604020202020204" pitchFamily="34" charset="0"/>
                <a:cs typeface="Arial" panose="020B0604020202020204" pitchFamily="34" charset="0"/>
              </a:rPr>
              <a:t> </a:t>
            </a:r>
            <a:r>
              <a:rPr lang="en-US" b="1" dirty="0" err="1">
                <a:solidFill>
                  <a:srgbClr val="002060"/>
                </a:solidFill>
                <a:latin typeface="Arial" panose="020B0604020202020204" pitchFamily="34" charset="0"/>
                <a:cs typeface="Arial" panose="020B0604020202020204" pitchFamily="34" charset="0"/>
              </a:rPr>
              <a:t>mĩ</a:t>
            </a:r>
            <a:r>
              <a:rPr lang="en-US" b="1" dirty="0">
                <a:solidFill>
                  <a:srgbClr val="002060"/>
                </a:solidFill>
                <a:latin typeface="Arial" panose="020B0604020202020204" pitchFamily="34" charset="0"/>
                <a:cs typeface="Arial" panose="020B0604020202020204" pitchFamily="34" charset="0"/>
              </a:rPr>
              <a:t> </a:t>
            </a:r>
            <a:r>
              <a:rPr lang="en-US" b="1" dirty="0" err="1">
                <a:solidFill>
                  <a:srgbClr val="002060"/>
                </a:solidFill>
                <a:latin typeface="Arial" panose="020B0604020202020204" pitchFamily="34" charset="0"/>
                <a:cs typeface="Arial" panose="020B0604020202020204" pitchFamily="34" charset="0"/>
              </a:rPr>
              <a:t>thuật</a:t>
            </a:r>
            <a:r>
              <a:rPr lang="en-US" b="1" dirty="0">
                <a:solidFill>
                  <a:srgbClr val="002060"/>
                </a:solidFill>
                <a:latin typeface="Arial" panose="020B0604020202020204" pitchFamily="34" charset="0"/>
                <a:cs typeface="Arial" panose="020B0604020202020204" pitchFamily="34" charset="0"/>
              </a:rPr>
              <a:t> 8</a:t>
            </a:r>
            <a:r>
              <a:rPr lang="en-US" sz="2000" b="1" dirty="0">
                <a:ln/>
                <a:solidFill>
                  <a:srgbClr val="002060"/>
                </a:solidFill>
                <a:latin typeface="Aaril"/>
                <a:cs typeface="Arial" panose="020B0604020202020204" pitchFamily="34" charset="0"/>
              </a:rPr>
              <a:t>- </a:t>
            </a:r>
            <a:r>
              <a:rPr lang="vi-VN" sz="2000" b="1" dirty="0">
                <a:ln/>
                <a:solidFill>
                  <a:srgbClr val="002060"/>
                </a:solidFill>
                <a:cs typeface="Arial" panose="020B0604020202020204" pitchFamily="34" charset="0"/>
              </a:rPr>
              <a:t>CTST </a:t>
            </a:r>
            <a:r>
              <a:rPr lang="en-US" sz="2000" b="1" dirty="0">
                <a:ln/>
                <a:solidFill>
                  <a:srgbClr val="002060"/>
                </a:solidFill>
                <a:latin typeface="Aaril"/>
                <a:cs typeface="Arial" panose="020B0604020202020204" pitchFamily="34" charset="0"/>
              </a:rPr>
              <a:t>- </a:t>
            </a:r>
            <a:r>
              <a:rPr lang="en-US" sz="2000" b="1" dirty="0" err="1">
                <a:ln/>
                <a:solidFill>
                  <a:srgbClr val="002060"/>
                </a:solidFill>
                <a:latin typeface="Aaril"/>
                <a:cs typeface="Arial" panose="020B0604020202020204" pitchFamily="34" charset="0"/>
              </a:rPr>
              <a:t>Bản</a:t>
            </a:r>
            <a:r>
              <a:rPr lang="en-US" sz="2000" b="1" dirty="0">
                <a:ln/>
                <a:solidFill>
                  <a:srgbClr val="002060"/>
                </a:solidFill>
                <a:latin typeface="Aaril"/>
                <a:cs typeface="Arial" panose="020B0604020202020204" pitchFamily="34" charset="0"/>
              </a:rPr>
              <a:t> 1</a:t>
            </a:r>
            <a:endParaRPr lang="en-US" b="1" dirty="0">
              <a:ln/>
              <a:solidFill>
                <a:srgbClr val="002060"/>
              </a:solidFill>
              <a:latin typeface="Aaril"/>
              <a:cs typeface="Arial" panose="020B0604020202020204" pitchFamily="34" charset="0"/>
            </a:endParaRPr>
          </a:p>
          <a:p>
            <a:pPr>
              <a:lnSpc>
                <a:spcPct val="200000"/>
              </a:lnSpc>
            </a:pPr>
            <a:endParaRPr lang="en-US" dirty="0">
              <a:ln/>
              <a:cs typeface="Arial" panose="020B0604020202020204" pitchFamily="34" charset="0"/>
            </a:endParaRPr>
          </a:p>
          <a:p>
            <a:pPr lvl="0"/>
            <a:endParaRPr lang="en-US" dirty="0"/>
          </a:p>
        </p:txBody>
      </p:sp>
    </p:spTree>
    <p:extLst>
      <p:ext uri="{BB962C8B-B14F-4D97-AF65-F5344CB8AC3E}">
        <p14:creationId xmlns:p14="http://schemas.microsoft.com/office/powerpoint/2010/main" val="4153604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 calcmode="lin" valueType="num">
                                      <p:cBhvr additive="base">
                                        <p:cTn id="17"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7">
                                            <p:txEl>
                                              <p:pRg st="2" end="2"/>
                                            </p:txEl>
                                          </p:spTgt>
                                        </p:tgtEl>
                                        <p:attrNameLst>
                                          <p:attrName>style.visibility</p:attrName>
                                        </p:attrNameLst>
                                      </p:cBhvr>
                                      <p:to>
                                        <p:strVal val="visible"/>
                                      </p:to>
                                    </p:set>
                                    <p:anim calcmode="lin" valueType="num">
                                      <p:cBhvr additive="base">
                                        <p:cTn id="23"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7">
                                            <p:txEl>
                                              <p:pRg st="3" end="3"/>
                                            </p:txEl>
                                          </p:spTgt>
                                        </p:tgtEl>
                                        <p:attrNameLst>
                                          <p:attrName>style.visibility</p:attrName>
                                        </p:attrNameLst>
                                      </p:cBhvr>
                                      <p:to>
                                        <p:strVal val="visible"/>
                                      </p:to>
                                    </p:set>
                                    <p:anim calcmode="lin" valueType="num">
                                      <p:cBhvr additive="base">
                                        <p:cTn id="29"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7">
                                            <p:txEl>
                                              <p:pRg st="4" end="4"/>
                                            </p:txEl>
                                          </p:spTgt>
                                        </p:tgtEl>
                                        <p:attrNameLst>
                                          <p:attrName>style.visibility</p:attrName>
                                        </p:attrNameLst>
                                      </p:cBhvr>
                                      <p:to>
                                        <p:strVal val="visible"/>
                                      </p:to>
                                    </p:set>
                                    <p:anim calcmode="lin" valueType="num">
                                      <p:cBhvr additive="base">
                                        <p:cTn id="35"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3">
                                            <p:txEl>
                                              <p:pRg st="1" end="1"/>
                                            </p:txEl>
                                          </p:spTgt>
                                        </p:tgtEl>
                                        <p:attrNameLst>
                                          <p:attrName>style.visibility</p:attrName>
                                        </p:attrNameLst>
                                      </p:cBhvr>
                                      <p:to>
                                        <p:strVal val="visible"/>
                                      </p:to>
                                    </p:set>
                                    <p:anim calcmode="lin" valueType="num">
                                      <p:cBhvr additive="base">
                                        <p:cTn id="4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3">
                                            <p:txEl>
                                              <p:pRg st="2" end="2"/>
                                            </p:txEl>
                                          </p:spTgt>
                                        </p:tgtEl>
                                        <p:attrNameLst>
                                          <p:attrName>style.visibility</p:attrName>
                                        </p:attrNameLst>
                                      </p:cBhvr>
                                      <p:to>
                                        <p:strVal val="visible"/>
                                      </p:to>
                                    </p:set>
                                    <p:anim calcmode="lin" valueType="num">
                                      <p:cBhvr additive="base">
                                        <p:cTn id="4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3">
                                            <p:txEl>
                                              <p:pRg st="3" end="3"/>
                                            </p:txEl>
                                          </p:spTgt>
                                        </p:tgtEl>
                                        <p:attrNameLst>
                                          <p:attrName>style.visibility</p:attrName>
                                        </p:attrNameLst>
                                      </p:cBhvr>
                                      <p:to>
                                        <p:strVal val="visible"/>
                                      </p:to>
                                    </p:set>
                                    <p:anim calcmode="lin" valueType="num">
                                      <p:cBhvr additive="base">
                                        <p:cTn id="5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2259083-1624-9B4C-8516-E3750DFC7655}"/>
              </a:ext>
            </a:extLst>
          </p:cNvPr>
          <p:cNvSpPr>
            <a:spLocks noGrp="1"/>
          </p:cNvSpPr>
          <p:nvPr>
            <p:ph type="dt" sz="half" idx="10"/>
          </p:nvPr>
        </p:nvSpPr>
        <p:spPr/>
        <p:txBody>
          <a:bodyPr/>
          <a:lstStyle/>
          <a:p>
            <a:fld id="{5B40D6F2-2912-4CAC-ADE2-FD9E875697CE}" type="datetime1">
              <a:rPr lang="en-US" smtClean="0"/>
              <a:t>5/18/2023</a:t>
            </a:fld>
            <a:endParaRPr lang="en-US"/>
          </a:p>
        </p:txBody>
      </p:sp>
      <p:sp>
        <p:nvSpPr>
          <p:cNvPr id="5" name="Slide Number Placeholder 4">
            <a:extLst>
              <a:ext uri="{FF2B5EF4-FFF2-40B4-BE49-F238E27FC236}">
                <a16:creationId xmlns:a16="http://schemas.microsoft.com/office/drawing/2014/main" id="{238CA09E-93BD-A040-A1AC-4284813BA9D7}"/>
              </a:ext>
            </a:extLst>
          </p:cNvPr>
          <p:cNvSpPr>
            <a:spLocks noGrp="1"/>
          </p:cNvSpPr>
          <p:nvPr>
            <p:ph type="sldNum" sz="quarter" idx="12"/>
          </p:nvPr>
        </p:nvSpPr>
        <p:spPr/>
        <p:txBody>
          <a:bodyPr/>
          <a:lstStyle/>
          <a:p>
            <a:fld id="{74A3404E-108D-4C83-932E-0A353F71BD4D}" type="slidenum">
              <a:rPr lang="en-US" smtClean="0"/>
              <a:t>30</a:t>
            </a:fld>
            <a:endParaRPr lang="en-US"/>
          </a:p>
        </p:txBody>
      </p:sp>
      <p:pic>
        <p:nvPicPr>
          <p:cNvPr id="9" name="Picture 8">
            <a:extLst>
              <a:ext uri="{FF2B5EF4-FFF2-40B4-BE49-F238E27FC236}">
                <a16:creationId xmlns:a16="http://schemas.microsoft.com/office/drawing/2014/main" id="{879A9702-197E-DC45-94F7-D54E8EA9943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2395" y="1614930"/>
            <a:ext cx="6068229" cy="4258894"/>
          </a:xfrm>
          <a:prstGeom prst="rect">
            <a:avLst/>
          </a:prstGeom>
          <a:ln>
            <a:noFill/>
          </a:ln>
          <a:effectLst>
            <a:outerShdw blurRad="292100" dist="139700" dir="2700000" algn="tl" rotWithShape="0">
              <a:srgbClr val="333333">
                <a:alpha val="65000"/>
              </a:srgbClr>
            </a:outerShdw>
          </a:effectLst>
        </p:spPr>
      </p:pic>
      <p:sp>
        <p:nvSpPr>
          <p:cNvPr id="12" name="TextBox 11">
            <a:extLst>
              <a:ext uri="{FF2B5EF4-FFF2-40B4-BE49-F238E27FC236}">
                <a16:creationId xmlns:a16="http://schemas.microsoft.com/office/drawing/2014/main" id="{8E717822-D4B0-9E40-B442-5A1918FC936D}"/>
              </a:ext>
            </a:extLst>
          </p:cNvPr>
          <p:cNvSpPr txBox="1"/>
          <p:nvPr/>
        </p:nvSpPr>
        <p:spPr>
          <a:xfrm>
            <a:off x="2088154" y="732294"/>
            <a:ext cx="8278759" cy="400110"/>
          </a:xfrm>
          <a:prstGeom prst="rect">
            <a:avLst/>
          </a:prstGeom>
          <a:noFill/>
        </p:spPr>
        <p:txBody>
          <a:bodyPr wrap="square">
            <a:spAutoFit/>
          </a:bodyPr>
          <a:lstStyle/>
          <a:p>
            <a:pPr marR="0" lvl="0" algn="ctr" defTabSz="914400" rtl="0" eaLnBrk="1" fontAlgn="auto" latinLnBrk="0" hangingPunct="1">
              <a:lnSpc>
                <a:spcPct val="100000"/>
              </a:lnSpc>
              <a:spcBef>
                <a:spcPts val="0"/>
              </a:spcBef>
              <a:spcAft>
                <a:spcPts val="0"/>
              </a:spcAft>
              <a:buClrTx/>
              <a:buSzTx/>
              <a:tabLst/>
              <a:defRPr/>
            </a:pPr>
            <a:r>
              <a:rPr lang="en-US" sz="2000" b="1" dirty="0">
                <a:solidFill>
                  <a:srgbClr val="7030A0"/>
                </a:solidFill>
                <a:latin typeface="Arial" panose="020B0604020202020204" pitchFamily="34" charset="0"/>
                <a:cs typeface="Arial" panose="020B0604020202020204" pitchFamily="34" charset="0"/>
              </a:rPr>
              <a:t>VD: </a:t>
            </a:r>
            <a:r>
              <a:rPr lang="en-US" sz="2000" b="1" dirty="0" err="1">
                <a:solidFill>
                  <a:srgbClr val="7030A0"/>
                </a:solidFill>
                <a:latin typeface="Arial" panose="020B0604020202020204" pitchFamily="34" charset="0"/>
                <a:cs typeface="Arial" panose="020B0604020202020204" pitchFamily="34" charset="0"/>
              </a:rPr>
              <a:t>Khái</a:t>
            </a:r>
            <a:r>
              <a:rPr lang="en-US" sz="2000" b="1" dirty="0">
                <a:solidFill>
                  <a:srgbClr val="7030A0"/>
                </a:solidFill>
                <a:latin typeface="Arial" panose="020B0604020202020204" pitchFamily="34" charset="0"/>
                <a:cs typeface="Arial" panose="020B0604020202020204" pitchFamily="34" charset="0"/>
              </a:rPr>
              <a:t> </a:t>
            </a:r>
            <a:r>
              <a:rPr lang="en-US" sz="2000" b="1" dirty="0" err="1">
                <a:solidFill>
                  <a:srgbClr val="7030A0"/>
                </a:solidFill>
                <a:latin typeface="Arial" panose="020B0604020202020204" pitchFamily="34" charset="0"/>
                <a:cs typeface="Arial" panose="020B0604020202020204" pitchFamily="34" charset="0"/>
              </a:rPr>
              <a:t>quát</a:t>
            </a:r>
            <a:r>
              <a:rPr lang="en-US" sz="2000" b="1" dirty="0">
                <a:solidFill>
                  <a:srgbClr val="7030A0"/>
                </a:solidFill>
                <a:latin typeface="Arial" panose="020B0604020202020204" pitchFamily="34" charset="0"/>
                <a:cs typeface="Arial" panose="020B0604020202020204" pitchFamily="34" charset="0"/>
              </a:rPr>
              <a:t> </a:t>
            </a:r>
            <a:r>
              <a:rPr lang="en-US" sz="2000" b="1" dirty="0" err="1">
                <a:solidFill>
                  <a:srgbClr val="7030A0"/>
                </a:solidFill>
                <a:latin typeface="Arial" panose="020B0604020202020204" pitchFamily="34" charset="0"/>
                <a:cs typeface="Arial" panose="020B0604020202020204" pitchFamily="34" charset="0"/>
              </a:rPr>
              <a:t>chung</a:t>
            </a:r>
            <a:r>
              <a:rPr lang="en-US" sz="2000" b="1" dirty="0">
                <a:solidFill>
                  <a:srgbClr val="7030A0"/>
                </a:solidFill>
                <a:latin typeface="Arial" panose="020B0604020202020204" pitchFamily="34" charset="0"/>
                <a:cs typeface="Arial" panose="020B0604020202020204" pitchFamily="34" charset="0"/>
              </a:rPr>
              <a:t> </a:t>
            </a:r>
            <a:r>
              <a:rPr lang="en-US" sz="2000" b="1" dirty="0" err="1">
                <a:solidFill>
                  <a:srgbClr val="7030A0"/>
                </a:solidFill>
                <a:latin typeface="Arial" panose="020B0604020202020204" pitchFamily="34" charset="0"/>
                <a:cs typeface="Arial" panose="020B0604020202020204" pitchFamily="34" charset="0"/>
              </a:rPr>
              <a:t>về</a:t>
            </a:r>
            <a:r>
              <a:rPr lang="en-US" sz="2000" b="1" dirty="0">
                <a:solidFill>
                  <a:srgbClr val="7030A0"/>
                </a:solidFill>
                <a:latin typeface="Arial" panose="020B0604020202020204" pitchFamily="34" charset="0"/>
                <a:cs typeface="Arial" panose="020B0604020202020204" pitchFamily="34" charset="0"/>
              </a:rPr>
              <a:t> </a:t>
            </a:r>
            <a:r>
              <a:rPr lang="en-US" sz="2000" b="1" dirty="0" err="1">
                <a:solidFill>
                  <a:srgbClr val="7030A0"/>
                </a:solidFill>
                <a:latin typeface="Arial" panose="020B0604020202020204" pitchFamily="34" charset="0"/>
                <a:cs typeface="Arial" panose="020B0604020202020204" pitchFamily="34" charset="0"/>
              </a:rPr>
              <a:t>ngành</a:t>
            </a:r>
            <a:r>
              <a:rPr lang="en-US" sz="2000" b="1" dirty="0">
                <a:solidFill>
                  <a:srgbClr val="7030A0"/>
                </a:solidFill>
                <a:latin typeface="Arial" panose="020B0604020202020204" pitchFamily="34" charset="0"/>
                <a:cs typeface="Arial" panose="020B0604020202020204" pitchFamily="34" charset="0"/>
              </a:rPr>
              <a:t> </a:t>
            </a:r>
            <a:r>
              <a:rPr lang="en-US" sz="2000" b="1" dirty="0" err="1">
                <a:solidFill>
                  <a:srgbClr val="7030A0"/>
                </a:solidFill>
                <a:latin typeface="Arial" panose="020B0604020202020204" pitchFamily="34" charset="0"/>
                <a:cs typeface="Arial" panose="020B0604020202020204" pitchFamily="34" charset="0"/>
              </a:rPr>
              <a:t>nghề</a:t>
            </a:r>
            <a:r>
              <a:rPr lang="en-US" sz="2000" b="1" dirty="0">
                <a:solidFill>
                  <a:srgbClr val="7030A0"/>
                </a:solidFill>
                <a:latin typeface="Arial" panose="020B0604020202020204" pitchFamily="34" charset="0"/>
                <a:cs typeface="Arial" panose="020B0604020202020204" pitchFamily="34" charset="0"/>
              </a:rPr>
              <a:t> MT  </a:t>
            </a:r>
            <a:r>
              <a:rPr lang="en-US" sz="2000" b="1" dirty="0" err="1">
                <a:solidFill>
                  <a:srgbClr val="7030A0"/>
                </a:solidFill>
                <a:latin typeface="Arial" panose="020B0604020202020204" pitchFamily="34" charset="0"/>
                <a:cs typeface="Arial" panose="020B0604020202020204" pitchFamily="34" charset="0"/>
              </a:rPr>
              <a:t>thuộc</a:t>
            </a:r>
            <a:r>
              <a:rPr lang="en-US" sz="2000" b="1" dirty="0">
                <a:solidFill>
                  <a:srgbClr val="7030A0"/>
                </a:solidFill>
                <a:latin typeface="Arial" panose="020B0604020202020204" pitchFamily="34" charset="0"/>
                <a:cs typeface="Arial" panose="020B0604020202020204" pitchFamily="34" charset="0"/>
              </a:rPr>
              <a:t> MTTH</a:t>
            </a:r>
            <a:endParaRPr kumimoji="0" lang="en-US" sz="2000" b="1" i="0" u="none" strike="noStrike" kern="1200" cap="none" spc="0" normalizeH="0" baseline="0" noProof="0" dirty="0">
              <a:ln>
                <a:noFill/>
              </a:ln>
              <a:solidFill>
                <a:srgbClr val="7030A0"/>
              </a:solidFill>
              <a:effectLst/>
              <a:uLnTx/>
              <a:uFillTx/>
              <a:latin typeface="Arial" panose="020B0604020202020204" pitchFamily="34" charset="0"/>
              <a:cs typeface="Arial" panose="020B0604020202020204" pitchFamily="34" charset="0"/>
            </a:endParaRPr>
          </a:p>
        </p:txBody>
      </p:sp>
      <p:pic>
        <p:nvPicPr>
          <p:cNvPr id="8" name="Picture 5" descr="C:\Users\DHNV1\Desktop\LogoChanTroi.jpg">
            <a:extLst>
              <a:ext uri="{FF2B5EF4-FFF2-40B4-BE49-F238E27FC236}">
                <a16:creationId xmlns:a16="http://schemas.microsoft.com/office/drawing/2014/main" id="{E79C665B-294A-5F45-B834-C21780DB5332}"/>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0366913" y="183151"/>
            <a:ext cx="1549784" cy="1498397"/>
          </a:xfrm>
          <a:prstGeom prst="rect">
            <a:avLst/>
          </a:prstGeom>
          <a:noFill/>
        </p:spPr>
      </p:pic>
      <p:pic>
        <p:nvPicPr>
          <p:cNvPr id="11" name="Picture 10">
            <a:extLst>
              <a:ext uri="{FF2B5EF4-FFF2-40B4-BE49-F238E27FC236}">
                <a16:creationId xmlns:a16="http://schemas.microsoft.com/office/drawing/2014/main" id="{62CDD667-DA98-7343-AF40-C4D817B6AC5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110624" y="1681547"/>
            <a:ext cx="6068229" cy="424634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20139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43B473D-60BB-FE43-BF1E-CED3B561D204}"/>
              </a:ext>
            </a:extLst>
          </p:cNvPr>
          <p:cNvSpPr>
            <a:spLocks noGrp="1"/>
          </p:cNvSpPr>
          <p:nvPr>
            <p:ph type="dt" sz="half" idx="10"/>
          </p:nvPr>
        </p:nvSpPr>
        <p:spPr/>
        <p:txBody>
          <a:bodyPr/>
          <a:lstStyle/>
          <a:p>
            <a:fld id="{5B40D6F2-2912-4CAC-ADE2-FD9E875697CE}" type="datetime1">
              <a:rPr lang="en-US" smtClean="0"/>
              <a:t>5/18/2023</a:t>
            </a:fld>
            <a:endParaRPr lang="en-US"/>
          </a:p>
        </p:txBody>
      </p:sp>
      <p:sp>
        <p:nvSpPr>
          <p:cNvPr id="5" name="Slide Number Placeholder 4">
            <a:extLst>
              <a:ext uri="{FF2B5EF4-FFF2-40B4-BE49-F238E27FC236}">
                <a16:creationId xmlns:a16="http://schemas.microsoft.com/office/drawing/2014/main" id="{4E30C0A6-57C1-DC45-84D6-C2DBCE5849BD}"/>
              </a:ext>
            </a:extLst>
          </p:cNvPr>
          <p:cNvSpPr>
            <a:spLocks noGrp="1"/>
          </p:cNvSpPr>
          <p:nvPr>
            <p:ph type="sldNum" sz="quarter" idx="12"/>
          </p:nvPr>
        </p:nvSpPr>
        <p:spPr/>
        <p:txBody>
          <a:bodyPr/>
          <a:lstStyle/>
          <a:p>
            <a:fld id="{74A3404E-108D-4C83-932E-0A353F71BD4D}" type="slidenum">
              <a:rPr lang="en-US" smtClean="0"/>
              <a:t>31</a:t>
            </a:fld>
            <a:endParaRPr lang="en-US"/>
          </a:p>
        </p:txBody>
      </p:sp>
      <p:pic>
        <p:nvPicPr>
          <p:cNvPr id="7" name="Picture 6">
            <a:extLst>
              <a:ext uri="{FF2B5EF4-FFF2-40B4-BE49-F238E27FC236}">
                <a16:creationId xmlns:a16="http://schemas.microsoft.com/office/drawing/2014/main" id="{73219CAE-7450-C848-8560-F410C9394D5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4722" y="1681547"/>
            <a:ext cx="6068187" cy="4270469"/>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6EF5E4C3-7C2C-3444-890A-1357F8FEFE8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05517" y="1681548"/>
            <a:ext cx="6086483" cy="4270469"/>
          </a:xfrm>
          <a:prstGeom prst="rect">
            <a:avLst/>
          </a:prstGeom>
          <a:ln>
            <a:noFill/>
          </a:ln>
          <a:effectLst>
            <a:outerShdw blurRad="292100" dist="139700" dir="2700000" algn="tl" rotWithShape="0">
              <a:srgbClr val="333333">
                <a:alpha val="65000"/>
              </a:srgbClr>
            </a:outerShdw>
          </a:effectLst>
        </p:spPr>
      </p:pic>
      <p:sp>
        <p:nvSpPr>
          <p:cNvPr id="10" name="TextBox 9">
            <a:extLst>
              <a:ext uri="{FF2B5EF4-FFF2-40B4-BE49-F238E27FC236}">
                <a16:creationId xmlns:a16="http://schemas.microsoft.com/office/drawing/2014/main" id="{7735E23B-6F5F-EB44-A4CE-DAD39CDDFA16}"/>
              </a:ext>
            </a:extLst>
          </p:cNvPr>
          <p:cNvSpPr txBox="1"/>
          <p:nvPr/>
        </p:nvSpPr>
        <p:spPr>
          <a:xfrm>
            <a:off x="1469762" y="771494"/>
            <a:ext cx="9346293" cy="707886"/>
          </a:xfrm>
          <a:prstGeom prst="rect">
            <a:avLst/>
          </a:prstGeom>
          <a:noFill/>
        </p:spPr>
        <p:txBody>
          <a:bodyPr wrap="square">
            <a:spAutoFit/>
          </a:bodyPr>
          <a:lstStyle/>
          <a:p>
            <a:pPr lvl="0" algn="ctr">
              <a:defRPr/>
            </a:pPr>
            <a:r>
              <a:rPr lang="en-US" sz="2000" b="1" dirty="0">
                <a:solidFill>
                  <a:srgbClr val="7030A0"/>
                </a:solidFill>
                <a:latin typeface="Arial" panose="020B0604020202020204" pitchFamily="34" charset="0"/>
                <a:cs typeface="Arial" panose="020B0604020202020204" pitchFamily="34" charset="0"/>
              </a:rPr>
              <a:t>VD: </a:t>
            </a:r>
            <a:r>
              <a:rPr lang="en-US" sz="2000" b="1" dirty="0" err="1">
                <a:solidFill>
                  <a:srgbClr val="7030A0"/>
                </a:solidFill>
                <a:latin typeface="Arial" panose="020B0604020202020204" pitchFamily="34" charset="0"/>
                <a:cs typeface="Arial" panose="020B0604020202020204" pitchFamily="34" charset="0"/>
              </a:rPr>
              <a:t>Tìm</a:t>
            </a:r>
            <a:r>
              <a:rPr lang="en-US" sz="2000" b="1" dirty="0">
                <a:solidFill>
                  <a:srgbClr val="7030A0"/>
                </a:solidFill>
                <a:latin typeface="Arial" panose="020B0604020202020204" pitchFamily="34" charset="0"/>
                <a:cs typeface="Arial" panose="020B0604020202020204" pitchFamily="34" charset="0"/>
              </a:rPr>
              <a:t> </a:t>
            </a:r>
            <a:r>
              <a:rPr lang="en-US" sz="2000" b="1" dirty="0" err="1">
                <a:solidFill>
                  <a:srgbClr val="7030A0"/>
                </a:solidFill>
                <a:latin typeface="Arial" panose="020B0604020202020204" pitchFamily="34" charset="0"/>
                <a:cs typeface="Arial" panose="020B0604020202020204" pitchFamily="34" charset="0"/>
              </a:rPr>
              <a:t>hiểu</a:t>
            </a:r>
            <a:r>
              <a:rPr lang="en-US" sz="2000" b="1" dirty="0">
                <a:solidFill>
                  <a:srgbClr val="7030A0"/>
                </a:solidFill>
                <a:latin typeface="Arial" panose="020B0604020202020204" pitchFamily="34" charset="0"/>
                <a:cs typeface="Arial" panose="020B0604020202020204" pitchFamily="34" charset="0"/>
              </a:rPr>
              <a:t> </a:t>
            </a:r>
            <a:r>
              <a:rPr lang="en-US" sz="2000" b="1" dirty="0" err="1">
                <a:solidFill>
                  <a:srgbClr val="7030A0"/>
                </a:solidFill>
                <a:latin typeface="Arial" panose="020B0604020202020204" pitchFamily="34" charset="0"/>
                <a:cs typeface="Arial" panose="020B0604020202020204" pitchFamily="34" charset="0"/>
              </a:rPr>
              <a:t>đặc</a:t>
            </a:r>
            <a:r>
              <a:rPr lang="en-US" sz="2000" b="1" dirty="0">
                <a:solidFill>
                  <a:srgbClr val="7030A0"/>
                </a:solidFill>
                <a:latin typeface="Arial" panose="020B0604020202020204" pitchFamily="34" charset="0"/>
                <a:cs typeface="Arial" panose="020B0604020202020204" pitchFamily="34" charset="0"/>
              </a:rPr>
              <a:t> </a:t>
            </a:r>
            <a:r>
              <a:rPr lang="en-US" sz="2000" b="1" dirty="0" err="1">
                <a:solidFill>
                  <a:srgbClr val="7030A0"/>
                </a:solidFill>
                <a:latin typeface="Arial" panose="020B0604020202020204" pitchFamily="34" charset="0"/>
                <a:cs typeface="Arial" panose="020B0604020202020204" pitchFamily="34" charset="0"/>
              </a:rPr>
              <a:t>trưng</a:t>
            </a:r>
            <a:r>
              <a:rPr lang="en-US" sz="2000" b="1" dirty="0">
                <a:solidFill>
                  <a:srgbClr val="7030A0"/>
                </a:solidFill>
                <a:latin typeface="Arial" panose="020B0604020202020204" pitchFamily="34" charset="0"/>
                <a:cs typeface="Arial" panose="020B0604020202020204" pitchFamily="34" charset="0"/>
              </a:rPr>
              <a:t> </a:t>
            </a:r>
            <a:r>
              <a:rPr lang="en-US" sz="2000" b="1" dirty="0" err="1">
                <a:solidFill>
                  <a:srgbClr val="7030A0"/>
                </a:solidFill>
                <a:latin typeface="Arial" panose="020B0604020202020204" pitchFamily="34" charset="0"/>
                <a:cs typeface="Arial" panose="020B0604020202020204" pitchFamily="34" charset="0"/>
              </a:rPr>
              <a:t>về</a:t>
            </a:r>
            <a:r>
              <a:rPr lang="en-US" sz="2000" b="1" dirty="0">
                <a:solidFill>
                  <a:srgbClr val="7030A0"/>
                </a:solidFill>
                <a:latin typeface="Arial" panose="020B0604020202020204" pitchFamily="34" charset="0"/>
                <a:cs typeface="Arial" panose="020B0604020202020204" pitchFamily="34" charset="0"/>
              </a:rPr>
              <a:t> 1 </a:t>
            </a:r>
            <a:r>
              <a:rPr lang="en-US" sz="2000" b="1" dirty="0" err="1">
                <a:solidFill>
                  <a:srgbClr val="7030A0"/>
                </a:solidFill>
                <a:latin typeface="Arial" panose="020B0604020202020204" pitchFamily="34" charset="0"/>
                <a:cs typeface="Arial" panose="020B0604020202020204" pitchFamily="34" charset="0"/>
              </a:rPr>
              <a:t>ngành</a:t>
            </a:r>
            <a:r>
              <a:rPr lang="en-US" sz="2000" b="1" dirty="0">
                <a:solidFill>
                  <a:srgbClr val="7030A0"/>
                </a:solidFill>
                <a:latin typeface="Arial" panose="020B0604020202020204" pitchFamily="34" charset="0"/>
                <a:cs typeface="Arial" panose="020B0604020202020204" pitchFamily="34" charset="0"/>
              </a:rPr>
              <a:t> </a:t>
            </a:r>
            <a:r>
              <a:rPr lang="en-US" sz="2000" b="1" dirty="0" err="1">
                <a:solidFill>
                  <a:srgbClr val="7030A0"/>
                </a:solidFill>
                <a:latin typeface="Arial" panose="020B0604020202020204" pitchFamily="34" charset="0"/>
                <a:cs typeface="Arial" panose="020B0604020202020204" pitchFamily="34" charset="0"/>
              </a:rPr>
              <a:t>nghề</a:t>
            </a:r>
            <a:r>
              <a:rPr lang="en-US" sz="2000" b="1" dirty="0">
                <a:solidFill>
                  <a:srgbClr val="7030A0"/>
                </a:solidFill>
                <a:latin typeface="Arial" panose="020B0604020202020204" pitchFamily="34" charset="0"/>
                <a:cs typeface="Arial" panose="020B0604020202020204" pitchFamily="34" charset="0"/>
              </a:rPr>
              <a:t> </a:t>
            </a:r>
            <a:r>
              <a:rPr lang="en-US" sz="2000" b="1" dirty="0" err="1">
                <a:solidFill>
                  <a:srgbClr val="7030A0"/>
                </a:solidFill>
                <a:latin typeface="Arial" panose="020B0604020202020204" pitchFamily="34" charset="0"/>
                <a:cs typeface="Arial" panose="020B0604020202020204" pitchFamily="34" charset="0"/>
              </a:rPr>
              <a:t>cụ</a:t>
            </a:r>
            <a:r>
              <a:rPr lang="en-US" sz="2000" b="1" dirty="0">
                <a:solidFill>
                  <a:srgbClr val="7030A0"/>
                </a:solidFill>
                <a:latin typeface="Arial" panose="020B0604020202020204" pitchFamily="34" charset="0"/>
                <a:cs typeface="Arial" panose="020B0604020202020204" pitchFamily="34" charset="0"/>
              </a:rPr>
              <a:t> </a:t>
            </a:r>
            <a:r>
              <a:rPr lang="en-US" sz="2000" b="1" dirty="0" err="1">
                <a:solidFill>
                  <a:srgbClr val="7030A0"/>
                </a:solidFill>
                <a:latin typeface="Arial" panose="020B0604020202020204" pitchFamily="34" charset="0"/>
                <a:cs typeface="Arial" panose="020B0604020202020204" pitchFamily="34" charset="0"/>
              </a:rPr>
              <a:t>thể</a:t>
            </a:r>
            <a:endParaRPr lang="en-US" sz="2000" b="1" dirty="0">
              <a:solidFill>
                <a:srgbClr val="7030A0"/>
              </a:solidFill>
              <a:latin typeface="Arial" panose="020B0604020202020204" pitchFamily="34" charset="0"/>
              <a:cs typeface="Arial" panose="020B0604020202020204" pitchFamily="34" charset="0"/>
            </a:endParaRPr>
          </a:p>
          <a:p>
            <a:pPr lvl="0" algn="ctr">
              <a:defRPr/>
            </a:pPr>
            <a:r>
              <a:rPr lang="en-US" sz="2000" b="1" dirty="0" err="1">
                <a:solidFill>
                  <a:srgbClr val="7030A0"/>
                </a:solidFill>
                <a:latin typeface="Arial" panose="020B0604020202020204" pitchFamily="34" charset="0"/>
                <a:cs typeface="Arial" panose="020B0604020202020204" pitchFamily="34" charset="0"/>
              </a:rPr>
              <a:t>thuộc</a:t>
            </a:r>
            <a:r>
              <a:rPr lang="en-US" sz="2000" b="1" dirty="0">
                <a:solidFill>
                  <a:srgbClr val="7030A0"/>
                </a:solidFill>
                <a:latin typeface="Arial" panose="020B0604020202020204" pitchFamily="34" charset="0"/>
                <a:cs typeface="Arial" panose="020B0604020202020204" pitchFamily="34" charset="0"/>
              </a:rPr>
              <a:t> MTTH </a:t>
            </a:r>
            <a:r>
              <a:rPr lang="en-US" sz="2000" b="1" dirty="0" err="1">
                <a:solidFill>
                  <a:srgbClr val="7030A0"/>
                </a:solidFill>
                <a:latin typeface="Arial" panose="020B0604020202020204" pitchFamily="34" charset="0"/>
                <a:cs typeface="Arial" panose="020B0604020202020204" pitchFamily="34" charset="0"/>
              </a:rPr>
              <a:t>yêu</a:t>
            </a:r>
            <a:r>
              <a:rPr lang="en-US" sz="2000" b="1" dirty="0">
                <a:solidFill>
                  <a:srgbClr val="7030A0"/>
                </a:solidFill>
                <a:latin typeface="Arial" panose="020B0604020202020204" pitchFamily="34" charset="0"/>
                <a:cs typeface="Arial" panose="020B0604020202020204" pitchFamily="34" charset="0"/>
              </a:rPr>
              <a:t> </a:t>
            </a:r>
            <a:r>
              <a:rPr lang="en-US" sz="2000" b="1" dirty="0" err="1">
                <a:solidFill>
                  <a:srgbClr val="7030A0"/>
                </a:solidFill>
                <a:latin typeface="Arial" panose="020B0604020202020204" pitchFamily="34" charset="0"/>
                <a:cs typeface="Arial" panose="020B0604020202020204" pitchFamily="34" charset="0"/>
              </a:rPr>
              <a:t>thích</a:t>
            </a:r>
            <a:r>
              <a:rPr lang="en-US" sz="2000" b="1" dirty="0">
                <a:solidFill>
                  <a:srgbClr val="7030A0"/>
                </a:solidFill>
                <a:latin typeface="Arial" panose="020B0604020202020204" pitchFamily="34" charset="0"/>
                <a:cs typeface="Arial" panose="020B0604020202020204" pitchFamily="34" charset="0"/>
              </a:rPr>
              <a:t> </a:t>
            </a:r>
            <a:endParaRPr kumimoji="0" lang="en-US" sz="2000" b="1" i="0" u="none" strike="noStrike" kern="1200" cap="none" spc="0" normalizeH="0" baseline="0" noProof="0" dirty="0">
              <a:ln>
                <a:noFill/>
              </a:ln>
              <a:solidFill>
                <a:srgbClr val="7030A0"/>
              </a:solidFill>
              <a:effectLst/>
              <a:uLnTx/>
              <a:uFillTx/>
              <a:latin typeface="Arial" panose="020B0604020202020204" pitchFamily="34" charset="0"/>
              <a:cs typeface="Arial" panose="020B0604020202020204" pitchFamily="34" charset="0"/>
            </a:endParaRPr>
          </a:p>
        </p:txBody>
      </p:sp>
      <p:pic>
        <p:nvPicPr>
          <p:cNvPr id="8" name="Picture 5" descr="C:\Users\DHNV1\Desktop\LogoChanTroi.jpg">
            <a:extLst>
              <a:ext uri="{FF2B5EF4-FFF2-40B4-BE49-F238E27FC236}">
                <a16:creationId xmlns:a16="http://schemas.microsoft.com/office/drawing/2014/main" id="{5B064DEE-92AF-5746-9233-3EA7D95D1ED8}"/>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10366913" y="183151"/>
            <a:ext cx="1549784" cy="1498397"/>
          </a:xfrm>
          <a:prstGeom prst="rect">
            <a:avLst/>
          </a:prstGeom>
          <a:noFill/>
        </p:spPr>
      </p:pic>
    </p:spTree>
    <p:extLst>
      <p:ext uri="{BB962C8B-B14F-4D97-AF65-F5344CB8AC3E}">
        <p14:creationId xmlns:p14="http://schemas.microsoft.com/office/powerpoint/2010/main" val="1163222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8FCF2CA-501D-4291-B9D2-49A8F32C584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B40D6F2-2912-4CAC-ADE2-FD9E875697CE}" type="datetime1">
              <a:rPr kumimoji="0" lang="en-US" sz="1200" b="0" i="0" u="none" strike="noStrike" kern="1200" cap="none" spc="0" normalizeH="0" baseline="0" noProof="0" smtClean="0">
                <a:ln>
                  <a:noFill/>
                </a:ln>
                <a:solidFill>
                  <a:prstClr val="white"/>
                </a:solidFill>
                <a:effectLst/>
                <a:uLnTx/>
                <a:uFillTx/>
                <a:latin typeface="Myriad Pro" panose="020B0503030403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5/18/2023</a:t>
            </a:fld>
            <a:endParaRPr kumimoji="0" lang="en-US" sz="1200" b="0" i="0" u="none" strike="noStrike" kern="1200" cap="none" spc="0" normalizeH="0" baseline="0" noProof="0">
              <a:ln>
                <a:noFill/>
              </a:ln>
              <a:solidFill>
                <a:prstClr val="white"/>
              </a:solidFill>
              <a:effectLst/>
              <a:uLnTx/>
              <a:uFillTx/>
              <a:latin typeface="Myriad Pro" panose="020B0503030403020204" pitchFamily="34" charset="0"/>
              <a:ea typeface="+mn-ea"/>
              <a:cs typeface="+mn-cs"/>
            </a:endParaRPr>
          </a:p>
        </p:txBody>
      </p:sp>
      <p:sp>
        <p:nvSpPr>
          <p:cNvPr id="5" name="Slide Number Placeholder 4">
            <a:extLst>
              <a:ext uri="{FF2B5EF4-FFF2-40B4-BE49-F238E27FC236}">
                <a16:creationId xmlns:a16="http://schemas.microsoft.com/office/drawing/2014/main" id="{249FF38F-8135-4419-A52A-F34535E671E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A3404E-108D-4C83-932E-0A353F71BD4D}" type="slidenum">
              <a:rPr kumimoji="0" lang="en-US" sz="1200" b="1" i="0" u="none" strike="noStrike" kern="1200" cap="none" spc="0" normalizeH="0" baseline="0" noProof="0" smtClean="0">
                <a:ln>
                  <a:noFill/>
                </a:ln>
                <a:solidFill>
                  <a:prstClr val="white"/>
                </a:solidFill>
                <a:effectLst/>
                <a:uLnTx/>
                <a:uFillTx/>
                <a:latin typeface="Myriad Pro" panose="020B0503030403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1" i="0" u="none" strike="noStrike" kern="1200" cap="none" spc="0" normalizeH="0" baseline="0" noProof="0">
              <a:ln>
                <a:noFill/>
              </a:ln>
              <a:solidFill>
                <a:prstClr val="white"/>
              </a:solidFill>
              <a:effectLst/>
              <a:uLnTx/>
              <a:uFillTx/>
              <a:latin typeface="Myriad Pro" panose="020B0503030403020204" pitchFamily="34" charset="0"/>
              <a:ea typeface="+mn-ea"/>
              <a:cs typeface="+mn-cs"/>
            </a:endParaRPr>
          </a:p>
        </p:txBody>
      </p:sp>
      <p:sp>
        <p:nvSpPr>
          <p:cNvPr id="12" name="TextBox 11">
            <a:extLst>
              <a:ext uri="{FF2B5EF4-FFF2-40B4-BE49-F238E27FC236}">
                <a16:creationId xmlns:a16="http://schemas.microsoft.com/office/drawing/2014/main" id="{AEDE280C-1B63-4293-BEB3-B124FC0937C2}"/>
              </a:ext>
            </a:extLst>
          </p:cNvPr>
          <p:cNvSpPr txBox="1"/>
          <p:nvPr/>
        </p:nvSpPr>
        <p:spPr>
          <a:xfrm>
            <a:off x="3607349" y="657616"/>
            <a:ext cx="4977301" cy="400110"/>
          </a:xfrm>
          <a:prstGeom prst="rect">
            <a:avLst/>
          </a:prstGeom>
          <a:noFill/>
        </p:spPr>
        <p:txBody>
          <a:bodyPr wrap="square">
            <a:spAutoFit/>
          </a:bodyPr>
          <a:lstStyle/>
          <a:p>
            <a:pPr algn="ctr"/>
            <a:r>
              <a:rPr lang="vi-VN" sz="2000" b="1" dirty="0">
                <a:ln/>
                <a:solidFill>
                  <a:srgbClr val="002060"/>
                </a:solidFill>
                <a:ea typeface="Roboto" panose="02000000000000000000" pitchFamily="2" charset="0"/>
                <a:cs typeface="Arial" panose="020B0604020202020204" pitchFamily="34" charset="0"/>
              </a:rPr>
              <a:t>Phần II: TÀI LIỆU HỖ TRỢ DẠY HỌC</a:t>
            </a:r>
          </a:p>
        </p:txBody>
      </p:sp>
      <p:sp>
        <p:nvSpPr>
          <p:cNvPr id="15" name="Slide Number Placeholder 1">
            <a:extLst>
              <a:ext uri="{FF2B5EF4-FFF2-40B4-BE49-F238E27FC236}">
                <a16:creationId xmlns:a16="http://schemas.microsoft.com/office/drawing/2014/main" id="{7F59E391-B50E-4788-8543-8D524E57C3E7}"/>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1"/>
                </a:solidFill>
                <a:latin typeface="Myriad Pro" panose="020B0503030403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A3404E-108D-4C83-932E-0A353F71BD4D}" type="slidenum">
              <a:rPr lang="en-US" smtClean="0"/>
              <a:pPr/>
              <a:t>32</a:t>
            </a:fld>
            <a:endParaRPr lang="en-US"/>
          </a:p>
        </p:txBody>
      </p:sp>
      <p:sp>
        <p:nvSpPr>
          <p:cNvPr id="18" name="Date Placeholder 8">
            <a:extLst>
              <a:ext uri="{FF2B5EF4-FFF2-40B4-BE49-F238E27FC236}">
                <a16:creationId xmlns:a16="http://schemas.microsoft.com/office/drawing/2014/main" id="{2FC1302A-AD8A-48E2-8EAC-1B208208B652}"/>
              </a:ext>
            </a:extLst>
          </p:cNvPr>
          <p:cNvSpPr txBox="1">
            <a:spLocks/>
          </p:cNvSpPr>
          <p:nvPr/>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yriad Pro" panose="020B0503030403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06325FC-D4AB-4E4A-8BAF-64AB1014916A}" type="datetime1">
              <a:rPr lang="en-US" smtClean="0"/>
              <a:pPr/>
              <a:t>5/18/2023</a:t>
            </a:fld>
            <a:endParaRPr lang="en-US"/>
          </a:p>
        </p:txBody>
      </p:sp>
      <p:sp>
        <p:nvSpPr>
          <p:cNvPr id="19" name="Slide Number Placeholder 3">
            <a:extLst>
              <a:ext uri="{FF2B5EF4-FFF2-40B4-BE49-F238E27FC236}">
                <a16:creationId xmlns:a16="http://schemas.microsoft.com/office/drawing/2014/main" id="{B46E4156-73FA-48C2-9656-104AA12F34D8}"/>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DB82C78-C38B-45D0-A1D4-5C2339086241}" type="slidenum">
              <a:rPr lang="en-US" altLang="en-US" smtClean="0"/>
              <a:pPr/>
              <a:t>32</a:t>
            </a:fld>
            <a:endParaRPr lang="en-US" altLang="en-US"/>
          </a:p>
        </p:txBody>
      </p:sp>
      <p:sp>
        <p:nvSpPr>
          <p:cNvPr id="20" name="Slide Number 04">
            <a:extLst>
              <a:ext uri="{FF2B5EF4-FFF2-40B4-BE49-F238E27FC236}">
                <a16:creationId xmlns:a16="http://schemas.microsoft.com/office/drawing/2014/main" id="{65C26465-36B3-4F5C-97EE-5642D2EA5C56}"/>
              </a:ext>
            </a:extLst>
          </p:cNvPr>
          <p:cNvSpPr txBox="1">
            <a:spLocks/>
          </p:cNvSpPr>
          <p:nvPr/>
        </p:nvSpPr>
        <p:spPr>
          <a:xfrm>
            <a:off x="10919584" y="441326"/>
            <a:ext cx="703476" cy="244475"/>
          </a:xfrm>
          <a:prstGeom prst="rect">
            <a:avLst/>
          </a:prstGeom>
          <a:noFill/>
        </p:spPr>
        <p:txBody>
          <a:bodyPr vert="horz" lIns="0" tIns="0" rIns="0" bIns="0" rtlCol="0" anchor="ctr"/>
          <a:lstStyle>
            <a:defPPr>
              <a:defRPr lang="en-US"/>
            </a:defPPr>
            <a:lvl1pPr marL="0" algn="r" defTabSz="914400" rtl="0" eaLnBrk="1" latinLnBrk="0" hangingPunct="1">
              <a:defRPr sz="803" b="1" kern="1200">
                <a:solidFill>
                  <a:schemeClr val="tx1">
                    <a:alpha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D877B3-D348-4611-9BDB-C5374591D951}" type="slidenum">
              <a:rPr lang="en-US" sz="1000" smtClean="0">
                <a:solidFill>
                  <a:schemeClr val="bg1">
                    <a:alpha val="50000"/>
                  </a:schemeClr>
                </a:solidFill>
              </a:rPr>
              <a:pPr/>
              <a:t>32</a:t>
            </a:fld>
            <a:endParaRPr lang="en-US" sz="1000" dirty="0">
              <a:solidFill>
                <a:schemeClr val="bg1">
                  <a:alpha val="50000"/>
                </a:schemeClr>
              </a:solidFill>
            </a:endParaRPr>
          </a:p>
        </p:txBody>
      </p:sp>
      <p:sp>
        <p:nvSpPr>
          <p:cNvPr id="23" name="Text Placeholder 6">
            <a:extLst>
              <a:ext uri="{FF2B5EF4-FFF2-40B4-BE49-F238E27FC236}">
                <a16:creationId xmlns:a16="http://schemas.microsoft.com/office/drawing/2014/main" id="{A2435FD5-7EE1-490E-8D6C-7247BD14C067}"/>
              </a:ext>
            </a:extLst>
          </p:cNvPr>
          <p:cNvSpPr txBox="1">
            <a:spLocks/>
          </p:cNvSpPr>
          <p:nvPr/>
        </p:nvSpPr>
        <p:spPr>
          <a:xfrm>
            <a:off x="6071464" y="2366675"/>
            <a:ext cx="4619981" cy="3603488"/>
          </a:xfrm>
          <a:prstGeom prst="rect">
            <a:avLst/>
          </a:prstGeom>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ct val="110000"/>
              </a:lnSpc>
              <a:buFont typeface="Wingdings" panose="05000000000000000000" pitchFamily="2" charset="2"/>
              <a:buChar char="v"/>
            </a:pPr>
            <a:r>
              <a:rPr kumimoji="0" lang="vi-VN" sz="2600" b="1" i="0" u="none" strike="noStrike" kern="1200" cap="none" spc="0" normalizeH="0" baseline="0" noProof="0" dirty="0">
                <a:ln>
                  <a:noFill/>
                </a:ln>
                <a:solidFill>
                  <a:srgbClr val="7030A0"/>
                </a:solidFill>
                <a:effectLst/>
                <a:uLnTx/>
                <a:uFillTx/>
                <a:latin typeface="Arial" panose="020B0604020202020204" pitchFamily="34" charset="0"/>
              </a:rPr>
              <a:t> PHẦN </a:t>
            </a:r>
            <a:r>
              <a:rPr lang="vi-VN" sz="2600" b="1" dirty="0">
                <a:solidFill>
                  <a:srgbClr val="7030A0"/>
                </a:solidFill>
                <a:latin typeface="Arial" panose="020B0604020202020204" pitchFamily="34" charset="0"/>
              </a:rPr>
              <a:t>THỨ NHẤT:</a:t>
            </a:r>
            <a:r>
              <a:rPr lang="vi-VN" sz="2600" b="1" dirty="0">
                <a:solidFill>
                  <a:srgbClr val="7030A0"/>
                </a:solidFill>
              </a:rPr>
              <a:t> </a:t>
            </a:r>
          </a:p>
          <a:p>
            <a:pPr marL="0" lvl="0" indent="0">
              <a:lnSpc>
                <a:spcPct val="110000"/>
              </a:lnSpc>
              <a:buNone/>
            </a:pPr>
            <a:r>
              <a:rPr lang="vi-VN" sz="2600" b="1" dirty="0">
                <a:solidFill>
                  <a:srgbClr val="7030A0"/>
                </a:solidFill>
              </a:rPr>
              <a:t>Những vấn đề chung về dạy học môn mĩ thuật ở lớp 8</a:t>
            </a:r>
            <a:endParaRPr kumimoji="0" lang="vi-VN" sz="2600" b="1" i="0" u="none" strike="noStrike" kern="1200" cap="none" spc="0" normalizeH="0" baseline="0" noProof="0" dirty="0">
              <a:ln>
                <a:noFill/>
              </a:ln>
              <a:solidFill>
                <a:srgbClr val="7030A0"/>
              </a:solidFill>
              <a:effectLst/>
              <a:uLnTx/>
              <a:uFillTx/>
              <a:latin typeface="Arial" panose="020B0604020202020204" pitchFamily="34" charset="0"/>
            </a:endParaRPr>
          </a:p>
          <a:p>
            <a:pPr lvl="0">
              <a:lnSpc>
                <a:spcPct val="110000"/>
              </a:lnSpc>
              <a:buFont typeface="Wingdings" panose="05000000000000000000" pitchFamily="2" charset="2"/>
              <a:buChar char="v"/>
            </a:pPr>
            <a:r>
              <a:rPr kumimoji="0" lang="vi-VN" sz="2600" b="1" i="0" u="none" strike="noStrike" kern="1200" cap="none" spc="0" normalizeH="0" baseline="0" noProof="0" dirty="0">
                <a:ln>
                  <a:noFill/>
                </a:ln>
                <a:solidFill>
                  <a:srgbClr val="7030A0"/>
                </a:solidFill>
                <a:effectLst/>
                <a:uLnTx/>
                <a:uFillTx/>
                <a:latin typeface="Arial" panose="020B0604020202020204" pitchFamily="34" charset="0"/>
              </a:rPr>
              <a:t> PHẦN </a:t>
            </a:r>
            <a:r>
              <a:rPr lang="vi-VN" sz="2600" b="1" noProof="0" dirty="0">
                <a:solidFill>
                  <a:srgbClr val="7030A0"/>
                </a:solidFill>
              </a:rPr>
              <a:t>THỨ HAI</a:t>
            </a:r>
            <a:r>
              <a:rPr lang="vi-VN" sz="2600" b="1" dirty="0">
                <a:solidFill>
                  <a:srgbClr val="7030A0"/>
                </a:solidFill>
              </a:rPr>
              <a:t>:</a:t>
            </a:r>
          </a:p>
          <a:p>
            <a:pPr marL="0" lvl="0" indent="0">
              <a:lnSpc>
                <a:spcPct val="110000"/>
              </a:lnSpc>
              <a:buNone/>
            </a:pPr>
            <a:r>
              <a:rPr lang="vi-VN" sz="2600" b="1" dirty="0">
                <a:solidFill>
                  <a:srgbClr val="7030A0"/>
                </a:solidFill>
              </a:rPr>
              <a:t>Hướng dẫn thực hiện các bài học cụ thể môn mĩ thuật 8</a:t>
            </a:r>
          </a:p>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vi-VN" sz="2900" b="1" i="0" u="none" strike="noStrike" kern="1200" cap="none" spc="0" normalizeH="0" baseline="0" noProof="0" dirty="0">
                <a:ln>
                  <a:noFill/>
                </a:ln>
                <a:solidFill>
                  <a:srgbClr val="7030A0"/>
                </a:solidFill>
                <a:effectLst/>
                <a:uLnTx/>
                <a:uFillTx/>
                <a:latin typeface="Arial" panose="020B0604020202020204" pitchFamily="34" charset="0"/>
              </a:rPr>
              <a:t> </a:t>
            </a:r>
            <a:r>
              <a:rPr kumimoji="0" lang="en-US" sz="2900" b="1" i="0" u="none" strike="noStrike" kern="1200" cap="none" spc="0" normalizeH="0" baseline="0" noProof="0" dirty="0">
                <a:ln>
                  <a:noFill/>
                </a:ln>
                <a:solidFill>
                  <a:srgbClr val="7030A0"/>
                </a:solidFill>
                <a:effectLst/>
                <a:uLnTx/>
                <a:uFillTx/>
                <a:latin typeface="Calibri" panose="020F0502020204030204"/>
              </a:rPr>
              <a:t> </a:t>
            </a:r>
          </a:p>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endParaRPr kumimoji="0" lang="en-US" sz="2000" b="1"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B773C552-727E-2D41-AE02-820365507DC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52925" y="1694570"/>
            <a:ext cx="3390149" cy="47286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Rectangle 1">
            <a:extLst>
              <a:ext uri="{FF2B5EF4-FFF2-40B4-BE49-F238E27FC236}">
                <a16:creationId xmlns:a16="http://schemas.microsoft.com/office/drawing/2014/main" id="{FD09ADA5-7F62-C740-A33B-27713E319245}"/>
              </a:ext>
            </a:extLst>
          </p:cNvPr>
          <p:cNvSpPr/>
          <p:nvPr/>
        </p:nvSpPr>
        <p:spPr>
          <a:xfrm>
            <a:off x="6097378" y="1694570"/>
            <a:ext cx="2857629" cy="461665"/>
          </a:xfrm>
          <a:prstGeom prst="rect">
            <a:avLst/>
          </a:prstGeom>
        </p:spPr>
        <p:txBody>
          <a:bodyPr wrap="square">
            <a:spAutoFit/>
          </a:bodyPr>
          <a:lstStyle/>
          <a:p>
            <a:pPr>
              <a:spcBef>
                <a:spcPts val="400"/>
              </a:spcBef>
              <a:spcAft>
                <a:spcPts val="400"/>
              </a:spcAft>
            </a:pPr>
            <a:r>
              <a:rPr lang="en-US" sz="2400" b="1" dirty="0">
                <a:solidFill>
                  <a:srgbClr val="002060"/>
                </a:solidFill>
                <a:latin typeface="Aaril"/>
              </a:rPr>
              <a:t>2.1. SÁCH GIÁO VIÊN</a:t>
            </a:r>
          </a:p>
        </p:txBody>
      </p:sp>
      <p:pic>
        <p:nvPicPr>
          <p:cNvPr id="13" name="Picture 5" descr="C:\Users\DHNV1\Desktop\LogoChanTroi.jpg">
            <a:extLst>
              <a:ext uri="{FF2B5EF4-FFF2-40B4-BE49-F238E27FC236}">
                <a16:creationId xmlns:a16="http://schemas.microsoft.com/office/drawing/2014/main" id="{80A2B71D-99B5-CE4C-8C1E-A6CB08FD8A89}"/>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0366913" y="183151"/>
            <a:ext cx="1549784" cy="1498397"/>
          </a:xfrm>
          <a:prstGeom prst="rect">
            <a:avLst/>
          </a:prstGeom>
          <a:noFill/>
        </p:spPr>
      </p:pic>
    </p:spTree>
    <p:extLst>
      <p:ext uri="{BB962C8B-B14F-4D97-AF65-F5344CB8AC3E}">
        <p14:creationId xmlns:p14="http://schemas.microsoft.com/office/powerpoint/2010/main" val="791983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3">
                                            <p:txEl>
                                              <p:pRg st="0" end="0"/>
                                            </p:txEl>
                                          </p:spTgt>
                                        </p:tgtEl>
                                        <p:attrNameLst>
                                          <p:attrName>style.visibility</p:attrName>
                                        </p:attrNameLst>
                                      </p:cBhvr>
                                      <p:to>
                                        <p:strVal val="visible"/>
                                      </p:to>
                                    </p:set>
                                    <p:animEffect transition="in" filter="barn(inVertical)">
                                      <p:cBhvr>
                                        <p:cTn id="12" dur="500"/>
                                        <p:tgtEl>
                                          <p:spTgt spid="2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3">
                                            <p:txEl>
                                              <p:pRg st="1" end="1"/>
                                            </p:txEl>
                                          </p:spTgt>
                                        </p:tgtEl>
                                        <p:attrNameLst>
                                          <p:attrName>style.visibility</p:attrName>
                                        </p:attrNameLst>
                                      </p:cBhvr>
                                      <p:to>
                                        <p:strVal val="visible"/>
                                      </p:to>
                                    </p:set>
                                    <p:animEffect transition="in" filter="barn(inVertical)">
                                      <p:cBhvr>
                                        <p:cTn id="17" dur="500"/>
                                        <p:tgtEl>
                                          <p:spTgt spid="2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3">
                                            <p:txEl>
                                              <p:pRg st="2" end="2"/>
                                            </p:txEl>
                                          </p:spTgt>
                                        </p:tgtEl>
                                        <p:attrNameLst>
                                          <p:attrName>style.visibility</p:attrName>
                                        </p:attrNameLst>
                                      </p:cBhvr>
                                      <p:to>
                                        <p:strVal val="visible"/>
                                      </p:to>
                                    </p:set>
                                    <p:animEffect transition="in" filter="barn(inVertical)">
                                      <p:cBhvr>
                                        <p:cTn id="22" dur="500"/>
                                        <p:tgtEl>
                                          <p:spTgt spid="2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3">
                                            <p:txEl>
                                              <p:pRg st="3" end="3"/>
                                            </p:txEl>
                                          </p:spTgt>
                                        </p:tgtEl>
                                        <p:attrNameLst>
                                          <p:attrName>style.visibility</p:attrName>
                                        </p:attrNameLst>
                                      </p:cBhvr>
                                      <p:to>
                                        <p:strVal val="visible"/>
                                      </p:to>
                                    </p:set>
                                    <p:animEffect transition="in" filter="barn(inVertical)">
                                      <p:cBhvr>
                                        <p:cTn id="27" dur="500"/>
                                        <p:tgtEl>
                                          <p:spTgt spid="2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6A79206-BE6A-436B-A399-EC217144B140}"/>
              </a:ext>
            </a:extLst>
          </p:cNvPr>
          <p:cNvSpPr>
            <a:spLocks noGrp="1"/>
          </p:cNvSpPr>
          <p:nvPr>
            <p:ph type="sldNum" sz="quarter" idx="12"/>
          </p:nvPr>
        </p:nvSpPr>
        <p:spPr/>
        <p:txBody>
          <a:bodyPr/>
          <a:lstStyle/>
          <a:p>
            <a:fld id="{74A3404E-108D-4C83-932E-0A353F71BD4D}" type="slidenum">
              <a:rPr lang="en-US" smtClean="0"/>
              <a:t>33</a:t>
            </a:fld>
            <a:endParaRPr lang="en-US"/>
          </a:p>
        </p:txBody>
      </p:sp>
      <p:sp>
        <p:nvSpPr>
          <p:cNvPr id="13" name="TextBox 12">
            <a:extLst>
              <a:ext uri="{FF2B5EF4-FFF2-40B4-BE49-F238E27FC236}">
                <a16:creationId xmlns:a16="http://schemas.microsoft.com/office/drawing/2014/main" id="{FE51C487-B74A-4133-83AD-93A5E04FE66B}"/>
              </a:ext>
            </a:extLst>
          </p:cNvPr>
          <p:cNvSpPr txBox="1"/>
          <p:nvPr/>
        </p:nvSpPr>
        <p:spPr>
          <a:xfrm>
            <a:off x="1363474" y="1283967"/>
            <a:ext cx="9191682" cy="2805320"/>
          </a:xfrm>
          <a:prstGeom prst="rect">
            <a:avLst/>
          </a:prstGeom>
          <a:noFill/>
        </p:spPr>
        <p:txBody>
          <a:bodyPr wrap="square">
            <a:spAutoFit/>
          </a:bodyPr>
          <a:lstStyle/>
          <a:p>
            <a:pPr marL="342900" marR="0" lvl="0" indent="-342900" defTabSz="914400" eaLnBrk="1" fontAlgn="auto" latinLnBrk="0" hangingPunct="1">
              <a:lnSpc>
                <a:spcPct val="150000"/>
              </a:lnSpc>
              <a:spcBef>
                <a:spcPts val="0"/>
              </a:spcBef>
              <a:spcAft>
                <a:spcPts val="0"/>
              </a:spcAft>
              <a:buClrTx/>
              <a:buSzTx/>
              <a:buFont typeface="Wingdings" panose="05000000000000000000" pitchFamily="2" charset="2"/>
              <a:buChar char="v"/>
              <a:tabLst/>
              <a:defRPr/>
            </a:pPr>
            <a:r>
              <a:rPr kumimoji="0" lang="vi-VN" sz="2000" b="1" i="0" u="none" strike="noStrike" kern="0" cap="none" spc="0" normalizeH="0" baseline="0" noProof="0" dirty="0">
                <a:ln>
                  <a:noFill/>
                </a:ln>
                <a:solidFill>
                  <a:srgbClr val="002060"/>
                </a:solidFill>
                <a:effectLst/>
                <a:uLnTx/>
                <a:uFillTx/>
              </a:rPr>
              <a:t>PHẦN THỨ NHẤT: </a:t>
            </a:r>
          </a:p>
          <a:p>
            <a:pPr marL="0" marR="0" lvl="0" indent="0" defTabSz="914400" eaLnBrk="1" fontAlgn="auto" latinLnBrk="0" hangingPunct="1">
              <a:lnSpc>
                <a:spcPct val="150000"/>
              </a:lnSpc>
              <a:spcBef>
                <a:spcPts val="0"/>
              </a:spcBef>
              <a:spcAft>
                <a:spcPts val="0"/>
              </a:spcAft>
              <a:buClrTx/>
              <a:buSzTx/>
              <a:buFontTx/>
              <a:buNone/>
              <a:tabLst/>
              <a:defRPr/>
            </a:pPr>
            <a:r>
              <a:rPr kumimoji="0" lang="vi-VN" sz="2000" b="1" i="0" u="none" strike="noStrike" kern="0" cap="none" spc="0" normalizeH="0" baseline="0" noProof="0" dirty="0">
                <a:ln>
                  <a:noFill/>
                </a:ln>
                <a:solidFill>
                  <a:srgbClr val="0070C0"/>
                </a:solidFill>
                <a:effectLst/>
                <a:uLnTx/>
                <a:uFillTx/>
              </a:rPr>
              <a:t>MỘT SỐ VẤN ĐỀ CHUNG VỀ DẠY HỌC MÔN MĨ THUẬT LỚP 8  </a:t>
            </a:r>
          </a:p>
          <a:p>
            <a:pPr marL="342900" marR="0" lvl="0" indent="-342900" defTabSz="914400" eaLnBrk="1" fontAlgn="auto" latinLnBrk="0" hangingPunct="1">
              <a:lnSpc>
                <a:spcPct val="150000"/>
              </a:lnSpc>
              <a:spcBef>
                <a:spcPts val="0"/>
              </a:spcBef>
              <a:spcAft>
                <a:spcPts val="0"/>
              </a:spcAft>
              <a:buClrTx/>
              <a:buSzTx/>
              <a:buFontTx/>
              <a:buAutoNum type="arabicPeriod"/>
              <a:tabLst/>
              <a:defRPr/>
            </a:pPr>
            <a:r>
              <a:rPr kumimoji="0" lang="vi-VN" sz="2000" b="1" i="0" u="none" strike="noStrike" kern="0" cap="none" spc="0" normalizeH="0" baseline="0" noProof="0" dirty="0">
                <a:ln>
                  <a:noFill/>
                </a:ln>
                <a:solidFill>
                  <a:srgbClr val="0070C0"/>
                </a:solidFill>
                <a:effectLst/>
                <a:uLnTx/>
                <a:uFillTx/>
              </a:rPr>
              <a:t>Tổng quan về chương trình môn mĩ thuật lớp </a:t>
            </a:r>
            <a:r>
              <a:rPr lang="vi-VN" sz="2000" b="1" kern="0" dirty="0">
                <a:solidFill>
                  <a:srgbClr val="0070C0"/>
                </a:solidFill>
              </a:rPr>
              <a:t>8</a:t>
            </a:r>
            <a:endParaRPr kumimoji="0" lang="vi-VN" sz="2000" b="1" i="0" u="none" strike="noStrike" kern="0" cap="none" spc="0" normalizeH="0" baseline="0" noProof="0" dirty="0">
              <a:ln>
                <a:noFill/>
              </a:ln>
              <a:solidFill>
                <a:srgbClr val="0070C0"/>
              </a:solidFill>
              <a:effectLst/>
              <a:uLnTx/>
              <a:uFillTx/>
            </a:endParaRPr>
          </a:p>
          <a:p>
            <a:pPr marL="342900" marR="0" lvl="0" indent="-342900" defTabSz="914400" eaLnBrk="1" fontAlgn="auto" latinLnBrk="0" hangingPunct="1">
              <a:lnSpc>
                <a:spcPct val="150000"/>
              </a:lnSpc>
              <a:spcBef>
                <a:spcPts val="0"/>
              </a:spcBef>
              <a:spcAft>
                <a:spcPts val="0"/>
              </a:spcAft>
              <a:buClrTx/>
              <a:buSzTx/>
              <a:buFontTx/>
              <a:buAutoNum type="arabicPeriod"/>
              <a:tabLst/>
              <a:defRPr/>
            </a:pPr>
            <a:r>
              <a:rPr kumimoji="0" lang="vi-VN" sz="2000" b="1" i="0" u="none" strike="noStrike" kern="0" cap="none" spc="0" normalizeH="0" baseline="0" noProof="0" dirty="0">
                <a:ln>
                  <a:noFill/>
                </a:ln>
                <a:solidFill>
                  <a:srgbClr val="0070C0"/>
                </a:solidFill>
                <a:effectLst/>
                <a:uLnTx/>
                <a:uFillTx/>
              </a:rPr>
              <a:t>Giáo dục mĩ thuật nhằm phát triển năng lực, phẩm chất học sinh </a:t>
            </a:r>
          </a:p>
          <a:p>
            <a:pPr marL="342900" marR="0" lvl="0" indent="-342900" defTabSz="914400" eaLnBrk="1" fontAlgn="auto" latinLnBrk="0" hangingPunct="1">
              <a:lnSpc>
                <a:spcPct val="150000"/>
              </a:lnSpc>
              <a:spcBef>
                <a:spcPts val="0"/>
              </a:spcBef>
              <a:spcAft>
                <a:spcPts val="0"/>
              </a:spcAft>
              <a:buClrTx/>
              <a:buSzTx/>
              <a:buFontTx/>
              <a:buAutoNum type="arabicPeriod"/>
              <a:tabLst/>
              <a:defRPr/>
            </a:pPr>
            <a:r>
              <a:rPr kumimoji="0" lang="vi-VN" sz="2000" b="1" i="0" u="none" strike="noStrike" kern="0" cap="none" spc="0" normalizeH="0" baseline="0" noProof="0" dirty="0">
                <a:ln>
                  <a:noFill/>
                </a:ln>
                <a:solidFill>
                  <a:srgbClr val="0070C0"/>
                </a:solidFill>
                <a:effectLst/>
                <a:uLnTx/>
                <a:uFillTx/>
              </a:rPr>
              <a:t>Đánh giá trong dạy học mĩ thuật </a:t>
            </a:r>
          </a:p>
          <a:p>
            <a:pPr marL="342900" marR="0" lvl="0" indent="-342900" defTabSz="914400" eaLnBrk="1" fontAlgn="auto" latinLnBrk="0" hangingPunct="1">
              <a:lnSpc>
                <a:spcPct val="150000"/>
              </a:lnSpc>
              <a:spcBef>
                <a:spcPts val="0"/>
              </a:spcBef>
              <a:spcAft>
                <a:spcPts val="0"/>
              </a:spcAft>
              <a:buClrTx/>
              <a:buSzTx/>
              <a:buFontTx/>
              <a:buAutoNum type="arabicPeriod"/>
              <a:tabLst/>
              <a:defRPr/>
            </a:pPr>
            <a:r>
              <a:rPr kumimoji="0" lang="vi-VN" sz="2000" b="1" i="0" u="none" strike="noStrike" kern="0" cap="none" spc="0" normalizeH="0" baseline="0" noProof="0" dirty="0">
                <a:ln>
                  <a:noFill/>
                </a:ln>
                <a:solidFill>
                  <a:srgbClr val="0070C0"/>
                </a:solidFill>
                <a:effectLst/>
                <a:uLnTx/>
                <a:uFillTx/>
              </a:rPr>
              <a:t>Giới thiệu sách giáo khoa mĩ thuật 8</a:t>
            </a:r>
          </a:p>
        </p:txBody>
      </p:sp>
      <p:pic>
        <p:nvPicPr>
          <p:cNvPr id="5" name="Picture 5" descr="C:\Users\DHNV1\Desktop\LogoChanTroi.jpg">
            <a:extLst>
              <a:ext uri="{FF2B5EF4-FFF2-40B4-BE49-F238E27FC236}">
                <a16:creationId xmlns:a16="http://schemas.microsoft.com/office/drawing/2014/main" id="{1CA593E9-9725-6747-98FF-79EBA133721D}"/>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0366913" y="183151"/>
            <a:ext cx="1549784" cy="1498397"/>
          </a:xfrm>
          <a:prstGeom prst="rect">
            <a:avLst/>
          </a:prstGeom>
          <a:noFill/>
        </p:spPr>
      </p:pic>
      <p:sp>
        <p:nvSpPr>
          <p:cNvPr id="3" name="TextBox 2">
            <a:extLst>
              <a:ext uri="{FF2B5EF4-FFF2-40B4-BE49-F238E27FC236}">
                <a16:creationId xmlns:a16="http://schemas.microsoft.com/office/drawing/2014/main" id="{A5F5151C-6C3A-9C72-95DF-2372CAD5CD4F}"/>
              </a:ext>
            </a:extLst>
          </p:cNvPr>
          <p:cNvSpPr txBox="1"/>
          <p:nvPr/>
        </p:nvSpPr>
        <p:spPr>
          <a:xfrm>
            <a:off x="1363474" y="4453395"/>
            <a:ext cx="8391600" cy="1292662"/>
          </a:xfrm>
          <a:prstGeom prst="rect">
            <a:avLst/>
          </a:prstGeom>
          <a:noFill/>
        </p:spPr>
        <p:txBody>
          <a:bodyPr wrap="square">
            <a:spAutoFit/>
          </a:bodyPr>
          <a:lstStyle/>
          <a:p>
            <a:pPr marL="342900" indent="-342900">
              <a:buFont typeface="Wingdings" panose="05000000000000000000" pitchFamily="2" charset="2"/>
              <a:buChar char="v"/>
            </a:pPr>
            <a:r>
              <a:rPr kumimoji="0" lang="vi-VN" sz="20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PHẦN THỨ HAI: </a:t>
            </a:r>
          </a:p>
          <a:p>
            <a:endParaRPr lang="vi-VN" b="1" dirty="0">
              <a:solidFill>
                <a:srgbClr val="002060"/>
              </a:solidFill>
              <a:latin typeface="Arial" panose="020B0604020202020204" pitchFamily="34" charset="0"/>
            </a:endParaRPr>
          </a:p>
          <a:p>
            <a:r>
              <a:rPr kumimoji="0" lang="vi-VN" sz="2000" b="1" i="0" u="none" strike="noStrike" kern="1200" cap="none" spc="0" normalizeH="0" baseline="0" noProof="0" dirty="0">
                <a:ln>
                  <a:noFill/>
                </a:ln>
                <a:solidFill>
                  <a:srgbClr val="0070C0"/>
                </a:solidFill>
                <a:effectLst/>
                <a:uLnTx/>
                <a:uFillTx/>
                <a:latin typeface="Arial" panose="020B0604020202020204" pitchFamily="34" charset="0"/>
                <a:ea typeface="+mn-ea"/>
                <a:cs typeface="+mn-cs"/>
              </a:rPr>
              <a:t>HƯỚNG DẪN THỰC HIỆN CÁC BÀI HỌC CỤ THỂ MÔN MĨ THUẬT 8.</a:t>
            </a:r>
          </a:p>
          <a:p>
            <a:r>
              <a:rPr kumimoji="0" lang="vi-VN" sz="2000" b="1" i="0" u="none" strike="noStrike" kern="1200" cap="none" spc="0" normalizeH="0" baseline="0" noProof="0" dirty="0">
                <a:ln>
                  <a:noFill/>
                </a:ln>
                <a:solidFill>
                  <a:srgbClr val="0070C0"/>
                </a:solidFill>
                <a:effectLst/>
                <a:uLnTx/>
                <a:uFillTx/>
                <a:latin typeface="Arial" panose="020B0604020202020204" pitchFamily="34" charset="0"/>
                <a:ea typeface="+mn-ea"/>
                <a:cs typeface="+mn-cs"/>
              </a:rPr>
              <a:t> </a:t>
            </a:r>
            <a:endParaRPr lang="vi-VN" sz="2000" b="1" dirty="0">
              <a:solidFill>
                <a:srgbClr val="0070C0"/>
              </a:solidFill>
            </a:endParaRPr>
          </a:p>
        </p:txBody>
      </p:sp>
    </p:spTree>
    <p:extLst>
      <p:ext uri="{BB962C8B-B14F-4D97-AF65-F5344CB8AC3E}">
        <p14:creationId xmlns:p14="http://schemas.microsoft.com/office/powerpoint/2010/main" val="4117992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19FD07E-7BD6-7826-533C-C52FEF28F7E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451494" y="278827"/>
            <a:ext cx="1548518" cy="1499746"/>
          </a:xfrm>
          <a:prstGeom prst="rect">
            <a:avLst/>
          </a:prstGeom>
        </p:spPr>
      </p:pic>
      <p:sp>
        <p:nvSpPr>
          <p:cNvPr id="2" name="Date Placeholder 1">
            <a:extLst>
              <a:ext uri="{FF2B5EF4-FFF2-40B4-BE49-F238E27FC236}">
                <a16:creationId xmlns:a16="http://schemas.microsoft.com/office/drawing/2014/main" id="{0FD910D9-CB79-A331-AFC0-E1D8B1330451}"/>
              </a:ext>
            </a:extLst>
          </p:cNvPr>
          <p:cNvSpPr>
            <a:spLocks noGrp="1"/>
          </p:cNvSpPr>
          <p:nvPr>
            <p:ph type="dt" sz="half" idx="10"/>
          </p:nvPr>
        </p:nvSpPr>
        <p:spPr/>
        <p:txBody>
          <a:bodyPr/>
          <a:lstStyle/>
          <a:p>
            <a:fld id="{C03D9A4F-F26D-4BAB-9553-FAC538EAC411}" type="datetime1">
              <a:rPr lang="en-US" smtClean="0"/>
              <a:t>5/18/2023</a:t>
            </a:fld>
            <a:endParaRPr lang="en-US"/>
          </a:p>
        </p:txBody>
      </p:sp>
      <p:sp>
        <p:nvSpPr>
          <p:cNvPr id="3" name="Slide Number Placeholder 2">
            <a:extLst>
              <a:ext uri="{FF2B5EF4-FFF2-40B4-BE49-F238E27FC236}">
                <a16:creationId xmlns:a16="http://schemas.microsoft.com/office/drawing/2014/main" id="{BD4B8279-749A-D6B8-A5DC-54DDDDED4DF6}"/>
              </a:ext>
            </a:extLst>
          </p:cNvPr>
          <p:cNvSpPr>
            <a:spLocks noGrp="1"/>
          </p:cNvSpPr>
          <p:nvPr>
            <p:ph type="sldNum" sz="quarter" idx="12"/>
          </p:nvPr>
        </p:nvSpPr>
        <p:spPr/>
        <p:txBody>
          <a:bodyPr/>
          <a:lstStyle/>
          <a:p>
            <a:fld id="{74A3404E-108D-4C83-932E-0A353F71BD4D}" type="slidenum">
              <a:rPr lang="en-US" smtClean="0"/>
              <a:t>34</a:t>
            </a:fld>
            <a:endParaRPr lang="en-US"/>
          </a:p>
        </p:txBody>
      </p:sp>
      <p:pic>
        <p:nvPicPr>
          <p:cNvPr id="4" name="Picture 3">
            <a:extLst>
              <a:ext uri="{FF2B5EF4-FFF2-40B4-BE49-F238E27FC236}">
                <a16:creationId xmlns:a16="http://schemas.microsoft.com/office/drawing/2014/main" id="{A3CEC939-39FD-30E2-D5DB-3A2CF7C8E0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93474" y="-61546"/>
            <a:ext cx="9936505" cy="7051713"/>
          </a:xfrm>
          <a:prstGeom prst="rect">
            <a:avLst/>
          </a:prstGeom>
        </p:spPr>
      </p:pic>
    </p:spTree>
    <p:extLst>
      <p:ext uri="{BB962C8B-B14F-4D97-AF65-F5344CB8AC3E}">
        <p14:creationId xmlns:p14="http://schemas.microsoft.com/office/powerpoint/2010/main" val="2562265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A45B376-B035-5B48-9DE3-AEF1D7FD5F10}"/>
              </a:ext>
            </a:extLst>
          </p:cNvPr>
          <p:cNvSpPr>
            <a:spLocks noGrp="1"/>
          </p:cNvSpPr>
          <p:nvPr>
            <p:ph type="dt" sz="half" idx="10"/>
          </p:nvPr>
        </p:nvSpPr>
        <p:spPr/>
        <p:txBody>
          <a:bodyPr/>
          <a:lstStyle/>
          <a:p>
            <a:fld id="{5B40D6F2-2912-4CAC-ADE2-FD9E875697CE}" type="datetime1">
              <a:rPr lang="en-US" smtClean="0"/>
              <a:t>5/18/2023</a:t>
            </a:fld>
            <a:endParaRPr lang="en-US"/>
          </a:p>
        </p:txBody>
      </p:sp>
      <p:sp>
        <p:nvSpPr>
          <p:cNvPr id="5" name="Slide Number Placeholder 4">
            <a:extLst>
              <a:ext uri="{FF2B5EF4-FFF2-40B4-BE49-F238E27FC236}">
                <a16:creationId xmlns:a16="http://schemas.microsoft.com/office/drawing/2014/main" id="{05002C35-1633-B04E-9C76-EA47EB2FCBC4}"/>
              </a:ext>
            </a:extLst>
          </p:cNvPr>
          <p:cNvSpPr>
            <a:spLocks noGrp="1"/>
          </p:cNvSpPr>
          <p:nvPr>
            <p:ph type="sldNum" sz="quarter" idx="12"/>
          </p:nvPr>
        </p:nvSpPr>
        <p:spPr/>
        <p:txBody>
          <a:bodyPr/>
          <a:lstStyle/>
          <a:p>
            <a:fld id="{74A3404E-108D-4C83-932E-0A353F71BD4D}" type="slidenum">
              <a:rPr lang="en-US" smtClean="0"/>
              <a:t>35</a:t>
            </a:fld>
            <a:endParaRPr lang="en-US"/>
          </a:p>
        </p:txBody>
      </p:sp>
      <p:grpSp>
        <p:nvGrpSpPr>
          <p:cNvPr id="2" name="Group 1">
            <a:extLst>
              <a:ext uri="{FF2B5EF4-FFF2-40B4-BE49-F238E27FC236}">
                <a16:creationId xmlns:a16="http://schemas.microsoft.com/office/drawing/2014/main" id="{BEB75D7F-4381-CEFA-8C33-C74EB430E392}"/>
              </a:ext>
            </a:extLst>
          </p:cNvPr>
          <p:cNvGrpSpPr/>
          <p:nvPr/>
        </p:nvGrpSpPr>
        <p:grpSpPr>
          <a:xfrm>
            <a:off x="720971" y="0"/>
            <a:ext cx="9557523" cy="6857999"/>
            <a:chOff x="2327425" y="1091381"/>
            <a:chExt cx="7822287" cy="5465390"/>
          </a:xfrm>
        </p:grpSpPr>
        <p:pic>
          <p:nvPicPr>
            <p:cNvPr id="7" name="Picture 6">
              <a:extLst>
                <a:ext uri="{FF2B5EF4-FFF2-40B4-BE49-F238E27FC236}">
                  <a16:creationId xmlns:a16="http://schemas.microsoft.com/office/drawing/2014/main" id="{1D53B93B-8BAE-9F4B-A3D8-585FDD0275D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452"/>
            <a:stretch/>
          </p:blipFill>
          <p:spPr>
            <a:xfrm>
              <a:off x="2327425" y="1091381"/>
              <a:ext cx="3911144" cy="54653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a:extLst>
                <a:ext uri="{FF2B5EF4-FFF2-40B4-BE49-F238E27FC236}">
                  <a16:creationId xmlns:a16="http://schemas.microsoft.com/office/drawing/2014/main" id="{C777D36D-C571-7F46-963E-DDA9B34BE21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38568" y="1091381"/>
              <a:ext cx="3911144" cy="54653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pic>
        <p:nvPicPr>
          <p:cNvPr id="6" name="Picture 5" descr="C:\Users\DHNV1\Desktop\LogoChanTroi.jpg">
            <a:extLst>
              <a:ext uri="{FF2B5EF4-FFF2-40B4-BE49-F238E27FC236}">
                <a16:creationId xmlns:a16="http://schemas.microsoft.com/office/drawing/2014/main" id="{023D2D81-DE56-C643-B609-B323B2D56831}"/>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10366913" y="183151"/>
            <a:ext cx="1549784" cy="1498397"/>
          </a:xfrm>
          <a:prstGeom prst="rect">
            <a:avLst/>
          </a:prstGeom>
          <a:noFill/>
        </p:spPr>
      </p:pic>
    </p:spTree>
    <p:extLst>
      <p:ext uri="{BB962C8B-B14F-4D97-AF65-F5344CB8AC3E}">
        <p14:creationId xmlns:p14="http://schemas.microsoft.com/office/powerpoint/2010/main" val="3535942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48E7B52-63A8-4498-886A-B2F4FD063296}"/>
              </a:ext>
            </a:extLst>
          </p:cNvPr>
          <p:cNvSpPr>
            <a:spLocks noGrp="1"/>
          </p:cNvSpPr>
          <p:nvPr>
            <p:ph type="sldNum" sz="quarter" idx="12"/>
          </p:nvPr>
        </p:nvSpPr>
        <p:spPr/>
        <p:txBody>
          <a:bodyPr/>
          <a:lstStyle/>
          <a:p>
            <a:fld id="{74A3404E-108D-4C83-932E-0A353F71BD4D}" type="slidenum">
              <a:rPr lang="en-US" smtClean="0"/>
              <a:t>36</a:t>
            </a:fld>
            <a:endParaRPr lang="en-US"/>
          </a:p>
        </p:txBody>
      </p:sp>
      <p:sp>
        <p:nvSpPr>
          <p:cNvPr id="3" name="Date Placeholder 3">
            <a:extLst>
              <a:ext uri="{FF2B5EF4-FFF2-40B4-BE49-F238E27FC236}">
                <a16:creationId xmlns:a16="http://schemas.microsoft.com/office/drawing/2014/main" id="{F9426824-9703-4445-A36C-A28056E21D2F}"/>
              </a:ext>
            </a:extLst>
          </p:cNvPr>
          <p:cNvSpPr>
            <a:spLocks noGrp="1"/>
          </p:cNvSpPr>
          <p:nvPr>
            <p:ph type="dt" sz="half" idx="10"/>
          </p:nvPr>
        </p:nvSpPr>
        <p:spPr>
          <a:xfrm>
            <a:off x="838200" y="6356350"/>
            <a:ext cx="2743200" cy="365125"/>
          </a:xfrm>
        </p:spPr>
        <p:txBody>
          <a:bodyPr/>
          <a:lstStyle/>
          <a:p>
            <a:fld id="{2259C2A7-72C3-40CF-9DA7-E00E129A655D}" type="datetime1">
              <a:rPr lang="en-US" smtClean="0"/>
              <a:t>5/18/2023</a:t>
            </a:fld>
            <a:endParaRPr lang="en-US"/>
          </a:p>
        </p:txBody>
      </p:sp>
      <p:sp>
        <p:nvSpPr>
          <p:cNvPr id="4" name="Slide Number Placeholder 4">
            <a:extLst>
              <a:ext uri="{FF2B5EF4-FFF2-40B4-BE49-F238E27FC236}">
                <a16:creationId xmlns:a16="http://schemas.microsoft.com/office/drawing/2014/main" id="{03AA5F62-65A1-4FC2-8DCD-963270123845}"/>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A3404E-108D-4C83-932E-0A353F71BD4D}" type="slidenum">
              <a:rPr lang="en-US" smtClean="0"/>
              <a:pPr/>
              <a:t>36</a:t>
            </a:fld>
            <a:endParaRPr lang="en-US"/>
          </a:p>
        </p:txBody>
      </p:sp>
      <p:sp>
        <p:nvSpPr>
          <p:cNvPr id="5" name="TextBox 4">
            <a:extLst>
              <a:ext uri="{FF2B5EF4-FFF2-40B4-BE49-F238E27FC236}">
                <a16:creationId xmlns:a16="http://schemas.microsoft.com/office/drawing/2014/main" id="{4B458DC5-06BE-45F4-88A5-F92677F464CF}"/>
              </a:ext>
            </a:extLst>
          </p:cNvPr>
          <p:cNvSpPr txBox="1"/>
          <p:nvPr/>
        </p:nvSpPr>
        <p:spPr>
          <a:xfrm>
            <a:off x="535459" y="1342768"/>
            <a:ext cx="3974836" cy="2811022"/>
          </a:xfrm>
          <a:prstGeom prst="rect">
            <a:avLst/>
          </a:prstGeom>
          <a:noFill/>
        </p:spPr>
        <p:txBody>
          <a:bodyPr wrap="square" lIns="121917" tIns="60958" rIns="121917" bIns="60958" rtlCol="0">
            <a:spAutoFit/>
          </a:bodyPr>
          <a:lstStyle/>
          <a:p>
            <a:pPr>
              <a:spcBef>
                <a:spcPts val="400"/>
              </a:spcBef>
              <a:spcAft>
                <a:spcPts val="400"/>
              </a:spcAft>
            </a:pPr>
            <a:r>
              <a:rPr lang="en-US" sz="1600" b="1" dirty="0">
                <a:solidFill>
                  <a:srgbClr val="002060"/>
                </a:solidFill>
                <a:latin typeface="Aaril"/>
              </a:rPr>
              <a:t>2.2. HỆ TÀI NGUYÊN TRỰC TUYẾN</a:t>
            </a:r>
          </a:p>
          <a:p>
            <a:pPr marL="457178" indent="-457178">
              <a:spcBef>
                <a:spcPts val="400"/>
              </a:spcBef>
              <a:spcAft>
                <a:spcPts val="400"/>
              </a:spcAft>
              <a:buFont typeface="Arial" panose="020B0604020202020204" pitchFamily="34" charset="0"/>
              <a:buChar char="•"/>
            </a:pPr>
            <a:r>
              <a:rPr lang="en-US" sz="1600" i="1" dirty="0" err="1">
                <a:solidFill>
                  <a:srgbClr val="002060"/>
                </a:solidFill>
                <a:latin typeface="Aaril"/>
                <a:ea typeface="Cambria" panose="02040503050406030204" pitchFamily="18" charset="0"/>
              </a:rPr>
              <a:t>Giới</a:t>
            </a:r>
            <a:r>
              <a:rPr lang="en-US" sz="1600" i="1" dirty="0">
                <a:solidFill>
                  <a:srgbClr val="002060"/>
                </a:solidFill>
                <a:latin typeface="Aaril"/>
                <a:ea typeface="Cambria" panose="02040503050406030204" pitchFamily="18" charset="0"/>
              </a:rPr>
              <a:t> </a:t>
            </a:r>
            <a:r>
              <a:rPr lang="en-US" sz="1600" i="1" dirty="0" err="1">
                <a:solidFill>
                  <a:srgbClr val="002060"/>
                </a:solidFill>
                <a:latin typeface="Aaril"/>
                <a:ea typeface="Cambria" panose="02040503050406030204" pitchFamily="18" charset="0"/>
              </a:rPr>
              <a:t>thiệu</a:t>
            </a:r>
            <a:r>
              <a:rPr lang="en-US" sz="1600" i="1" dirty="0">
                <a:solidFill>
                  <a:srgbClr val="002060"/>
                </a:solidFill>
                <a:latin typeface="Aaril"/>
                <a:ea typeface="Cambria" panose="02040503050406030204" pitchFamily="18" charset="0"/>
              </a:rPr>
              <a:t> </a:t>
            </a:r>
            <a:r>
              <a:rPr lang="en-US" sz="1600" i="1" dirty="0" err="1">
                <a:solidFill>
                  <a:srgbClr val="002060"/>
                </a:solidFill>
                <a:latin typeface="Aaril"/>
                <a:ea typeface="Cambria" panose="02040503050406030204" pitchFamily="18" charset="0"/>
              </a:rPr>
              <a:t>sách</a:t>
            </a:r>
            <a:endParaRPr lang="en-US" sz="1600" i="1" dirty="0">
              <a:solidFill>
                <a:srgbClr val="002060"/>
              </a:solidFill>
              <a:latin typeface="Aaril"/>
              <a:ea typeface="Cambria" panose="02040503050406030204" pitchFamily="18" charset="0"/>
            </a:endParaRPr>
          </a:p>
          <a:p>
            <a:pPr marL="457178" indent="-457178">
              <a:spcBef>
                <a:spcPts val="400"/>
              </a:spcBef>
              <a:spcAft>
                <a:spcPts val="400"/>
              </a:spcAft>
              <a:buFont typeface="Arial" panose="020B0604020202020204" pitchFamily="34" charset="0"/>
              <a:buChar char="•"/>
            </a:pPr>
            <a:r>
              <a:rPr lang="en-US" sz="1600" i="1" dirty="0" err="1">
                <a:solidFill>
                  <a:srgbClr val="002060"/>
                </a:solidFill>
                <a:latin typeface="Aaril"/>
                <a:ea typeface="Cambria" panose="02040503050406030204" pitchFamily="18" charset="0"/>
              </a:rPr>
              <a:t>Hướng</a:t>
            </a:r>
            <a:r>
              <a:rPr lang="en-US" sz="1600" i="1" dirty="0">
                <a:solidFill>
                  <a:srgbClr val="002060"/>
                </a:solidFill>
                <a:latin typeface="Aaril"/>
                <a:ea typeface="Cambria" panose="02040503050406030204" pitchFamily="18" charset="0"/>
              </a:rPr>
              <a:t> </a:t>
            </a:r>
            <a:r>
              <a:rPr lang="en-US" sz="1600" i="1" dirty="0" err="1">
                <a:solidFill>
                  <a:srgbClr val="002060"/>
                </a:solidFill>
                <a:latin typeface="Aaril"/>
                <a:ea typeface="Cambria" panose="02040503050406030204" pitchFamily="18" charset="0"/>
              </a:rPr>
              <a:t>dẫn</a:t>
            </a:r>
            <a:r>
              <a:rPr lang="en-US" sz="1600" i="1" dirty="0">
                <a:solidFill>
                  <a:srgbClr val="002060"/>
                </a:solidFill>
                <a:latin typeface="Aaril"/>
                <a:ea typeface="Cambria" panose="02040503050406030204" pitchFamily="18" charset="0"/>
              </a:rPr>
              <a:t> </a:t>
            </a:r>
            <a:r>
              <a:rPr lang="en-US" sz="1600" i="1" dirty="0" err="1">
                <a:solidFill>
                  <a:srgbClr val="002060"/>
                </a:solidFill>
                <a:latin typeface="Aaril"/>
                <a:ea typeface="Cambria" panose="02040503050406030204" pitchFamily="18" charset="0"/>
              </a:rPr>
              <a:t>sử</a:t>
            </a:r>
            <a:r>
              <a:rPr lang="en-US" sz="1600" i="1" dirty="0">
                <a:solidFill>
                  <a:srgbClr val="002060"/>
                </a:solidFill>
                <a:latin typeface="Aaril"/>
                <a:ea typeface="Cambria" panose="02040503050406030204" pitchFamily="18" charset="0"/>
              </a:rPr>
              <a:t> </a:t>
            </a:r>
            <a:r>
              <a:rPr lang="en-US" sz="1600" i="1" dirty="0" err="1">
                <a:solidFill>
                  <a:srgbClr val="002060"/>
                </a:solidFill>
                <a:latin typeface="Aaril"/>
                <a:ea typeface="Cambria" panose="02040503050406030204" pitchFamily="18" charset="0"/>
              </a:rPr>
              <a:t>dụng</a:t>
            </a:r>
            <a:r>
              <a:rPr lang="en-US" sz="1600" i="1" dirty="0">
                <a:solidFill>
                  <a:srgbClr val="002060"/>
                </a:solidFill>
                <a:latin typeface="Aaril"/>
                <a:ea typeface="Cambria" panose="02040503050406030204" pitchFamily="18" charset="0"/>
              </a:rPr>
              <a:t> </a:t>
            </a:r>
            <a:r>
              <a:rPr lang="en-US" sz="1600" i="1" dirty="0" err="1">
                <a:solidFill>
                  <a:srgbClr val="002060"/>
                </a:solidFill>
                <a:latin typeface="Aaril"/>
                <a:ea typeface="Cambria" panose="02040503050406030204" pitchFamily="18" charset="0"/>
              </a:rPr>
              <a:t>sách</a:t>
            </a:r>
            <a:endParaRPr lang="en-US" sz="1600" i="1" dirty="0">
              <a:solidFill>
                <a:srgbClr val="002060"/>
              </a:solidFill>
              <a:latin typeface="Aaril"/>
              <a:ea typeface="Cambria" panose="02040503050406030204" pitchFamily="18" charset="0"/>
            </a:endParaRPr>
          </a:p>
          <a:p>
            <a:pPr marL="457178" indent="-457178">
              <a:spcBef>
                <a:spcPts val="400"/>
              </a:spcBef>
              <a:spcAft>
                <a:spcPts val="400"/>
              </a:spcAft>
              <a:buFont typeface="Arial" panose="020B0604020202020204" pitchFamily="34" charset="0"/>
              <a:buChar char="•"/>
            </a:pPr>
            <a:r>
              <a:rPr lang="en-US" sz="1600" i="1" dirty="0" err="1">
                <a:solidFill>
                  <a:srgbClr val="002060"/>
                </a:solidFill>
                <a:latin typeface="Aaril"/>
                <a:ea typeface="Cambria" panose="02040503050406030204" pitchFamily="18" charset="0"/>
              </a:rPr>
              <a:t>Phân</a:t>
            </a:r>
            <a:r>
              <a:rPr lang="en-US" sz="1600" i="1" dirty="0">
                <a:solidFill>
                  <a:srgbClr val="002060"/>
                </a:solidFill>
                <a:latin typeface="Aaril"/>
                <a:ea typeface="Cambria" panose="02040503050406030204" pitchFamily="18" charset="0"/>
              </a:rPr>
              <a:t> </a:t>
            </a:r>
            <a:r>
              <a:rPr lang="en-US" sz="1600" i="1" dirty="0" err="1">
                <a:solidFill>
                  <a:srgbClr val="002060"/>
                </a:solidFill>
                <a:latin typeface="Aaril"/>
                <a:ea typeface="Cambria" panose="02040503050406030204" pitchFamily="18" charset="0"/>
              </a:rPr>
              <a:t>phối</a:t>
            </a:r>
            <a:r>
              <a:rPr lang="en-US" sz="1600" i="1" dirty="0">
                <a:solidFill>
                  <a:srgbClr val="002060"/>
                </a:solidFill>
                <a:latin typeface="Aaril"/>
                <a:ea typeface="Cambria" panose="02040503050406030204" pitchFamily="18" charset="0"/>
              </a:rPr>
              <a:t> </a:t>
            </a:r>
            <a:r>
              <a:rPr lang="en-US" sz="1600" i="1" dirty="0" err="1">
                <a:solidFill>
                  <a:srgbClr val="002060"/>
                </a:solidFill>
                <a:latin typeface="Aaril"/>
                <a:ea typeface="Cambria" panose="02040503050406030204" pitchFamily="18" charset="0"/>
              </a:rPr>
              <a:t>chương</a:t>
            </a:r>
            <a:r>
              <a:rPr lang="en-US" sz="1600" i="1" dirty="0">
                <a:solidFill>
                  <a:srgbClr val="002060"/>
                </a:solidFill>
                <a:latin typeface="Aaril"/>
                <a:ea typeface="Cambria" panose="02040503050406030204" pitchFamily="18" charset="0"/>
              </a:rPr>
              <a:t> </a:t>
            </a:r>
            <a:r>
              <a:rPr lang="en-US" sz="1600" i="1" dirty="0" err="1">
                <a:solidFill>
                  <a:srgbClr val="002060"/>
                </a:solidFill>
                <a:latin typeface="Aaril"/>
                <a:ea typeface="Cambria" panose="02040503050406030204" pitchFamily="18" charset="0"/>
              </a:rPr>
              <a:t>trình</a:t>
            </a:r>
            <a:endParaRPr lang="en-US" sz="1600" i="1" dirty="0">
              <a:solidFill>
                <a:srgbClr val="002060"/>
              </a:solidFill>
              <a:latin typeface="Aaril"/>
              <a:ea typeface="Cambria" panose="02040503050406030204" pitchFamily="18" charset="0"/>
            </a:endParaRPr>
          </a:p>
          <a:p>
            <a:pPr marL="457178" indent="-457178">
              <a:spcBef>
                <a:spcPts val="400"/>
              </a:spcBef>
              <a:spcAft>
                <a:spcPts val="400"/>
              </a:spcAft>
              <a:buFont typeface="Arial" panose="020B0604020202020204" pitchFamily="34" charset="0"/>
              <a:buChar char="•"/>
            </a:pPr>
            <a:r>
              <a:rPr lang="en-US" sz="1600" i="1" dirty="0" err="1">
                <a:solidFill>
                  <a:srgbClr val="002060"/>
                </a:solidFill>
                <a:latin typeface="Aaril"/>
                <a:ea typeface="Cambria" panose="02040503050406030204" pitchFamily="18" charset="0"/>
              </a:rPr>
              <a:t>Kế</a:t>
            </a:r>
            <a:r>
              <a:rPr lang="en-US" sz="1600" i="1" dirty="0">
                <a:solidFill>
                  <a:srgbClr val="002060"/>
                </a:solidFill>
                <a:latin typeface="Aaril"/>
                <a:ea typeface="Cambria" panose="02040503050406030204" pitchFamily="18" charset="0"/>
              </a:rPr>
              <a:t> </a:t>
            </a:r>
            <a:r>
              <a:rPr lang="en-US" sz="1600" i="1" dirty="0" err="1">
                <a:solidFill>
                  <a:srgbClr val="002060"/>
                </a:solidFill>
                <a:latin typeface="Aaril"/>
                <a:ea typeface="Cambria" panose="02040503050406030204" pitchFamily="18" charset="0"/>
              </a:rPr>
              <a:t>hoạch</a:t>
            </a:r>
            <a:r>
              <a:rPr lang="en-US" sz="1600" i="1" dirty="0">
                <a:solidFill>
                  <a:srgbClr val="002060"/>
                </a:solidFill>
                <a:latin typeface="Aaril"/>
                <a:ea typeface="Cambria" panose="02040503050406030204" pitchFamily="18" charset="0"/>
              </a:rPr>
              <a:t> </a:t>
            </a:r>
            <a:r>
              <a:rPr lang="en-US" sz="1600" i="1" dirty="0" err="1">
                <a:solidFill>
                  <a:srgbClr val="002060"/>
                </a:solidFill>
                <a:latin typeface="Aaril"/>
                <a:ea typeface="Cambria" panose="02040503050406030204" pitchFamily="18" charset="0"/>
              </a:rPr>
              <a:t>giảng</a:t>
            </a:r>
            <a:r>
              <a:rPr lang="en-US" sz="1600" i="1" dirty="0">
                <a:solidFill>
                  <a:srgbClr val="002060"/>
                </a:solidFill>
                <a:latin typeface="Aaril"/>
                <a:ea typeface="Cambria" panose="02040503050406030204" pitchFamily="18" charset="0"/>
              </a:rPr>
              <a:t> </a:t>
            </a:r>
            <a:r>
              <a:rPr lang="en-US" sz="1600" i="1" dirty="0" err="1">
                <a:solidFill>
                  <a:srgbClr val="002060"/>
                </a:solidFill>
                <a:latin typeface="Aaril"/>
                <a:ea typeface="Cambria" panose="02040503050406030204" pitchFamily="18" charset="0"/>
              </a:rPr>
              <a:t>dạy</a:t>
            </a:r>
            <a:r>
              <a:rPr lang="en-US" sz="1600" i="1" dirty="0">
                <a:solidFill>
                  <a:srgbClr val="002060"/>
                </a:solidFill>
                <a:latin typeface="Aaril"/>
                <a:ea typeface="Cambria" panose="02040503050406030204" pitchFamily="18" charset="0"/>
              </a:rPr>
              <a:t> </a:t>
            </a:r>
            <a:r>
              <a:rPr lang="en-US" sz="1600" i="1" dirty="0" err="1">
                <a:solidFill>
                  <a:srgbClr val="002060"/>
                </a:solidFill>
                <a:latin typeface="Aaril"/>
                <a:ea typeface="Cambria" panose="02040503050406030204" pitchFamily="18" charset="0"/>
              </a:rPr>
              <a:t>tham</a:t>
            </a:r>
            <a:r>
              <a:rPr lang="en-US" sz="1600" i="1" dirty="0">
                <a:solidFill>
                  <a:srgbClr val="002060"/>
                </a:solidFill>
                <a:latin typeface="Aaril"/>
                <a:ea typeface="Cambria" panose="02040503050406030204" pitchFamily="18" charset="0"/>
              </a:rPr>
              <a:t> </a:t>
            </a:r>
            <a:r>
              <a:rPr lang="en-US" sz="1600" i="1" dirty="0" err="1">
                <a:solidFill>
                  <a:srgbClr val="002060"/>
                </a:solidFill>
                <a:latin typeface="Aaril"/>
                <a:ea typeface="Cambria" panose="02040503050406030204" pitchFamily="18" charset="0"/>
              </a:rPr>
              <a:t>khảo</a:t>
            </a:r>
            <a:endParaRPr lang="en-US" sz="1600" i="1" dirty="0">
              <a:solidFill>
                <a:srgbClr val="002060"/>
              </a:solidFill>
              <a:latin typeface="Aaril"/>
              <a:ea typeface="Cambria" panose="02040503050406030204" pitchFamily="18" charset="0"/>
            </a:endParaRPr>
          </a:p>
          <a:p>
            <a:pPr marL="457178" indent="-457178">
              <a:spcBef>
                <a:spcPts val="400"/>
              </a:spcBef>
              <a:spcAft>
                <a:spcPts val="400"/>
              </a:spcAft>
              <a:buFont typeface="Arial" panose="020B0604020202020204" pitchFamily="34" charset="0"/>
              <a:buChar char="•"/>
            </a:pPr>
            <a:r>
              <a:rPr lang="en-US" sz="1600" i="1" dirty="0" err="1">
                <a:solidFill>
                  <a:srgbClr val="002060"/>
                </a:solidFill>
                <a:latin typeface="Aaril"/>
                <a:ea typeface="Cambria" panose="02040503050406030204" pitchFamily="18" charset="0"/>
              </a:rPr>
              <a:t>Tài</a:t>
            </a:r>
            <a:r>
              <a:rPr lang="en-US" sz="1600" i="1" dirty="0">
                <a:solidFill>
                  <a:srgbClr val="002060"/>
                </a:solidFill>
                <a:latin typeface="Aaril"/>
                <a:ea typeface="Cambria" panose="02040503050406030204" pitchFamily="18" charset="0"/>
              </a:rPr>
              <a:t> </a:t>
            </a:r>
            <a:r>
              <a:rPr lang="en-US" sz="1600" i="1" dirty="0" err="1">
                <a:solidFill>
                  <a:srgbClr val="002060"/>
                </a:solidFill>
                <a:latin typeface="Aaril"/>
                <a:ea typeface="Cambria" panose="02040503050406030204" pitchFamily="18" charset="0"/>
              </a:rPr>
              <a:t>liệu</a:t>
            </a:r>
            <a:r>
              <a:rPr lang="en-US" sz="1600" i="1" dirty="0">
                <a:solidFill>
                  <a:srgbClr val="002060"/>
                </a:solidFill>
                <a:latin typeface="Aaril"/>
                <a:ea typeface="Cambria" panose="02040503050406030204" pitchFamily="18" charset="0"/>
              </a:rPr>
              <a:t> </a:t>
            </a:r>
            <a:r>
              <a:rPr lang="en-US" sz="1600" i="1" dirty="0" err="1">
                <a:solidFill>
                  <a:srgbClr val="002060"/>
                </a:solidFill>
                <a:latin typeface="Aaril"/>
                <a:ea typeface="Cambria" panose="02040503050406030204" pitchFamily="18" charset="0"/>
              </a:rPr>
              <a:t>tập</a:t>
            </a:r>
            <a:r>
              <a:rPr lang="en-US" sz="1600" i="1" dirty="0">
                <a:solidFill>
                  <a:srgbClr val="002060"/>
                </a:solidFill>
                <a:latin typeface="Aaril"/>
                <a:ea typeface="Cambria" panose="02040503050406030204" pitchFamily="18" charset="0"/>
              </a:rPr>
              <a:t> </a:t>
            </a:r>
            <a:r>
              <a:rPr lang="en-US" sz="1600" i="1" dirty="0" err="1">
                <a:solidFill>
                  <a:srgbClr val="002060"/>
                </a:solidFill>
                <a:latin typeface="Aaril"/>
                <a:ea typeface="Cambria" panose="02040503050406030204" pitchFamily="18" charset="0"/>
              </a:rPr>
              <a:t>huấn</a:t>
            </a:r>
            <a:endParaRPr lang="en-US" sz="1600" i="1" dirty="0">
              <a:solidFill>
                <a:srgbClr val="002060"/>
              </a:solidFill>
              <a:latin typeface="Aaril"/>
              <a:ea typeface="Cambria" panose="02040503050406030204" pitchFamily="18" charset="0"/>
            </a:endParaRPr>
          </a:p>
          <a:p>
            <a:pPr marL="457178" indent="-457178">
              <a:spcBef>
                <a:spcPts val="400"/>
              </a:spcBef>
              <a:spcAft>
                <a:spcPts val="400"/>
              </a:spcAft>
              <a:buFont typeface="Arial" panose="020B0604020202020204" pitchFamily="34" charset="0"/>
              <a:buChar char="•"/>
            </a:pPr>
            <a:r>
              <a:rPr lang="en-US" sz="1600" i="1" dirty="0">
                <a:solidFill>
                  <a:srgbClr val="002060"/>
                </a:solidFill>
                <a:latin typeface="Aaril"/>
                <a:ea typeface="Cambria" panose="02040503050406030204" pitchFamily="18" charset="0"/>
              </a:rPr>
              <a:t>Video </a:t>
            </a:r>
            <a:r>
              <a:rPr lang="en-US" sz="1600" i="1" dirty="0" err="1">
                <a:solidFill>
                  <a:srgbClr val="002060"/>
                </a:solidFill>
                <a:latin typeface="Aaril"/>
                <a:ea typeface="Cambria" panose="02040503050406030204" pitchFamily="18" charset="0"/>
              </a:rPr>
              <a:t>giới</a:t>
            </a:r>
            <a:r>
              <a:rPr lang="en-US" sz="1600" i="1" dirty="0">
                <a:solidFill>
                  <a:srgbClr val="002060"/>
                </a:solidFill>
                <a:latin typeface="Aaril"/>
                <a:ea typeface="Cambria" panose="02040503050406030204" pitchFamily="18" charset="0"/>
              </a:rPr>
              <a:t> </a:t>
            </a:r>
            <a:r>
              <a:rPr lang="en-US" sz="1600" i="1" dirty="0" err="1">
                <a:solidFill>
                  <a:srgbClr val="002060"/>
                </a:solidFill>
                <a:latin typeface="Aaril"/>
                <a:ea typeface="Cambria" panose="02040503050406030204" pitchFamily="18" charset="0"/>
              </a:rPr>
              <a:t>thiệu</a:t>
            </a:r>
            <a:r>
              <a:rPr lang="en-US" sz="1600" i="1" dirty="0">
                <a:solidFill>
                  <a:srgbClr val="002060"/>
                </a:solidFill>
                <a:latin typeface="Aaril"/>
                <a:ea typeface="Cambria" panose="02040503050406030204" pitchFamily="18" charset="0"/>
              </a:rPr>
              <a:t> </a:t>
            </a:r>
            <a:r>
              <a:rPr lang="en-US" sz="1600" i="1" dirty="0" err="1">
                <a:solidFill>
                  <a:srgbClr val="002060"/>
                </a:solidFill>
                <a:latin typeface="Aaril"/>
                <a:ea typeface="Cambria" panose="02040503050406030204" pitchFamily="18" charset="0"/>
              </a:rPr>
              <a:t>bộ</a:t>
            </a:r>
            <a:r>
              <a:rPr lang="en-US" sz="1600" i="1" dirty="0">
                <a:solidFill>
                  <a:srgbClr val="002060"/>
                </a:solidFill>
                <a:latin typeface="Aaril"/>
                <a:ea typeface="Cambria" panose="02040503050406030204" pitchFamily="18" charset="0"/>
              </a:rPr>
              <a:t> </a:t>
            </a:r>
            <a:r>
              <a:rPr lang="en-US" sz="1600" i="1" dirty="0" err="1">
                <a:solidFill>
                  <a:srgbClr val="002060"/>
                </a:solidFill>
                <a:latin typeface="Aaril"/>
                <a:ea typeface="Cambria" panose="02040503050406030204" pitchFamily="18" charset="0"/>
              </a:rPr>
              <a:t>môn</a:t>
            </a:r>
            <a:endParaRPr lang="en-US" sz="1600" i="1" dirty="0">
              <a:solidFill>
                <a:srgbClr val="002060"/>
              </a:solidFill>
              <a:latin typeface="Aaril"/>
              <a:ea typeface="Cambria" panose="02040503050406030204" pitchFamily="18" charset="0"/>
            </a:endParaRPr>
          </a:p>
          <a:p>
            <a:pPr marL="457178" indent="-457178">
              <a:spcBef>
                <a:spcPts val="400"/>
              </a:spcBef>
              <a:spcAft>
                <a:spcPts val="400"/>
              </a:spcAft>
              <a:buFont typeface="Arial" panose="020B0604020202020204" pitchFamily="34" charset="0"/>
              <a:buChar char="•"/>
            </a:pPr>
            <a:r>
              <a:rPr lang="en-US" sz="1600" i="1" dirty="0">
                <a:solidFill>
                  <a:srgbClr val="002060"/>
                </a:solidFill>
                <a:latin typeface="Aaril"/>
                <a:ea typeface="Cambria" panose="02040503050406030204" pitchFamily="18" charset="0"/>
              </a:rPr>
              <a:t>Video </a:t>
            </a:r>
            <a:r>
              <a:rPr lang="en-US" sz="1600" i="1" dirty="0" err="1">
                <a:solidFill>
                  <a:srgbClr val="002060"/>
                </a:solidFill>
                <a:latin typeface="Aaril"/>
                <a:ea typeface="Cambria" panose="02040503050406030204" pitchFamily="18" charset="0"/>
              </a:rPr>
              <a:t>minh</a:t>
            </a:r>
            <a:r>
              <a:rPr lang="en-US" sz="1600" i="1" dirty="0">
                <a:solidFill>
                  <a:srgbClr val="002060"/>
                </a:solidFill>
                <a:latin typeface="Aaril"/>
                <a:ea typeface="Cambria" panose="02040503050406030204" pitchFamily="18" charset="0"/>
              </a:rPr>
              <a:t> </a:t>
            </a:r>
            <a:r>
              <a:rPr lang="en-US" sz="1600" i="1" dirty="0" err="1">
                <a:solidFill>
                  <a:srgbClr val="002060"/>
                </a:solidFill>
                <a:latin typeface="Aaril"/>
                <a:ea typeface="Cambria" panose="02040503050406030204" pitchFamily="18" charset="0"/>
              </a:rPr>
              <a:t>hoạ</a:t>
            </a:r>
            <a:r>
              <a:rPr lang="en-US" sz="1600" i="1" dirty="0">
                <a:solidFill>
                  <a:srgbClr val="002060"/>
                </a:solidFill>
                <a:latin typeface="Aaril"/>
                <a:ea typeface="Cambria" panose="02040503050406030204" pitchFamily="18" charset="0"/>
              </a:rPr>
              <a:t> </a:t>
            </a:r>
            <a:r>
              <a:rPr lang="en-US" sz="1600" i="1" dirty="0" err="1">
                <a:solidFill>
                  <a:srgbClr val="002060"/>
                </a:solidFill>
                <a:latin typeface="Aaril"/>
                <a:ea typeface="Cambria" panose="02040503050406030204" pitchFamily="18" charset="0"/>
              </a:rPr>
              <a:t>tiết</a:t>
            </a:r>
            <a:r>
              <a:rPr lang="en-US" sz="1600" i="1" dirty="0">
                <a:solidFill>
                  <a:srgbClr val="002060"/>
                </a:solidFill>
                <a:latin typeface="Aaril"/>
                <a:ea typeface="Cambria" panose="02040503050406030204" pitchFamily="18" charset="0"/>
              </a:rPr>
              <a:t> </a:t>
            </a:r>
            <a:r>
              <a:rPr lang="en-US" sz="1600" i="1" dirty="0" err="1">
                <a:solidFill>
                  <a:srgbClr val="002060"/>
                </a:solidFill>
                <a:latin typeface="Aaril"/>
                <a:ea typeface="Cambria" panose="02040503050406030204" pitchFamily="18" charset="0"/>
              </a:rPr>
              <a:t>dạy</a:t>
            </a:r>
            <a:r>
              <a:rPr lang="en-US" sz="1600" i="1" dirty="0">
                <a:solidFill>
                  <a:srgbClr val="002060"/>
                </a:solidFill>
                <a:latin typeface="Aaril"/>
                <a:ea typeface="Cambria" panose="02040503050406030204" pitchFamily="18" charset="0"/>
              </a:rPr>
              <a:t> </a:t>
            </a:r>
            <a:r>
              <a:rPr lang="en-US" sz="1600" i="1" dirty="0" err="1">
                <a:solidFill>
                  <a:srgbClr val="002060"/>
                </a:solidFill>
                <a:latin typeface="Aaril"/>
                <a:ea typeface="Cambria" panose="02040503050406030204" pitchFamily="18" charset="0"/>
              </a:rPr>
              <a:t>tham</a:t>
            </a:r>
            <a:r>
              <a:rPr lang="en-US" sz="1600" i="1" dirty="0">
                <a:solidFill>
                  <a:srgbClr val="002060"/>
                </a:solidFill>
                <a:latin typeface="Aaril"/>
                <a:ea typeface="Cambria" panose="02040503050406030204" pitchFamily="18" charset="0"/>
              </a:rPr>
              <a:t> </a:t>
            </a:r>
            <a:r>
              <a:rPr lang="en-US" sz="1600" i="1" dirty="0" err="1">
                <a:solidFill>
                  <a:srgbClr val="002060"/>
                </a:solidFill>
                <a:latin typeface="Aaril"/>
                <a:ea typeface="Cambria" panose="02040503050406030204" pitchFamily="18" charset="0"/>
              </a:rPr>
              <a:t>khảo</a:t>
            </a:r>
            <a:endParaRPr lang="en-US" sz="1600" i="1" dirty="0">
              <a:solidFill>
                <a:srgbClr val="002060"/>
              </a:solidFill>
              <a:latin typeface="Aaril"/>
              <a:ea typeface="Cambria" panose="02040503050406030204" pitchFamily="18" charset="0"/>
            </a:endParaRPr>
          </a:p>
        </p:txBody>
      </p:sp>
      <p:sp>
        <p:nvSpPr>
          <p:cNvPr id="6" name="Title 4">
            <a:extLst>
              <a:ext uri="{FF2B5EF4-FFF2-40B4-BE49-F238E27FC236}">
                <a16:creationId xmlns:a16="http://schemas.microsoft.com/office/drawing/2014/main" id="{705C2B86-C234-4A39-A063-19F3BCDD22E6}"/>
              </a:ext>
            </a:extLst>
          </p:cNvPr>
          <p:cNvSpPr txBox="1">
            <a:spLocks/>
          </p:cNvSpPr>
          <p:nvPr/>
        </p:nvSpPr>
        <p:spPr>
          <a:xfrm>
            <a:off x="1031004" y="4511084"/>
            <a:ext cx="1932551" cy="75641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cap="all" baseline="0">
                <a:solidFill>
                  <a:schemeClr val="accent1">
                    <a:lumMod val="75000"/>
                  </a:schemeClr>
                </a:solidFill>
                <a:effectLst>
                  <a:outerShdw blurRad="38100" dist="38100" dir="2700000" algn="tl">
                    <a:srgbClr val="000000">
                      <a:alpha val="43137"/>
                    </a:srgbClr>
                  </a:outerShdw>
                </a:effectLst>
                <a:latin typeface="Myriad Pro" panose="020B0503030403020204" pitchFamily="34" charset="0"/>
                <a:ea typeface="+mj-ea"/>
                <a:cs typeface="+mj-cs"/>
              </a:defRPr>
            </a:lvl1pPr>
          </a:lstStyle>
          <a:p>
            <a:r>
              <a:rPr lang="en-US" sz="2000" dirty="0">
                <a:latin typeface="Aaril"/>
              </a:rPr>
              <a:t>GÓC HỖ TRỢ</a:t>
            </a:r>
          </a:p>
        </p:txBody>
      </p:sp>
      <p:sp>
        <p:nvSpPr>
          <p:cNvPr id="7" name="TextBox 6">
            <a:extLst>
              <a:ext uri="{FF2B5EF4-FFF2-40B4-BE49-F238E27FC236}">
                <a16:creationId xmlns:a16="http://schemas.microsoft.com/office/drawing/2014/main" id="{D2CA7F23-0C8F-48F6-B868-7AB5BA607E0D}"/>
              </a:ext>
            </a:extLst>
          </p:cNvPr>
          <p:cNvSpPr txBox="1"/>
          <p:nvPr/>
        </p:nvSpPr>
        <p:spPr>
          <a:xfrm>
            <a:off x="2503943" y="4995611"/>
            <a:ext cx="8747768" cy="1313176"/>
          </a:xfrm>
          <a:prstGeom prst="rect">
            <a:avLst/>
          </a:prstGeom>
          <a:noFill/>
        </p:spPr>
        <p:txBody>
          <a:bodyPr wrap="square" lIns="121917" tIns="60958" rIns="121917" bIns="60958" rtlCol="0">
            <a:spAutoFit/>
          </a:bodyPr>
          <a:lstStyle/>
          <a:p>
            <a:pPr marL="457178" indent="-457178">
              <a:spcBef>
                <a:spcPts val="400"/>
              </a:spcBef>
              <a:spcAft>
                <a:spcPts val="400"/>
              </a:spcAft>
              <a:buFont typeface="Courier New" panose="02070309020205020404" pitchFamily="49" charset="0"/>
              <a:buChar char="o"/>
            </a:pPr>
            <a:r>
              <a:rPr lang="en-US" sz="1600" b="1" i="1" dirty="0" err="1">
                <a:solidFill>
                  <a:srgbClr val="002060"/>
                </a:solidFill>
                <a:latin typeface="Aaril"/>
                <a:ea typeface="Cambria" panose="02040503050406030204" pitchFamily="18" charset="0"/>
              </a:rPr>
              <a:t>Ghi</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nhận</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các</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góp</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ý</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của</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bạn</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đọc</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giải</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đáp</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và</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hỗ</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trợ</a:t>
            </a:r>
            <a:r>
              <a:rPr lang="en-US" sz="1600" b="1" i="1" dirty="0">
                <a:solidFill>
                  <a:srgbClr val="002060"/>
                </a:solidFill>
                <a:latin typeface="Aaril"/>
                <a:ea typeface="Cambria" panose="02040503050406030204" pitchFamily="18" charset="0"/>
              </a:rPr>
              <a:t>.</a:t>
            </a:r>
          </a:p>
          <a:p>
            <a:pPr marL="457178" indent="-457178">
              <a:spcBef>
                <a:spcPts val="400"/>
              </a:spcBef>
              <a:spcAft>
                <a:spcPts val="400"/>
              </a:spcAft>
              <a:buFont typeface="Courier New" panose="02070309020205020404" pitchFamily="49" charset="0"/>
              <a:buChar char="o"/>
            </a:pPr>
            <a:r>
              <a:rPr lang="en-US" sz="1600" b="1" i="1" dirty="0" err="1">
                <a:solidFill>
                  <a:srgbClr val="002060"/>
                </a:solidFill>
                <a:latin typeface="Aaril"/>
                <a:ea typeface="Cambria" panose="02040503050406030204" pitchFamily="18" charset="0"/>
              </a:rPr>
              <a:t>Kết</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nối</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tập</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huấn</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giữa</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giáo</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viên</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với</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tác</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giả</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chủ</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biên</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tổng</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chủ</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biên</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của</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môn</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học</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trong</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triển</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khai</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dạy</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học</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ở</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thực</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tế</a:t>
            </a:r>
            <a:r>
              <a:rPr lang="en-US" sz="1600" b="1" i="1" dirty="0">
                <a:solidFill>
                  <a:srgbClr val="002060"/>
                </a:solidFill>
                <a:latin typeface="Aaril"/>
                <a:ea typeface="Cambria" panose="02040503050406030204" pitchFamily="18" charset="0"/>
              </a:rPr>
              <a:t>.</a:t>
            </a:r>
          </a:p>
          <a:p>
            <a:pPr marL="457178" indent="-457178">
              <a:spcBef>
                <a:spcPts val="400"/>
              </a:spcBef>
              <a:spcAft>
                <a:spcPts val="400"/>
              </a:spcAft>
              <a:buFont typeface="Courier New" panose="02070309020205020404" pitchFamily="49" charset="0"/>
              <a:buChar char="o"/>
            </a:pPr>
            <a:r>
              <a:rPr lang="en-US" sz="1600" b="1" i="1" dirty="0" err="1">
                <a:solidFill>
                  <a:srgbClr val="002060"/>
                </a:solidFill>
                <a:latin typeface="Aaril"/>
                <a:ea typeface="Cambria" panose="02040503050406030204" pitchFamily="18" charset="0"/>
              </a:rPr>
              <a:t>Hỗ</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trợ</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phát</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hành</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và</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công</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tác</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thư</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viện</a:t>
            </a:r>
            <a:r>
              <a:rPr lang="en-US" sz="1600" b="1" i="1" dirty="0">
                <a:solidFill>
                  <a:srgbClr val="002060"/>
                </a:solidFill>
                <a:latin typeface="Aaril"/>
                <a:ea typeface="Cambria" panose="02040503050406030204" pitchFamily="18" charset="0"/>
              </a:rPr>
              <a:t>.</a:t>
            </a:r>
          </a:p>
        </p:txBody>
      </p:sp>
      <p:pic>
        <p:nvPicPr>
          <p:cNvPr id="8" name="Picture 2" descr="Kết quả hình ảnh cho support">
            <a:extLst>
              <a:ext uri="{FF2B5EF4-FFF2-40B4-BE49-F238E27FC236}">
                <a16:creationId xmlns:a16="http://schemas.microsoft.com/office/drawing/2014/main" id="{059C503C-E25B-4466-B676-759B2EBFA10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294516" y="5173362"/>
            <a:ext cx="1065057" cy="86354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Diagram 8">
            <a:extLst>
              <a:ext uri="{FF2B5EF4-FFF2-40B4-BE49-F238E27FC236}">
                <a16:creationId xmlns:a16="http://schemas.microsoft.com/office/drawing/2014/main" id="{9A2A673F-D1F2-4767-817E-8AFA53106339}"/>
              </a:ext>
            </a:extLst>
          </p:cNvPr>
          <p:cNvGraphicFramePr/>
          <p:nvPr>
            <p:extLst>
              <p:ext uri="{D42A27DB-BD31-4B8C-83A1-F6EECF244321}">
                <p14:modId xmlns:p14="http://schemas.microsoft.com/office/powerpoint/2010/main" val="2486431812"/>
              </p:ext>
            </p:extLst>
          </p:nvPr>
        </p:nvGraphicFramePr>
        <p:xfrm>
          <a:off x="4185830" y="1342768"/>
          <a:ext cx="6211782" cy="32158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 name="Picture 5" descr="C:\Users\DHNV1\Desktop\LogoChanTroi.jpg">
            <a:extLst>
              <a:ext uri="{FF2B5EF4-FFF2-40B4-BE49-F238E27FC236}">
                <a16:creationId xmlns:a16="http://schemas.microsoft.com/office/drawing/2014/main" id="{0B25B29C-ECE7-F04E-ABE4-33D78F7C2BF4}"/>
              </a:ext>
            </a:extLst>
          </p:cNvPr>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a:stretch/>
        </p:blipFill>
        <p:spPr bwMode="auto">
          <a:xfrm>
            <a:off x="10366913" y="183151"/>
            <a:ext cx="1549784" cy="1498397"/>
          </a:xfrm>
          <a:prstGeom prst="rect">
            <a:avLst/>
          </a:prstGeom>
          <a:noFill/>
        </p:spPr>
      </p:pic>
    </p:spTree>
    <p:extLst>
      <p:ext uri="{BB962C8B-B14F-4D97-AF65-F5344CB8AC3E}">
        <p14:creationId xmlns:p14="http://schemas.microsoft.com/office/powerpoint/2010/main" val="1877737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478286C-2EF7-4E0D-9EC6-D9A3CA8ED95C}"/>
              </a:ext>
            </a:extLst>
          </p:cNvPr>
          <p:cNvSpPr>
            <a:spLocks noGrp="1"/>
          </p:cNvSpPr>
          <p:nvPr>
            <p:ph type="sldNum" sz="quarter" idx="12"/>
          </p:nvPr>
        </p:nvSpPr>
        <p:spPr/>
        <p:txBody>
          <a:bodyPr/>
          <a:lstStyle/>
          <a:p>
            <a:fld id="{74A3404E-108D-4C83-932E-0A353F71BD4D}" type="slidenum">
              <a:rPr lang="en-US" smtClean="0"/>
              <a:t>37</a:t>
            </a:fld>
            <a:endParaRPr lang="en-US"/>
          </a:p>
        </p:txBody>
      </p:sp>
      <p:graphicFrame>
        <p:nvGraphicFramePr>
          <p:cNvPr id="3" name="Diagram 2">
            <a:extLst>
              <a:ext uri="{FF2B5EF4-FFF2-40B4-BE49-F238E27FC236}">
                <a16:creationId xmlns:a16="http://schemas.microsoft.com/office/drawing/2014/main" id="{6303C39B-E45C-4CD3-AC40-E38929EF70F4}"/>
              </a:ext>
            </a:extLst>
          </p:cNvPr>
          <p:cNvGraphicFramePr/>
          <p:nvPr>
            <p:extLst>
              <p:ext uri="{D42A27DB-BD31-4B8C-83A1-F6EECF244321}">
                <p14:modId xmlns:p14="http://schemas.microsoft.com/office/powerpoint/2010/main" val="1880914672"/>
              </p:ext>
            </p:extLst>
          </p:nvPr>
        </p:nvGraphicFramePr>
        <p:xfrm>
          <a:off x="1791697" y="1878227"/>
          <a:ext cx="7766021" cy="44781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Picture 5" descr="C:\Users\DHNV1\Desktop\LogoChanTroi.jpg">
            <a:extLst>
              <a:ext uri="{FF2B5EF4-FFF2-40B4-BE49-F238E27FC236}">
                <a16:creationId xmlns:a16="http://schemas.microsoft.com/office/drawing/2014/main" id="{66D54FF0-D940-B844-9BC6-CEDA63FDB9E3}"/>
              </a:ext>
            </a:extLst>
          </p:cNvPr>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10383969" y="352334"/>
            <a:ext cx="1461010" cy="1412567"/>
          </a:xfrm>
          <a:prstGeom prst="rect">
            <a:avLst/>
          </a:prstGeom>
          <a:noFill/>
        </p:spPr>
      </p:pic>
      <p:sp>
        <p:nvSpPr>
          <p:cNvPr id="5" name="TextBox 4">
            <a:extLst>
              <a:ext uri="{FF2B5EF4-FFF2-40B4-BE49-F238E27FC236}">
                <a16:creationId xmlns:a16="http://schemas.microsoft.com/office/drawing/2014/main" id="{9E4338D7-4FF7-2C73-E642-810C33B6456C}"/>
              </a:ext>
            </a:extLst>
          </p:cNvPr>
          <p:cNvSpPr txBox="1"/>
          <p:nvPr/>
        </p:nvSpPr>
        <p:spPr>
          <a:xfrm>
            <a:off x="586887" y="1058618"/>
            <a:ext cx="6097464" cy="1030410"/>
          </a:xfrm>
          <a:prstGeom prst="rect">
            <a:avLst/>
          </a:prstGeom>
          <a:noFill/>
        </p:spPr>
        <p:txBody>
          <a:bodyPr wrap="square">
            <a:spAutoFit/>
          </a:bodyPr>
          <a:lstStyle/>
          <a:p>
            <a:pPr>
              <a:lnSpc>
                <a:spcPct val="150000"/>
              </a:lnSpc>
            </a:pPr>
            <a:r>
              <a:rPr lang="vi-VN" b="1" dirty="0">
                <a:solidFill>
                  <a:srgbClr val="002060"/>
                </a:solidFill>
                <a:latin typeface="Arial" panose="020B0604020202020204" pitchFamily="34" charset="0"/>
                <a:cs typeface="Arial" panose="020B0604020202020204" pitchFamily="34" charset="0"/>
              </a:rPr>
              <a:t>2</a:t>
            </a:r>
            <a:r>
              <a:rPr lang="en-US" b="1" dirty="0">
                <a:solidFill>
                  <a:srgbClr val="002060"/>
                </a:solidFill>
                <a:latin typeface="Arial" panose="020B0604020202020204" pitchFamily="34" charset="0"/>
                <a:cs typeface="Arial" panose="020B0604020202020204" pitchFamily="34" charset="0"/>
              </a:rPr>
              <a:t>.3. </a:t>
            </a:r>
            <a:r>
              <a:rPr lang="en-US" b="1" dirty="0" err="1">
                <a:solidFill>
                  <a:srgbClr val="002060"/>
                </a:solidFill>
                <a:latin typeface="Arial" panose="020B0604020202020204" pitchFamily="34" charset="0"/>
                <a:cs typeface="Arial" panose="020B0604020202020204" pitchFamily="34" charset="0"/>
              </a:rPr>
              <a:t>Những</a:t>
            </a:r>
            <a:r>
              <a:rPr lang="en-US" b="1" dirty="0">
                <a:solidFill>
                  <a:srgbClr val="002060"/>
                </a:solidFill>
                <a:latin typeface="Arial" panose="020B0604020202020204" pitchFamily="34" charset="0"/>
                <a:cs typeface="Arial" panose="020B0604020202020204" pitchFamily="34" charset="0"/>
              </a:rPr>
              <a:t> </a:t>
            </a:r>
            <a:r>
              <a:rPr lang="en-US" b="1" dirty="0" err="1">
                <a:solidFill>
                  <a:srgbClr val="002060"/>
                </a:solidFill>
                <a:latin typeface="Arial" panose="020B0604020202020204" pitchFamily="34" charset="0"/>
                <a:cs typeface="Arial" panose="020B0604020202020204" pitchFamily="34" charset="0"/>
              </a:rPr>
              <a:t>ưu</a:t>
            </a:r>
            <a:r>
              <a:rPr lang="en-US" b="1" dirty="0">
                <a:solidFill>
                  <a:srgbClr val="002060"/>
                </a:solidFill>
                <a:latin typeface="Arial" panose="020B0604020202020204" pitchFamily="34" charset="0"/>
                <a:cs typeface="Arial" panose="020B0604020202020204" pitchFamily="34" charset="0"/>
              </a:rPr>
              <a:t> </a:t>
            </a:r>
            <a:r>
              <a:rPr lang="en-US" b="1" dirty="0" err="1">
                <a:solidFill>
                  <a:srgbClr val="002060"/>
                </a:solidFill>
                <a:latin typeface="Arial" panose="020B0604020202020204" pitchFamily="34" charset="0"/>
                <a:cs typeface="Arial" panose="020B0604020202020204" pitchFamily="34" charset="0"/>
              </a:rPr>
              <a:t>thế</a:t>
            </a:r>
            <a:r>
              <a:rPr lang="en-US" b="1" dirty="0">
                <a:solidFill>
                  <a:srgbClr val="002060"/>
                </a:solidFill>
                <a:latin typeface="Arial" panose="020B0604020202020204" pitchFamily="34" charset="0"/>
                <a:cs typeface="Arial" panose="020B0604020202020204" pitchFamily="34" charset="0"/>
              </a:rPr>
              <a:t> </a:t>
            </a:r>
            <a:r>
              <a:rPr lang="en-US" b="1" dirty="0" err="1">
                <a:solidFill>
                  <a:srgbClr val="002060"/>
                </a:solidFill>
                <a:latin typeface="Arial" panose="020B0604020202020204" pitchFamily="34" charset="0"/>
                <a:cs typeface="Arial" panose="020B0604020202020204" pitchFamily="34" charset="0"/>
              </a:rPr>
              <a:t>của</a:t>
            </a:r>
            <a:r>
              <a:rPr lang="en-US" b="1" dirty="0">
                <a:solidFill>
                  <a:srgbClr val="002060"/>
                </a:solidFill>
                <a:latin typeface="Arial" panose="020B0604020202020204" pitchFamily="34" charset="0"/>
                <a:cs typeface="Arial" panose="020B0604020202020204" pitchFamily="34" charset="0"/>
              </a:rPr>
              <a:t> </a:t>
            </a:r>
            <a:r>
              <a:rPr lang="vi-VN" b="1" dirty="0">
                <a:ln/>
                <a:solidFill>
                  <a:srgbClr val="002060"/>
                </a:solidFill>
                <a:cs typeface="Arial" panose="020B0604020202020204" pitchFamily="34" charset="0"/>
              </a:rPr>
              <a:t>SGK</a:t>
            </a:r>
            <a:r>
              <a:rPr lang="en-US" b="1" dirty="0">
                <a:solidFill>
                  <a:srgbClr val="002060"/>
                </a:solidFill>
                <a:latin typeface="Arial" panose="020B0604020202020204" pitchFamily="34" charset="0"/>
                <a:cs typeface="Arial" panose="020B0604020202020204" pitchFamily="34" charset="0"/>
              </a:rPr>
              <a:t> </a:t>
            </a:r>
            <a:r>
              <a:rPr lang="en-US" b="1" dirty="0" err="1">
                <a:solidFill>
                  <a:srgbClr val="002060"/>
                </a:solidFill>
                <a:latin typeface="Arial" panose="020B0604020202020204" pitchFamily="34" charset="0"/>
                <a:cs typeface="Arial" panose="020B0604020202020204" pitchFamily="34" charset="0"/>
              </a:rPr>
              <a:t>mĩ</a:t>
            </a:r>
            <a:r>
              <a:rPr lang="en-US" b="1" dirty="0">
                <a:solidFill>
                  <a:srgbClr val="002060"/>
                </a:solidFill>
                <a:latin typeface="Arial" panose="020B0604020202020204" pitchFamily="34" charset="0"/>
                <a:cs typeface="Arial" panose="020B0604020202020204" pitchFamily="34" charset="0"/>
              </a:rPr>
              <a:t> </a:t>
            </a:r>
            <a:r>
              <a:rPr lang="en-US" b="1" dirty="0" err="1">
                <a:solidFill>
                  <a:srgbClr val="002060"/>
                </a:solidFill>
                <a:latin typeface="Arial" panose="020B0604020202020204" pitchFamily="34" charset="0"/>
                <a:cs typeface="Arial" panose="020B0604020202020204" pitchFamily="34" charset="0"/>
              </a:rPr>
              <a:t>thuật</a:t>
            </a:r>
            <a:r>
              <a:rPr lang="en-US" b="1" dirty="0">
                <a:solidFill>
                  <a:srgbClr val="002060"/>
                </a:solidFill>
                <a:latin typeface="Arial" panose="020B0604020202020204" pitchFamily="34" charset="0"/>
                <a:cs typeface="Arial" panose="020B0604020202020204" pitchFamily="34" charset="0"/>
              </a:rPr>
              <a:t> 8</a:t>
            </a:r>
            <a:r>
              <a:rPr lang="en-US" sz="2000" b="1" dirty="0">
                <a:ln/>
                <a:solidFill>
                  <a:srgbClr val="002060"/>
                </a:solidFill>
                <a:latin typeface="Aaril"/>
                <a:cs typeface="Arial" panose="020B0604020202020204" pitchFamily="34" charset="0"/>
              </a:rPr>
              <a:t>- </a:t>
            </a:r>
            <a:r>
              <a:rPr lang="vi-VN" sz="2000" b="1" dirty="0">
                <a:ln/>
                <a:solidFill>
                  <a:srgbClr val="002060"/>
                </a:solidFill>
                <a:cs typeface="Arial" panose="020B0604020202020204" pitchFamily="34" charset="0"/>
              </a:rPr>
              <a:t>CTST </a:t>
            </a:r>
            <a:r>
              <a:rPr lang="en-US" sz="2000" b="1" dirty="0">
                <a:ln/>
                <a:solidFill>
                  <a:srgbClr val="002060"/>
                </a:solidFill>
                <a:latin typeface="Aaril"/>
                <a:cs typeface="Arial" panose="020B0604020202020204" pitchFamily="34" charset="0"/>
              </a:rPr>
              <a:t>- </a:t>
            </a:r>
            <a:r>
              <a:rPr lang="en-US" sz="2000" b="1" dirty="0" err="1">
                <a:ln/>
                <a:solidFill>
                  <a:srgbClr val="002060"/>
                </a:solidFill>
                <a:latin typeface="Aaril"/>
                <a:cs typeface="Arial" panose="020B0604020202020204" pitchFamily="34" charset="0"/>
              </a:rPr>
              <a:t>Bản</a:t>
            </a:r>
            <a:r>
              <a:rPr lang="en-US" sz="2000" b="1" dirty="0">
                <a:ln/>
                <a:solidFill>
                  <a:srgbClr val="002060"/>
                </a:solidFill>
                <a:latin typeface="Aaril"/>
                <a:cs typeface="Arial" panose="020B0604020202020204" pitchFamily="34" charset="0"/>
              </a:rPr>
              <a:t> 1</a:t>
            </a:r>
            <a:endParaRPr lang="en-US" b="1" dirty="0">
              <a:ln/>
              <a:solidFill>
                <a:srgbClr val="002060"/>
              </a:solidFill>
              <a:latin typeface="Aaril"/>
              <a:cs typeface="Arial" panose="020B0604020202020204" pitchFamily="34" charset="0"/>
            </a:endParaRPr>
          </a:p>
          <a:p>
            <a:pPr>
              <a:lnSpc>
                <a:spcPct val="200000"/>
              </a:lnSpc>
            </a:pPr>
            <a:endParaRPr lang="en-US" dirty="0">
              <a:ln/>
              <a:cs typeface="Arial" panose="020B0604020202020204" pitchFamily="34" charset="0"/>
            </a:endParaRPr>
          </a:p>
        </p:txBody>
      </p:sp>
    </p:spTree>
    <p:extLst>
      <p:ext uri="{BB962C8B-B14F-4D97-AF65-F5344CB8AC3E}">
        <p14:creationId xmlns:p14="http://schemas.microsoft.com/office/powerpoint/2010/main" val="3028656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Slide Number Placeholder 3">
            <a:extLst>
              <a:ext uri="{FF2B5EF4-FFF2-40B4-BE49-F238E27FC236}">
                <a16:creationId xmlns:a16="http://schemas.microsoft.com/office/drawing/2014/main" id="{C9F33E30-906F-46C9-903B-178E58449195}"/>
              </a:ext>
            </a:extLst>
          </p:cNvPr>
          <p:cNvSpPr>
            <a:spLocks noGrp="1"/>
          </p:cNvSpPr>
          <p:nvPr>
            <p:ph type="sldNum" sz="quarter" idx="12"/>
          </p:nvPr>
        </p:nvSpPr>
        <p:spPr>
          <a:xfrm>
            <a:off x="8610600" y="6356350"/>
            <a:ext cx="2743200" cy="365125"/>
          </a:xfrm>
        </p:spPr>
        <p:txBody>
          <a:bodyPr/>
          <a:lstStyle/>
          <a:p>
            <a:fld id="{0FF54DE5-C571-48E8-A5BC-B369434E2F44}" type="slidenum">
              <a:rPr lang="en-US" smtClean="0">
                <a:solidFill>
                  <a:srgbClr val="514843">
                    <a:lumMod val="75000"/>
                  </a:srgbClr>
                </a:solidFill>
              </a:rPr>
              <a:pPr/>
              <a:t>38</a:t>
            </a:fld>
            <a:endParaRPr lang="en-US">
              <a:solidFill>
                <a:srgbClr val="514843">
                  <a:lumMod val="75000"/>
                </a:srgbClr>
              </a:solidFill>
            </a:endParaRPr>
          </a:p>
        </p:txBody>
      </p:sp>
      <p:grpSp>
        <p:nvGrpSpPr>
          <p:cNvPr id="25" name="Group 24">
            <a:extLst>
              <a:ext uri="{FF2B5EF4-FFF2-40B4-BE49-F238E27FC236}">
                <a16:creationId xmlns:a16="http://schemas.microsoft.com/office/drawing/2014/main" id="{40E7C6A9-6C5A-4232-8997-646193180532}"/>
              </a:ext>
            </a:extLst>
          </p:cNvPr>
          <p:cNvGrpSpPr/>
          <p:nvPr/>
        </p:nvGrpSpPr>
        <p:grpSpPr>
          <a:xfrm>
            <a:off x="669840" y="1588646"/>
            <a:ext cx="10671628" cy="1138801"/>
            <a:chOff x="3131851" y="1567224"/>
            <a:chExt cx="6058545" cy="878291"/>
          </a:xfrm>
          <a:solidFill>
            <a:schemeClr val="accent5">
              <a:lumMod val="60000"/>
              <a:lumOff val="40000"/>
            </a:schemeClr>
          </a:solidFill>
        </p:grpSpPr>
        <p:sp>
          <p:nvSpPr>
            <p:cNvPr id="26" name="Rounded Rectangle 4">
              <a:extLst>
                <a:ext uri="{FF2B5EF4-FFF2-40B4-BE49-F238E27FC236}">
                  <a16:creationId xmlns:a16="http://schemas.microsoft.com/office/drawing/2014/main" id="{9DCC9C1D-7174-4E9C-B70C-D2D917C6D67F}"/>
                </a:ext>
              </a:extLst>
            </p:cNvPr>
            <p:cNvSpPr/>
            <p:nvPr/>
          </p:nvSpPr>
          <p:spPr>
            <a:xfrm>
              <a:off x="3131851" y="1567224"/>
              <a:ext cx="6058545" cy="878291"/>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93" rtl="0" eaLnBrk="1" latinLnBrk="0" hangingPunct="1">
                <a:defRPr sz="1800" kern="1200">
                  <a:solidFill>
                    <a:schemeClr val="lt1"/>
                  </a:solidFill>
                  <a:latin typeface="+mn-lt"/>
                  <a:ea typeface="+mn-ea"/>
                  <a:cs typeface="+mn-cs"/>
                </a:defRPr>
              </a:lvl1pPr>
              <a:lvl2pPr marL="457196" algn="l" defTabSz="914393" rtl="0" eaLnBrk="1" latinLnBrk="0" hangingPunct="1">
                <a:defRPr sz="1800" kern="1200">
                  <a:solidFill>
                    <a:schemeClr val="lt1"/>
                  </a:solidFill>
                  <a:latin typeface="+mn-lt"/>
                  <a:ea typeface="+mn-ea"/>
                  <a:cs typeface="+mn-cs"/>
                </a:defRPr>
              </a:lvl2pPr>
              <a:lvl3pPr marL="914393" algn="l" defTabSz="914393" rtl="0" eaLnBrk="1" latinLnBrk="0" hangingPunct="1">
                <a:defRPr sz="1800" kern="1200">
                  <a:solidFill>
                    <a:schemeClr val="lt1"/>
                  </a:solidFill>
                  <a:latin typeface="+mn-lt"/>
                  <a:ea typeface="+mn-ea"/>
                  <a:cs typeface="+mn-cs"/>
                </a:defRPr>
              </a:lvl3pPr>
              <a:lvl4pPr marL="1371589" algn="l" defTabSz="914393" rtl="0" eaLnBrk="1" latinLnBrk="0" hangingPunct="1">
                <a:defRPr sz="1800" kern="1200">
                  <a:solidFill>
                    <a:schemeClr val="lt1"/>
                  </a:solidFill>
                  <a:latin typeface="+mn-lt"/>
                  <a:ea typeface="+mn-ea"/>
                  <a:cs typeface="+mn-cs"/>
                </a:defRPr>
              </a:lvl4pPr>
              <a:lvl5pPr marL="1828785" algn="l" defTabSz="914393" rtl="0" eaLnBrk="1" latinLnBrk="0" hangingPunct="1">
                <a:defRPr sz="1800" kern="1200">
                  <a:solidFill>
                    <a:schemeClr val="lt1"/>
                  </a:solidFill>
                  <a:latin typeface="+mn-lt"/>
                  <a:ea typeface="+mn-ea"/>
                  <a:cs typeface="+mn-cs"/>
                </a:defRPr>
              </a:lvl5pPr>
              <a:lvl6pPr marL="2285982" algn="l" defTabSz="914393" rtl="0" eaLnBrk="1" latinLnBrk="0" hangingPunct="1">
                <a:defRPr sz="1800" kern="1200">
                  <a:solidFill>
                    <a:schemeClr val="lt1"/>
                  </a:solidFill>
                  <a:latin typeface="+mn-lt"/>
                  <a:ea typeface="+mn-ea"/>
                  <a:cs typeface="+mn-cs"/>
                </a:defRPr>
              </a:lvl6pPr>
              <a:lvl7pPr marL="2743178" algn="l" defTabSz="914393" rtl="0" eaLnBrk="1" latinLnBrk="0" hangingPunct="1">
                <a:defRPr sz="1800" kern="1200">
                  <a:solidFill>
                    <a:schemeClr val="lt1"/>
                  </a:solidFill>
                  <a:latin typeface="+mn-lt"/>
                  <a:ea typeface="+mn-ea"/>
                  <a:cs typeface="+mn-cs"/>
                </a:defRPr>
              </a:lvl7pPr>
              <a:lvl8pPr marL="3200374" algn="l" defTabSz="914393" rtl="0" eaLnBrk="1" latinLnBrk="0" hangingPunct="1">
                <a:defRPr sz="1800" kern="1200">
                  <a:solidFill>
                    <a:schemeClr val="lt1"/>
                  </a:solidFill>
                  <a:latin typeface="+mn-lt"/>
                  <a:ea typeface="+mn-ea"/>
                  <a:cs typeface="+mn-cs"/>
                </a:defRPr>
              </a:lvl8pPr>
              <a:lvl9pPr marL="3657571" algn="l" defTabSz="914393" rtl="0" eaLnBrk="1" latinLnBrk="0" hangingPunct="1">
                <a:defRPr sz="1800" kern="1200">
                  <a:solidFill>
                    <a:schemeClr val="lt1"/>
                  </a:solidFill>
                  <a:latin typeface="+mn-lt"/>
                  <a:ea typeface="+mn-ea"/>
                  <a:cs typeface="+mn-cs"/>
                </a:defRPr>
              </a:lvl9pPr>
            </a:lstStyle>
            <a:p>
              <a:pPr algn="ctr"/>
              <a:endParaRPr lang="en-US" sz="1400" dirty="0"/>
            </a:p>
          </p:txBody>
        </p:sp>
        <p:sp>
          <p:nvSpPr>
            <p:cNvPr id="27" name="Oval 26">
              <a:extLst>
                <a:ext uri="{FF2B5EF4-FFF2-40B4-BE49-F238E27FC236}">
                  <a16:creationId xmlns:a16="http://schemas.microsoft.com/office/drawing/2014/main" id="{EF724021-4B3A-46A4-81D2-0E19174986FE}"/>
                </a:ext>
              </a:extLst>
            </p:cNvPr>
            <p:cNvSpPr/>
            <p:nvPr/>
          </p:nvSpPr>
          <p:spPr>
            <a:xfrm>
              <a:off x="3227104" y="1651178"/>
              <a:ext cx="710383" cy="71038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93" rtl="0" eaLnBrk="1" latinLnBrk="0" hangingPunct="1">
                <a:defRPr sz="1800" kern="1200">
                  <a:solidFill>
                    <a:schemeClr val="lt1"/>
                  </a:solidFill>
                  <a:latin typeface="+mn-lt"/>
                  <a:ea typeface="+mn-ea"/>
                  <a:cs typeface="+mn-cs"/>
                </a:defRPr>
              </a:lvl1pPr>
              <a:lvl2pPr marL="457196" algn="l" defTabSz="914393" rtl="0" eaLnBrk="1" latinLnBrk="0" hangingPunct="1">
                <a:defRPr sz="1800" kern="1200">
                  <a:solidFill>
                    <a:schemeClr val="lt1"/>
                  </a:solidFill>
                  <a:latin typeface="+mn-lt"/>
                  <a:ea typeface="+mn-ea"/>
                  <a:cs typeface="+mn-cs"/>
                </a:defRPr>
              </a:lvl2pPr>
              <a:lvl3pPr marL="914393" algn="l" defTabSz="914393" rtl="0" eaLnBrk="1" latinLnBrk="0" hangingPunct="1">
                <a:defRPr sz="1800" kern="1200">
                  <a:solidFill>
                    <a:schemeClr val="lt1"/>
                  </a:solidFill>
                  <a:latin typeface="+mn-lt"/>
                  <a:ea typeface="+mn-ea"/>
                  <a:cs typeface="+mn-cs"/>
                </a:defRPr>
              </a:lvl3pPr>
              <a:lvl4pPr marL="1371589" algn="l" defTabSz="914393" rtl="0" eaLnBrk="1" latinLnBrk="0" hangingPunct="1">
                <a:defRPr sz="1800" kern="1200">
                  <a:solidFill>
                    <a:schemeClr val="lt1"/>
                  </a:solidFill>
                  <a:latin typeface="+mn-lt"/>
                  <a:ea typeface="+mn-ea"/>
                  <a:cs typeface="+mn-cs"/>
                </a:defRPr>
              </a:lvl4pPr>
              <a:lvl5pPr marL="1828785" algn="l" defTabSz="914393" rtl="0" eaLnBrk="1" latinLnBrk="0" hangingPunct="1">
                <a:defRPr sz="1800" kern="1200">
                  <a:solidFill>
                    <a:schemeClr val="lt1"/>
                  </a:solidFill>
                  <a:latin typeface="+mn-lt"/>
                  <a:ea typeface="+mn-ea"/>
                  <a:cs typeface="+mn-cs"/>
                </a:defRPr>
              </a:lvl5pPr>
              <a:lvl6pPr marL="2285982" algn="l" defTabSz="914393" rtl="0" eaLnBrk="1" latinLnBrk="0" hangingPunct="1">
                <a:defRPr sz="1800" kern="1200">
                  <a:solidFill>
                    <a:schemeClr val="lt1"/>
                  </a:solidFill>
                  <a:latin typeface="+mn-lt"/>
                  <a:ea typeface="+mn-ea"/>
                  <a:cs typeface="+mn-cs"/>
                </a:defRPr>
              </a:lvl6pPr>
              <a:lvl7pPr marL="2743178" algn="l" defTabSz="914393" rtl="0" eaLnBrk="1" latinLnBrk="0" hangingPunct="1">
                <a:defRPr sz="1800" kern="1200">
                  <a:solidFill>
                    <a:schemeClr val="lt1"/>
                  </a:solidFill>
                  <a:latin typeface="+mn-lt"/>
                  <a:ea typeface="+mn-ea"/>
                  <a:cs typeface="+mn-cs"/>
                </a:defRPr>
              </a:lvl7pPr>
              <a:lvl8pPr marL="3200374" algn="l" defTabSz="914393" rtl="0" eaLnBrk="1" latinLnBrk="0" hangingPunct="1">
                <a:defRPr sz="1800" kern="1200">
                  <a:solidFill>
                    <a:schemeClr val="lt1"/>
                  </a:solidFill>
                  <a:latin typeface="+mn-lt"/>
                  <a:ea typeface="+mn-ea"/>
                  <a:cs typeface="+mn-cs"/>
                </a:defRPr>
              </a:lvl8pPr>
              <a:lvl9pPr marL="3657571" algn="l" defTabSz="914393" rtl="0" eaLnBrk="1" latinLnBrk="0" hangingPunct="1">
                <a:defRPr sz="1800" kern="1200">
                  <a:solidFill>
                    <a:schemeClr val="lt1"/>
                  </a:solidFill>
                  <a:latin typeface="+mn-lt"/>
                  <a:ea typeface="+mn-ea"/>
                  <a:cs typeface="+mn-cs"/>
                </a:defRPr>
              </a:lvl9pPr>
            </a:lstStyle>
            <a:p>
              <a:pPr algn="ctr"/>
              <a:endParaRPr lang="en-US" sz="1400"/>
            </a:p>
          </p:txBody>
        </p:sp>
        <p:sp>
          <p:nvSpPr>
            <p:cNvPr id="28" name="TextBox 44">
              <a:extLst>
                <a:ext uri="{FF2B5EF4-FFF2-40B4-BE49-F238E27FC236}">
                  <a16:creationId xmlns:a16="http://schemas.microsoft.com/office/drawing/2014/main" id="{7DFD3AE2-735D-41C8-85EC-B10830CCABEC}"/>
                </a:ext>
              </a:extLst>
            </p:cNvPr>
            <p:cNvSpPr txBox="1"/>
            <p:nvPr/>
          </p:nvSpPr>
          <p:spPr>
            <a:xfrm>
              <a:off x="3822186" y="1819712"/>
              <a:ext cx="5038226" cy="356055"/>
            </a:xfrm>
            <a:prstGeom prst="rect">
              <a:avLst/>
            </a:prstGeom>
            <a:grpFill/>
          </p:spPr>
          <p:txBody>
            <a:bodyPr wrap="square" rtlCol="0">
              <a:spAutoFit/>
            </a:bodyPr>
            <a:lstStyle>
              <a:defPPr>
                <a:defRPr lang="en-US"/>
              </a:defPPr>
              <a:lvl1pPr marL="0" algn="l" defTabSz="914393" rtl="0" eaLnBrk="1" latinLnBrk="0" hangingPunct="1">
                <a:defRPr sz="1800" kern="1200">
                  <a:solidFill>
                    <a:schemeClr val="tx1"/>
                  </a:solidFill>
                  <a:latin typeface="+mn-lt"/>
                  <a:ea typeface="+mn-ea"/>
                  <a:cs typeface="+mn-cs"/>
                </a:defRPr>
              </a:lvl1pPr>
              <a:lvl2pPr marL="457196" algn="l" defTabSz="914393" rtl="0" eaLnBrk="1" latinLnBrk="0" hangingPunct="1">
                <a:defRPr sz="1800" kern="1200">
                  <a:solidFill>
                    <a:schemeClr val="tx1"/>
                  </a:solidFill>
                  <a:latin typeface="+mn-lt"/>
                  <a:ea typeface="+mn-ea"/>
                  <a:cs typeface="+mn-cs"/>
                </a:defRPr>
              </a:lvl2pPr>
              <a:lvl3pPr marL="914393" algn="l" defTabSz="914393" rtl="0" eaLnBrk="1" latinLnBrk="0" hangingPunct="1">
                <a:defRPr sz="1800" kern="1200">
                  <a:solidFill>
                    <a:schemeClr val="tx1"/>
                  </a:solidFill>
                  <a:latin typeface="+mn-lt"/>
                  <a:ea typeface="+mn-ea"/>
                  <a:cs typeface="+mn-cs"/>
                </a:defRPr>
              </a:lvl3pPr>
              <a:lvl4pPr marL="1371589" algn="l" defTabSz="914393" rtl="0" eaLnBrk="1" latinLnBrk="0" hangingPunct="1">
                <a:defRPr sz="1800" kern="1200">
                  <a:solidFill>
                    <a:schemeClr val="tx1"/>
                  </a:solidFill>
                  <a:latin typeface="+mn-lt"/>
                  <a:ea typeface="+mn-ea"/>
                  <a:cs typeface="+mn-cs"/>
                </a:defRPr>
              </a:lvl4pPr>
              <a:lvl5pPr marL="1828785" algn="l" defTabSz="914393" rtl="0" eaLnBrk="1" latinLnBrk="0" hangingPunct="1">
                <a:defRPr sz="1800" kern="1200">
                  <a:solidFill>
                    <a:schemeClr val="tx1"/>
                  </a:solidFill>
                  <a:latin typeface="+mn-lt"/>
                  <a:ea typeface="+mn-ea"/>
                  <a:cs typeface="+mn-cs"/>
                </a:defRPr>
              </a:lvl5pPr>
              <a:lvl6pPr marL="2285982" algn="l" defTabSz="914393" rtl="0" eaLnBrk="1" latinLnBrk="0" hangingPunct="1">
                <a:defRPr sz="1800" kern="1200">
                  <a:solidFill>
                    <a:schemeClr val="tx1"/>
                  </a:solidFill>
                  <a:latin typeface="+mn-lt"/>
                  <a:ea typeface="+mn-ea"/>
                  <a:cs typeface="+mn-cs"/>
                </a:defRPr>
              </a:lvl6pPr>
              <a:lvl7pPr marL="2743178" algn="l" defTabSz="914393" rtl="0" eaLnBrk="1" latinLnBrk="0" hangingPunct="1">
                <a:defRPr sz="1800" kern="1200">
                  <a:solidFill>
                    <a:schemeClr val="tx1"/>
                  </a:solidFill>
                  <a:latin typeface="+mn-lt"/>
                  <a:ea typeface="+mn-ea"/>
                  <a:cs typeface="+mn-cs"/>
                </a:defRPr>
              </a:lvl7pPr>
              <a:lvl8pPr marL="3200374" algn="l" defTabSz="914393" rtl="0" eaLnBrk="1" latinLnBrk="0" hangingPunct="1">
                <a:defRPr sz="1800" kern="1200">
                  <a:solidFill>
                    <a:schemeClr val="tx1"/>
                  </a:solidFill>
                  <a:latin typeface="+mn-lt"/>
                  <a:ea typeface="+mn-ea"/>
                  <a:cs typeface="+mn-cs"/>
                </a:defRPr>
              </a:lvl8pPr>
              <a:lvl9pPr marL="3657571" algn="l" defTabSz="914393" rtl="0" eaLnBrk="1" latinLnBrk="0" hangingPunct="1">
                <a:defRPr sz="1800" kern="1200">
                  <a:solidFill>
                    <a:schemeClr val="tx1"/>
                  </a:solidFill>
                  <a:latin typeface="+mn-lt"/>
                  <a:ea typeface="+mn-ea"/>
                  <a:cs typeface="+mn-cs"/>
                </a:defRPr>
              </a:lvl9pPr>
            </a:lstStyle>
            <a:p>
              <a:pPr algn="just"/>
              <a:r>
                <a:rPr lang="en-US" sz="2400" b="1" dirty="0" err="1">
                  <a:latin typeface="Calibri" panose="020F0502020204030204" pitchFamily="34" charset="0"/>
                  <a:cs typeface="Calibri" panose="020F0502020204030204" pitchFamily="34" charset="0"/>
                </a:rPr>
                <a:t>Chuẩn</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mực</a:t>
              </a:r>
              <a:r>
                <a:rPr lang="en-US" sz="2400" b="1"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về</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nội</a:t>
              </a:r>
              <a:r>
                <a:rPr lang="en-US" sz="2400" dirty="0">
                  <a:latin typeface="Calibri" panose="020F0502020204030204" pitchFamily="34" charset="0"/>
                  <a:cs typeface="Calibri" panose="020F0502020204030204" pitchFamily="34" charset="0"/>
                </a:rPr>
                <a:t> dung </a:t>
              </a:r>
              <a:r>
                <a:rPr lang="en-US" sz="2400" dirty="0" err="1">
                  <a:latin typeface="Calibri" panose="020F0502020204030204" pitchFamily="34" charset="0"/>
                  <a:cs typeface="Calibri" panose="020F0502020204030204" pitchFamily="34" charset="0"/>
                </a:rPr>
                <a:t>và</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hình</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thức</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thể</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hiện</a:t>
              </a:r>
              <a:endParaRPr lang="en-US" sz="2400" dirty="0">
                <a:latin typeface="Calibri" panose="020F0502020204030204" pitchFamily="34" charset="0"/>
                <a:cs typeface="Calibri" panose="020F0502020204030204" pitchFamily="34" charset="0"/>
              </a:endParaRPr>
            </a:p>
          </p:txBody>
        </p:sp>
      </p:grpSp>
      <p:grpSp>
        <p:nvGrpSpPr>
          <p:cNvPr id="29" name="Group 28">
            <a:extLst>
              <a:ext uri="{FF2B5EF4-FFF2-40B4-BE49-F238E27FC236}">
                <a16:creationId xmlns:a16="http://schemas.microsoft.com/office/drawing/2014/main" id="{B77BE16A-E1AF-48B9-BCD1-DE60B1F010A6}"/>
              </a:ext>
            </a:extLst>
          </p:cNvPr>
          <p:cNvGrpSpPr/>
          <p:nvPr/>
        </p:nvGrpSpPr>
        <p:grpSpPr>
          <a:xfrm>
            <a:off x="726132" y="3000766"/>
            <a:ext cx="10671628" cy="1084278"/>
            <a:chOff x="3131851" y="2592516"/>
            <a:chExt cx="6058545" cy="939954"/>
          </a:xfrm>
        </p:grpSpPr>
        <p:sp>
          <p:nvSpPr>
            <p:cNvPr id="30" name="Rounded Rectangle 7">
              <a:extLst>
                <a:ext uri="{FF2B5EF4-FFF2-40B4-BE49-F238E27FC236}">
                  <a16:creationId xmlns:a16="http://schemas.microsoft.com/office/drawing/2014/main" id="{8F9B8251-4B4B-4F9E-BF0A-B0780CC49132}"/>
                </a:ext>
              </a:extLst>
            </p:cNvPr>
            <p:cNvSpPr/>
            <p:nvPr/>
          </p:nvSpPr>
          <p:spPr>
            <a:xfrm>
              <a:off x="3131851" y="2592516"/>
              <a:ext cx="6058545" cy="878291"/>
            </a:xfrm>
            <a:prstGeom prst="roundRect">
              <a:avLst>
                <a:gd name="adj" fmla="val 50000"/>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93" rtl="0" eaLnBrk="1" latinLnBrk="0" hangingPunct="1">
                <a:defRPr sz="1800" kern="1200">
                  <a:solidFill>
                    <a:schemeClr val="lt1"/>
                  </a:solidFill>
                  <a:latin typeface="+mn-lt"/>
                  <a:ea typeface="+mn-ea"/>
                  <a:cs typeface="+mn-cs"/>
                </a:defRPr>
              </a:lvl1pPr>
              <a:lvl2pPr marL="457196" algn="l" defTabSz="914393" rtl="0" eaLnBrk="1" latinLnBrk="0" hangingPunct="1">
                <a:defRPr sz="1800" kern="1200">
                  <a:solidFill>
                    <a:schemeClr val="lt1"/>
                  </a:solidFill>
                  <a:latin typeface="+mn-lt"/>
                  <a:ea typeface="+mn-ea"/>
                  <a:cs typeface="+mn-cs"/>
                </a:defRPr>
              </a:lvl2pPr>
              <a:lvl3pPr marL="914393" algn="l" defTabSz="914393" rtl="0" eaLnBrk="1" latinLnBrk="0" hangingPunct="1">
                <a:defRPr sz="1800" kern="1200">
                  <a:solidFill>
                    <a:schemeClr val="lt1"/>
                  </a:solidFill>
                  <a:latin typeface="+mn-lt"/>
                  <a:ea typeface="+mn-ea"/>
                  <a:cs typeface="+mn-cs"/>
                </a:defRPr>
              </a:lvl3pPr>
              <a:lvl4pPr marL="1371589" algn="l" defTabSz="914393" rtl="0" eaLnBrk="1" latinLnBrk="0" hangingPunct="1">
                <a:defRPr sz="1800" kern="1200">
                  <a:solidFill>
                    <a:schemeClr val="lt1"/>
                  </a:solidFill>
                  <a:latin typeface="+mn-lt"/>
                  <a:ea typeface="+mn-ea"/>
                  <a:cs typeface="+mn-cs"/>
                </a:defRPr>
              </a:lvl4pPr>
              <a:lvl5pPr marL="1828785" algn="l" defTabSz="914393" rtl="0" eaLnBrk="1" latinLnBrk="0" hangingPunct="1">
                <a:defRPr sz="1800" kern="1200">
                  <a:solidFill>
                    <a:schemeClr val="lt1"/>
                  </a:solidFill>
                  <a:latin typeface="+mn-lt"/>
                  <a:ea typeface="+mn-ea"/>
                  <a:cs typeface="+mn-cs"/>
                </a:defRPr>
              </a:lvl5pPr>
              <a:lvl6pPr marL="2285982" algn="l" defTabSz="914393" rtl="0" eaLnBrk="1" latinLnBrk="0" hangingPunct="1">
                <a:defRPr sz="1800" kern="1200">
                  <a:solidFill>
                    <a:schemeClr val="lt1"/>
                  </a:solidFill>
                  <a:latin typeface="+mn-lt"/>
                  <a:ea typeface="+mn-ea"/>
                  <a:cs typeface="+mn-cs"/>
                </a:defRPr>
              </a:lvl6pPr>
              <a:lvl7pPr marL="2743178" algn="l" defTabSz="914393" rtl="0" eaLnBrk="1" latinLnBrk="0" hangingPunct="1">
                <a:defRPr sz="1800" kern="1200">
                  <a:solidFill>
                    <a:schemeClr val="lt1"/>
                  </a:solidFill>
                  <a:latin typeface="+mn-lt"/>
                  <a:ea typeface="+mn-ea"/>
                  <a:cs typeface="+mn-cs"/>
                </a:defRPr>
              </a:lvl7pPr>
              <a:lvl8pPr marL="3200374" algn="l" defTabSz="914393" rtl="0" eaLnBrk="1" latinLnBrk="0" hangingPunct="1">
                <a:defRPr sz="1800" kern="1200">
                  <a:solidFill>
                    <a:schemeClr val="lt1"/>
                  </a:solidFill>
                  <a:latin typeface="+mn-lt"/>
                  <a:ea typeface="+mn-ea"/>
                  <a:cs typeface="+mn-cs"/>
                </a:defRPr>
              </a:lvl8pPr>
              <a:lvl9pPr marL="3657571" algn="l" defTabSz="914393" rtl="0" eaLnBrk="1" latinLnBrk="0" hangingPunct="1">
                <a:defRPr sz="1800" kern="1200">
                  <a:solidFill>
                    <a:schemeClr val="lt1"/>
                  </a:solidFill>
                  <a:latin typeface="+mn-lt"/>
                  <a:ea typeface="+mn-ea"/>
                  <a:cs typeface="+mn-cs"/>
                </a:defRPr>
              </a:lvl9pPr>
            </a:lstStyle>
            <a:p>
              <a:pPr algn="ctr"/>
              <a:endParaRPr lang="en-US" sz="1400"/>
            </a:p>
          </p:txBody>
        </p:sp>
        <p:sp>
          <p:nvSpPr>
            <p:cNvPr id="31" name="TextBox 50">
              <a:extLst>
                <a:ext uri="{FF2B5EF4-FFF2-40B4-BE49-F238E27FC236}">
                  <a16:creationId xmlns:a16="http://schemas.microsoft.com/office/drawing/2014/main" id="{5DCE6DEC-26F3-4A4C-9651-12CCDC0CB162}"/>
                </a:ext>
              </a:extLst>
            </p:cNvPr>
            <p:cNvSpPr txBox="1"/>
            <p:nvPr/>
          </p:nvSpPr>
          <p:spPr>
            <a:xfrm>
              <a:off x="3859889" y="2812084"/>
              <a:ext cx="5068290" cy="720386"/>
            </a:xfrm>
            <a:prstGeom prst="rect">
              <a:avLst/>
            </a:prstGeom>
            <a:noFill/>
          </p:spPr>
          <p:txBody>
            <a:bodyPr wrap="square" rtlCol="0">
              <a:spAutoFit/>
            </a:bodyPr>
            <a:lstStyle>
              <a:defPPr>
                <a:defRPr lang="en-US"/>
              </a:defPPr>
              <a:lvl1pPr marL="0" algn="l" defTabSz="914393" rtl="0" eaLnBrk="1" latinLnBrk="0" hangingPunct="1">
                <a:defRPr sz="1800" kern="1200">
                  <a:solidFill>
                    <a:schemeClr val="tx1"/>
                  </a:solidFill>
                  <a:latin typeface="+mn-lt"/>
                  <a:ea typeface="+mn-ea"/>
                  <a:cs typeface="+mn-cs"/>
                </a:defRPr>
              </a:lvl1pPr>
              <a:lvl2pPr marL="457196" algn="l" defTabSz="914393" rtl="0" eaLnBrk="1" latinLnBrk="0" hangingPunct="1">
                <a:defRPr sz="1800" kern="1200">
                  <a:solidFill>
                    <a:schemeClr val="tx1"/>
                  </a:solidFill>
                  <a:latin typeface="+mn-lt"/>
                  <a:ea typeface="+mn-ea"/>
                  <a:cs typeface="+mn-cs"/>
                </a:defRPr>
              </a:lvl2pPr>
              <a:lvl3pPr marL="914393" algn="l" defTabSz="914393" rtl="0" eaLnBrk="1" latinLnBrk="0" hangingPunct="1">
                <a:defRPr sz="1800" kern="1200">
                  <a:solidFill>
                    <a:schemeClr val="tx1"/>
                  </a:solidFill>
                  <a:latin typeface="+mn-lt"/>
                  <a:ea typeface="+mn-ea"/>
                  <a:cs typeface="+mn-cs"/>
                </a:defRPr>
              </a:lvl3pPr>
              <a:lvl4pPr marL="1371589" algn="l" defTabSz="914393" rtl="0" eaLnBrk="1" latinLnBrk="0" hangingPunct="1">
                <a:defRPr sz="1800" kern="1200">
                  <a:solidFill>
                    <a:schemeClr val="tx1"/>
                  </a:solidFill>
                  <a:latin typeface="+mn-lt"/>
                  <a:ea typeface="+mn-ea"/>
                  <a:cs typeface="+mn-cs"/>
                </a:defRPr>
              </a:lvl4pPr>
              <a:lvl5pPr marL="1828785" algn="l" defTabSz="914393" rtl="0" eaLnBrk="1" latinLnBrk="0" hangingPunct="1">
                <a:defRPr sz="1800" kern="1200">
                  <a:solidFill>
                    <a:schemeClr val="tx1"/>
                  </a:solidFill>
                  <a:latin typeface="+mn-lt"/>
                  <a:ea typeface="+mn-ea"/>
                  <a:cs typeface="+mn-cs"/>
                </a:defRPr>
              </a:lvl5pPr>
              <a:lvl6pPr marL="2285982" algn="l" defTabSz="914393" rtl="0" eaLnBrk="1" latinLnBrk="0" hangingPunct="1">
                <a:defRPr sz="1800" kern="1200">
                  <a:solidFill>
                    <a:schemeClr val="tx1"/>
                  </a:solidFill>
                  <a:latin typeface="+mn-lt"/>
                  <a:ea typeface="+mn-ea"/>
                  <a:cs typeface="+mn-cs"/>
                </a:defRPr>
              </a:lvl6pPr>
              <a:lvl7pPr marL="2743178" algn="l" defTabSz="914393" rtl="0" eaLnBrk="1" latinLnBrk="0" hangingPunct="1">
                <a:defRPr sz="1800" kern="1200">
                  <a:solidFill>
                    <a:schemeClr val="tx1"/>
                  </a:solidFill>
                  <a:latin typeface="+mn-lt"/>
                  <a:ea typeface="+mn-ea"/>
                  <a:cs typeface="+mn-cs"/>
                </a:defRPr>
              </a:lvl7pPr>
              <a:lvl8pPr marL="3200374" algn="l" defTabSz="914393" rtl="0" eaLnBrk="1" latinLnBrk="0" hangingPunct="1">
                <a:defRPr sz="1800" kern="1200">
                  <a:solidFill>
                    <a:schemeClr val="tx1"/>
                  </a:solidFill>
                  <a:latin typeface="+mn-lt"/>
                  <a:ea typeface="+mn-ea"/>
                  <a:cs typeface="+mn-cs"/>
                </a:defRPr>
              </a:lvl8pPr>
              <a:lvl9pPr marL="3657571" algn="l" defTabSz="914393" rtl="0" eaLnBrk="1" latinLnBrk="0" hangingPunct="1">
                <a:defRPr sz="1800" kern="1200">
                  <a:solidFill>
                    <a:schemeClr val="tx1"/>
                  </a:solidFill>
                  <a:latin typeface="+mn-lt"/>
                  <a:ea typeface="+mn-ea"/>
                  <a:cs typeface="+mn-cs"/>
                </a:defRPr>
              </a:lvl9pPr>
            </a:lstStyle>
            <a:p>
              <a:pPr algn="just"/>
              <a:r>
                <a:rPr lang="en-US" sz="2400" b="1" dirty="0">
                  <a:latin typeface="Calibri" panose="020F0502020204030204" pitchFamily="34" charset="0"/>
                  <a:cs typeface="Calibri" panose="020F0502020204030204" pitchFamily="34" charset="0"/>
                </a:rPr>
                <a:t>Khoa </a:t>
              </a:r>
              <a:r>
                <a:rPr lang="en-US" sz="2400" b="1" dirty="0" err="1">
                  <a:latin typeface="Calibri" panose="020F0502020204030204" pitchFamily="34" charset="0"/>
                  <a:cs typeface="Calibri" panose="020F0502020204030204" pitchFamily="34" charset="0"/>
                </a:rPr>
                <a:t>học</a:t>
              </a:r>
              <a:r>
                <a:rPr lang="en-US" sz="2400" b="1"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về</a:t>
              </a:r>
              <a:r>
                <a:rPr lang="en-US" sz="2400" b="1"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phương</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thức</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tổ</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chức</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hoạt</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động</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và</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kiểm</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tra</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đánh</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giá</a:t>
              </a:r>
              <a:endParaRPr lang="en-US" sz="2400" dirty="0">
                <a:solidFill>
                  <a:schemeClr val="bg1"/>
                </a:solidFill>
                <a:latin typeface="Calibri" panose="020F0502020204030204" pitchFamily="34" charset="0"/>
                <a:cs typeface="Calibri" panose="020F0502020204030204" pitchFamily="34" charset="0"/>
              </a:endParaRPr>
            </a:p>
          </p:txBody>
        </p:sp>
      </p:grpSp>
      <p:grpSp>
        <p:nvGrpSpPr>
          <p:cNvPr id="32" name="Group 31">
            <a:extLst>
              <a:ext uri="{FF2B5EF4-FFF2-40B4-BE49-F238E27FC236}">
                <a16:creationId xmlns:a16="http://schemas.microsoft.com/office/drawing/2014/main" id="{2D190DEC-02F9-40D0-87D7-3AF9FB109613}"/>
              </a:ext>
            </a:extLst>
          </p:cNvPr>
          <p:cNvGrpSpPr/>
          <p:nvPr/>
        </p:nvGrpSpPr>
        <p:grpSpPr>
          <a:xfrm>
            <a:off x="726132" y="4208283"/>
            <a:ext cx="10496011" cy="1187296"/>
            <a:chOff x="3139386" y="3635810"/>
            <a:chExt cx="6058545" cy="1569660"/>
          </a:xfrm>
        </p:grpSpPr>
        <p:sp>
          <p:nvSpPr>
            <p:cNvPr id="33" name="Rounded Rectangle 16">
              <a:extLst>
                <a:ext uri="{FF2B5EF4-FFF2-40B4-BE49-F238E27FC236}">
                  <a16:creationId xmlns:a16="http://schemas.microsoft.com/office/drawing/2014/main" id="{E9E90F58-7005-4EE9-BA68-B4F6B6EE1AFB}"/>
                </a:ext>
              </a:extLst>
            </p:cNvPr>
            <p:cNvSpPr/>
            <p:nvPr/>
          </p:nvSpPr>
          <p:spPr>
            <a:xfrm>
              <a:off x="3139386" y="3635810"/>
              <a:ext cx="6058545" cy="1569660"/>
            </a:xfrm>
            <a:prstGeom prst="roundRect">
              <a:avLst>
                <a:gd name="adj" fmla="val 50000"/>
              </a:avLst>
            </a:prstGeom>
            <a:solidFill>
              <a:srgbClr val="FF8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93" rtl="0" eaLnBrk="1" latinLnBrk="0" hangingPunct="1">
                <a:defRPr sz="1800" kern="1200">
                  <a:solidFill>
                    <a:schemeClr val="lt1"/>
                  </a:solidFill>
                  <a:latin typeface="+mn-lt"/>
                  <a:ea typeface="+mn-ea"/>
                  <a:cs typeface="+mn-cs"/>
                </a:defRPr>
              </a:lvl1pPr>
              <a:lvl2pPr marL="457196" algn="l" defTabSz="914393" rtl="0" eaLnBrk="1" latinLnBrk="0" hangingPunct="1">
                <a:defRPr sz="1800" kern="1200">
                  <a:solidFill>
                    <a:schemeClr val="lt1"/>
                  </a:solidFill>
                  <a:latin typeface="+mn-lt"/>
                  <a:ea typeface="+mn-ea"/>
                  <a:cs typeface="+mn-cs"/>
                </a:defRPr>
              </a:lvl2pPr>
              <a:lvl3pPr marL="914393" algn="l" defTabSz="914393" rtl="0" eaLnBrk="1" latinLnBrk="0" hangingPunct="1">
                <a:defRPr sz="1800" kern="1200">
                  <a:solidFill>
                    <a:schemeClr val="lt1"/>
                  </a:solidFill>
                  <a:latin typeface="+mn-lt"/>
                  <a:ea typeface="+mn-ea"/>
                  <a:cs typeface="+mn-cs"/>
                </a:defRPr>
              </a:lvl3pPr>
              <a:lvl4pPr marL="1371589" algn="l" defTabSz="914393" rtl="0" eaLnBrk="1" latinLnBrk="0" hangingPunct="1">
                <a:defRPr sz="1800" kern="1200">
                  <a:solidFill>
                    <a:schemeClr val="lt1"/>
                  </a:solidFill>
                  <a:latin typeface="+mn-lt"/>
                  <a:ea typeface="+mn-ea"/>
                  <a:cs typeface="+mn-cs"/>
                </a:defRPr>
              </a:lvl4pPr>
              <a:lvl5pPr marL="1828785" algn="l" defTabSz="914393" rtl="0" eaLnBrk="1" latinLnBrk="0" hangingPunct="1">
                <a:defRPr sz="1800" kern="1200">
                  <a:solidFill>
                    <a:schemeClr val="lt1"/>
                  </a:solidFill>
                  <a:latin typeface="+mn-lt"/>
                  <a:ea typeface="+mn-ea"/>
                  <a:cs typeface="+mn-cs"/>
                </a:defRPr>
              </a:lvl5pPr>
              <a:lvl6pPr marL="2285982" algn="l" defTabSz="914393" rtl="0" eaLnBrk="1" latinLnBrk="0" hangingPunct="1">
                <a:defRPr sz="1800" kern="1200">
                  <a:solidFill>
                    <a:schemeClr val="lt1"/>
                  </a:solidFill>
                  <a:latin typeface="+mn-lt"/>
                  <a:ea typeface="+mn-ea"/>
                  <a:cs typeface="+mn-cs"/>
                </a:defRPr>
              </a:lvl6pPr>
              <a:lvl7pPr marL="2743178" algn="l" defTabSz="914393" rtl="0" eaLnBrk="1" latinLnBrk="0" hangingPunct="1">
                <a:defRPr sz="1800" kern="1200">
                  <a:solidFill>
                    <a:schemeClr val="lt1"/>
                  </a:solidFill>
                  <a:latin typeface="+mn-lt"/>
                  <a:ea typeface="+mn-ea"/>
                  <a:cs typeface="+mn-cs"/>
                </a:defRPr>
              </a:lvl7pPr>
              <a:lvl8pPr marL="3200374" algn="l" defTabSz="914393" rtl="0" eaLnBrk="1" latinLnBrk="0" hangingPunct="1">
                <a:defRPr sz="1800" kern="1200">
                  <a:solidFill>
                    <a:schemeClr val="lt1"/>
                  </a:solidFill>
                  <a:latin typeface="+mn-lt"/>
                  <a:ea typeface="+mn-ea"/>
                  <a:cs typeface="+mn-cs"/>
                </a:defRPr>
              </a:lvl8pPr>
              <a:lvl9pPr marL="3657571" algn="l" defTabSz="914393" rtl="0" eaLnBrk="1" latinLnBrk="0" hangingPunct="1">
                <a:defRPr sz="1800" kern="1200">
                  <a:solidFill>
                    <a:schemeClr val="lt1"/>
                  </a:solidFill>
                  <a:latin typeface="+mn-lt"/>
                  <a:ea typeface="+mn-ea"/>
                  <a:cs typeface="+mn-cs"/>
                </a:defRPr>
              </a:lvl9pPr>
            </a:lstStyle>
            <a:p>
              <a:pPr algn="ctr"/>
              <a:endParaRPr lang="en-US" sz="1400"/>
            </a:p>
          </p:txBody>
        </p:sp>
        <p:sp>
          <p:nvSpPr>
            <p:cNvPr id="34" name="TextBox 62">
              <a:extLst>
                <a:ext uri="{FF2B5EF4-FFF2-40B4-BE49-F238E27FC236}">
                  <a16:creationId xmlns:a16="http://schemas.microsoft.com/office/drawing/2014/main" id="{27FC4214-7282-4C6B-9EF7-E26F3C45B043}"/>
                </a:ext>
              </a:extLst>
            </p:cNvPr>
            <p:cNvSpPr txBox="1"/>
            <p:nvPr/>
          </p:nvSpPr>
          <p:spPr>
            <a:xfrm>
              <a:off x="3871202" y="3773640"/>
              <a:ext cx="5131752" cy="1206340"/>
            </a:xfrm>
            <a:prstGeom prst="rect">
              <a:avLst/>
            </a:prstGeom>
            <a:noFill/>
          </p:spPr>
          <p:txBody>
            <a:bodyPr wrap="square" rtlCol="0">
              <a:spAutoFit/>
            </a:bodyPr>
            <a:lstStyle>
              <a:defPPr>
                <a:defRPr lang="en-US"/>
              </a:defPPr>
              <a:lvl1pPr marL="0" algn="l" defTabSz="914393" rtl="0" eaLnBrk="1" latinLnBrk="0" hangingPunct="1">
                <a:defRPr sz="1800" kern="1200">
                  <a:solidFill>
                    <a:schemeClr val="tx1"/>
                  </a:solidFill>
                  <a:latin typeface="+mn-lt"/>
                  <a:ea typeface="+mn-ea"/>
                  <a:cs typeface="+mn-cs"/>
                </a:defRPr>
              </a:lvl1pPr>
              <a:lvl2pPr marL="457196" algn="l" defTabSz="914393" rtl="0" eaLnBrk="1" latinLnBrk="0" hangingPunct="1">
                <a:defRPr sz="1800" kern="1200">
                  <a:solidFill>
                    <a:schemeClr val="tx1"/>
                  </a:solidFill>
                  <a:latin typeface="+mn-lt"/>
                  <a:ea typeface="+mn-ea"/>
                  <a:cs typeface="+mn-cs"/>
                </a:defRPr>
              </a:lvl2pPr>
              <a:lvl3pPr marL="914393" algn="l" defTabSz="914393" rtl="0" eaLnBrk="1" latinLnBrk="0" hangingPunct="1">
                <a:defRPr sz="1800" kern="1200">
                  <a:solidFill>
                    <a:schemeClr val="tx1"/>
                  </a:solidFill>
                  <a:latin typeface="+mn-lt"/>
                  <a:ea typeface="+mn-ea"/>
                  <a:cs typeface="+mn-cs"/>
                </a:defRPr>
              </a:lvl3pPr>
              <a:lvl4pPr marL="1371589" algn="l" defTabSz="914393" rtl="0" eaLnBrk="1" latinLnBrk="0" hangingPunct="1">
                <a:defRPr sz="1800" kern="1200">
                  <a:solidFill>
                    <a:schemeClr val="tx1"/>
                  </a:solidFill>
                  <a:latin typeface="+mn-lt"/>
                  <a:ea typeface="+mn-ea"/>
                  <a:cs typeface="+mn-cs"/>
                </a:defRPr>
              </a:lvl4pPr>
              <a:lvl5pPr marL="1828785" algn="l" defTabSz="914393" rtl="0" eaLnBrk="1" latinLnBrk="0" hangingPunct="1">
                <a:defRPr sz="1800" kern="1200">
                  <a:solidFill>
                    <a:schemeClr val="tx1"/>
                  </a:solidFill>
                  <a:latin typeface="+mn-lt"/>
                  <a:ea typeface="+mn-ea"/>
                  <a:cs typeface="+mn-cs"/>
                </a:defRPr>
              </a:lvl5pPr>
              <a:lvl6pPr marL="2285982" algn="l" defTabSz="914393" rtl="0" eaLnBrk="1" latinLnBrk="0" hangingPunct="1">
                <a:defRPr sz="1800" kern="1200">
                  <a:solidFill>
                    <a:schemeClr val="tx1"/>
                  </a:solidFill>
                  <a:latin typeface="+mn-lt"/>
                  <a:ea typeface="+mn-ea"/>
                  <a:cs typeface="+mn-cs"/>
                </a:defRPr>
              </a:lvl6pPr>
              <a:lvl7pPr marL="2743178" algn="l" defTabSz="914393" rtl="0" eaLnBrk="1" latinLnBrk="0" hangingPunct="1">
                <a:defRPr sz="1800" kern="1200">
                  <a:solidFill>
                    <a:schemeClr val="tx1"/>
                  </a:solidFill>
                  <a:latin typeface="+mn-lt"/>
                  <a:ea typeface="+mn-ea"/>
                  <a:cs typeface="+mn-cs"/>
                </a:defRPr>
              </a:lvl7pPr>
              <a:lvl8pPr marL="3200374" algn="l" defTabSz="914393" rtl="0" eaLnBrk="1" latinLnBrk="0" hangingPunct="1">
                <a:defRPr sz="1800" kern="1200">
                  <a:solidFill>
                    <a:schemeClr val="tx1"/>
                  </a:solidFill>
                  <a:latin typeface="+mn-lt"/>
                  <a:ea typeface="+mn-ea"/>
                  <a:cs typeface="+mn-cs"/>
                </a:defRPr>
              </a:lvl8pPr>
              <a:lvl9pPr marL="3657571" algn="l" defTabSz="914393" rtl="0" eaLnBrk="1" latinLnBrk="0" hangingPunct="1">
                <a:defRPr sz="1800" kern="1200">
                  <a:solidFill>
                    <a:schemeClr val="tx1"/>
                  </a:solidFill>
                  <a:latin typeface="+mn-lt"/>
                  <a:ea typeface="+mn-ea"/>
                  <a:cs typeface="+mn-cs"/>
                </a:defRPr>
              </a:lvl9pPr>
            </a:lstStyle>
            <a:p>
              <a:pPr algn="just"/>
              <a:r>
                <a:rPr lang="en-US" sz="2400" b="1" dirty="0" err="1">
                  <a:latin typeface="Calibri" panose="020F0502020204030204" pitchFamily="34" charset="0"/>
                  <a:cs typeface="Calibri" panose="020F0502020204030204" pitchFamily="34" charset="0"/>
                </a:rPr>
                <a:t>Hiện</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đại</a:t>
              </a:r>
              <a:r>
                <a:rPr lang="en-US" sz="2400" b="1"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về</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sự</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ứng</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dụng</a:t>
              </a:r>
              <a:r>
                <a:rPr lang="en-US" sz="2400" dirty="0">
                  <a:latin typeface="Calibri" panose="020F0502020204030204" pitchFamily="34" charset="0"/>
                  <a:cs typeface="Calibri" panose="020F0502020204030204" pitchFamily="34" charset="0"/>
                </a:rPr>
                <a:t> khoa </a:t>
              </a:r>
              <a:r>
                <a:rPr lang="en-US" sz="2400" dirty="0" err="1">
                  <a:latin typeface="Calibri" panose="020F0502020204030204" pitchFamily="34" charset="0"/>
                  <a:cs typeface="Calibri" panose="020F0502020204030204" pitchFamily="34" charset="0"/>
                </a:rPr>
                <a:t>học</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kỹ</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thuật</a:t>
              </a:r>
              <a:r>
                <a:rPr lang="en-US" sz="2400" dirty="0">
                  <a:latin typeface="Calibri" panose="020F0502020204030204" pitchFamily="34" charset="0"/>
                  <a:cs typeface="Calibri" panose="020F0502020204030204" pitchFamily="34" charset="0"/>
                </a:rPr>
                <a:t>, khoa </a:t>
              </a:r>
              <a:r>
                <a:rPr lang="en-US" sz="2400" dirty="0" err="1">
                  <a:latin typeface="Calibri" panose="020F0502020204030204" pitchFamily="34" charset="0"/>
                  <a:cs typeface="Calibri" panose="020F0502020204030204" pitchFamily="34" charset="0"/>
                </a:rPr>
                <a:t>học</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tâm</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lí</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giáo</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dục</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vào</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cuộc</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sống</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của</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chính</a:t>
              </a:r>
              <a:r>
                <a:rPr lang="en-US" sz="2400" dirty="0">
                  <a:latin typeface="Calibri" panose="020F0502020204030204" pitchFamily="34" charset="0"/>
                  <a:cs typeface="Calibri" panose="020F0502020204030204" pitchFamily="34" charset="0"/>
                </a:rPr>
                <a:t> HS.</a:t>
              </a:r>
              <a:endParaRPr lang="vi-VN" sz="2400" dirty="0">
                <a:solidFill>
                  <a:schemeClr val="bg1"/>
                </a:solidFill>
                <a:latin typeface="Calibri" panose="020F0502020204030204" pitchFamily="34" charset="0"/>
                <a:cs typeface="Calibri" panose="020F0502020204030204" pitchFamily="34" charset="0"/>
              </a:endParaRPr>
            </a:p>
          </p:txBody>
        </p:sp>
      </p:grpSp>
      <p:pic>
        <p:nvPicPr>
          <p:cNvPr id="35" name="Picture 3" descr="page41image19572576">
            <a:extLst>
              <a:ext uri="{FF2B5EF4-FFF2-40B4-BE49-F238E27FC236}">
                <a16:creationId xmlns:a16="http://schemas.microsoft.com/office/drawing/2014/main" id="{DDC1B673-DE04-4AC6-985E-4331DF634C5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19100" cy="43180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4" descr="page41image13317824">
            <a:extLst>
              <a:ext uri="{FF2B5EF4-FFF2-40B4-BE49-F238E27FC236}">
                <a16:creationId xmlns:a16="http://schemas.microsoft.com/office/drawing/2014/main" id="{644E0D4D-5924-4D66-B686-A1DB0A173ED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355600" cy="33020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5" descr="page41image19571456">
            <a:extLst>
              <a:ext uri="{FF2B5EF4-FFF2-40B4-BE49-F238E27FC236}">
                <a16:creationId xmlns:a16="http://schemas.microsoft.com/office/drawing/2014/main" id="{FE0D5192-45A2-458C-BE0C-8175B41278F2}"/>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0"/>
            <a:ext cx="419100" cy="431800"/>
          </a:xfrm>
          <a:prstGeom prst="rect">
            <a:avLst/>
          </a:prstGeom>
          <a:noFill/>
          <a:extLst>
            <a:ext uri="{909E8E84-426E-40DD-AFC4-6F175D3DCCD1}">
              <a14:hiddenFill xmlns:a14="http://schemas.microsoft.com/office/drawing/2010/main">
                <a:solidFill>
                  <a:srgbClr val="FFFFFF"/>
                </a:solidFill>
              </a14:hiddenFill>
            </a:ext>
          </a:extLst>
        </p:spPr>
      </p:pic>
      <p:sp>
        <p:nvSpPr>
          <p:cNvPr id="39" name="Oval 38">
            <a:extLst>
              <a:ext uri="{FF2B5EF4-FFF2-40B4-BE49-F238E27FC236}">
                <a16:creationId xmlns:a16="http://schemas.microsoft.com/office/drawing/2014/main" id="{CEDC776B-475A-4717-BBC3-BDF6BFF3988D}"/>
              </a:ext>
            </a:extLst>
          </p:cNvPr>
          <p:cNvSpPr/>
          <p:nvPr/>
        </p:nvSpPr>
        <p:spPr>
          <a:xfrm>
            <a:off x="941149" y="1802320"/>
            <a:ext cx="740289" cy="738793"/>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vi-VN" dirty="0"/>
          </a:p>
        </p:txBody>
      </p:sp>
      <p:sp>
        <p:nvSpPr>
          <p:cNvPr id="40" name="TextBox 40">
            <a:extLst>
              <a:ext uri="{FF2B5EF4-FFF2-40B4-BE49-F238E27FC236}">
                <a16:creationId xmlns:a16="http://schemas.microsoft.com/office/drawing/2014/main" id="{9DDA57FA-88DA-48B5-8454-D51C5C8C3AD7}"/>
              </a:ext>
            </a:extLst>
          </p:cNvPr>
          <p:cNvSpPr txBox="1"/>
          <p:nvPr/>
        </p:nvSpPr>
        <p:spPr>
          <a:xfrm>
            <a:off x="1070587" y="1879373"/>
            <a:ext cx="832113" cy="646331"/>
          </a:xfrm>
          <a:prstGeom prst="rect">
            <a:avLst/>
          </a:prstGeom>
          <a:noFill/>
        </p:spPr>
        <p:txBody>
          <a:bodyPr wrap="square" rtlCol="0">
            <a:spAutoFit/>
          </a:bodyPr>
          <a:lstStyle>
            <a:defPPr>
              <a:defRPr lang="en-US"/>
            </a:defPPr>
            <a:lvl1pPr marL="0" algn="l" defTabSz="914393" rtl="0" eaLnBrk="1" latinLnBrk="0" hangingPunct="1">
              <a:defRPr sz="1800" kern="1200">
                <a:solidFill>
                  <a:schemeClr val="tx1"/>
                </a:solidFill>
                <a:latin typeface="+mn-lt"/>
                <a:ea typeface="+mn-ea"/>
                <a:cs typeface="+mn-cs"/>
              </a:defRPr>
            </a:lvl1pPr>
            <a:lvl2pPr marL="457196" algn="l" defTabSz="914393" rtl="0" eaLnBrk="1" latinLnBrk="0" hangingPunct="1">
              <a:defRPr sz="1800" kern="1200">
                <a:solidFill>
                  <a:schemeClr val="tx1"/>
                </a:solidFill>
                <a:latin typeface="+mn-lt"/>
                <a:ea typeface="+mn-ea"/>
                <a:cs typeface="+mn-cs"/>
              </a:defRPr>
            </a:lvl2pPr>
            <a:lvl3pPr marL="914393" algn="l" defTabSz="914393" rtl="0" eaLnBrk="1" latinLnBrk="0" hangingPunct="1">
              <a:defRPr sz="1800" kern="1200">
                <a:solidFill>
                  <a:schemeClr val="tx1"/>
                </a:solidFill>
                <a:latin typeface="+mn-lt"/>
                <a:ea typeface="+mn-ea"/>
                <a:cs typeface="+mn-cs"/>
              </a:defRPr>
            </a:lvl3pPr>
            <a:lvl4pPr marL="1371589" algn="l" defTabSz="914393" rtl="0" eaLnBrk="1" latinLnBrk="0" hangingPunct="1">
              <a:defRPr sz="1800" kern="1200">
                <a:solidFill>
                  <a:schemeClr val="tx1"/>
                </a:solidFill>
                <a:latin typeface="+mn-lt"/>
                <a:ea typeface="+mn-ea"/>
                <a:cs typeface="+mn-cs"/>
              </a:defRPr>
            </a:lvl4pPr>
            <a:lvl5pPr marL="1828785" algn="l" defTabSz="914393" rtl="0" eaLnBrk="1" latinLnBrk="0" hangingPunct="1">
              <a:defRPr sz="1800" kern="1200">
                <a:solidFill>
                  <a:schemeClr val="tx1"/>
                </a:solidFill>
                <a:latin typeface="+mn-lt"/>
                <a:ea typeface="+mn-ea"/>
                <a:cs typeface="+mn-cs"/>
              </a:defRPr>
            </a:lvl5pPr>
            <a:lvl6pPr marL="2285982" algn="l" defTabSz="914393" rtl="0" eaLnBrk="1" latinLnBrk="0" hangingPunct="1">
              <a:defRPr sz="1800" kern="1200">
                <a:solidFill>
                  <a:schemeClr val="tx1"/>
                </a:solidFill>
                <a:latin typeface="+mn-lt"/>
                <a:ea typeface="+mn-ea"/>
                <a:cs typeface="+mn-cs"/>
              </a:defRPr>
            </a:lvl6pPr>
            <a:lvl7pPr marL="2743178" algn="l" defTabSz="914393" rtl="0" eaLnBrk="1" latinLnBrk="0" hangingPunct="1">
              <a:defRPr sz="1800" kern="1200">
                <a:solidFill>
                  <a:schemeClr val="tx1"/>
                </a:solidFill>
                <a:latin typeface="+mn-lt"/>
                <a:ea typeface="+mn-ea"/>
                <a:cs typeface="+mn-cs"/>
              </a:defRPr>
            </a:lvl7pPr>
            <a:lvl8pPr marL="3200374" algn="l" defTabSz="914393" rtl="0" eaLnBrk="1" latinLnBrk="0" hangingPunct="1">
              <a:defRPr sz="1800" kern="1200">
                <a:solidFill>
                  <a:schemeClr val="tx1"/>
                </a:solidFill>
                <a:latin typeface="+mn-lt"/>
                <a:ea typeface="+mn-ea"/>
                <a:cs typeface="+mn-cs"/>
              </a:defRPr>
            </a:lvl8pPr>
            <a:lvl9pPr marL="3657571" algn="l" defTabSz="914393" rtl="0" eaLnBrk="1" latinLnBrk="0" hangingPunct="1">
              <a:defRPr sz="1800" kern="1200">
                <a:solidFill>
                  <a:schemeClr val="tx1"/>
                </a:solidFill>
                <a:latin typeface="+mn-lt"/>
                <a:ea typeface="+mn-ea"/>
                <a:cs typeface="+mn-cs"/>
              </a:defRPr>
            </a:lvl9pPr>
          </a:lstStyle>
          <a:p>
            <a:r>
              <a:rPr lang="en-US" sz="3600" b="1" dirty="0">
                <a:solidFill>
                  <a:schemeClr val="accent5"/>
                </a:solidFill>
                <a:latin typeface="Google Sans" panose="020B0503030502040204" pitchFamily="34" charset="0"/>
              </a:rPr>
              <a:t>1</a:t>
            </a:r>
          </a:p>
        </p:txBody>
      </p:sp>
      <p:sp>
        <p:nvSpPr>
          <p:cNvPr id="41" name="Oval 40">
            <a:extLst>
              <a:ext uri="{FF2B5EF4-FFF2-40B4-BE49-F238E27FC236}">
                <a16:creationId xmlns:a16="http://schemas.microsoft.com/office/drawing/2014/main" id="{B2097CD4-FF7F-4750-A0C5-868E4969A0C4}"/>
              </a:ext>
            </a:extLst>
          </p:cNvPr>
          <p:cNvSpPr/>
          <p:nvPr/>
        </p:nvSpPr>
        <p:spPr>
          <a:xfrm>
            <a:off x="1023743" y="4403088"/>
            <a:ext cx="743635" cy="731379"/>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a:solidFill>
                  <a:srgbClr val="FF8200"/>
                </a:solidFill>
                <a:latin typeface="Google Sans" panose="020B0503030502040204" pitchFamily="34" charset="0"/>
              </a:rPr>
              <a:t> </a:t>
            </a:r>
            <a:r>
              <a:rPr kumimoji="0" lang="en-US" sz="3600" b="1" i="0" u="none" strike="noStrike" kern="1200" cap="none" spc="0" normalizeH="0" baseline="0" noProof="0" dirty="0">
                <a:ln>
                  <a:noFill/>
                </a:ln>
                <a:solidFill>
                  <a:srgbClr val="FF8200"/>
                </a:solidFill>
                <a:effectLst/>
                <a:uLnTx/>
                <a:uFillTx/>
                <a:latin typeface="Google Sans" panose="020B0503030502040204" pitchFamily="34" charset="0"/>
                <a:ea typeface="+mn-ea"/>
                <a:cs typeface="+mn-cs"/>
              </a:rPr>
              <a:t>3</a:t>
            </a:r>
          </a:p>
        </p:txBody>
      </p:sp>
      <p:sp>
        <p:nvSpPr>
          <p:cNvPr id="42" name="Oval 41">
            <a:extLst>
              <a:ext uri="{FF2B5EF4-FFF2-40B4-BE49-F238E27FC236}">
                <a16:creationId xmlns:a16="http://schemas.microsoft.com/office/drawing/2014/main" id="{9A8657F9-E45D-4EDC-959A-36A45DF47E85}"/>
              </a:ext>
            </a:extLst>
          </p:cNvPr>
          <p:cNvSpPr/>
          <p:nvPr/>
        </p:nvSpPr>
        <p:spPr>
          <a:xfrm>
            <a:off x="894088" y="3105217"/>
            <a:ext cx="740288" cy="731379"/>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vi-VN" dirty="0"/>
          </a:p>
        </p:txBody>
      </p:sp>
      <p:sp>
        <p:nvSpPr>
          <p:cNvPr id="43" name="TextBox 40">
            <a:extLst>
              <a:ext uri="{FF2B5EF4-FFF2-40B4-BE49-F238E27FC236}">
                <a16:creationId xmlns:a16="http://schemas.microsoft.com/office/drawing/2014/main" id="{9CBAE392-CEC1-4265-AE83-021695F09789}"/>
              </a:ext>
            </a:extLst>
          </p:cNvPr>
          <p:cNvSpPr txBox="1"/>
          <p:nvPr/>
        </p:nvSpPr>
        <p:spPr>
          <a:xfrm>
            <a:off x="1099430" y="3184173"/>
            <a:ext cx="703739" cy="646331"/>
          </a:xfrm>
          <a:prstGeom prst="rect">
            <a:avLst/>
          </a:prstGeom>
          <a:noFill/>
        </p:spPr>
        <p:txBody>
          <a:bodyPr wrap="square" rtlCol="0">
            <a:spAutoFit/>
          </a:bodyPr>
          <a:lstStyle>
            <a:defPPr>
              <a:defRPr lang="en-US"/>
            </a:defPPr>
            <a:lvl1pPr marL="0" algn="l" defTabSz="914393" rtl="0" eaLnBrk="1" latinLnBrk="0" hangingPunct="1">
              <a:defRPr sz="1800" kern="1200">
                <a:solidFill>
                  <a:schemeClr val="tx1"/>
                </a:solidFill>
                <a:latin typeface="+mn-lt"/>
                <a:ea typeface="+mn-ea"/>
                <a:cs typeface="+mn-cs"/>
              </a:defRPr>
            </a:lvl1pPr>
            <a:lvl2pPr marL="457196" algn="l" defTabSz="914393" rtl="0" eaLnBrk="1" latinLnBrk="0" hangingPunct="1">
              <a:defRPr sz="1800" kern="1200">
                <a:solidFill>
                  <a:schemeClr val="tx1"/>
                </a:solidFill>
                <a:latin typeface="+mn-lt"/>
                <a:ea typeface="+mn-ea"/>
                <a:cs typeface="+mn-cs"/>
              </a:defRPr>
            </a:lvl2pPr>
            <a:lvl3pPr marL="914393" algn="l" defTabSz="914393" rtl="0" eaLnBrk="1" latinLnBrk="0" hangingPunct="1">
              <a:defRPr sz="1800" kern="1200">
                <a:solidFill>
                  <a:schemeClr val="tx1"/>
                </a:solidFill>
                <a:latin typeface="+mn-lt"/>
                <a:ea typeface="+mn-ea"/>
                <a:cs typeface="+mn-cs"/>
              </a:defRPr>
            </a:lvl3pPr>
            <a:lvl4pPr marL="1371589" algn="l" defTabSz="914393" rtl="0" eaLnBrk="1" latinLnBrk="0" hangingPunct="1">
              <a:defRPr sz="1800" kern="1200">
                <a:solidFill>
                  <a:schemeClr val="tx1"/>
                </a:solidFill>
                <a:latin typeface="+mn-lt"/>
                <a:ea typeface="+mn-ea"/>
                <a:cs typeface="+mn-cs"/>
              </a:defRPr>
            </a:lvl4pPr>
            <a:lvl5pPr marL="1828785" algn="l" defTabSz="914393" rtl="0" eaLnBrk="1" latinLnBrk="0" hangingPunct="1">
              <a:defRPr sz="1800" kern="1200">
                <a:solidFill>
                  <a:schemeClr val="tx1"/>
                </a:solidFill>
                <a:latin typeface="+mn-lt"/>
                <a:ea typeface="+mn-ea"/>
                <a:cs typeface="+mn-cs"/>
              </a:defRPr>
            </a:lvl5pPr>
            <a:lvl6pPr marL="2285982" algn="l" defTabSz="914393" rtl="0" eaLnBrk="1" latinLnBrk="0" hangingPunct="1">
              <a:defRPr sz="1800" kern="1200">
                <a:solidFill>
                  <a:schemeClr val="tx1"/>
                </a:solidFill>
                <a:latin typeface="+mn-lt"/>
                <a:ea typeface="+mn-ea"/>
                <a:cs typeface="+mn-cs"/>
              </a:defRPr>
            </a:lvl6pPr>
            <a:lvl7pPr marL="2743178" algn="l" defTabSz="914393" rtl="0" eaLnBrk="1" latinLnBrk="0" hangingPunct="1">
              <a:defRPr sz="1800" kern="1200">
                <a:solidFill>
                  <a:schemeClr val="tx1"/>
                </a:solidFill>
                <a:latin typeface="+mn-lt"/>
                <a:ea typeface="+mn-ea"/>
                <a:cs typeface="+mn-cs"/>
              </a:defRPr>
            </a:lvl7pPr>
            <a:lvl8pPr marL="3200374" algn="l" defTabSz="914393" rtl="0" eaLnBrk="1" latinLnBrk="0" hangingPunct="1">
              <a:defRPr sz="1800" kern="1200">
                <a:solidFill>
                  <a:schemeClr val="tx1"/>
                </a:solidFill>
                <a:latin typeface="+mn-lt"/>
                <a:ea typeface="+mn-ea"/>
                <a:cs typeface="+mn-cs"/>
              </a:defRPr>
            </a:lvl8pPr>
            <a:lvl9pPr marL="3657571" algn="l" defTabSz="914393" rtl="0" eaLnBrk="1" latinLnBrk="0" hangingPunct="1">
              <a:defRPr sz="1800" kern="1200">
                <a:solidFill>
                  <a:schemeClr val="tx1"/>
                </a:solidFill>
                <a:latin typeface="+mn-lt"/>
                <a:ea typeface="+mn-ea"/>
                <a:cs typeface="+mn-cs"/>
              </a:defRPr>
            </a:lvl9pPr>
          </a:lstStyle>
          <a:p>
            <a:r>
              <a:rPr lang="en-US" sz="3600" b="1" dirty="0">
                <a:solidFill>
                  <a:srgbClr val="00B050"/>
                </a:solidFill>
                <a:latin typeface="Google Sans" panose="020B0503030502040204" pitchFamily="34" charset="0"/>
              </a:rPr>
              <a:t>2</a:t>
            </a:r>
          </a:p>
        </p:txBody>
      </p:sp>
      <p:pic>
        <p:nvPicPr>
          <p:cNvPr id="38" name="Picture 5" descr="C:\Users\DHNV1\Desktop\LogoChanTroi.jpg">
            <a:extLst>
              <a:ext uri="{FF2B5EF4-FFF2-40B4-BE49-F238E27FC236}">
                <a16:creationId xmlns:a16="http://schemas.microsoft.com/office/drawing/2014/main" id="{E4C9E10C-A214-A94E-B40B-6761E3040C90}"/>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10366913" y="183151"/>
            <a:ext cx="1549784" cy="1498397"/>
          </a:xfrm>
          <a:prstGeom prst="rect">
            <a:avLst/>
          </a:prstGeom>
          <a:noFill/>
        </p:spPr>
      </p:pic>
      <p:sp>
        <p:nvSpPr>
          <p:cNvPr id="8" name="TextBox 7">
            <a:extLst>
              <a:ext uri="{FF2B5EF4-FFF2-40B4-BE49-F238E27FC236}">
                <a16:creationId xmlns:a16="http://schemas.microsoft.com/office/drawing/2014/main" id="{6D30A7A6-6BDF-0E5B-F493-A77F48A1678C}"/>
              </a:ext>
            </a:extLst>
          </p:cNvPr>
          <p:cNvSpPr txBox="1"/>
          <p:nvPr/>
        </p:nvSpPr>
        <p:spPr>
          <a:xfrm>
            <a:off x="4416195" y="507217"/>
            <a:ext cx="3115884" cy="984244"/>
          </a:xfrm>
          <a:prstGeom prst="rect">
            <a:avLst/>
          </a:prstGeom>
          <a:noFill/>
        </p:spPr>
        <p:txBody>
          <a:bodyPr wrap="square">
            <a:spAutoFit/>
          </a:bodyPr>
          <a:lstStyle/>
          <a:p>
            <a:pPr algn="ctr">
              <a:lnSpc>
                <a:spcPct val="150000"/>
              </a:lnSpc>
            </a:pPr>
            <a:r>
              <a:rPr lang="vi-VN" b="1" dirty="0">
                <a:solidFill>
                  <a:srgbClr val="002060"/>
                </a:solidFill>
                <a:latin typeface="Arial" panose="020B0604020202020204" pitchFamily="34" charset="0"/>
                <a:cs typeface="Arial" panose="020B0604020202020204" pitchFamily="34" charset="0"/>
              </a:rPr>
              <a:t>KẾT LUẬN</a:t>
            </a:r>
            <a:endParaRPr lang="en-US" b="1" dirty="0">
              <a:ln/>
              <a:solidFill>
                <a:srgbClr val="002060"/>
              </a:solidFill>
              <a:latin typeface="Aaril"/>
              <a:cs typeface="Arial" panose="020B0604020202020204" pitchFamily="34" charset="0"/>
            </a:endParaRPr>
          </a:p>
          <a:p>
            <a:pPr>
              <a:lnSpc>
                <a:spcPct val="200000"/>
              </a:lnSpc>
            </a:pPr>
            <a:endParaRPr lang="en-US" dirty="0">
              <a:ln/>
              <a:cs typeface="Arial" panose="020B0604020202020204" pitchFamily="34" charset="0"/>
            </a:endParaRPr>
          </a:p>
        </p:txBody>
      </p:sp>
    </p:spTree>
    <p:extLst>
      <p:ext uri="{BB962C8B-B14F-4D97-AF65-F5344CB8AC3E}">
        <p14:creationId xmlns:p14="http://schemas.microsoft.com/office/powerpoint/2010/main" val="260281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circle(in)">
                                      <p:cBhvr>
                                        <p:cTn id="7" dur="20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circle(in)">
                                      <p:cBhvr>
                                        <p:cTn id="12" dur="20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circle(in)">
                                      <p:cBhvr>
                                        <p:cTn id="17" dur="2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9187EA9-1FC6-486C-A0FE-19BEA362F026}"/>
              </a:ext>
            </a:extLst>
          </p:cNvPr>
          <p:cNvSpPr>
            <a:spLocks noGrp="1"/>
          </p:cNvSpPr>
          <p:nvPr>
            <p:ph type="sldNum" sz="quarter" idx="12"/>
          </p:nvPr>
        </p:nvSpPr>
        <p:spPr/>
        <p:txBody>
          <a:bodyPr/>
          <a:lstStyle/>
          <a:p>
            <a:fld id="{74A3404E-108D-4C83-932E-0A353F71BD4D}" type="slidenum">
              <a:rPr lang="en-US" smtClean="0"/>
              <a:t>39</a:t>
            </a:fld>
            <a:endParaRPr lang="en-US"/>
          </a:p>
        </p:txBody>
      </p:sp>
      <p:sp>
        <p:nvSpPr>
          <p:cNvPr id="4" name="TextBox 3">
            <a:extLst>
              <a:ext uri="{FF2B5EF4-FFF2-40B4-BE49-F238E27FC236}">
                <a16:creationId xmlns:a16="http://schemas.microsoft.com/office/drawing/2014/main" id="{B70DF6A7-150D-453C-9BA3-434244FAE3AC}"/>
              </a:ext>
            </a:extLst>
          </p:cNvPr>
          <p:cNvSpPr txBox="1"/>
          <p:nvPr/>
        </p:nvSpPr>
        <p:spPr>
          <a:xfrm>
            <a:off x="1651686" y="2599583"/>
            <a:ext cx="8888627" cy="707886"/>
          </a:xfrm>
          <a:prstGeom prst="rect">
            <a:avLst/>
          </a:prstGeom>
          <a:noFill/>
        </p:spPr>
        <p:txBody>
          <a:bodyPr wrap="square">
            <a:spAutoFit/>
          </a:bodyPr>
          <a:lstStyle/>
          <a:p>
            <a:pPr algn="ctr"/>
            <a:r>
              <a:rPr lang="en-US" sz="4000" b="1" dirty="0">
                <a:solidFill>
                  <a:srgbClr val="0070C0"/>
                </a:solidFill>
              </a:rPr>
              <a:t>XIN TRÂN TRỌNG CẢM ƠN! </a:t>
            </a:r>
            <a:endParaRPr lang="vi-VN" sz="4000" b="1" dirty="0">
              <a:solidFill>
                <a:srgbClr val="0070C0"/>
              </a:solidFill>
            </a:endParaRPr>
          </a:p>
        </p:txBody>
      </p:sp>
      <p:pic>
        <p:nvPicPr>
          <p:cNvPr id="5" name="Picture 5" descr="C:\Users\DHNV1\Desktop\LogoChanTroi.jpg">
            <a:extLst>
              <a:ext uri="{FF2B5EF4-FFF2-40B4-BE49-F238E27FC236}">
                <a16:creationId xmlns:a16="http://schemas.microsoft.com/office/drawing/2014/main" id="{53C82343-9AF9-BD45-848D-0F2AEDEC3DBE}"/>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0384842" y="326587"/>
            <a:ext cx="1466499" cy="1417874"/>
          </a:xfrm>
          <a:prstGeom prst="rect">
            <a:avLst/>
          </a:prstGeom>
          <a:noFill/>
        </p:spPr>
      </p:pic>
    </p:spTree>
    <p:extLst>
      <p:ext uri="{BB962C8B-B14F-4D97-AF65-F5344CB8AC3E}">
        <p14:creationId xmlns:p14="http://schemas.microsoft.com/office/powerpoint/2010/main" val="132137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28F03FE6-0838-FC42-885E-CBA3BA5177B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1002" y="2514397"/>
            <a:ext cx="2142749" cy="29887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Slide Number Placeholder 1">
            <a:extLst>
              <a:ext uri="{FF2B5EF4-FFF2-40B4-BE49-F238E27FC236}">
                <a16:creationId xmlns:a16="http://schemas.microsoft.com/office/drawing/2014/main" id="{4DD0CEB3-61E0-47AC-8113-58F9760108BD}"/>
              </a:ext>
            </a:extLst>
          </p:cNvPr>
          <p:cNvSpPr>
            <a:spLocks noGrp="1"/>
          </p:cNvSpPr>
          <p:nvPr>
            <p:ph type="sldNum" sz="quarter" idx="12"/>
          </p:nvPr>
        </p:nvSpPr>
        <p:spPr/>
        <p:txBody>
          <a:bodyPr/>
          <a:lstStyle/>
          <a:p>
            <a:fld id="{74A3404E-108D-4C83-932E-0A353F71BD4D}" type="slidenum">
              <a:rPr lang="en-US" smtClean="0"/>
              <a:t>4</a:t>
            </a:fld>
            <a:endParaRPr lang="en-US"/>
          </a:p>
        </p:txBody>
      </p:sp>
      <p:graphicFrame>
        <p:nvGraphicFramePr>
          <p:cNvPr id="3" name="Diagram 2">
            <a:extLst>
              <a:ext uri="{FF2B5EF4-FFF2-40B4-BE49-F238E27FC236}">
                <a16:creationId xmlns:a16="http://schemas.microsoft.com/office/drawing/2014/main" id="{7DD4A40C-AD3B-4E61-BEAD-4C4AA7C0B5E9}"/>
              </a:ext>
            </a:extLst>
          </p:cNvPr>
          <p:cNvGraphicFramePr/>
          <p:nvPr>
            <p:extLst>
              <p:ext uri="{D42A27DB-BD31-4B8C-83A1-F6EECF244321}">
                <p14:modId xmlns:p14="http://schemas.microsoft.com/office/powerpoint/2010/main" val="1582481919"/>
              </p:ext>
            </p:extLst>
          </p:nvPr>
        </p:nvGraphicFramePr>
        <p:xfrm>
          <a:off x="1941384" y="1543450"/>
          <a:ext cx="9105556" cy="49891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a:extLst>
              <a:ext uri="{FF2B5EF4-FFF2-40B4-BE49-F238E27FC236}">
                <a16:creationId xmlns:a16="http://schemas.microsoft.com/office/drawing/2014/main" id="{24585B9B-856D-439A-824E-DD1DB89C9C03}"/>
              </a:ext>
            </a:extLst>
          </p:cNvPr>
          <p:cNvSpPr/>
          <p:nvPr/>
        </p:nvSpPr>
        <p:spPr>
          <a:xfrm>
            <a:off x="2153009" y="1892875"/>
            <a:ext cx="433130" cy="4941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00796B"/>
                </a:solidFill>
                <a:latin typeface="Google Sans" panose="020B0503030502040204" pitchFamily="34" charset="0"/>
              </a:rPr>
              <a:t>1</a:t>
            </a:r>
          </a:p>
        </p:txBody>
      </p:sp>
      <p:sp>
        <p:nvSpPr>
          <p:cNvPr id="5" name="Rectangle 4">
            <a:extLst>
              <a:ext uri="{FF2B5EF4-FFF2-40B4-BE49-F238E27FC236}">
                <a16:creationId xmlns:a16="http://schemas.microsoft.com/office/drawing/2014/main" id="{9E493F3A-7C58-4408-BA4F-85333BC07442}"/>
              </a:ext>
            </a:extLst>
          </p:cNvPr>
          <p:cNvSpPr/>
          <p:nvPr/>
        </p:nvSpPr>
        <p:spPr>
          <a:xfrm>
            <a:off x="2650080" y="2830944"/>
            <a:ext cx="415256" cy="4941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388E3C"/>
                </a:solidFill>
                <a:latin typeface="Google Sans" panose="020B0503030502040204" pitchFamily="34" charset="0"/>
              </a:rPr>
              <a:t>2</a:t>
            </a:r>
          </a:p>
        </p:txBody>
      </p:sp>
      <p:sp>
        <p:nvSpPr>
          <p:cNvPr id="6" name="Rectangle 5">
            <a:extLst>
              <a:ext uri="{FF2B5EF4-FFF2-40B4-BE49-F238E27FC236}">
                <a16:creationId xmlns:a16="http://schemas.microsoft.com/office/drawing/2014/main" id="{FC11A9D7-F6C5-42B2-AD56-8322F330E7C0}"/>
              </a:ext>
            </a:extLst>
          </p:cNvPr>
          <p:cNvSpPr/>
          <p:nvPr/>
        </p:nvSpPr>
        <p:spPr>
          <a:xfrm>
            <a:off x="2808199" y="3770748"/>
            <a:ext cx="514274" cy="4941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689F38"/>
                </a:solidFill>
                <a:latin typeface="Google Sans" panose="020B0503030502040204" pitchFamily="34" charset="0"/>
              </a:rPr>
              <a:t>3</a:t>
            </a:r>
          </a:p>
        </p:txBody>
      </p:sp>
      <p:sp>
        <p:nvSpPr>
          <p:cNvPr id="7" name="Rectangle 6">
            <a:extLst>
              <a:ext uri="{FF2B5EF4-FFF2-40B4-BE49-F238E27FC236}">
                <a16:creationId xmlns:a16="http://schemas.microsoft.com/office/drawing/2014/main" id="{9F1B4560-AF1C-41B8-B22F-FE2EB33D83C4}"/>
              </a:ext>
            </a:extLst>
          </p:cNvPr>
          <p:cNvSpPr/>
          <p:nvPr/>
        </p:nvSpPr>
        <p:spPr>
          <a:xfrm>
            <a:off x="2610611" y="4728479"/>
            <a:ext cx="494194" cy="4941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AFB42B"/>
                </a:solidFill>
                <a:latin typeface="Google Sans" panose="020B0503030502040204" pitchFamily="34" charset="0"/>
              </a:rPr>
              <a:t>4</a:t>
            </a:r>
          </a:p>
        </p:txBody>
      </p:sp>
      <p:sp>
        <p:nvSpPr>
          <p:cNvPr id="8" name="Rectangle 7">
            <a:extLst>
              <a:ext uri="{FF2B5EF4-FFF2-40B4-BE49-F238E27FC236}">
                <a16:creationId xmlns:a16="http://schemas.microsoft.com/office/drawing/2014/main" id="{BCDE6527-66D6-4629-8624-7C95D44BC83A}"/>
              </a:ext>
            </a:extLst>
          </p:cNvPr>
          <p:cNvSpPr/>
          <p:nvPr/>
        </p:nvSpPr>
        <p:spPr>
          <a:xfrm>
            <a:off x="2229102" y="5630542"/>
            <a:ext cx="365085" cy="4941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E58843"/>
                </a:solidFill>
                <a:latin typeface="Google Sans" panose="020B0503030502040204" pitchFamily="34" charset="0"/>
              </a:rPr>
              <a:t>5</a:t>
            </a:r>
          </a:p>
        </p:txBody>
      </p:sp>
      <p:sp>
        <p:nvSpPr>
          <p:cNvPr id="10" name="Title 1">
            <a:extLst>
              <a:ext uri="{FF2B5EF4-FFF2-40B4-BE49-F238E27FC236}">
                <a16:creationId xmlns:a16="http://schemas.microsoft.com/office/drawing/2014/main" id="{5CDB5F8A-3F38-4869-9B81-741B8E2F90AB}"/>
              </a:ext>
            </a:extLst>
          </p:cNvPr>
          <p:cNvSpPr txBox="1">
            <a:spLocks/>
          </p:cNvSpPr>
          <p:nvPr/>
        </p:nvSpPr>
        <p:spPr>
          <a:xfrm>
            <a:off x="2975649" y="660740"/>
            <a:ext cx="7037026" cy="433946"/>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b="1" kern="1200">
                <a:solidFill>
                  <a:schemeClr val="accent1">
                    <a:lumMod val="75000"/>
                  </a:schemeClr>
                </a:solidFill>
                <a:effectLst>
                  <a:outerShdw blurRad="38100" dist="38100" dir="2700000" algn="tl">
                    <a:srgbClr val="000000">
                      <a:alpha val="43137"/>
                    </a:srgbClr>
                  </a:outerShdw>
                </a:effectLst>
                <a:latin typeface="Myriad Pro" panose="020B0503030403020204" pitchFamily="34" charset="0"/>
                <a:ea typeface="+mj-ea"/>
                <a:cs typeface="+mj-cs"/>
              </a:defRPr>
            </a:lvl1pPr>
          </a:lstStyle>
          <a:p>
            <a:pPr algn="ctr"/>
            <a:r>
              <a:rPr lang="en-US" sz="2400" dirty="0">
                <a:solidFill>
                  <a:srgbClr val="002060"/>
                </a:solidFill>
                <a:latin typeface="Aaril"/>
              </a:rPr>
              <a:t>PHẦN I: SÁCH GIÁO KHOA MĨ THUẬT 8 – CTST – BẢN 1</a:t>
            </a:r>
          </a:p>
        </p:txBody>
      </p:sp>
      <p:pic>
        <p:nvPicPr>
          <p:cNvPr id="14" name="Picture 5" descr="C:\Users\DHNV1\Desktop\LogoChanTroi.jpg">
            <a:extLst>
              <a:ext uri="{FF2B5EF4-FFF2-40B4-BE49-F238E27FC236}">
                <a16:creationId xmlns:a16="http://schemas.microsoft.com/office/drawing/2014/main" id="{DC49D1B1-4287-F148-A0DE-9FAACA017142}"/>
              </a:ext>
            </a:extLst>
          </p:cNvPr>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a:stretch/>
        </p:blipFill>
        <p:spPr bwMode="auto">
          <a:xfrm>
            <a:off x="10366913" y="183151"/>
            <a:ext cx="1549784" cy="1498397"/>
          </a:xfrm>
          <a:prstGeom prst="rect">
            <a:avLst/>
          </a:prstGeom>
          <a:noFill/>
        </p:spPr>
      </p:pic>
      <p:sp>
        <p:nvSpPr>
          <p:cNvPr id="15" name="TextBox 14">
            <a:extLst>
              <a:ext uri="{FF2B5EF4-FFF2-40B4-BE49-F238E27FC236}">
                <a16:creationId xmlns:a16="http://schemas.microsoft.com/office/drawing/2014/main" id="{218B2F60-93BD-1192-91E6-F927ADA61401}"/>
              </a:ext>
            </a:extLst>
          </p:cNvPr>
          <p:cNvSpPr txBox="1"/>
          <p:nvPr/>
        </p:nvSpPr>
        <p:spPr>
          <a:xfrm>
            <a:off x="578095" y="1079868"/>
            <a:ext cx="6097464" cy="577850"/>
          </a:xfrm>
          <a:prstGeom prst="rect">
            <a:avLst/>
          </a:prstGeom>
          <a:noFill/>
        </p:spPr>
        <p:txBody>
          <a:bodyPr wrap="square">
            <a:spAutoFit/>
          </a:bodyPr>
          <a:lstStyle/>
          <a:p>
            <a:pPr lvl="0">
              <a:lnSpc>
                <a:spcPct val="150000"/>
              </a:lnSpc>
            </a:pPr>
            <a:r>
              <a:rPr lang="vi-VN" sz="2400" b="1" dirty="0">
                <a:ln/>
                <a:solidFill>
                  <a:srgbClr val="002060"/>
                </a:solidFill>
                <a:cs typeface="Arial" panose="020B0604020202020204" pitchFamily="34" charset="0"/>
              </a:rPr>
              <a:t>1.1. Quan điểm biên soạn </a:t>
            </a:r>
          </a:p>
        </p:txBody>
      </p:sp>
    </p:spTree>
    <p:extLst>
      <p:ext uri="{BB962C8B-B14F-4D97-AF65-F5344CB8AC3E}">
        <p14:creationId xmlns:p14="http://schemas.microsoft.com/office/powerpoint/2010/main" val="3067910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39F0929-D3B0-47DD-96F2-C8E2FFCE76E3}"/>
              </a:ext>
            </a:extLst>
          </p:cNvPr>
          <p:cNvSpPr>
            <a:spLocks noGrp="1"/>
          </p:cNvSpPr>
          <p:nvPr>
            <p:ph type="sldNum" sz="quarter" idx="12"/>
          </p:nvPr>
        </p:nvSpPr>
        <p:spPr/>
        <p:txBody>
          <a:bodyPr/>
          <a:lstStyle/>
          <a:p>
            <a:fld id="{74A3404E-108D-4C83-932E-0A353F71BD4D}" type="slidenum">
              <a:rPr lang="en-US" smtClean="0"/>
              <a:t>5</a:t>
            </a:fld>
            <a:endParaRPr lang="en-US"/>
          </a:p>
        </p:txBody>
      </p:sp>
      <p:sp>
        <p:nvSpPr>
          <p:cNvPr id="7" name="Date Placeholder 3">
            <a:extLst>
              <a:ext uri="{FF2B5EF4-FFF2-40B4-BE49-F238E27FC236}">
                <a16:creationId xmlns:a16="http://schemas.microsoft.com/office/drawing/2014/main" id="{CC5EE87D-9461-4DBD-B220-3E132E109B99}"/>
              </a:ext>
            </a:extLst>
          </p:cNvPr>
          <p:cNvSpPr>
            <a:spLocks noGrp="1"/>
          </p:cNvSpPr>
          <p:nvPr>
            <p:ph type="dt" sz="half" idx="10"/>
          </p:nvPr>
        </p:nvSpPr>
        <p:spPr>
          <a:xfrm>
            <a:off x="838200" y="6356350"/>
            <a:ext cx="2743200" cy="365125"/>
          </a:xfrm>
        </p:spPr>
        <p:txBody>
          <a:bodyPr/>
          <a:lstStyle/>
          <a:p>
            <a:fld id="{5B40D6F2-2912-4CAC-ADE2-FD9E875697CE}" type="datetime1">
              <a:rPr lang="en-US" smtClean="0"/>
              <a:t>5/18/2023</a:t>
            </a:fld>
            <a:endParaRPr lang="en-US"/>
          </a:p>
        </p:txBody>
      </p:sp>
      <p:sp>
        <p:nvSpPr>
          <p:cNvPr id="8" name="Slide Number Placeholder 4">
            <a:extLst>
              <a:ext uri="{FF2B5EF4-FFF2-40B4-BE49-F238E27FC236}">
                <a16:creationId xmlns:a16="http://schemas.microsoft.com/office/drawing/2014/main" id="{532095E4-54AB-4AB0-816A-2EDFB3C11AF8}"/>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A3404E-108D-4C83-932E-0A353F71BD4D}" type="slidenum">
              <a:rPr lang="en-US" smtClean="0"/>
              <a:pPr/>
              <a:t>5</a:t>
            </a:fld>
            <a:endParaRPr lang="en-US"/>
          </a:p>
        </p:txBody>
      </p:sp>
      <p:sp>
        <p:nvSpPr>
          <p:cNvPr id="10" name="Title 3">
            <a:extLst>
              <a:ext uri="{FF2B5EF4-FFF2-40B4-BE49-F238E27FC236}">
                <a16:creationId xmlns:a16="http://schemas.microsoft.com/office/drawing/2014/main" id="{216AEEF3-4A23-44D7-B45C-7A2C2F303C0E}"/>
              </a:ext>
            </a:extLst>
          </p:cNvPr>
          <p:cNvSpPr txBox="1">
            <a:spLocks/>
          </p:cNvSpPr>
          <p:nvPr/>
        </p:nvSpPr>
        <p:spPr>
          <a:xfrm>
            <a:off x="1045998" y="1287801"/>
            <a:ext cx="2957592" cy="75641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cap="all" baseline="0">
                <a:solidFill>
                  <a:schemeClr val="accent1">
                    <a:lumMod val="75000"/>
                  </a:schemeClr>
                </a:solidFill>
                <a:effectLst>
                  <a:outerShdw blurRad="38100" dist="38100" dir="2700000" algn="tl">
                    <a:srgbClr val="000000">
                      <a:alpha val="43137"/>
                    </a:srgbClr>
                  </a:outerShdw>
                </a:effectLst>
                <a:latin typeface="Myriad Pro" panose="020B0503030403020204" pitchFamily="34" charset="0"/>
                <a:ea typeface="+mj-ea"/>
                <a:cs typeface="+mj-cs"/>
              </a:defRPr>
            </a:lvl1pPr>
          </a:lstStyle>
          <a:p>
            <a:pPr marL="342900" indent="-342900">
              <a:buFont typeface="Wingdings" panose="05000000000000000000" pitchFamily="2" charset="2"/>
              <a:buChar char="§"/>
            </a:pPr>
            <a:r>
              <a:rPr lang="en-US" cap="none" dirty="0" err="1">
                <a:solidFill>
                  <a:srgbClr val="002060"/>
                </a:solidFill>
                <a:latin typeface="Arial" panose="020B0604020202020204" pitchFamily="34" charset="0"/>
                <a:cs typeface="Arial" panose="020B0604020202020204" pitchFamily="34" charset="0"/>
              </a:rPr>
              <a:t>Cơ</a:t>
            </a:r>
            <a:r>
              <a:rPr lang="en-US" cap="none" dirty="0">
                <a:solidFill>
                  <a:srgbClr val="002060"/>
                </a:solidFill>
                <a:latin typeface="Arial" panose="020B0604020202020204" pitchFamily="34" charset="0"/>
                <a:cs typeface="Arial" panose="020B0604020202020204" pitchFamily="34" charset="0"/>
              </a:rPr>
              <a:t> </a:t>
            </a:r>
            <a:r>
              <a:rPr lang="en-US" cap="none" dirty="0" err="1">
                <a:solidFill>
                  <a:srgbClr val="002060"/>
                </a:solidFill>
                <a:latin typeface="Arial" panose="020B0604020202020204" pitchFamily="34" charset="0"/>
                <a:cs typeface="Arial" panose="020B0604020202020204" pitchFamily="34" charset="0"/>
              </a:rPr>
              <a:t>sở</a:t>
            </a:r>
            <a:r>
              <a:rPr lang="en-US" cap="none" dirty="0">
                <a:solidFill>
                  <a:srgbClr val="002060"/>
                </a:solidFill>
                <a:latin typeface="Arial" panose="020B0604020202020204" pitchFamily="34" charset="0"/>
                <a:cs typeface="Arial" panose="020B0604020202020204" pitchFamily="34" charset="0"/>
              </a:rPr>
              <a:t> khoa </a:t>
            </a:r>
            <a:r>
              <a:rPr lang="en-US" cap="none" dirty="0" err="1">
                <a:solidFill>
                  <a:srgbClr val="002060"/>
                </a:solidFill>
                <a:latin typeface="Arial" panose="020B0604020202020204" pitchFamily="34" charset="0"/>
                <a:cs typeface="Arial" panose="020B0604020202020204" pitchFamily="34" charset="0"/>
              </a:rPr>
              <a:t>học</a:t>
            </a:r>
            <a:endParaRPr lang="en-US" cap="none" dirty="0">
              <a:solidFill>
                <a:srgbClr val="002060"/>
              </a:solidFill>
              <a:latin typeface="Arial" panose="020B0604020202020204" pitchFamily="34" charset="0"/>
              <a:cs typeface="Arial" panose="020B0604020202020204" pitchFamily="34" charset="0"/>
            </a:endParaRPr>
          </a:p>
        </p:txBody>
      </p:sp>
      <p:grpSp>
        <p:nvGrpSpPr>
          <p:cNvPr id="11" name="Group 10">
            <a:extLst>
              <a:ext uri="{FF2B5EF4-FFF2-40B4-BE49-F238E27FC236}">
                <a16:creationId xmlns:a16="http://schemas.microsoft.com/office/drawing/2014/main" id="{29DCE4D8-1A37-444D-B350-21EEFF5B7B61}"/>
              </a:ext>
            </a:extLst>
          </p:cNvPr>
          <p:cNvGrpSpPr/>
          <p:nvPr/>
        </p:nvGrpSpPr>
        <p:grpSpPr>
          <a:xfrm>
            <a:off x="2297106" y="1390232"/>
            <a:ext cx="7597787" cy="4675831"/>
            <a:chOff x="762000" y="437409"/>
            <a:chExt cx="7391475" cy="4548617"/>
          </a:xfrm>
        </p:grpSpPr>
        <p:sp>
          <p:nvSpPr>
            <p:cNvPr id="12" name="Oval 11">
              <a:extLst>
                <a:ext uri="{FF2B5EF4-FFF2-40B4-BE49-F238E27FC236}">
                  <a16:creationId xmlns:a16="http://schemas.microsoft.com/office/drawing/2014/main" id="{B5BB2E67-8234-49C1-AE7A-4D056DC90BAB}"/>
                </a:ext>
              </a:extLst>
            </p:cNvPr>
            <p:cNvSpPr/>
            <p:nvPr/>
          </p:nvSpPr>
          <p:spPr bwMode="gray">
            <a:xfrm>
              <a:off x="4027298" y="2158668"/>
              <a:ext cx="1280306" cy="1280306"/>
            </a:xfrm>
            <a:prstGeom prst="ellipse">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endParaRPr lang="en-US" sz="3300" b="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reflection blurRad="6350" stA="60000" endA="900" endPos="58000" dir="5400000" sy="-100000" algn="bl" rotWithShape="0"/>
                </a:effectLst>
              </a:endParaRPr>
            </a:p>
          </p:txBody>
        </p:sp>
        <p:sp>
          <p:nvSpPr>
            <p:cNvPr id="13" name="TG_Oval 19">
              <a:extLst>
                <a:ext uri="{FF2B5EF4-FFF2-40B4-BE49-F238E27FC236}">
                  <a16:creationId xmlns:a16="http://schemas.microsoft.com/office/drawing/2014/main" id="{35A855D2-149E-4349-B3C3-DA90B5878402}"/>
                </a:ext>
              </a:extLst>
            </p:cNvPr>
            <p:cNvSpPr/>
            <p:nvPr/>
          </p:nvSpPr>
          <p:spPr bwMode="gray">
            <a:xfrm>
              <a:off x="3886200" y="2038350"/>
              <a:ext cx="1557048" cy="1556771"/>
            </a:xfrm>
            <a:prstGeom prst="donut">
              <a:avLst>
                <a:gd name="adj" fmla="val 4214"/>
              </a:avLst>
            </a:prstGeom>
            <a:gradFill>
              <a:gsLst>
                <a:gs pos="0">
                  <a:schemeClr val="tx1">
                    <a:alpha val="50000"/>
                  </a:schemeClr>
                </a:gs>
                <a:gs pos="25000">
                  <a:schemeClr val="tx1"/>
                </a:gs>
                <a:gs pos="50000">
                  <a:schemeClr val="tx1">
                    <a:alpha val="50000"/>
                  </a:schemeClr>
                </a:gs>
                <a:gs pos="75000">
                  <a:schemeClr val="tx1"/>
                </a:gs>
                <a:gs pos="100000">
                  <a:schemeClr val="tx1">
                    <a:alpha val="50000"/>
                  </a:schemeClr>
                </a:gs>
              </a:gsLst>
              <a:lin ang="5400000" scaled="0"/>
            </a:gradFill>
            <a:ln w="28575">
              <a:solidFill>
                <a:schemeClr val="lt1">
                  <a:alpha val="30000"/>
                </a:schemeClr>
              </a:solidFill>
            </a:ln>
            <a:effectLst>
              <a:outerShdw blurRad="63500" sx="102000" sy="102000" algn="ctr" rotWithShape="0">
                <a:srgbClr val="FFFFFF">
                  <a:alpha val="40000"/>
                </a:srgbClr>
              </a:outerShdw>
            </a:effectLst>
            <a:scene3d>
              <a:camera prst="orthographicFront">
                <a:rot lat="0" lon="0" rev="0"/>
              </a:camera>
              <a:lightRig rig="glow" dir="t">
                <a:rot lat="0" lon="0" rev="7200000"/>
              </a:lightRig>
            </a:scene3d>
            <a:sp3d prstMaterial="clear">
              <a:bevelT w="254000" h="177800"/>
              <a:contourClr>
                <a:srgbClr val="FFFFFF"/>
              </a:contourClr>
            </a:sp3d>
          </p:spPr>
          <p:style>
            <a:lnRef idx="3">
              <a:schemeClr val="lt1"/>
            </a:lnRef>
            <a:fillRef idx="1">
              <a:schemeClr val="accent3"/>
            </a:fillRef>
            <a:effectRef idx="1">
              <a:schemeClr val="accent3"/>
            </a:effectRef>
            <a:fontRef idx="minor">
              <a:schemeClr val="lt1"/>
            </a:fontRef>
          </p:style>
          <p:txBody>
            <a:bodyPr lIns="68580" tIns="34290" rIns="68580" bIns="34290" anchor="ctr"/>
            <a:lstStyle/>
            <a:p>
              <a:pPr algn="ctr">
                <a:defRPr/>
              </a:pPr>
              <a:endParaRPr lang="en-US">
                <a:solidFill>
                  <a:srgbClr val="FFFFFF"/>
                </a:solidFill>
              </a:endParaRPr>
            </a:p>
          </p:txBody>
        </p:sp>
        <p:sp>
          <p:nvSpPr>
            <p:cNvPr id="14" name="Rectangle 13">
              <a:extLst>
                <a:ext uri="{FF2B5EF4-FFF2-40B4-BE49-F238E27FC236}">
                  <a16:creationId xmlns:a16="http://schemas.microsoft.com/office/drawing/2014/main" id="{1B632854-94B8-482A-9ACF-E9E6B2D4551D}"/>
                </a:ext>
              </a:extLst>
            </p:cNvPr>
            <p:cNvSpPr/>
            <p:nvPr/>
          </p:nvSpPr>
          <p:spPr bwMode="gray">
            <a:xfrm>
              <a:off x="4114800" y="2419350"/>
              <a:ext cx="1059197" cy="807913"/>
            </a:xfrm>
            <a:prstGeom prst="rect">
              <a:avLst/>
            </a:prstGeom>
          </p:spPr>
          <p:txBody>
            <a:bodyPr wrap="square" lIns="68580" tIns="34290" rIns="68580" bIns="34290">
              <a:spAutoFit/>
            </a:bodyPr>
            <a:lstStyle/>
            <a:p>
              <a:pPr algn="ctr"/>
              <a:r>
                <a:rPr lang="en-US" sz="1600" dirty="0">
                  <a:ln w="18415" cmpd="sng">
                    <a:solidFill>
                      <a:srgbClr val="FFFFFF"/>
                    </a:solidFill>
                    <a:prstDash val="solid"/>
                  </a:ln>
                  <a:solidFill>
                    <a:srgbClr val="FFFFFF"/>
                  </a:solidFill>
                  <a:effectLst>
                    <a:outerShdw blurRad="63500" sx="102000" sy="102000" algn="ctr" rotWithShape="0">
                      <a:prstClr val="black">
                        <a:alpha val="40000"/>
                      </a:prstClr>
                    </a:outerShdw>
                  </a:effectLst>
                  <a:latin typeface="Arial"/>
                  <a:cs typeface="Arial"/>
                </a:rPr>
                <a:t>C</a:t>
              </a:r>
              <a:r>
                <a:rPr lang="vi-VN" sz="1600" dirty="0">
                  <a:ln w="18415" cmpd="sng">
                    <a:solidFill>
                      <a:srgbClr val="FFFFFF"/>
                    </a:solidFill>
                    <a:prstDash val="solid"/>
                  </a:ln>
                  <a:solidFill>
                    <a:srgbClr val="FFFFFF"/>
                  </a:solidFill>
                  <a:effectLst>
                    <a:outerShdw blurRad="63500" sx="102000" sy="102000" algn="ctr" rotWithShape="0">
                      <a:prstClr val="black">
                        <a:alpha val="40000"/>
                      </a:prstClr>
                    </a:outerShdw>
                  </a:effectLst>
                  <a:latin typeface="Arial"/>
                  <a:cs typeface="Arial"/>
                </a:rPr>
                <a:t>Ơ</a:t>
              </a:r>
              <a:r>
                <a:rPr lang="en-US" sz="1600" dirty="0">
                  <a:ln w="18415" cmpd="sng">
                    <a:solidFill>
                      <a:srgbClr val="FFFFFF"/>
                    </a:solidFill>
                    <a:prstDash val="solid"/>
                  </a:ln>
                  <a:solidFill>
                    <a:srgbClr val="FFFFFF"/>
                  </a:solidFill>
                  <a:effectLst>
                    <a:outerShdw blurRad="63500" sx="102000" sy="102000" algn="ctr" rotWithShape="0">
                      <a:prstClr val="black">
                        <a:alpha val="40000"/>
                      </a:prstClr>
                    </a:outerShdw>
                  </a:effectLst>
                  <a:latin typeface="Arial"/>
                  <a:cs typeface="Arial"/>
                </a:rPr>
                <a:t> SỞ KHOA HỌC</a:t>
              </a:r>
            </a:p>
          </p:txBody>
        </p:sp>
        <p:sp>
          <p:nvSpPr>
            <p:cNvPr id="15" name="Oval 14">
              <a:extLst>
                <a:ext uri="{FF2B5EF4-FFF2-40B4-BE49-F238E27FC236}">
                  <a16:creationId xmlns:a16="http://schemas.microsoft.com/office/drawing/2014/main" id="{220A7C89-800B-400A-91DD-A5F177BCE85E}"/>
                </a:ext>
              </a:extLst>
            </p:cNvPr>
            <p:cNvSpPr>
              <a:spLocks noChangeArrowheads="1"/>
            </p:cNvSpPr>
            <p:nvPr/>
          </p:nvSpPr>
          <p:spPr bwMode="gray">
            <a:xfrm>
              <a:off x="3352800" y="1504950"/>
              <a:ext cx="2577653" cy="2572580"/>
            </a:xfrm>
            <a:prstGeom prst="ellipse">
              <a:avLst/>
            </a:prstGeom>
            <a:noFill/>
            <a:ln w="12700" algn="ctr">
              <a:solidFill>
                <a:schemeClr val="tx1"/>
              </a:solidFill>
              <a:prstDash val="dash"/>
              <a:round/>
              <a:headEnd/>
              <a:tailEnd/>
            </a:ln>
            <a:effectLst/>
          </p:spPr>
          <p:txBody>
            <a:bodyPr wrap="none" lIns="68580" tIns="34290" rIns="68580" bIns="34290" anchor="ctr"/>
            <a:lstStyle/>
            <a:p>
              <a:endParaRPr lang="en-US"/>
            </a:p>
          </p:txBody>
        </p:sp>
        <p:sp>
          <p:nvSpPr>
            <p:cNvPr id="16" name="Right Arrow 53">
              <a:extLst>
                <a:ext uri="{FF2B5EF4-FFF2-40B4-BE49-F238E27FC236}">
                  <a16:creationId xmlns:a16="http://schemas.microsoft.com/office/drawing/2014/main" id="{F0D62FCD-2415-4555-B42B-2DF7FCB75E69}"/>
                </a:ext>
              </a:extLst>
            </p:cNvPr>
            <p:cNvSpPr/>
            <p:nvPr/>
          </p:nvSpPr>
          <p:spPr bwMode="gray">
            <a:xfrm rot="2364385">
              <a:off x="5385505" y="3303412"/>
              <a:ext cx="232404" cy="245495"/>
            </a:xfrm>
            <a:prstGeom prst="rightArrow">
              <a:avLst/>
            </a:prstGeom>
            <a:ln/>
          </p:spPr>
          <p:style>
            <a:lnRef idx="0">
              <a:schemeClr val="accent4"/>
            </a:lnRef>
            <a:fillRef idx="3">
              <a:schemeClr val="accent4"/>
            </a:fillRef>
            <a:effectRef idx="3">
              <a:schemeClr val="accent4"/>
            </a:effectRef>
            <a:fontRef idx="minor">
              <a:schemeClr val="lt1"/>
            </a:fontRef>
          </p:style>
          <p:txBody>
            <a:bodyPr lIns="68580" tIns="34290" rIns="68580" bIns="34290" rtlCol="0" anchor="ctr"/>
            <a:lstStyle/>
            <a:p>
              <a:pPr algn="ctr"/>
              <a:endParaRPr lang="en-US"/>
            </a:p>
          </p:txBody>
        </p:sp>
        <p:sp>
          <p:nvSpPr>
            <p:cNvPr id="17" name="Right Arrow 54">
              <a:extLst>
                <a:ext uri="{FF2B5EF4-FFF2-40B4-BE49-F238E27FC236}">
                  <a16:creationId xmlns:a16="http://schemas.microsoft.com/office/drawing/2014/main" id="{BA383405-7F9A-4631-B19E-22D9FAA2FBD9}"/>
                </a:ext>
              </a:extLst>
            </p:cNvPr>
            <p:cNvSpPr/>
            <p:nvPr/>
          </p:nvSpPr>
          <p:spPr bwMode="gray">
            <a:xfrm rot="21393064">
              <a:off x="5493583" y="2273616"/>
              <a:ext cx="229027" cy="245698"/>
            </a:xfrm>
            <a:prstGeom prst="rightArrow">
              <a:avLst/>
            </a:prstGeom>
            <a:ln/>
          </p:spPr>
          <p:style>
            <a:lnRef idx="0">
              <a:schemeClr val="accent4"/>
            </a:lnRef>
            <a:fillRef idx="3">
              <a:schemeClr val="accent4"/>
            </a:fillRef>
            <a:effectRef idx="3">
              <a:schemeClr val="accent4"/>
            </a:effectRef>
            <a:fontRef idx="minor">
              <a:schemeClr val="lt1"/>
            </a:fontRef>
          </p:style>
          <p:txBody>
            <a:bodyPr lIns="68580" tIns="34290" rIns="68580" bIns="34290" rtlCol="0" anchor="ctr"/>
            <a:lstStyle/>
            <a:p>
              <a:pPr algn="ctr"/>
              <a:endParaRPr lang="en-US"/>
            </a:p>
          </p:txBody>
        </p:sp>
        <p:sp>
          <p:nvSpPr>
            <p:cNvPr id="18" name="Right Arrow 55">
              <a:extLst>
                <a:ext uri="{FF2B5EF4-FFF2-40B4-BE49-F238E27FC236}">
                  <a16:creationId xmlns:a16="http://schemas.microsoft.com/office/drawing/2014/main" id="{F12C6A04-9261-4D75-B54E-3F76E1895881}"/>
                </a:ext>
              </a:extLst>
            </p:cNvPr>
            <p:cNvSpPr/>
            <p:nvPr/>
          </p:nvSpPr>
          <p:spPr bwMode="gray">
            <a:xfrm rot="2237597" flipH="1">
              <a:off x="3555814" y="2236060"/>
              <a:ext cx="232404" cy="245495"/>
            </a:xfrm>
            <a:prstGeom prst="rightArrow">
              <a:avLst/>
            </a:prstGeom>
            <a:ln/>
          </p:spPr>
          <p:style>
            <a:lnRef idx="0">
              <a:schemeClr val="accent4"/>
            </a:lnRef>
            <a:fillRef idx="3">
              <a:schemeClr val="accent4"/>
            </a:fillRef>
            <a:effectRef idx="3">
              <a:schemeClr val="accent4"/>
            </a:effectRef>
            <a:fontRef idx="minor">
              <a:schemeClr val="lt1"/>
            </a:fontRef>
          </p:style>
          <p:txBody>
            <a:bodyPr lIns="68580" tIns="34290" rIns="68580" bIns="34290" rtlCol="0" anchor="ctr"/>
            <a:lstStyle/>
            <a:p>
              <a:pPr algn="ctr"/>
              <a:endParaRPr lang="en-US"/>
            </a:p>
          </p:txBody>
        </p:sp>
        <p:grpSp>
          <p:nvGrpSpPr>
            <p:cNvPr id="19" name="Group 18">
              <a:extLst>
                <a:ext uri="{FF2B5EF4-FFF2-40B4-BE49-F238E27FC236}">
                  <a16:creationId xmlns:a16="http://schemas.microsoft.com/office/drawing/2014/main" id="{F4B8CDE7-C1D7-42D6-9C80-545542452795}"/>
                </a:ext>
              </a:extLst>
            </p:cNvPr>
            <p:cNvGrpSpPr/>
            <p:nvPr/>
          </p:nvGrpSpPr>
          <p:grpSpPr>
            <a:xfrm>
              <a:off x="5791201" y="1222369"/>
              <a:ext cx="2362274" cy="1577982"/>
              <a:chOff x="8656420" y="4166654"/>
              <a:chExt cx="3023929" cy="1755773"/>
            </a:xfrm>
          </p:grpSpPr>
          <p:sp>
            <p:nvSpPr>
              <p:cNvPr id="34" name="Rectangle 33">
                <a:extLst>
                  <a:ext uri="{FF2B5EF4-FFF2-40B4-BE49-F238E27FC236}">
                    <a16:creationId xmlns:a16="http://schemas.microsoft.com/office/drawing/2014/main" id="{354DC895-2FE8-4997-BC43-C6806982F84D}"/>
                  </a:ext>
                </a:extLst>
              </p:cNvPr>
              <p:cNvSpPr/>
              <p:nvPr/>
            </p:nvSpPr>
            <p:spPr>
              <a:xfrm>
                <a:off x="10552377" y="4589173"/>
                <a:ext cx="1127972" cy="1140370"/>
              </a:xfrm>
              <a:prstGeom prst="rect">
                <a:avLst/>
              </a:prstGeom>
            </p:spPr>
            <p:txBody>
              <a:bodyPr wrap="square">
                <a:spAutoFit/>
              </a:bodyPr>
              <a:lstStyle/>
              <a:p>
                <a:r>
                  <a:rPr lang="en-US" sz="1600" dirty="0">
                    <a:latin typeface="Arial"/>
                    <a:cs typeface="Arial"/>
                  </a:rPr>
                  <a:t>Erik Erikson</a:t>
                </a:r>
              </a:p>
              <a:p>
                <a:r>
                  <a:rPr lang="vi-VN" sz="1200" dirty="0">
                    <a:solidFill>
                      <a:srgbClr val="800000"/>
                    </a:solidFill>
                    <a:latin typeface="Arial"/>
                    <a:cs typeface="Arial"/>
                  </a:rPr>
                  <a:t>(Phát triển tâm lí xã hội) </a:t>
                </a:r>
                <a:endParaRPr lang="en-US" sz="1200" dirty="0">
                  <a:solidFill>
                    <a:srgbClr val="800000"/>
                  </a:solidFill>
                  <a:latin typeface="Arial"/>
                  <a:cs typeface="Arial"/>
                </a:endParaRPr>
              </a:p>
            </p:txBody>
          </p:sp>
          <p:pic>
            <p:nvPicPr>
              <p:cNvPr id="35" name="Picture 4" descr="HÃ¬nh áº£nh cÃ³ liÃªn quan">
                <a:extLst>
                  <a:ext uri="{FF2B5EF4-FFF2-40B4-BE49-F238E27FC236}">
                    <a16:creationId xmlns:a16="http://schemas.microsoft.com/office/drawing/2014/main" id="{AB9FDFC9-B9B3-4299-8292-E74E48879AF1}"/>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656420" y="4166654"/>
                <a:ext cx="1950875" cy="175577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grpSp>
        <p:grpSp>
          <p:nvGrpSpPr>
            <p:cNvPr id="20" name="Group 19">
              <a:extLst>
                <a:ext uri="{FF2B5EF4-FFF2-40B4-BE49-F238E27FC236}">
                  <a16:creationId xmlns:a16="http://schemas.microsoft.com/office/drawing/2014/main" id="{053C684D-32B0-48B0-B344-AD252F7F07C1}"/>
                </a:ext>
              </a:extLst>
            </p:cNvPr>
            <p:cNvGrpSpPr/>
            <p:nvPr/>
          </p:nvGrpSpPr>
          <p:grpSpPr>
            <a:xfrm>
              <a:off x="762000" y="3181350"/>
              <a:ext cx="3127307" cy="1804676"/>
              <a:chOff x="2437673" y="3234542"/>
              <a:chExt cx="3073719" cy="1438580"/>
            </a:xfrm>
          </p:grpSpPr>
          <p:sp>
            <p:nvSpPr>
              <p:cNvPr id="32" name="Rectangle 31">
                <a:extLst>
                  <a:ext uri="{FF2B5EF4-FFF2-40B4-BE49-F238E27FC236}">
                    <a16:creationId xmlns:a16="http://schemas.microsoft.com/office/drawing/2014/main" id="{0DF84C27-612F-4223-B20C-9804D00B0458}"/>
                  </a:ext>
                </a:extLst>
              </p:cNvPr>
              <p:cNvSpPr/>
              <p:nvPr/>
            </p:nvSpPr>
            <p:spPr>
              <a:xfrm>
                <a:off x="2437673" y="3416768"/>
                <a:ext cx="1625552" cy="845266"/>
              </a:xfrm>
              <a:prstGeom prst="rect">
                <a:avLst/>
              </a:prstGeom>
            </p:spPr>
            <p:txBody>
              <a:bodyPr wrap="square">
                <a:spAutoFit/>
              </a:bodyPr>
              <a:lstStyle/>
              <a:p>
                <a:pPr algn="r"/>
                <a:r>
                  <a:rPr lang="en-US" sz="1600" dirty="0">
                    <a:latin typeface="Arial"/>
                    <a:cs typeface="Arial"/>
                  </a:rPr>
                  <a:t>David Kolb</a:t>
                </a:r>
              </a:p>
              <a:p>
                <a:pPr algn="r"/>
                <a:r>
                  <a:rPr lang="vi-VN" sz="1200" dirty="0">
                    <a:solidFill>
                      <a:srgbClr val="800000"/>
                    </a:solidFill>
                    <a:latin typeface="Arial"/>
                    <a:cs typeface="Arial"/>
                  </a:rPr>
                  <a:t>(Học tập trải nghiệm)</a:t>
                </a:r>
                <a:endParaRPr lang="en-US" sz="1200" dirty="0">
                  <a:solidFill>
                    <a:srgbClr val="800000"/>
                  </a:solidFill>
                  <a:latin typeface="Arial"/>
                  <a:cs typeface="Arial"/>
                </a:endParaRPr>
              </a:p>
            </p:txBody>
          </p:sp>
          <p:pic>
            <p:nvPicPr>
              <p:cNvPr id="33" name="Picture 8" descr="Káº¿t quáº£ hÃ¬nh áº£nh cho David Kolb">
                <a:extLst>
                  <a:ext uri="{FF2B5EF4-FFF2-40B4-BE49-F238E27FC236}">
                    <a16:creationId xmlns:a16="http://schemas.microsoft.com/office/drawing/2014/main" id="{190ED66C-447C-44CC-B6BD-40C29A3FAC9E}"/>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935558" y="3234542"/>
                <a:ext cx="1575834" cy="143858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grpSp>
        <p:grpSp>
          <p:nvGrpSpPr>
            <p:cNvPr id="21" name="Group 20">
              <a:extLst>
                <a:ext uri="{FF2B5EF4-FFF2-40B4-BE49-F238E27FC236}">
                  <a16:creationId xmlns:a16="http://schemas.microsoft.com/office/drawing/2014/main" id="{947E5795-E256-4FBB-AAE0-309D37FC8EB2}"/>
                </a:ext>
              </a:extLst>
            </p:cNvPr>
            <p:cNvGrpSpPr/>
            <p:nvPr/>
          </p:nvGrpSpPr>
          <p:grpSpPr>
            <a:xfrm>
              <a:off x="3873038" y="437409"/>
              <a:ext cx="2603961" cy="1476876"/>
              <a:chOff x="6212898" y="-71995"/>
              <a:chExt cx="3437229" cy="1826174"/>
            </a:xfrm>
          </p:grpSpPr>
          <p:pic>
            <p:nvPicPr>
              <p:cNvPr id="30" name="Picture 2" descr="Káº¿t quáº£ hÃ¬nh áº£nh cho jean piaget">
                <a:extLst>
                  <a:ext uri="{FF2B5EF4-FFF2-40B4-BE49-F238E27FC236}">
                    <a16:creationId xmlns:a16="http://schemas.microsoft.com/office/drawing/2014/main" id="{9E344CE7-2FB6-4746-AF6F-DAE258DE7212}"/>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212898" y="-71995"/>
                <a:ext cx="1913614" cy="182617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1" name="Rectangle 30">
                <a:extLst>
                  <a:ext uri="{FF2B5EF4-FFF2-40B4-BE49-F238E27FC236}">
                    <a16:creationId xmlns:a16="http://schemas.microsoft.com/office/drawing/2014/main" id="{5F93C22E-10F2-48D7-8353-039CA7F3C341}"/>
                  </a:ext>
                </a:extLst>
              </p:cNvPr>
              <p:cNvSpPr/>
              <p:nvPr/>
            </p:nvSpPr>
            <p:spPr>
              <a:xfrm>
                <a:off x="8040782" y="211588"/>
                <a:ext cx="1609345" cy="875309"/>
              </a:xfrm>
              <a:prstGeom prst="rect">
                <a:avLst/>
              </a:prstGeom>
            </p:spPr>
            <p:txBody>
              <a:bodyPr wrap="square">
                <a:spAutoFit/>
              </a:bodyPr>
              <a:lstStyle/>
              <a:p>
                <a:pPr algn="ctr"/>
                <a:r>
                  <a:rPr lang="vi-VN" altLang="en-US" sz="1600" dirty="0">
                    <a:latin typeface="Arial"/>
                    <a:cs typeface="Arial"/>
                  </a:rPr>
                  <a:t>J.Peaget.</a:t>
                </a:r>
                <a:r>
                  <a:rPr lang="vi-VN" sz="1600" dirty="0">
                    <a:latin typeface="Arial"/>
                    <a:cs typeface="Arial"/>
                  </a:rPr>
                  <a:t> </a:t>
                </a:r>
                <a:r>
                  <a:rPr lang="vi-VN" sz="1200" dirty="0">
                    <a:solidFill>
                      <a:srgbClr val="800000"/>
                    </a:solidFill>
                    <a:latin typeface="Arial"/>
                    <a:cs typeface="Arial"/>
                  </a:rPr>
                  <a:t>(Phát triển nhận thức) </a:t>
                </a:r>
                <a:r>
                  <a:rPr lang="vi-VN" altLang="en-US" sz="1200" dirty="0">
                    <a:solidFill>
                      <a:srgbClr val="800000"/>
                    </a:solidFill>
                    <a:latin typeface="Arial"/>
                    <a:cs typeface="Arial"/>
                  </a:rPr>
                  <a:t>  </a:t>
                </a:r>
                <a:endParaRPr lang="en-US" altLang="en-US" sz="1200" dirty="0">
                  <a:solidFill>
                    <a:srgbClr val="800000"/>
                  </a:solidFill>
                  <a:latin typeface="Arial"/>
                  <a:cs typeface="Arial"/>
                </a:endParaRPr>
              </a:p>
            </p:txBody>
          </p:sp>
        </p:grpSp>
        <p:grpSp>
          <p:nvGrpSpPr>
            <p:cNvPr id="22" name="Group 21">
              <a:extLst>
                <a:ext uri="{FF2B5EF4-FFF2-40B4-BE49-F238E27FC236}">
                  <a16:creationId xmlns:a16="http://schemas.microsoft.com/office/drawing/2014/main" id="{A21CACEF-A267-4706-BEF0-F57F6CA72D87}"/>
                </a:ext>
              </a:extLst>
            </p:cNvPr>
            <p:cNvGrpSpPr/>
            <p:nvPr/>
          </p:nvGrpSpPr>
          <p:grpSpPr>
            <a:xfrm>
              <a:off x="1147797" y="1071632"/>
              <a:ext cx="2470233" cy="1521341"/>
              <a:chOff x="3032764" y="816816"/>
              <a:chExt cx="3884231" cy="2367576"/>
            </a:xfrm>
          </p:grpSpPr>
          <p:sp>
            <p:nvSpPr>
              <p:cNvPr id="28" name="Rectangle 27">
                <a:extLst>
                  <a:ext uri="{FF2B5EF4-FFF2-40B4-BE49-F238E27FC236}">
                    <a16:creationId xmlns:a16="http://schemas.microsoft.com/office/drawing/2014/main" id="{B0789546-5B01-44AE-AD81-F55910D9FDF4}"/>
                  </a:ext>
                </a:extLst>
              </p:cNvPr>
              <p:cNvSpPr/>
              <p:nvPr/>
            </p:nvSpPr>
            <p:spPr>
              <a:xfrm>
                <a:off x="3032764" y="883177"/>
                <a:ext cx="1677211" cy="1518364"/>
              </a:xfrm>
              <a:prstGeom prst="rect">
                <a:avLst/>
              </a:prstGeom>
            </p:spPr>
            <p:txBody>
              <a:bodyPr wrap="square">
                <a:spAutoFit/>
              </a:bodyPr>
              <a:lstStyle/>
              <a:p>
                <a:pPr algn="r"/>
                <a:r>
                  <a:rPr lang="en-US" sz="1600" dirty="0" err="1">
                    <a:latin typeface="Arial"/>
                    <a:cs typeface="Arial"/>
                  </a:rPr>
                  <a:t>Darcia</a:t>
                </a:r>
                <a:r>
                  <a:rPr lang="en-US" sz="1600" dirty="0">
                    <a:latin typeface="Arial"/>
                    <a:cs typeface="Arial"/>
                  </a:rPr>
                  <a:t> Narvaez</a:t>
                </a:r>
              </a:p>
              <a:p>
                <a:pPr algn="r"/>
                <a:r>
                  <a:rPr lang="vi-VN" sz="1200" dirty="0">
                    <a:solidFill>
                      <a:srgbClr val="800000"/>
                    </a:solidFill>
                    <a:latin typeface="Arial"/>
                    <a:cs typeface="Arial"/>
                  </a:rPr>
                  <a:t>(Phát triển nhân cách và đạo đức) </a:t>
                </a:r>
                <a:endParaRPr lang="en-US" sz="1200" dirty="0">
                  <a:solidFill>
                    <a:srgbClr val="800000"/>
                  </a:solidFill>
                  <a:latin typeface="Arial"/>
                  <a:cs typeface="Arial"/>
                </a:endParaRPr>
              </a:p>
            </p:txBody>
          </p:sp>
          <p:pic>
            <p:nvPicPr>
              <p:cNvPr id="29" name="Picture 12" descr="HÃ¬nh áº£nh cÃ³ liÃªn quan">
                <a:extLst>
                  <a:ext uri="{FF2B5EF4-FFF2-40B4-BE49-F238E27FC236}">
                    <a16:creationId xmlns:a16="http://schemas.microsoft.com/office/drawing/2014/main" id="{981D9932-2364-4002-A613-75C7236A0E2E}"/>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637455" y="816816"/>
                <a:ext cx="2279540" cy="236757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grpSp>
        <p:sp>
          <p:nvSpPr>
            <p:cNvPr id="23" name="Right Arrow 52">
              <a:extLst>
                <a:ext uri="{FF2B5EF4-FFF2-40B4-BE49-F238E27FC236}">
                  <a16:creationId xmlns:a16="http://schemas.microsoft.com/office/drawing/2014/main" id="{F0F7EC23-1B34-4F71-B63B-75E5B00B6C4C}"/>
                </a:ext>
              </a:extLst>
            </p:cNvPr>
            <p:cNvSpPr/>
            <p:nvPr/>
          </p:nvSpPr>
          <p:spPr bwMode="gray">
            <a:xfrm rot="16006653">
              <a:off x="4508684" y="1733721"/>
              <a:ext cx="232404" cy="245495"/>
            </a:xfrm>
            <a:prstGeom prst="rightArrow">
              <a:avLst/>
            </a:prstGeom>
            <a:ln/>
          </p:spPr>
          <p:style>
            <a:lnRef idx="0">
              <a:schemeClr val="accent4"/>
            </a:lnRef>
            <a:fillRef idx="3">
              <a:schemeClr val="accent4"/>
            </a:fillRef>
            <a:effectRef idx="3">
              <a:schemeClr val="accent4"/>
            </a:effectRef>
            <a:fontRef idx="minor">
              <a:schemeClr val="lt1"/>
            </a:fontRef>
          </p:style>
          <p:txBody>
            <a:bodyPr lIns="68580" tIns="34290" rIns="68580" bIns="34290" rtlCol="0" anchor="ctr"/>
            <a:lstStyle/>
            <a:p>
              <a:pPr algn="ctr"/>
              <a:endParaRPr lang="en-US"/>
            </a:p>
          </p:txBody>
        </p:sp>
        <p:sp>
          <p:nvSpPr>
            <p:cNvPr id="24" name="Right Arrow 51">
              <a:extLst>
                <a:ext uri="{FF2B5EF4-FFF2-40B4-BE49-F238E27FC236}">
                  <a16:creationId xmlns:a16="http://schemas.microsoft.com/office/drawing/2014/main" id="{EA6CBEDD-FAEA-49E6-B764-7FF7F90C883E}"/>
                </a:ext>
              </a:extLst>
            </p:cNvPr>
            <p:cNvSpPr/>
            <p:nvPr/>
          </p:nvSpPr>
          <p:spPr bwMode="gray">
            <a:xfrm rot="8582005">
              <a:off x="3784256" y="3378954"/>
              <a:ext cx="232404" cy="245495"/>
            </a:xfrm>
            <a:prstGeom prst="rightArrow">
              <a:avLst/>
            </a:prstGeom>
            <a:ln/>
          </p:spPr>
          <p:style>
            <a:lnRef idx="0">
              <a:schemeClr val="accent4"/>
            </a:lnRef>
            <a:fillRef idx="3">
              <a:schemeClr val="accent4"/>
            </a:fillRef>
            <a:effectRef idx="3">
              <a:schemeClr val="accent4"/>
            </a:effectRef>
            <a:fontRef idx="minor">
              <a:schemeClr val="lt1"/>
            </a:fontRef>
          </p:style>
          <p:txBody>
            <a:bodyPr lIns="68580" tIns="34290" rIns="68580" bIns="34290" rtlCol="0" anchor="ctr"/>
            <a:lstStyle/>
            <a:p>
              <a:pPr algn="ctr"/>
              <a:endParaRPr lang="en-US"/>
            </a:p>
          </p:txBody>
        </p:sp>
        <p:grpSp>
          <p:nvGrpSpPr>
            <p:cNvPr id="25" name="Group 24">
              <a:extLst>
                <a:ext uri="{FF2B5EF4-FFF2-40B4-BE49-F238E27FC236}">
                  <a16:creationId xmlns:a16="http://schemas.microsoft.com/office/drawing/2014/main" id="{0E2A5D0F-BBF6-448C-9805-62B9553417EE}"/>
                </a:ext>
              </a:extLst>
            </p:cNvPr>
            <p:cNvGrpSpPr/>
            <p:nvPr/>
          </p:nvGrpSpPr>
          <p:grpSpPr>
            <a:xfrm>
              <a:off x="5562600" y="3105150"/>
              <a:ext cx="2566987" cy="1866902"/>
              <a:chOff x="4793949" y="4652652"/>
              <a:chExt cx="2655701" cy="1890810"/>
            </a:xfrm>
          </p:grpSpPr>
          <p:pic>
            <p:nvPicPr>
              <p:cNvPr id="26" name="Picture 6" descr="Káº¿t quáº£ hÃ¬nh áº£nh cho Howard Gardner">
                <a:extLst>
                  <a:ext uri="{FF2B5EF4-FFF2-40B4-BE49-F238E27FC236}">
                    <a16:creationId xmlns:a16="http://schemas.microsoft.com/office/drawing/2014/main" id="{168EDFA2-0E69-49FA-9ABF-CBAD3EC2FA08}"/>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793949" y="4652652"/>
                <a:ext cx="1655502" cy="189081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7" name="Rectangle 26">
                <a:extLst>
                  <a:ext uri="{FF2B5EF4-FFF2-40B4-BE49-F238E27FC236}">
                    <a16:creationId xmlns:a16="http://schemas.microsoft.com/office/drawing/2014/main" id="{770DEE0F-730B-4E70-AE93-64CD71D87162}"/>
                  </a:ext>
                </a:extLst>
              </p:cNvPr>
              <p:cNvSpPr/>
              <p:nvPr/>
            </p:nvSpPr>
            <p:spPr>
              <a:xfrm>
                <a:off x="6449451" y="4807004"/>
                <a:ext cx="1000199" cy="1094147"/>
              </a:xfrm>
              <a:prstGeom prst="rect">
                <a:avLst/>
              </a:prstGeom>
            </p:spPr>
            <p:txBody>
              <a:bodyPr wrap="square">
                <a:spAutoFit/>
              </a:bodyPr>
              <a:lstStyle/>
              <a:p>
                <a:pPr algn="r"/>
                <a:r>
                  <a:rPr lang="en-US" sz="1600">
                    <a:latin typeface="Arial"/>
                    <a:cs typeface="Arial"/>
                  </a:rPr>
                  <a:t>Howard Gardner</a:t>
                </a:r>
              </a:p>
              <a:p>
                <a:pPr algn="r"/>
                <a:r>
                  <a:rPr lang="vi-VN" sz="1200">
                    <a:solidFill>
                      <a:srgbClr val="800000"/>
                    </a:solidFill>
                    <a:latin typeface="Arial"/>
                    <a:cs typeface="Arial"/>
                  </a:rPr>
                  <a:t>(Lí thuyết </a:t>
                </a:r>
              </a:p>
              <a:p>
                <a:pPr algn="r"/>
                <a:r>
                  <a:rPr lang="vi-VN" sz="1200">
                    <a:solidFill>
                      <a:srgbClr val="800000"/>
                    </a:solidFill>
                    <a:latin typeface="Arial"/>
                    <a:cs typeface="Arial"/>
                  </a:rPr>
                  <a:t>đa trí tuệ)</a:t>
                </a:r>
                <a:r>
                  <a:rPr lang="vi-VN" sz="1600">
                    <a:solidFill>
                      <a:srgbClr val="800000"/>
                    </a:solidFill>
                    <a:latin typeface="Arial"/>
                    <a:cs typeface="Arial"/>
                  </a:rPr>
                  <a:t> </a:t>
                </a:r>
                <a:endParaRPr lang="en-US" sz="1600">
                  <a:solidFill>
                    <a:srgbClr val="800000"/>
                  </a:solidFill>
                  <a:latin typeface="Arial"/>
                  <a:cs typeface="Arial"/>
                </a:endParaRPr>
              </a:p>
            </p:txBody>
          </p:sp>
        </p:grpSp>
      </p:grpSp>
      <p:pic>
        <p:nvPicPr>
          <p:cNvPr id="36" name="Picture 5" descr="C:\Users\DHNV1\Desktop\LogoChanTroi.jpg">
            <a:extLst>
              <a:ext uri="{FF2B5EF4-FFF2-40B4-BE49-F238E27FC236}">
                <a16:creationId xmlns:a16="http://schemas.microsoft.com/office/drawing/2014/main" id="{3AC30D1A-D7C9-6143-AA63-C3DDDA76ACA1}"/>
              </a:ext>
            </a:extLst>
          </p:cNvPr>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10366913" y="183151"/>
            <a:ext cx="1549784" cy="1498397"/>
          </a:xfrm>
          <a:prstGeom prst="rect">
            <a:avLst/>
          </a:prstGeom>
          <a:noFill/>
        </p:spPr>
      </p:pic>
    </p:spTree>
    <p:extLst>
      <p:ext uri="{BB962C8B-B14F-4D97-AF65-F5344CB8AC3E}">
        <p14:creationId xmlns:p14="http://schemas.microsoft.com/office/powerpoint/2010/main" val="4204602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587EF56-0917-4DDE-B1F9-2975B0ECAB94}"/>
              </a:ext>
            </a:extLst>
          </p:cNvPr>
          <p:cNvSpPr>
            <a:spLocks noGrp="1"/>
          </p:cNvSpPr>
          <p:nvPr>
            <p:ph type="sldNum" sz="quarter" idx="12"/>
          </p:nvPr>
        </p:nvSpPr>
        <p:spPr/>
        <p:txBody>
          <a:bodyPr/>
          <a:lstStyle/>
          <a:p>
            <a:fld id="{74A3404E-108D-4C83-932E-0A353F71BD4D}" type="slidenum">
              <a:rPr lang="en-US" smtClean="0"/>
              <a:t>6</a:t>
            </a:fld>
            <a:endParaRPr lang="en-US"/>
          </a:p>
        </p:txBody>
      </p:sp>
      <p:sp>
        <p:nvSpPr>
          <p:cNvPr id="3" name="Title 1">
            <a:extLst>
              <a:ext uri="{FF2B5EF4-FFF2-40B4-BE49-F238E27FC236}">
                <a16:creationId xmlns:a16="http://schemas.microsoft.com/office/drawing/2014/main" id="{1324265F-DCAB-4AC0-9629-9E12E68FB48E}"/>
              </a:ext>
            </a:extLst>
          </p:cNvPr>
          <p:cNvSpPr txBox="1">
            <a:spLocks/>
          </p:cNvSpPr>
          <p:nvPr/>
        </p:nvSpPr>
        <p:spPr>
          <a:xfrm>
            <a:off x="838200" y="1274965"/>
            <a:ext cx="9945511" cy="75641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buFont typeface="Wingdings" panose="05000000000000000000" pitchFamily="2" charset="2"/>
              <a:buChar char="§"/>
            </a:pPr>
            <a:r>
              <a:rPr lang="en-US" sz="2400" b="1" dirty="0" err="1">
                <a:solidFill>
                  <a:srgbClr val="002060"/>
                </a:solidFill>
                <a:latin typeface="Arial" panose="020B0604020202020204" pitchFamily="34" charset="0"/>
                <a:cs typeface="Arial" panose="020B0604020202020204" pitchFamily="34" charset="0"/>
              </a:rPr>
              <a:t>Cơ</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sở</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thực</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tiễn</a:t>
            </a:r>
            <a:endParaRPr lang="en-US" sz="2400" b="1" dirty="0">
              <a:solidFill>
                <a:srgbClr val="002060"/>
              </a:solidFill>
              <a:latin typeface="Arial" panose="020B0604020202020204" pitchFamily="34" charset="0"/>
              <a:cs typeface="Arial" panose="020B0604020202020204" pitchFamily="34" charset="0"/>
            </a:endParaRPr>
          </a:p>
        </p:txBody>
      </p:sp>
      <p:sp>
        <p:nvSpPr>
          <p:cNvPr id="4" name="Date Placeholder 3">
            <a:extLst>
              <a:ext uri="{FF2B5EF4-FFF2-40B4-BE49-F238E27FC236}">
                <a16:creationId xmlns:a16="http://schemas.microsoft.com/office/drawing/2014/main" id="{CFC0754E-BB52-4D0E-9AE3-BB2AEE95EB4A}"/>
              </a:ext>
            </a:extLst>
          </p:cNvPr>
          <p:cNvSpPr>
            <a:spLocks noGrp="1"/>
          </p:cNvSpPr>
          <p:nvPr>
            <p:ph type="dt" sz="half" idx="10"/>
          </p:nvPr>
        </p:nvSpPr>
        <p:spPr>
          <a:xfrm>
            <a:off x="838200" y="6356350"/>
            <a:ext cx="2743200" cy="365125"/>
          </a:xfrm>
        </p:spPr>
        <p:txBody>
          <a:bodyPr/>
          <a:lstStyle/>
          <a:p>
            <a:fld id="{5B40D6F2-2912-4CAC-ADE2-FD9E875697CE}" type="datetime1">
              <a:rPr lang="en-US" smtClean="0"/>
              <a:t>5/18/2023</a:t>
            </a:fld>
            <a:endParaRPr lang="en-US" dirty="0"/>
          </a:p>
        </p:txBody>
      </p:sp>
      <p:sp>
        <p:nvSpPr>
          <p:cNvPr id="5" name="Slide Number Placeholder 4">
            <a:extLst>
              <a:ext uri="{FF2B5EF4-FFF2-40B4-BE49-F238E27FC236}">
                <a16:creationId xmlns:a16="http://schemas.microsoft.com/office/drawing/2014/main" id="{2F823CA5-8F42-469A-8589-0408C43A1AB2}"/>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A3404E-108D-4C83-932E-0A353F71BD4D}" type="slidenum">
              <a:rPr lang="en-US" smtClean="0"/>
              <a:pPr/>
              <a:t>6</a:t>
            </a:fld>
            <a:endParaRPr lang="en-US"/>
          </a:p>
        </p:txBody>
      </p:sp>
      <p:sp>
        <p:nvSpPr>
          <p:cNvPr id="6" name="Content Placeholder 2">
            <a:extLst>
              <a:ext uri="{FF2B5EF4-FFF2-40B4-BE49-F238E27FC236}">
                <a16:creationId xmlns:a16="http://schemas.microsoft.com/office/drawing/2014/main" id="{D40D6DB1-BFB7-4233-9A53-F4A54B9D3974}"/>
              </a:ext>
            </a:extLst>
          </p:cNvPr>
          <p:cNvSpPr txBox="1">
            <a:spLocks/>
          </p:cNvSpPr>
          <p:nvPr/>
        </p:nvSpPr>
        <p:spPr>
          <a:xfrm>
            <a:off x="1524000" y="1464434"/>
            <a:ext cx="9473514" cy="4428420"/>
          </a:xfrm>
          <a:prstGeom prst="rect">
            <a:avLst/>
          </a:prstGeom>
        </p:spPr>
        <p:txBody>
          <a:bodyPr vert="horz" lIns="91440" tIns="45720" rIns="91440" bIns="45720" rtlCol="0" anchor="ctr">
            <a:normAutofit/>
          </a:bodyPr>
          <a:lstStyle>
            <a:lvl1pPr marL="0" indent="0" algn="l" defTabSz="914400" rtl="0" eaLnBrk="1" latinLnBrk="0" hangingPunct="1">
              <a:lnSpc>
                <a:spcPct val="120000"/>
              </a:lnSpc>
              <a:spcBef>
                <a:spcPts val="1000"/>
              </a:spcBef>
              <a:buFont typeface="Wingdings" panose="05000000000000000000" pitchFamily="2" charset="2"/>
              <a:buNone/>
              <a:defRPr sz="2000" b="1" i="1" kern="1200" cap="all" baseline="0">
                <a:solidFill>
                  <a:schemeClr val="tx1">
                    <a:tint val="75000"/>
                  </a:schemeClr>
                </a:solidFill>
                <a:latin typeface="Myriad Pro" panose="020B0503030403020204" pitchFamily="34" charset="0"/>
                <a:ea typeface="+mn-ea"/>
                <a:cs typeface="+mn-cs"/>
              </a:defRPr>
            </a:lvl1pPr>
            <a:lvl2pPr marL="457200" indent="0" algn="l" defTabSz="914400" rtl="0" eaLnBrk="1" latinLnBrk="0" hangingPunct="1">
              <a:lnSpc>
                <a:spcPct val="120000"/>
              </a:lnSpc>
              <a:spcBef>
                <a:spcPts val="500"/>
              </a:spcBef>
              <a:buFont typeface="Wingdings" panose="05000000000000000000" pitchFamily="2" charset="2"/>
              <a:buNone/>
              <a:defRPr sz="2000" kern="1200">
                <a:solidFill>
                  <a:schemeClr val="tx1">
                    <a:tint val="75000"/>
                  </a:schemeClr>
                </a:solidFill>
                <a:latin typeface="Myriad Pro" panose="020B0503030403020204" pitchFamily="34" charset="0"/>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1800" kern="1200">
                <a:solidFill>
                  <a:schemeClr val="tx1">
                    <a:tint val="75000"/>
                  </a:schemeClr>
                </a:solidFill>
                <a:latin typeface="Myriad Pro" panose="020B0503030403020204" pitchFamily="34" charset="0"/>
                <a:ea typeface="+mn-ea"/>
                <a:cs typeface="+mn-cs"/>
              </a:defRPr>
            </a:lvl3pPr>
            <a:lvl4pPr marL="1371600" indent="0" algn="l" defTabSz="914400" rtl="0" eaLnBrk="1" latinLnBrk="0" hangingPunct="1">
              <a:lnSpc>
                <a:spcPct val="120000"/>
              </a:lnSpc>
              <a:spcBef>
                <a:spcPts val="500"/>
              </a:spcBef>
              <a:buFont typeface="Arial" panose="020B0604020202020204" pitchFamily="34" charset="0"/>
              <a:buNone/>
              <a:defRPr sz="1600" kern="1200">
                <a:solidFill>
                  <a:schemeClr val="tx1">
                    <a:tint val="75000"/>
                  </a:schemeClr>
                </a:solidFill>
                <a:latin typeface="Myriad Pro" panose="020B0503030403020204" pitchFamily="34" charset="0"/>
                <a:ea typeface="+mn-ea"/>
                <a:cs typeface="+mn-cs"/>
              </a:defRPr>
            </a:lvl4pPr>
            <a:lvl5pPr marL="1828800" indent="0" algn="l" defTabSz="914400" rtl="0" eaLnBrk="1" latinLnBrk="0" hangingPunct="1">
              <a:lnSpc>
                <a:spcPct val="120000"/>
              </a:lnSpc>
              <a:spcBef>
                <a:spcPts val="500"/>
              </a:spcBef>
              <a:buFont typeface="Arial" panose="020B0604020202020204" pitchFamily="34" charset="0"/>
              <a:buNone/>
              <a:defRPr sz="1600" kern="1200">
                <a:solidFill>
                  <a:schemeClr val="tx1">
                    <a:tint val="75000"/>
                  </a:schemeClr>
                </a:solidFill>
                <a:latin typeface="Myriad Pro" panose="020B0503030403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342900" indent="-342900">
              <a:buFont typeface="Wingdings" panose="05000000000000000000" pitchFamily="2" charset="2"/>
              <a:buChar char="Ø"/>
            </a:pPr>
            <a:r>
              <a:rPr lang="vi-VN" i="0" cap="none" dirty="0">
                <a:solidFill>
                  <a:srgbClr val="002060"/>
                </a:solidFill>
                <a:latin typeface="+mn-lt"/>
              </a:rPr>
              <a:t>Kế thừa ưu điểm của chương trình giáo dục mĩ thuật 2006, phát triển theo yêu cầu đổi mới của chương trình giáo dục mĩ thuật 2018 và tiếp nối mạch kiến thức từ SGK Mĩ thuật lớp 6, lớp 7 của cùng nhóm tác giả.</a:t>
            </a:r>
          </a:p>
          <a:p>
            <a:pPr marL="342900" indent="-342900">
              <a:buFont typeface="Wingdings" panose="05000000000000000000" pitchFamily="2" charset="2"/>
              <a:buChar char="Ø"/>
            </a:pPr>
            <a:r>
              <a:rPr lang="vi-VN" i="0" cap="none" dirty="0">
                <a:solidFill>
                  <a:srgbClr val="002060"/>
                </a:solidFill>
                <a:latin typeface="+mn-lt"/>
              </a:rPr>
              <a:t>Kết quả thực nghiệm bộ sách “Dạy / Học mĩ thuật theo định hướng phát triển năng lực” cấp TH và THCS từ 2016 - 2017 đến nay ở nhiều địa phương trên cả nước.</a:t>
            </a:r>
          </a:p>
          <a:p>
            <a:pPr marL="342900" indent="-342900">
              <a:buFont typeface="Wingdings" panose="05000000000000000000" pitchFamily="2" charset="2"/>
              <a:buChar char="Ø"/>
            </a:pPr>
            <a:r>
              <a:rPr lang="vi-VN" i="0" cap="none" dirty="0">
                <a:solidFill>
                  <a:srgbClr val="002060"/>
                </a:solidFill>
                <a:latin typeface="+mn-lt"/>
              </a:rPr>
              <a:t>Kế thừa một số phương pháp dạy học tích cực của các dự án dạy học mĩ thuật mới phù hợp với thực tiễn Việt Nam</a:t>
            </a:r>
            <a:r>
              <a:rPr lang="en-US" i="0" cap="none" dirty="0">
                <a:solidFill>
                  <a:srgbClr val="002060"/>
                </a:solidFill>
                <a:latin typeface="+mn-lt"/>
              </a:rPr>
              <a:t>.</a:t>
            </a:r>
            <a:endParaRPr lang="vi-VN" i="0" cap="none" dirty="0">
              <a:solidFill>
                <a:srgbClr val="002060"/>
              </a:solidFill>
              <a:latin typeface="+mn-lt"/>
            </a:endParaRPr>
          </a:p>
        </p:txBody>
      </p:sp>
      <p:pic>
        <p:nvPicPr>
          <p:cNvPr id="8" name="Picture 5" descr="C:\Users\DHNV1\Desktop\LogoChanTroi.jpg">
            <a:extLst>
              <a:ext uri="{FF2B5EF4-FFF2-40B4-BE49-F238E27FC236}">
                <a16:creationId xmlns:a16="http://schemas.microsoft.com/office/drawing/2014/main" id="{5E42930B-A8DE-6A41-841E-312D2CA6C473}"/>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0366913" y="183151"/>
            <a:ext cx="1549784" cy="1498397"/>
          </a:xfrm>
          <a:prstGeom prst="rect">
            <a:avLst/>
          </a:prstGeom>
          <a:noFill/>
        </p:spPr>
      </p:pic>
    </p:spTree>
    <p:extLst>
      <p:ext uri="{BB962C8B-B14F-4D97-AF65-F5344CB8AC3E}">
        <p14:creationId xmlns:p14="http://schemas.microsoft.com/office/powerpoint/2010/main" val="3065328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0C731EF-C463-41FB-AE86-6520A064AC85}"/>
              </a:ext>
            </a:extLst>
          </p:cNvPr>
          <p:cNvSpPr>
            <a:spLocks noGrp="1"/>
          </p:cNvSpPr>
          <p:nvPr>
            <p:ph type="sldNum" sz="quarter" idx="12"/>
          </p:nvPr>
        </p:nvSpPr>
        <p:spPr/>
        <p:txBody>
          <a:bodyPr/>
          <a:lstStyle/>
          <a:p>
            <a:fld id="{74A3404E-108D-4C83-932E-0A353F71BD4D}" type="slidenum">
              <a:rPr lang="en-US" smtClean="0"/>
              <a:t>7</a:t>
            </a:fld>
            <a:endParaRPr lang="en-US"/>
          </a:p>
        </p:txBody>
      </p:sp>
      <p:graphicFrame>
        <p:nvGraphicFramePr>
          <p:cNvPr id="3" name="Diagram 2">
            <a:extLst>
              <a:ext uri="{FF2B5EF4-FFF2-40B4-BE49-F238E27FC236}">
                <a16:creationId xmlns:a16="http://schemas.microsoft.com/office/drawing/2014/main" id="{FD115E13-D094-4080-B876-D56C8433C08F}"/>
              </a:ext>
            </a:extLst>
          </p:cNvPr>
          <p:cNvGraphicFramePr/>
          <p:nvPr>
            <p:extLst>
              <p:ext uri="{D42A27DB-BD31-4B8C-83A1-F6EECF244321}">
                <p14:modId xmlns:p14="http://schemas.microsoft.com/office/powerpoint/2010/main" val="329179639"/>
              </p:ext>
            </p:extLst>
          </p:nvPr>
        </p:nvGraphicFramePr>
        <p:xfrm>
          <a:off x="935586" y="1681548"/>
          <a:ext cx="10418214" cy="41034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5" descr="C:\Users\DHNV1\Desktop\LogoChanTroi.jpg">
            <a:extLst>
              <a:ext uri="{FF2B5EF4-FFF2-40B4-BE49-F238E27FC236}">
                <a16:creationId xmlns:a16="http://schemas.microsoft.com/office/drawing/2014/main" id="{4D1B96C7-E723-144C-B5B1-01A7E3DE7627}"/>
              </a:ext>
            </a:extLst>
          </p:cNvPr>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10366913" y="183151"/>
            <a:ext cx="1549784" cy="1498397"/>
          </a:xfrm>
          <a:prstGeom prst="rect">
            <a:avLst/>
          </a:prstGeom>
          <a:noFill/>
        </p:spPr>
      </p:pic>
      <p:sp>
        <p:nvSpPr>
          <p:cNvPr id="5" name="TextBox 4">
            <a:extLst>
              <a:ext uri="{FF2B5EF4-FFF2-40B4-BE49-F238E27FC236}">
                <a16:creationId xmlns:a16="http://schemas.microsoft.com/office/drawing/2014/main" id="{3B74CD2A-F03A-CB7E-D267-6CC8AB79C8C9}"/>
              </a:ext>
            </a:extLst>
          </p:cNvPr>
          <p:cNvSpPr txBox="1"/>
          <p:nvPr/>
        </p:nvSpPr>
        <p:spPr>
          <a:xfrm>
            <a:off x="542925" y="1072995"/>
            <a:ext cx="6097464" cy="577850"/>
          </a:xfrm>
          <a:prstGeom prst="rect">
            <a:avLst/>
          </a:prstGeom>
          <a:noFill/>
        </p:spPr>
        <p:txBody>
          <a:bodyPr wrap="square">
            <a:spAutoFit/>
          </a:bodyPr>
          <a:lstStyle/>
          <a:p>
            <a:pPr lvl="0">
              <a:lnSpc>
                <a:spcPct val="150000"/>
              </a:lnSpc>
            </a:pPr>
            <a:r>
              <a:rPr lang="vi-VN" sz="2400" b="1" dirty="0">
                <a:ln/>
                <a:solidFill>
                  <a:srgbClr val="002060"/>
                </a:solidFill>
                <a:cs typeface="Arial" panose="020B0604020202020204" pitchFamily="34" charset="0"/>
              </a:rPr>
              <a:t>1.2. Cấu trúc SGK và mô hình bài học</a:t>
            </a:r>
          </a:p>
        </p:txBody>
      </p:sp>
    </p:spTree>
    <p:extLst>
      <p:ext uri="{BB962C8B-B14F-4D97-AF65-F5344CB8AC3E}">
        <p14:creationId xmlns:p14="http://schemas.microsoft.com/office/powerpoint/2010/main" val="3436083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D4EF26C-792B-4680-8752-28D79B949D78}"/>
              </a:ext>
            </a:extLst>
          </p:cNvPr>
          <p:cNvSpPr>
            <a:spLocks noGrp="1"/>
          </p:cNvSpPr>
          <p:nvPr>
            <p:ph type="sldNum" sz="quarter" idx="12"/>
          </p:nvPr>
        </p:nvSpPr>
        <p:spPr/>
        <p:txBody>
          <a:bodyPr/>
          <a:lstStyle/>
          <a:p>
            <a:fld id="{74A3404E-108D-4C83-932E-0A353F71BD4D}" type="slidenum">
              <a:rPr lang="en-US" smtClean="0"/>
              <a:t>8</a:t>
            </a:fld>
            <a:endParaRPr lang="en-US"/>
          </a:p>
        </p:txBody>
      </p:sp>
      <p:sp>
        <p:nvSpPr>
          <p:cNvPr id="4" name="Slide Number Placeholder 5">
            <a:extLst>
              <a:ext uri="{FF2B5EF4-FFF2-40B4-BE49-F238E27FC236}">
                <a16:creationId xmlns:a16="http://schemas.microsoft.com/office/drawing/2014/main" id="{67D8BA61-6E01-4F71-B1FE-D4167CEB27CC}"/>
              </a:ext>
            </a:extLst>
          </p:cNvPr>
          <p:cNvSpPr txBox="1">
            <a:spLocks/>
          </p:cNvSpPr>
          <p:nvPr/>
        </p:nvSpPr>
        <p:spPr>
          <a:xfrm>
            <a:off x="8949091" y="6316298"/>
            <a:ext cx="299297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A3404E-108D-4C83-932E-0A353F71BD4D}" type="slidenum">
              <a:rPr lang="en-US" smtClean="0">
                <a:solidFill>
                  <a:srgbClr val="0070C0"/>
                </a:solidFill>
              </a:rPr>
              <a:pPr/>
              <a:t>8</a:t>
            </a:fld>
            <a:endParaRPr lang="en-US">
              <a:solidFill>
                <a:srgbClr val="0070C0"/>
              </a:solidFill>
            </a:endParaRPr>
          </a:p>
        </p:txBody>
      </p:sp>
      <p:sp>
        <p:nvSpPr>
          <p:cNvPr id="6" name="Content Placeholder 2">
            <a:extLst>
              <a:ext uri="{FF2B5EF4-FFF2-40B4-BE49-F238E27FC236}">
                <a16:creationId xmlns:a16="http://schemas.microsoft.com/office/drawing/2014/main" id="{01DFEDCA-4D74-4224-8E17-923A9EF853C3}"/>
              </a:ext>
            </a:extLst>
          </p:cNvPr>
          <p:cNvSpPr txBox="1">
            <a:spLocks/>
          </p:cNvSpPr>
          <p:nvPr/>
        </p:nvSpPr>
        <p:spPr>
          <a:xfrm>
            <a:off x="2819675" y="1477483"/>
            <a:ext cx="5360498"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vi-VN" sz="2100" b="1" dirty="0">
              <a:solidFill>
                <a:schemeClr val="accent5"/>
              </a:solidFill>
            </a:endParaRPr>
          </a:p>
        </p:txBody>
      </p:sp>
      <p:grpSp>
        <p:nvGrpSpPr>
          <p:cNvPr id="13" name="Group 12">
            <a:extLst>
              <a:ext uri="{FF2B5EF4-FFF2-40B4-BE49-F238E27FC236}">
                <a16:creationId xmlns:a16="http://schemas.microsoft.com/office/drawing/2014/main" id="{90D6495E-0B0C-6644-9D4C-57AE07D75B55}"/>
              </a:ext>
            </a:extLst>
          </p:cNvPr>
          <p:cNvGrpSpPr/>
          <p:nvPr/>
        </p:nvGrpSpPr>
        <p:grpSpPr>
          <a:xfrm>
            <a:off x="791884" y="1477483"/>
            <a:ext cx="10283090" cy="4051962"/>
            <a:chOff x="-1010529" y="1034388"/>
            <a:chExt cx="10283090" cy="4051962"/>
          </a:xfrm>
        </p:grpSpPr>
        <p:grpSp>
          <p:nvGrpSpPr>
            <p:cNvPr id="14" name="Group 13">
              <a:extLst>
                <a:ext uri="{FF2B5EF4-FFF2-40B4-BE49-F238E27FC236}">
                  <a16:creationId xmlns:a16="http://schemas.microsoft.com/office/drawing/2014/main" id="{88B471B5-100F-564A-A86E-12DF77A8449A}"/>
                </a:ext>
              </a:extLst>
            </p:cNvPr>
            <p:cNvGrpSpPr/>
            <p:nvPr/>
          </p:nvGrpSpPr>
          <p:grpSpPr>
            <a:xfrm>
              <a:off x="-1010529" y="1034388"/>
              <a:ext cx="10283090" cy="4051962"/>
              <a:chOff x="-1010529" y="1034388"/>
              <a:chExt cx="10283090" cy="4051962"/>
            </a:xfrm>
          </p:grpSpPr>
          <p:graphicFrame>
            <p:nvGraphicFramePr>
              <p:cNvPr id="19" name="Sơ đồ 9">
                <a:extLst>
                  <a:ext uri="{FF2B5EF4-FFF2-40B4-BE49-F238E27FC236}">
                    <a16:creationId xmlns:a16="http://schemas.microsoft.com/office/drawing/2014/main" id="{1E5F4837-D03C-6140-8A23-579EFD910770}"/>
                  </a:ext>
                </a:extLst>
              </p:cNvPr>
              <p:cNvGraphicFramePr/>
              <p:nvPr>
                <p:extLst>
                  <p:ext uri="{D42A27DB-BD31-4B8C-83A1-F6EECF244321}">
                    <p14:modId xmlns:p14="http://schemas.microsoft.com/office/powerpoint/2010/main" val="3325986902"/>
                  </p:ext>
                </p:extLst>
              </p:nvPr>
            </p:nvGraphicFramePr>
            <p:xfrm>
              <a:off x="4422059" y="1034388"/>
              <a:ext cx="4850502" cy="40241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0" name="Right Arrow 19">
                <a:extLst>
                  <a:ext uri="{FF2B5EF4-FFF2-40B4-BE49-F238E27FC236}">
                    <a16:creationId xmlns:a16="http://schemas.microsoft.com/office/drawing/2014/main" id="{6F53E88F-5D76-CD43-A33B-3210DD0ED24E}"/>
                  </a:ext>
                </a:extLst>
              </p:cNvPr>
              <p:cNvSpPr/>
              <p:nvPr/>
            </p:nvSpPr>
            <p:spPr>
              <a:xfrm>
                <a:off x="-994610" y="1123950"/>
                <a:ext cx="5414210" cy="1219199"/>
              </a:xfrm>
              <a:prstGeom prst="rightArrow">
                <a:avLst>
                  <a:gd name="adj1" fmla="val 77888"/>
                  <a:gd name="adj2" fmla="val 23810"/>
                </a:avLst>
              </a:prstGeom>
              <a:solidFill>
                <a:schemeClr val="accent2">
                  <a:lumMod val="25000"/>
                  <a:lumOff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err="1">
                    <a:solidFill>
                      <a:schemeClr val="tx1"/>
                    </a:solidFill>
                    <a:latin typeface="Myriad Pro" panose="020B0503030403020204" pitchFamily="34" charset="0"/>
                    <a:cs typeface="Times New Roman" panose="02020603050405020304" pitchFamily="18" charset="0"/>
                  </a:rPr>
                  <a:t>Thông</a:t>
                </a:r>
                <a:r>
                  <a:rPr lang="en-US" sz="1600">
                    <a:solidFill>
                      <a:schemeClr val="tx1"/>
                    </a:solidFill>
                    <a:latin typeface="Myriad Pro" panose="020B0503030403020204" pitchFamily="34" charset="0"/>
                    <a:cs typeface="Times New Roman" panose="02020603050405020304" pitchFamily="18" charset="0"/>
                  </a:rPr>
                  <a:t> </a:t>
                </a:r>
                <a:r>
                  <a:rPr lang="en-US" sz="1600" err="1">
                    <a:solidFill>
                      <a:schemeClr val="tx1"/>
                    </a:solidFill>
                    <a:latin typeface="Myriad Pro" panose="020B0503030403020204" pitchFamily="34" charset="0"/>
                    <a:cs typeface="Times New Roman" panose="02020603050405020304" pitchFamily="18" charset="0"/>
                  </a:rPr>
                  <a:t>tư</a:t>
                </a:r>
                <a:r>
                  <a:rPr lang="en-US" sz="1600">
                    <a:solidFill>
                      <a:schemeClr val="tx1"/>
                    </a:solidFill>
                    <a:latin typeface="Myriad Pro" panose="020B0503030403020204" pitchFamily="34" charset="0"/>
                    <a:cs typeface="Times New Roman" panose="02020603050405020304" pitchFamily="18" charset="0"/>
                  </a:rPr>
                  <a:t> 33/2017/TT/BGDĐT </a:t>
                </a:r>
                <a:r>
                  <a:rPr lang="en-US" sz="1600" err="1">
                    <a:solidFill>
                      <a:schemeClr val="tx1"/>
                    </a:solidFill>
                    <a:latin typeface="Myriad Pro" panose="020B0503030403020204" pitchFamily="34" charset="0"/>
                    <a:cs typeface="Times New Roman" panose="02020603050405020304" pitchFamily="18" charset="0"/>
                  </a:rPr>
                  <a:t>quy</a:t>
                </a:r>
                <a:r>
                  <a:rPr lang="en-US" sz="1600">
                    <a:solidFill>
                      <a:schemeClr val="tx1"/>
                    </a:solidFill>
                    <a:latin typeface="Myriad Pro" panose="020B0503030403020204" pitchFamily="34" charset="0"/>
                    <a:cs typeface="Times New Roman" panose="02020603050405020304" pitchFamily="18" charset="0"/>
                  </a:rPr>
                  <a:t> </a:t>
                </a:r>
                <a:r>
                  <a:rPr lang="en-US" sz="1600" err="1">
                    <a:solidFill>
                      <a:schemeClr val="tx1"/>
                    </a:solidFill>
                    <a:latin typeface="Myriad Pro" panose="020B0503030403020204" pitchFamily="34" charset="0"/>
                    <a:cs typeface="Times New Roman" panose="02020603050405020304" pitchFamily="18" charset="0"/>
                  </a:rPr>
                  <a:t>định</a:t>
                </a:r>
                <a:r>
                  <a:rPr lang="en-US" sz="1600">
                    <a:solidFill>
                      <a:schemeClr val="tx1"/>
                    </a:solidFill>
                    <a:latin typeface="Myriad Pro" panose="020B0503030403020204" pitchFamily="34" charset="0"/>
                    <a:cs typeface="Times New Roman" panose="02020603050405020304" pitchFamily="18" charset="0"/>
                  </a:rPr>
                  <a:t> </a:t>
                </a:r>
                <a:r>
                  <a:rPr lang="en-US" sz="1600" err="1">
                    <a:solidFill>
                      <a:schemeClr val="tx1"/>
                    </a:solidFill>
                    <a:latin typeface="Myriad Pro" panose="020B0503030403020204" pitchFamily="34" charset="0"/>
                    <a:cs typeface="Times New Roman" panose="02020603050405020304" pitchFamily="18" charset="0"/>
                  </a:rPr>
                  <a:t>cấu</a:t>
                </a:r>
                <a:r>
                  <a:rPr lang="en-US" sz="1600">
                    <a:solidFill>
                      <a:schemeClr val="tx1"/>
                    </a:solidFill>
                    <a:latin typeface="Myriad Pro" panose="020B0503030403020204" pitchFamily="34" charset="0"/>
                    <a:cs typeface="Times New Roman" panose="02020603050405020304" pitchFamily="18" charset="0"/>
                  </a:rPr>
                  <a:t> </a:t>
                </a:r>
                <a:r>
                  <a:rPr lang="en-US" sz="1600" err="1">
                    <a:solidFill>
                      <a:schemeClr val="tx1"/>
                    </a:solidFill>
                    <a:latin typeface="Myriad Pro" panose="020B0503030403020204" pitchFamily="34" charset="0"/>
                    <a:cs typeface="Times New Roman" panose="02020603050405020304" pitchFamily="18" charset="0"/>
                  </a:rPr>
                  <a:t>trúc</a:t>
                </a:r>
                <a:r>
                  <a:rPr lang="en-US" sz="1600">
                    <a:solidFill>
                      <a:schemeClr val="tx1"/>
                    </a:solidFill>
                    <a:latin typeface="Myriad Pro" panose="020B0503030403020204" pitchFamily="34" charset="0"/>
                    <a:cs typeface="Times New Roman" panose="02020603050405020304" pitchFamily="18" charset="0"/>
                  </a:rPr>
                  <a:t> </a:t>
                </a:r>
                <a:r>
                  <a:rPr lang="en-US" sz="1600" err="1">
                    <a:solidFill>
                      <a:schemeClr val="tx1"/>
                    </a:solidFill>
                    <a:latin typeface="Myriad Pro" panose="020B0503030403020204" pitchFamily="34" charset="0"/>
                    <a:cs typeface="Times New Roman" panose="02020603050405020304" pitchFamily="18" charset="0"/>
                  </a:rPr>
                  <a:t>bài</a:t>
                </a:r>
                <a:r>
                  <a:rPr lang="en-US" sz="1600">
                    <a:solidFill>
                      <a:schemeClr val="tx1"/>
                    </a:solidFill>
                    <a:latin typeface="Myriad Pro" panose="020B0503030403020204" pitchFamily="34" charset="0"/>
                    <a:cs typeface="Times New Roman" panose="02020603050405020304" pitchFamily="18" charset="0"/>
                  </a:rPr>
                  <a:t> </a:t>
                </a:r>
                <a:r>
                  <a:rPr lang="en-US" sz="1600" err="1">
                    <a:solidFill>
                      <a:schemeClr val="tx1"/>
                    </a:solidFill>
                    <a:latin typeface="Myriad Pro" panose="020B0503030403020204" pitchFamily="34" charset="0"/>
                    <a:cs typeface="Times New Roman" panose="02020603050405020304" pitchFamily="18" charset="0"/>
                  </a:rPr>
                  <a:t>học</a:t>
                </a:r>
                <a:r>
                  <a:rPr lang="en-US" sz="1600">
                    <a:solidFill>
                      <a:schemeClr val="tx1"/>
                    </a:solidFill>
                    <a:latin typeface="Myriad Pro" panose="020B0503030403020204" pitchFamily="34" charset="0"/>
                    <a:cs typeface="Times New Roman" panose="02020603050405020304" pitchFamily="18" charset="0"/>
                  </a:rPr>
                  <a:t> </a:t>
                </a:r>
                <a:r>
                  <a:rPr lang="en-US" sz="1600" err="1">
                    <a:solidFill>
                      <a:schemeClr val="tx1"/>
                    </a:solidFill>
                    <a:latin typeface="Myriad Pro" panose="020B0503030403020204" pitchFamily="34" charset="0"/>
                    <a:cs typeface="Times New Roman" panose="02020603050405020304" pitchFamily="18" charset="0"/>
                  </a:rPr>
                  <a:t>gồm</a:t>
                </a:r>
                <a:r>
                  <a:rPr lang="en-US" sz="1600">
                    <a:solidFill>
                      <a:schemeClr val="tx1"/>
                    </a:solidFill>
                    <a:latin typeface="Myriad Pro" panose="020B0503030403020204" pitchFamily="34" charset="0"/>
                    <a:cs typeface="Times New Roman" panose="02020603050405020304" pitchFamily="18" charset="0"/>
                  </a:rPr>
                  <a:t>: </a:t>
                </a:r>
                <a:r>
                  <a:rPr lang="en-US" sz="1600" b="1" err="1">
                    <a:solidFill>
                      <a:schemeClr val="tx1"/>
                    </a:solidFill>
                    <a:latin typeface="Myriad Pro" panose="020B0503030403020204" pitchFamily="34" charset="0"/>
                    <a:cs typeface="Times New Roman" panose="02020603050405020304" pitchFamily="18" charset="0"/>
                  </a:rPr>
                  <a:t>Mở</a:t>
                </a:r>
                <a:r>
                  <a:rPr lang="en-US" sz="1600" b="1">
                    <a:solidFill>
                      <a:schemeClr val="tx1"/>
                    </a:solidFill>
                    <a:latin typeface="Myriad Pro" panose="020B0503030403020204" pitchFamily="34" charset="0"/>
                    <a:cs typeface="Times New Roman" panose="02020603050405020304" pitchFamily="18" charset="0"/>
                  </a:rPr>
                  <a:t> </a:t>
                </a:r>
                <a:r>
                  <a:rPr lang="en-US" sz="1600" b="1" err="1">
                    <a:solidFill>
                      <a:schemeClr val="tx1"/>
                    </a:solidFill>
                    <a:latin typeface="Myriad Pro" panose="020B0503030403020204" pitchFamily="34" charset="0"/>
                    <a:cs typeface="Times New Roman" panose="02020603050405020304" pitchFamily="18" charset="0"/>
                  </a:rPr>
                  <a:t>đầu</a:t>
                </a:r>
                <a:r>
                  <a:rPr lang="en-US" sz="1600" b="1">
                    <a:solidFill>
                      <a:schemeClr val="tx1"/>
                    </a:solidFill>
                    <a:latin typeface="Myriad Pro" panose="020B0503030403020204" pitchFamily="34" charset="0"/>
                    <a:cs typeface="Times New Roman" panose="02020603050405020304" pitchFamily="18" charset="0"/>
                  </a:rPr>
                  <a:t>, </a:t>
                </a:r>
                <a:r>
                  <a:rPr lang="en-US" sz="1600" b="1" err="1">
                    <a:solidFill>
                      <a:schemeClr val="tx1"/>
                    </a:solidFill>
                    <a:latin typeface="Myriad Pro" panose="020B0503030403020204" pitchFamily="34" charset="0"/>
                    <a:cs typeface="Times New Roman" panose="02020603050405020304" pitchFamily="18" charset="0"/>
                  </a:rPr>
                  <a:t>Kiến</a:t>
                </a:r>
                <a:r>
                  <a:rPr lang="en-US" sz="1600" b="1">
                    <a:solidFill>
                      <a:schemeClr val="tx1"/>
                    </a:solidFill>
                    <a:latin typeface="Myriad Pro" panose="020B0503030403020204" pitchFamily="34" charset="0"/>
                    <a:cs typeface="Times New Roman" panose="02020603050405020304" pitchFamily="18" charset="0"/>
                  </a:rPr>
                  <a:t> </a:t>
                </a:r>
                <a:r>
                  <a:rPr lang="en-US" sz="1600" b="1" err="1">
                    <a:solidFill>
                      <a:schemeClr val="tx1"/>
                    </a:solidFill>
                    <a:latin typeface="Myriad Pro" panose="020B0503030403020204" pitchFamily="34" charset="0"/>
                    <a:cs typeface="Times New Roman" panose="02020603050405020304" pitchFamily="18" charset="0"/>
                  </a:rPr>
                  <a:t>thức</a:t>
                </a:r>
                <a:r>
                  <a:rPr lang="en-US" sz="1600" b="1">
                    <a:solidFill>
                      <a:schemeClr val="tx1"/>
                    </a:solidFill>
                    <a:latin typeface="Myriad Pro" panose="020B0503030403020204" pitchFamily="34" charset="0"/>
                    <a:cs typeface="Times New Roman" panose="02020603050405020304" pitchFamily="18" charset="0"/>
                  </a:rPr>
                  <a:t> </a:t>
                </a:r>
                <a:r>
                  <a:rPr lang="en-US" sz="1600" b="1" err="1">
                    <a:solidFill>
                      <a:schemeClr val="tx1"/>
                    </a:solidFill>
                    <a:latin typeface="Myriad Pro" panose="020B0503030403020204" pitchFamily="34" charset="0"/>
                    <a:cs typeface="Times New Roman" panose="02020603050405020304" pitchFamily="18" charset="0"/>
                  </a:rPr>
                  <a:t>mới</a:t>
                </a:r>
                <a:r>
                  <a:rPr lang="en-US" sz="1600" b="1">
                    <a:solidFill>
                      <a:schemeClr val="tx1"/>
                    </a:solidFill>
                    <a:latin typeface="Myriad Pro" panose="020B0503030403020204" pitchFamily="34" charset="0"/>
                    <a:cs typeface="Times New Roman" panose="02020603050405020304" pitchFamily="18" charset="0"/>
                  </a:rPr>
                  <a:t>, </a:t>
                </a:r>
                <a:r>
                  <a:rPr lang="en-US" sz="1600" b="1" err="1">
                    <a:solidFill>
                      <a:schemeClr val="tx1"/>
                    </a:solidFill>
                    <a:latin typeface="Myriad Pro" panose="020B0503030403020204" pitchFamily="34" charset="0"/>
                    <a:cs typeface="Times New Roman" panose="02020603050405020304" pitchFamily="18" charset="0"/>
                  </a:rPr>
                  <a:t>Luyện</a:t>
                </a:r>
                <a:r>
                  <a:rPr lang="en-US" sz="1600" b="1">
                    <a:solidFill>
                      <a:schemeClr val="tx1"/>
                    </a:solidFill>
                    <a:latin typeface="Myriad Pro" panose="020B0503030403020204" pitchFamily="34" charset="0"/>
                    <a:cs typeface="Times New Roman" panose="02020603050405020304" pitchFamily="18" charset="0"/>
                  </a:rPr>
                  <a:t> </a:t>
                </a:r>
                <a:r>
                  <a:rPr lang="en-US" sz="1600" b="1" err="1">
                    <a:solidFill>
                      <a:schemeClr val="tx1"/>
                    </a:solidFill>
                    <a:latin typeface="Myriad Pro" panose="020B0503030403020204" pitchFamily="34" charset="0"/>
                    <a:cs typeface="Times New Roman" panose="02020603050405020304" pitchFamily="18" charset="0"/>
                  </a:rPr>
                  <a:t>tập</a:t>
                </a:r>
                <a:r>
                  <a:rPr lang="en-US" sz="1600" b="1">
                    <a:solidFill>
                      <a:schemeClr val="tx1"/>
                    </a:solidFill>
                    <a:latin typeface="Myriad Pro" panose="020B0503030403020204" pitchFamily="34" charset="0"/>
                    <a:cs typeface="Times New Roman" panose="02020603050405020304" pitchFamily="18" charset="0"/>
                  </a:rPr>
                  <a:t>, </a:t>
                </a:r>
                <a:r>
                  <a:rPr lang="en-US" sz="1600" b="1" err="1">
                    <a:solidFill>
                      <a:schemeClr val="tx1"/>
                    </a:solidFill>
                    <a:latin typeface="Myriad Pro" panose="020B0503030403020204" pitchFamily="34" charset="0"/>
                    <a:cs typeface="Times New Roman" panose="02020603050405020304" pitchFamily="18" charset="0"/>
                  </a:rPr>
                  <a:t>Vận</a:t>
                </a:r>
                <a:r>
                  <a:rPr lang="en-US" sz="1600" b="1">
                    <a:solidFill>
                      <a:schemeClr val="tx1"/>
                    </a:solidFill>
                    <a:latin typeface="Myriad Pro" panose="020B0503030403020204" pitchFamily="34" charset="0"/>
                    <a:cs typeface="Times New Roman" panose="02020603050405020304" pitchFamily="18" charset="0"/>
                  </a:rPr>
                  <a:t> </a:t>
                </a:r>
                <a:r>
                  <a:rPr lang="en-US" sz="1600" b="1" err="1">
                    <a:solidFill>
                      <a:schemeClr val="tx1"/>
                    </a:solidFill>
                    <a:latin typeface="Myriad Pro" panose="020B0503030403020204" pitchFamily="34" charset="0"/>
                    <a:cs typeface="Times New Roman" panose="02020603050405020304" pitchFamily="18" charset="0"/>
                  </a:rPr>
                  <a:t>dụng</a:t>
                </a:r>
                <a:r>
                  <a:rPr lang="en-US" sz="1600" b="1">
                    <a:solidFill>
                      <a:schemeClr val="tx1"/>
                    </a:solidFill>
                    <a:latin typeface="Myriad Pro" panose="020B0503030403020204" pitchFamily="34" charset="0"/>
                    <a:cs typeface="Times New Roman" panose="02020603050405020304" pitchFamily="18" charset="0"/>
                  </a:rPr>
                  <a:t>.</a:t>
                </a:r>
                <a:endParaRPr lang="en-US" sz="1600" b="1">
                  <a:latin typeface="Myriad Pro" panose="020B0503030403020204" pitchFamily="34" charset="0"/>
                </a:endParaRPr>
              </a:p>
            </p:txBody>
          </p:sp>
          <p:sp>
            <p:nvSpPr>
              <p:cNvPr id="21" name="Right Arrow 20">
                <a:extLst>
                  <a:ext uri="{FF2B5EF4-FFF2-40B4-BE49-F238E27FC236}">
                    <a16:creationId xmlns:a16="http://schemas.microsoft.com/office/drawing/2014/main" id="{4B8B089A-06BE-D44D-BAAC-E2046AEF6208}"/>
                  </a:ext>
                </a:extLst>
              </p:cNvPr>
              <p:cNvSpPr/>
              <p:nvPr/>
            </p:nvSpPr>
            <p:spPr>
              <a:xfrm>
                <a:off x="-991649" y="2419350"/>
                <a:ext cx="5401871" cy="1219200"/>
              </a:xfrm>
              <a:prstGeom prst="rightArrow">
                <a:avLst>
                  <a:gd name="adj1" fmla="val 77888"/>
                  <a:gd name="adj2" fmla="val 23810"/>
                </a:avLst>
              </a:prstGeom>
              <a:solidFill>
                <a:srgbClr val="F89A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err="1">
                    <a:solidFill>
                      <a:schemeClr val="tx1"/>
                    </a:solidFill>
                    <a:latin typeface="Myriad Pro" panose="020B0503030403020204" pitchFamily="34" charset="0"/>
                    <a:cs typeface="Times New Roman" panose="02020603050405020304" pitchFamily="18" charset="0"/>
                  </a:rPr>
                  <a:t>Chương</a:t>
                </a:r>
                <a:r>
                  <a:rPr lang="en-US" sz="1600">
                    <a:solidFill>
                      <a:schemeClr val="tx1"/>
                    </a:solidFill>
                    <a:latin typeface="Myriad Pro" panose="020B0503030403020204" pitchFamily="34" charset="0"/>
                    <a:cs typeface="Times New Roman" panose="02020603050405020304" pitchFamily="18" charset="0"/>
                  </a:rPr>
                  <a:t> </a:t>
                </a:r>
                <a:r>
                  <a:rPr lang="en-US" sz="1600" err="1">
                    <a:solidFill>
                      <a:schemeClr val="tx1"/>
                    </a:solidFill>
                    <a:latin typeface="Myriad Pro" panose="020B0503030403020204" pitchFamily="34" charset="0"/>
                    <a:cs typeface="Times New Roman" panose="02020603050405020304" pitchFamily="18" charset="0"/>
                  </a:rPr>
                  <a:t>trình</a:t>
                </a:r>
                <a:r>
                  <a:rPr lang="en-US" sz="1600">
                    <a:solidFill>
                      <a:schemeClr val="tx1"/>
                    </a:solidFill>
                    <a:latin typeface="Myriad Pro" panose="020B0503030403020204" pitchFamily="34" charset="0"/>
                    <a:cs typeface="Times New Roman" panose="02020603050405020304" pitchFamily="18" charset="0"/>
                  </a:rPr>
                  <a:t> GDPT </a:t>
                </a:r>
                <a:r>
                  <a:rPr lang="en-US" sz="1600" err="1">
                    <a:solidFill>
                      <a:schemeClr val="tx1"/>
                    </a:solidFill>
                    <a:latin typeface="Myriad Pro" panose="020B0503030403020204" pitchFamily="34" charset="0"/>
                    <a:cs typeface="Times New Roman" panose="02020603050405020304" pitchFamily="18" charset="0"/>
                  </a:rPr>
                  <a:t>tổng</a:t>
                </a:r>
                <a:r>
                  <a:rPr lang="en-US" sz="1600">
                    <a:solidFill>
                      <a:schemeClr val="tx1"/>
                    </a:solidFill>
                    <a:latin typeface="Myriad Pro" panose="020B0503030403020204" pitchFamily="34" charset="0"/>
                    <a:cs typeface="Times New Roman" panose="02020603050405020304" pitchFamily="18" charset="0"/>
                  </a:rPr>
                  <a:t> </a:t>
                </a:r>
                <a:r>
                  <a:rPr lang="en-US" sz="1600" err="1">
                    <a:solidFill>
                      <a:schemeClr val="tx1"/>
                    </a:solidFill>
                    <a:latin typeface="Myriad Pro" panose="020B0503030403020204" pitchFamily="34" charset="0"/>
                    <a:cs typeface="Times New Roman" panose="02020603050405020304" pitchFamily="18" charset="0"/>
                  </a:rPr>
                  <a:t>thể</a:t>
                </a:r>
                <a:r>
                  <a:rPr lang="en-US" sz="1600">
                    <a:solidFill>
                      <a:schemeClr val="tx1"/>
                    </a:solidFill>
                    <a:latin typeface="Myriad Pro" panose="020B0503030403020204" pitchFamily="34" charset="0"/>
                    <a:cs typeface="Times New Roman" panose="02020603050405020304" pitchFamily="18" charset="0"/>
                  </a:rPr>
                  <a:t> </a:t>
                </a:r>
                <a:r>
                  <a:rPr lang="en-US" sz="1600" err="1">
                    <a:solidFill>
                      <a:schemeClr val="tx1"/>
                    </a:solidFill>
                    <a:latin typeface="Myriad Pro" panose="020B0503030403020204" pitchFamily="34" charset="0"/>
                    <a:cs typeface="Times New Roman" panose="02020603050405020304" pitchFamily="18" charset="0"/>
                  </a:rPr>
                  <a:t>hướng</a:t>
                </a:r>
                <a:r>
                  <a:rPr lang="en-US" sz="1600">
                    <a:solidFill>
                      <a:schemeClr val="tx1"/>
                    </a:solidFill>
                    <a:latin typeface="Myriad Pro" panose="020B0503030403020204" pitchFamily="34" charset="0"/>
                    <a:cs typeface="Times New Roman" panose="02020603050405020304" pitchFamily="18" charset="0"/>
                  </a:rPr>
                  <a:t> </a:t>
                </a:r>
                <a:r>
                  <a:rPr lang="en-US" sz="1600" err="1">
                    <a:solidFill>
                      <a:schemeClr val="tx1"/>
                    </a:solidFill>
                    <a:latin typeface="Myriad Pro" panose="020B0503030403020204" pitchFamily="34" charset="0"/>
                    <a:cs typeface="Times New Roman" panose="02020603050405020304" pitchFamily="18" charset="0"/>
                  </a:rPr>
                  <a:t>tới</a:t>
                </a:r>
                <a:r>
                  <a:rPr lang="en-US" sz="1600">
                    <a:solidFill>
                      <a:schemeClr val="tx1"/>
                    </a:solidFill>
                    <a:latin typeface="Myriad Pro" panose="020B0503030403020204" pitchFamily="34" charset="0"/>
                    <a:cs typeface="Times New Roman" panose="02020603050405020304" pitchFamily="18" charset="0"/>
                  </a:rPr>
                  <a:t> </a:t>
                </a:r>
                <a:r>
                  <a:rPr lang="en-US" sz="1600" err="1">
                    <a:solidFill>
                      <a:schemeClr val="tx1"/>
                    </a:solidFill>
                    <a:latin typeface="Myriad Pro" panose="020B0503030403020204" pitchFamily="34" charset="0"/>
                    <a:cs typeface="Times New Roman" panose="02020603050405020304" pitchFamily="18" charset="0"/>
                  </a:rPr>
                  <a:t>các</a:t>
                </a:r>
                <a:r>
                  <a:rPr lang="en-US" sz="1600">
                    <a:solidFill>
                      <a:schemeClr val="tx1"/>
                    </a:solidFill>
                    <a:latin typeface="Myriad Pro" panose="020B0503030403020204" pitchFamily="34" charset="0"/>
                    <a:cs typeface="Times New Roman" panose="02020603050405020304" pitchFamily="18" charset="0"/>
                  </a:rPr>
                  <a:t> </a:t>
                </a:r>
                <a:r>
                  <a:rPr lang="en-US" sz="1600" err="1">
                    <a:solidFill>
                      <a:schemeClr val="tx1"/>
                    </a:solidFill>
                    <a:latin typeface="Myriad Pro" panose="020B0503030403020204" pitchFamily="34" charset="0"/>
                    <a:cs typeface="Times New Roman" panose="02020603050405020304" pitchFamily="18" charset="0"/>
                  </a:rPr>
                  <a:t>loại</a:t>
                </a:r>
                <a:r>
                  <a:rPr lang="en-US" sz="1600">
                    <a:solidFill>
                      <a:schemeClr val="tx1"/>
                    </a:solidFill>
                    <a:latin typeface="Myriad Pro" panose="020B0503030403020204" pitchFamily="34" charset="0"/>
                    <a:cs typeface="Times New Roman" panose="02020603050405020304" pitchFamily="18" charset="0"/>
                  </a:rPr>
                  <a:t> </a:t>
                </a:r>
                <a:r>
                  <a:rPr lang="en-US" sz="1600" err="1">
                    <a:solidFill>
                      <a:schemeClr val="tx1"/>
                    </a:solidFill>
                    <a:latin typeface="Myriad Pro" panose="020B0503030403020204" pitchFamily="34" charset="0"/>
                    <a:cs typeface="Times New Roman" panose="02020603050405020304" pitchFamily="18" charset="0"/>
                  </a:rPr>
                  <a:t>hoạt</a:t>
                </a:r>
                <a:r>
                  <a:rPr lang="en-US" sz="1600">
                    <a:solidFill>
                      <a:schemeClr val="tx1"/>
                    </a:solidFill>
                    <a:latin typeface="Myriad Pro" panose="020B0503030403020204" pitchFamily="34" charset="0"/>
                    <a:cs typeface="Times New Roman" panose="02020603050405020304" pitchFamily="18" charset="0"/>
                  </a:rPr>
                  <a:t> </a:t>
                </a:r>
                <a:r>
                  <a:rPr lang="en-US" sz="1600" err="1">
                    <a:solidFill>
                      <a:schemeClr val="tx1"/>
                    </a:solidFill>
                    <a:latin typeface="Myriad Pro" panose="020B0503030403020204" pitchFamily="34" charset="0"/>
                    <a:cs typeface="Times New Roman" panose="02020603050405020304" pitchFamily="18" charset="0"/>
                  </a:rPr>
                  <a:t>động</a:t>
                </a:r>
                <a:r>
                  <a:rPr lang="en-US" sz="1600">
                    <a:solidFill>
                      <a:schemeClr val="tx1"/>
                    </a:solidFill>
                    <a:latin typeface="Myriad Pro" panose="020B0503030403020204" pitchFamily="34" charset="0"/>
                    <a:cs typeface="Times New Roman" panose="02020603050405020304" pitchFamily="18" charset="0"/>
                  </a:rPr>
                  <a:t> </a:t>
                </a:r>
                <a:r>
                  <a:rPr lang="en-US" sz="1600" err="1">
                    <a:solidFill>
                      <a:schemeClr val="tx1"/>
                    </a:solidFill>
                    <a:latin typeface="Myriad Pro" panose="020B0503030403020204" pitchFamily="34" charset="0"/>
                    <a:cs typeface="Times New Roman" panose="02020603050405020304" pitchFamily="18" charset="0"/>
                  </a:rPr>
                  <a:t>học</a:t>
                </a:r>
                <a:r>
                  <a:rPr lang="en-US" sz="1600">
                    <a:solidFill>
                      <a:schemeClr val="tx1"/>
                    </a:solidFill>
                    <a:latin typeface="Myriad Pro" panose="020B0503030403020204" pitchFamily="34" charset="0"/>
                    <a:cs typeface="Times New Roman" panose="02020603050405020304" pitchFamily="18" charset="0"/>
                  </a:rPr>
                  <a:t> </a:t>
                </a:r>
                <a:r>
                  <a:rPr lang="en-US" sz="1600" err="1">
                    <a:solidFill>
                      <a:schemeClr val="tx1"/>
                    </a:solidFill>
                    <a:latin typeface="Myriad Pro" panose="020B0503030403020204" pitchFamily="34" charset="0"/>
                    <a:cs typeface="Times New Roman" panose="02020603050405020304" pitchFamily="18" charset="0"/>
                  </a:rPr>
                  <a:t>tập</a:t>
                </a:r>
                <a:r>
                  <a:rPr lang="en-US" sz="1600">
                    <a:solidFill>
                      <a:schemeClr val="tx1"/>
                    </a:solidFill>
                    <a:latin typeface="Myriad Pro" panose="020B0503030403020204" pitchFamily="34" charset="0"/>
                    <a:cs typeface="Times New Roman" panose="02020603050405020304" pitchFamily="18" charset="0"/>
                  </a:rPr>
                  <a:t>: </a:t>
                </a:r>
                <a:r>
                  <a:rPr lang="en-US" sz="1600" b="1" err="1">
                    <a:solidFill>
                      <a:schemeClr val="tx1"/>
                    </a:solidFill>
                    <a:latin typeface="Myriad Pro" panose="020B0503030403020204" pitchFamily="34" charset="0"/>
                    <a:cs typeface="Times New Roman" panose="02020603050405020304" pitchFamily="18" charset="0"/>
                  </a:rPr>
                  <a:t>khám</a:t>
                </a:r>
                <a:r>
                  <a:rPr lang="en-US" sz="1600" b="1">
                    <a:solidFill>
                      <a:schemeClr val="tx1"/>
                    </a:solidFill>
                    <a:latin typeface="Myriad Pro" panose="020B0503030403020204" pitchFamily="34" charset="0"/>
                    <a:cs typeface="Times New Roman" panose="02020603050405020304" pitchFamily="18" charset="0"/>
                  </a:rPr>
                  <a:t> </a:t>
                </a:r>
                <a:r>
                  <a:rPr lang="en-US" sz="1600" b="1" err="1">
                    <a:solidFill>
                      <a:schemeClr val="tx1"/>
                    </a:solidFill>
                    <a:latin typeface="Myriad Pro" panose="020B0503030403020204" pitchFamily="34" charset="0"/>
                    <a:cs typeface="Times New Roman" panose="02020603050405020304" pitchFamily="18" charset="0"/>
                  </a:rPr>
                  <a:t>phá</a:t>
                </a:r>
                <a:r>
                  <a:rPr lang="en-US" sz="1600" b="1">
                    <a:solidFill>
                      <a:schemeClr val="tx1"/>
                    </a:solidFill>
                    <a:latin typeface="Myriad Pro" panose="020B0503030403020204" pitchFamily="34" charset="0"/>
                    <a:cs typeface="Times New Roman" panose="02020603050405020304" pitchFamily="18" charset="0"/>
                  </a:rPr>
                  <a:t>, </a:t>
                </a:r>
                <a:r>
                  <a:rPr lang="en-US" sz="1600" b="1" err="1">
                    <a:solidFill>
                      <a:schemeClr val="tx1"/>
                    </a:solidFill>
                    <a:latin typeface="Myriad Pro" panose="020B0503030403020204" pitchFamily="34" charset="0"/>
                    <a:cs typeface="Times New Roman" panose="02020603050405020304" pitchFamily="18" charset="0"/>
                  </a:rPr>
                  <a:t>thực</a:t>
                </a:r>
                <a:r>
                  <a:rPr lang="en-US" sz="1600" b="1">
                    <a:solidFill>
                      <a:schemeClr val="tx1"/>
                    </a:solidFill>
                    <a:latin typeface="Myriad Pro" panose="020B0503030403020204" pitchFamily="34" charset="0"/>
                    <a:cs typeface="Times New Roman" panose="02020603050405020304" pitchFamily="18" charset="0"/>
                  </a:rPr>
                  <a:t> </a:t>
                </a:r>
                <a:r>
                  <a:rPr lang="en-US" sz="1600" b="1" err="1">
                    <a:solidFill>
                      <a:schemeClr val="tx1"/>
                    </a:solidFill>
                    <a:latin typeface="Myriad Pro" panose="020B0503030403020204" pitchFamily="34" charset="0"/>
                    <a:cs typeface="Times New Roman" panose="02020603050405020304" pitchFamily="18" charset="0"/>
                  </a:rPr>
                  <a:t>hành</a:t>
                </a:r>
                <a:r>
                  <a:rPr lang="en-US" sz="1600" b="1">
                    <a:solidFill>
                      <a:schemeClr val="tx1"/>
                    </a:solidFill>
                    <a:latin typeface="Myriad Pro" panose="020B0503030403020204" pitchFamily="34" charset="0"/>
                    <a:cs typeface="Times New Roman" panose="02020603050405020304" pitchFamily="18" charset="0"/>
                  </a:rPr>
                  <a:t>, </a:t>
                </a:r>
                <a:r>
                  <a:rPr lang="en-US" sz="1600" b="1" err="1">
                    <a:solidFill>
                      <a:schemeClr val="tx1"/>
                    </a:solidFill>
                    <a:latin typeface="Myriad Pro" panose="020B0503030403020204" pitchFamily="34" charset="0"/>
                    <a:cs typeface="Times New Roman" panose="02020603050405020304" pitchFamily="18" charset="0"/>
                  </a:rPr>
                  <a:t>vận</a:t>
                </a:r>
                <a:r>
                  <a:rPr lang="en-US" sz="1600" b="1">
                    <a:solidFill>
                      <a:schemeClr val="tx1"/>
                    </a:solidFill>
                    <a:latin typeface="Myriad Pro" panose="020B0503030403020204" pitchFamily="34" charset="0"/>
                    <a:cs typeface="Times New Roman" panose="02020603050405020304" pitchFamily="18" charset="0"/>
                  </a:rPr>
                  <a:t> </a:t>
                </a:r>
                <a:r>
                  <a:rPr lang="en-US" sz="1600" b="1" err="1">
                    <a:solidFill>
                      <a:schemeClr val="tx1"/>
                    </a:solidFill>
                    <a:latin typeface="Myriad Pro" panose="020B0503030403020204" pitchFamily="34" charset="0"/>
                    <a:cs typeface="Times New Roman" panose="02020603050405020304" pitchFamily="18" charset="0"/>
                  </a:rPr>
                  <a:t>dụng</a:t>
                </a:r>
                <a:r>
                  <a:rPr lang="en-US" sz="1600" b="1">
                    <a:solidFill>
                      <a:schemeClr val="tx1"/>
                    </a:solidFill>
                    <a:latin typeface="Myriad Pro" panose="020B0503030403020204" pitchFamily="34" charset="0"/>
                    <a:cs typeface="Times New Roman" panose="02020603050405020304" pitchFamily="18" charset="0"/>
                  </a:rPr>
                  <a:t>.</a:t>
                </a:r>
              </a:p>
            </p:txBody>
          </p:sp>
          <p:sp>
            <p:nvSpPr>
              <p:cNvPr id="22" name="Right Arrow 21">
                <a:extLst>
                  <a:ext uri="{FF2B5EF4-FFF2-40B4-BE49-F238E27FC236}">
                    <a16:creationId xmlns:a16="http://schemas.microsoft.com/office/drawing/2014/main" id="{A227E033-213F-F14D-90B3-539DD6758247}"/>
                  </a:ext>
                </a:extLst>
              </p:cNvPr>
              <p:cNvSpPr/>
              <p:nvPr/>
            </p:nvSpPr>
            <p:spPr>
              <a:xfrm>
                <a:off x="-1010529" y="3638550"/>
                <a:ext cx="5480539" cy="1447800"/>
              </a:xfrm>
              <a:prstGeom prst="rightArrow">
                <a:avLst>
                  <a:gd name="adj1" fmla="val 77888"/>
                  <a:gd name="adj2" fmla="val 23810"/>
                </a:avLst>
              </a:prstGeom>
              <a:solidFill>
                <a:srgbClr val="F89A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Tx/>
                  <a:buSzPct val="110000"/>
                  <a:defRPr/>
                </a:pPr>
                <a:r>
                  <a:rPr lang="en-US" sz="1600" spc="-20" dirty="0" err="1">
                    <a:solidFill>
                      <a:schemeClr val="tx1"/>
                    </a:solidFill>
                    <a:latin typeface="Myriad Pro" panose="020B0503030403020204" pitchFamily="34" charset="0"/>
                    <a:cs typeface="Times New Roman" panose="02020603050405020304" pitchFamily="18" charset="0"/>
                  </a:rPr>
                  <a:t>Đặc</a:t>
                </a:r>
                <a:r>
                  <a:rPr lang="en-US" sz="1600" spc="-20" dirty="0">
                    <a:solidFill>
                      <a:schemeClr val="tx1"/>
                    </a:solidFill>
                    <a:latin typeface="Myriad Pro" panose="020B0503030403020204" pitchFamily="34" charset="0"/>
                    <a:cs typeface="Times New Roman" panose="02020603050405020304" pitchFamily="18" charset="0"/>
                  </a:rPr>
                  <a:t> </a:t>
                </a:r>
                <a:r>
                  <a:rPr lang="en-US" sz="1600" spc="-20" dirty="0" err="1">
                    <a:solidFill>
                      <a:schemeClr val="tx1"/>
                    </a:solidFill>
                    <a:latin typeface="Myriad Pro" panose="020B0503030403020204" pitchFamily="34" charset="0"/>
                    <a:cs typeface="Times New Roman" panose="02020603050405020304" pitchFamily="18" charset="0"/>
                  </a:rPr>
                  <a:t>thù</a:t>
                </a:r>
                <a:r>
                  <a:rPr lang="en-US" sz="1600" spc="-20" dirty="0">
                    <a:solidFill>
                      <a:schemeClr val="tx1"/>
                    </a:solidFill>
                    <a:latin typeface="Myriad Pro" panose="020B0503030403020204" pitchFamily="34" charset="0"/>
                    <a:cs typeface="Times New Roman" panose="02020603050405020304" pitchFamily="18" charset="0"/>
                  </a:rPr>
                  <a:t> </a:t>
                </a:r>
                <a:r>
                  <a:rPr lang="en-US" sz="1600" spc="-20" dirty="0" err="1">
                    <a:solidFill>
                      <a:schemeClr val="tx1"/>
                    </a:solidFill>
                    <a:latin typeface="Myriad Pro" panose="020B0503030403020204" pitchFamily="34" charset="0"/>
                    <a:cs typeface="Times New Roman" panose="02020603050405020304" pitchFamily="18" charset="0"/>
                  </a:rPr>
                  <a:t>Môn</a:t>
                </a:r>
                <a:r>
                  <a:rPr lang="en-US" sz="1600" spc="-20" dirty="0">
                    <a:solidFill>
                      <a:schemeClr val="tx1"/>
                    </a:solidFill>
                    <a:latin typeface="Myriad Pro" panose="020B0503030403020204" pitchFamily="34" charset="0"/>
                    <a:cs typeface="Times New Roman" panose="02020603050405020304" pitchFamily="18" charset="0"/>
                  </a:rPr>
                  <a:t> </a:t>
                </a:r>
                <a:r>
                  <a:rPr lang="en-US" sz="1600" spc="-20" dirty="0" err="1">
                    <a:solidFill>
                      <a:schemeClr val="tx1"/>
                    </a:solidFill>
                    <a:latin typeface="Myriad Pro" panose="020B0503030403020204" pitchFamily="34" charset="0"/>
                    <a:cs typeface="Times New Roman" panose="02020603050405020304" pitchFamily="18" charset="0"/>
                  </a:rPr>
                  <a:t>Mĩ</a:t>
                </a:r>
                <a:r>
                  <a:rPr lang="en-US" sz="1600" spc="-20" dirty="0">
                    <a:solidFill>
                      <a:schemeClr val="tx1"/>
                    </a:solidFill>
                    <a:latin typeface="Myriad Pro" panose="020B0503030403020204" pitchFamily="34" charset="0"/>
                    <a:cs typeface="Times New Roman" panose="02020603050405020304" pitchFamily="18" charset="0"/>
                  </a:rPr>
                  <a:t> </a:t>
                </a:r>
                <a:r>
                  <a:rPr lang="en-US" sz="1600" spc="-20" dirty="0" err="1">
                    <a:solidFill>
                      <a:schemeClr val="tx1"/>
                    </a:solidFill>
                    <a:latin typeface="Myriad Pro" panose="020B0503030403020204" pitchFamily="34" charset="0"/>
                    <a:cs typeface="Times New Roman" panose="02020603050405020304" pitchFamily="18" charset="0"/>
                  </a:rPr>
                  <a:t>thuật</a:t>
                </a:r>
                <a:r>
                  <a:rPr lang="en-US" sz="1600" spc="-20" dirty="0">
                    <a:solidFill>
                      <a:schemeClr val="tx1"/>
                    </a:solidFill>
                    <a:latin typeface="Myriad Pro" panose="020B0503030403020204" pitchFamily="34" charset="0"/>
                    <a:cs typeface="Times New Roman" panose="02020603050405020304" pitchFamily="18" charset="0"/>
                  </a:rPr>
                  <a:t> </a:t>
                </a:r>
                <a:r>
                  <a:rPr lang="en-US" sz="1600" spc="-20" dirty="0" err="1">
                    <a:solidFill>
                      <a:schemeClr val="tx1"/>
                    </a:solidFill>
                    <a:latin typeface="Myriad Pro" panose="020B0503030403020204" pitchFamily="34" charset="0"/>
                    <a:cs typeface="Times New Roman" panose="02020603050405020304" pitchFamily="18" charset="0"/>
                  </a:rPr>
                  <a:t>hướng</a:t>
                </a:r>
                <a:r>
                  <a:rPr lang="en-US" sz="1600" spc="-20" dirty="0">
                    <a:solidFill>
                      <a:schemeClr val="tx1"/>
                    </a:solidFill>
                    <a:latin typeface="Myriad Pro" panose="020B0503030403020204" pitchFamily="34" charset="0"/>
                    <a:cs typeface="Times New Roman" panose="02020603050405020304" pitchFamily="18" charset="0"/>
                  </a:rPr>
                  <a:t> </a:t>
                </a:r>
                <a:r>
                  <a:rPr lang="en-US" sz="1600" spc="-20" dirty="0" err="1">
                    <a:solidFill>
                      <a:schemeClr val="tx1"/>
                    </a:solidFill>
                    <a:latin typeface="Myriad Pro" panose="020B0503030403020204" pitchFamily="34" charset="0"/>
                    <a:cs typeface="Times New Roman" panose="02020603050405020304" pitchFamily="18" charset="0"/>
                  </a:rPr>
                  <a:t>tới</a:t>
                </a:r>
                <a:r>
                  <a:rPr lang="en-US" sz="1600" spc="-20" dirty="0">
                    <a:solidFill>
                      <a:schemeClr val="tx1"/>
                    </a:solidFill>
                    <a:latin typeface="Myriad Pro" panose="020B0503030403020204" pitchFamily="34" charset="0"/>
                    <a:cs typeface="Times New Roman" panose="02020603050405020304" pitchFamily="18" charset="0"/>
                  </a:rPr>
                  <a:t> </a:t>
                </a:r>
                <a:r>
                  <a:rPr lang="en-US" sz="1600" spc="-20" dirty="0" err="1">
                    <a:solidFill>
                      <a:schemeClr val="tx1"/>
                    </a:solidFill>
                    <a:latin typeface="Myriad Pro" panose="020B0503030403020204" pitchFamily="34" charset="0"/>
                    <a:cs typeface="Times New Roman" panose="02020603050405020304" pitchFamily="18" charset="0"/>
                  </a:rPr>
                  <a:t>các</a:t>
                </a:r>
                <a:r>
                  <a:rPr lang="en-US" sz="1600" spc="-20" dirty="0">
                    <a:solidFill>
                      <a:schemeClr val="tx1"/>
                    </a:solidFill>
                    <a:latin typeface="Myriad Pro" panose="020B0503030403020204" pitchFamily="34" charset="0"/>
                    <a:cs typeface="Times New Roman" panose="02020603050405020304" pitchFamily="18" charset="0"/>
                  </a:rPr>
                  <a:t> </a:t>
                </a:r>
                <a:r>
                  <a:rPr lang="en-US" sz="1600" spc="-20" dirty="0" err="1">
                    <a:solidFill>
                      <a:schemeClr val="tx1"/>
                    </a:solidFill>
                    <a:latin typeface="Myriad Pro" panose="020B0503030403020204" pitchFamily="34" charset="0"/>
                    <a:cs typeface="Times New Roman" panose="02020603050405020304" pitchFamily="18" charset="0"/>
                  </a:rPr>
                  <a:t>giá</a:t>
                </a:r>
                <a:r>
                  <a:rPr lang="en-US" sz="1600" spc="-20" dirty="0">
                    <a:solidFill>
                      <a:schemeClr val="tx1"/>
                    </a:solidFill>
                    <a:latin typeface="Myriad Pro" panose="020B0503030403020204" pitchFamily="34" charset="0"/>
                    <a:cs typeface="Times New Roman" panose="02020603050405020304" pitchFamily="18" charset="0"/>
                  </a:rPr>
                  <a:t> </a:t>
                </a:r>
                <a:r>
                  <a:rPr lang="en-US" sz="1600" spc="-20" dirty="0" err="1">
                    <a:solidFill>
                      <a:schemeClr val="tx1"/>
                    </a:solidFill>
                    <a:latin typeface="Myriad Pro" panose="020B0503030403020204" pitchFamily="34" charset="0"/>
                    <a:cs typeface="Times New Roman" panose="02020603050405020304" pitchFamily="18" charset="0"/>
                  </a:rPr>
                  <a:t>trị</a:t>
                </a:r>
                <a:r>
                  <a:rPr lang="en-US" sz="1600" spc="-20" dirty="0">
                    <a:solidFill>
                      <a:schemeClr val="tx1"/>
                    </a:solidFill>
                    <a:latin typeface="Myriad Pro" panose="020B0503030403020204" pitchFamily="34" charset="0"/>
                    <a:cs typeface="Times New Roman" panose="02020603050405020304" pitchFamily="18" charset="0"/>
                  </a:rPr>
                  <a:t> </a:t>
                </a:r>
                <a:r>
                  <a:rPr lang="en-US" sz="1600" spc="-20" dirty="0" err="1">
                    <a:solidFill>
                      <a:schemeClr val="tx1"/>
                    </a:solidFill>
                    <a:latin typeface="Myriad Pro" panose="020B0503030403020204" pitchFamily="34" charset="0"/>
                    <a:cs typeface="Times New Roman" panose="02020603050405020304" pitchFamily="18" charset="0"/>
                  </a:rPr>
                  <a:t>về</a:t>
                </a:r>
                <a:r>
                  <a:rPr lang="en-US" sz="1600" spc="-20" dirty="0">
                    <a:solidFill>
                      <a:schemeClr val="tx1"/>
                    </a:solidFill>
                    <a:latin typeface="Myriad Pro" panose="020B0503030403020204" pitchFamily="34" charset="0"/>
                    <a:cs typeface="Times New Roman" panose="02020603050405020304" pitchFamily="18" charset="0"/>
                  </a:rPr>
                  <a:t> </a:t>
                </a:r>
                <a:r>
                  <a:rPr lang="en-US" sz="1600" spc="-20" dirty="0" err="1">
                    <a:solidFill>
                      <a:schemeClr val="tx1"/>
                    </a:solidFill>
                    <a:latin typeface="Myriad Pro" panose="020B0503030403020204" pitchFamily="34" charset="0"/>
                    <a:cs typeface="Times New Roman" panose="02020603050405020304" pitchFamily="18" charset="0"/>
                  </a:rPr>
                  <a:t>thẩm</a:t>
                </a:r>
                <a:r>
                  <a:rPr lang="en-US" sz="1600" spc="-20" dirty="0">
                    <a:solidFill>
                      <a:schemeClr val="tx1"/>
                    </a:solidFill>
                    <a:latin typeface="Myriad Pro" panose="020B0503030403020204" pitchFamily="34" charset="0"/>
                    <a:cs typeface="Times New Roman" panose="02020603050405020304" pitchFamily="18" charset="0"/>
                  </a:rPr>
                  <a:t> </a:t>
                </a:r>
                <a:r>
                  <a:rPr lang="en-US" sz="1600" spc="-20" dirty="0" err="1">
                    <a:solidFill>
                      <a:schemeClr val="tx1"/>
                    </a:solidFill>
                    <a:latin typeface="Myriad Pro" panose="020B0503030403020204" pitchFamily="34" charset="0"/>
                    <a:cs typeface="Times New Roman" panose="02020603050405020304" pitchFamily="18" charset="0"/>
                  </a:rPr>
                  <a:t>mĩ</a:t>
                </a:r>
                <a:r>
                  <a:rPr lang="en-US" sz="1600" spc="-20" dirty="0">
                    <a:solidFill>
                      <a:schemeClr val="tx1"/>
                    </a:solidFill>
                    <a:latin typeface="Myriad Pro" panose="020B0503030403020204" pitchFamily="34" charset="0"/>
                    <a:cs typeface="Times New Roman" panose="02020603050405020304" pitchFamily="18" charset="0"/>
                  </a:rPr>
                  <a:t>, </a:t>
                </a:r>
                <a:r>
                  <a:rPr lang="en-US" sz="1600" spc="-20" dirty="0" err="1">
                    <a:solidFill>
                      <a:schemeClr val="tx1"/>
                    </a:solidFill>
                    <a:latin typeface="Myriad Pro" panose="020B0503030403020204" pitchFamily="34" charset="0"/>
                    <a:cs typeface="Times New Roman" panose="02020603050405020304" pitchFamily="18" charset="0"/>
                  </a:rPr>
                  <a:t>truyền</a:t>
                </a:r>
                <a:r>
                  <a:rPr lang="en-US" sz="1600" spc="-20" dirty="0">
                    <a:solidFill>
                      <a:schemeClr val="tx1"/>
                    </a:solidFill>
                    <a:latin typeface="Myriad Pro" panose="020B0503030403020204" pitchFamily="34" charset="0"/>
                    <a:cs typeface="Times New Roman" panose="02020603050405020304" pitchFamily="18" charset="0"/>
                  </a:rPr>
                  <a:t> </a:t>
                </a:r>
                <a:r>
                  <a:rPr lang="en-US" sz="1600" spc="-20" dirty="0" err="1">
                    <a:solidFill>
                      <a:schemeClr val="tx1"/>
                    </a:solidFill>
                    <a:latin typeface="Myriad Pro" panose="020B0503030403020204" pitchFamily="34" charset="0"/>
                    <a:cs typeface="Times New Roman" panose="02020603050405020304" pitchFamily="18" charset="0"/>
                  </a:rPr>
                  <a:t>thông</a:t>
                </a:r>
                <a:r>
                  <a:rPr lang="en-US" sz="1600" spc="-20" dirty="0">
                    <a:solidFill>
                      <a:schemeClr val="tx1"/>
                    </a:solidFill>
                    <a:latin typeface="Myriad Pro" panose="020B0503030403020204" pitchFamily="34" charset="0"/>
                    <a:cs typeface="Times New Roman" panose="02020603050405020304" pitchFamily="18" charset="0"/>
                  </a:rPr>
                  <a:t> </a:t>
                </a:r>
                <a:r>
                  <a:rPr lang="en-US" sz="1600" spc="-20" dirty="0" err="1">
                    <a:solidFill>
                      <a:schemeClr val="tx1"/>
                    </a:solidFill>
                    <a:latin typeface="Myriad Pro" panose="020B0503030403020204" pitchFamily="34" charset="0"/>
                    <a:cs typeface="Times New Roman" panose="02020603050405020304" pitchFamily="18" charset="0"/>
                  </a:rPr>
                  <a:t>văn</a:t>
                </a:r>
                <a:r>
                  <a:rPr lang="en-US" sz="1600" spc="-20" dirty="0">
                    <a:solidFill>
                      <a:schemeClr val="tx1"/>
                    </a:solidFill>
                    <a:latin typeface="Myriad Pro" panose="020B0503030403020204" pitchFamily="34" charset="0"/>
                    <a:cs typeface="Times New Roman" panose="02020603050405020304" pitchFamily="18" charset="0"/>
                  </a:rPr>
                  <a:t> </a:t>
                </a:r>
                <a:r>
                  <a:rPr lang="en-US" sz="1600" spc="-20" dirty="0" err="1">
                    <a:solidFill>
                      <a:schemeClr val="tx1"/>
                    </a:solidFill>
                    <a:latin typeface="Myriad Pro" panose="020B0503030403020204" pitchFamily="34" charset="0"/>
                    <a:cs typeface="Times New Roman" panose="02020603050405020304" pitchFamily="18" charset="0"/>
                  </a:rPr>
                  <a:t>hoá</a:t>
                </a:r>
                <a:r>
                  <a:rPr lang="en-US" sz="1600" spc="-20" dirty="0">
                    <a:solidFill>
                      <a:schemeClr val="tx1"/>
                    </a:solidFill>
                    <a:latin typeface="Myriad Pro" panose="020B0503030403020204" pitchFamily="34" charset="0"/>
                    <a:cs typeface="Times New Roman" panose="02020603050405020304" pitchFamily="18" charset="0"/>
                  </a:rPr>
                  <a:t> </a:t>
                </a:r>
                <a:r>
                  <a:rPr lang="en-US" sz="1600" spc="-20" dirty="0" err="1">
                    <a:solidFill>
                      <a:schemeClr val="tx1"/>
                    </a:solidFill>
                    <a:latin typeface="Myriad Pro" panose="020B0503030403020204" pitchFamily="34" charset="0"/>
                    <a:cs typeface="Times New Roman" panose="02020603050405020304" pitchFamily="18" charset="0"/>
                  </a:rPr>
                  <a:t>lịch</a:t>
                </a:r>
                <a:r>
                  <a:rPr lang="en-US" sz="1600" spc="-20" dirty="0">
                    <a:solidFill>
                      <a:schemeClr val="tx1"/>
                    </a:solidFill>
                    <a:latin typeface="Myriad Pro" panose="020B0503030403020204" pitchFamily="34" charset="0"/>
                    <a:cs typeface="Times New Roman" panose="02020603050405020304" pitchFamily="18" charset="0"/>
                  </a:rPr>
                  <a:t> </a:t>
                </a:r>
                <a:r>
                  <a:rPr lang="en-US" sz="1600" spc="-20" dirty="0" err="1">
                    <a:solidFill>
                      <a:schemeClr val="tx1"/>
                    </a:solidFill>
                    <a:latin typeface="Myriad Pro" panose="020B0503030403020204" pitchFamily="34" charset="0"/>
                    <a:cs typeface="Times New Roman" panose="02020603050405020304" pitchFamily="18" charset="0"/>
                  </a:rPr>
                  <a:t>sử</a:t>
                </a:r>
                <a:r>
                  <a:rPr lang="en-US" sz="1600" spc="-20" dirty="0">
                    <a:solidFill>
                      <a:schemeClr val="tx1"/>
                    </a:solidFill>
                    <a:latin typeface="Myriad Pro" panose="020B0503030403020204" pitchFamily="34" charset="0"/>
                    <a:cs typeface="Times New Roman" panose="02020603050405020304" pitchFamily="18" charset="0"/>
                  </a:rPr>
                  <a:t>, </a:t>
                </a:r>
                <a:r>
                  <a:rPr lang="en-US" sz="1600" spc="-20" dirty="0" err="1">
                    <a:solidFill>
                      <a:schemeClr val="tx1"/>
                    </a:solidFill>
                    <a:latin typeface="Myriad Pro" panose="020B0503030403020204" pitchFamily="34" charset="0"/>
                    <a:cs typeface="Times New Roman" panose="02020603050405020304" pitchFamily="18" charset="0"/>
                  </a:rPr>
                  <a:t>kĩ</a:t>
                </a:r>
                <a:r>
                  <a:rPr lang="en-US" sz="1600" spc="-20" dirty="0">
                    <a:solidFill>
                      <a:schemeClr val="tx1"/>
                    </a:solidFill>
                    <a:latin typeface="Myriad Pro" panose="020B0503030403020204" pitchFamily="34" charset="0"/>
                    <a:cs typeface="Times New Roman" panose="02020603050405020304" pitchFamily="18" charset="0"/>
                  </a:rPr>
                  <a:t> </a:t>
                </a:r>
                <a:r>
                  <a:rPr lang="en-US" sz="1600" spc="-20" dirty="0" err="1">
                    <a:solidFill>
                      <a:schemeClr val="tx1"/>
                    </a:solidFill>
                    <a:latin typeface="Myriad Pro" panose="020B0503030403020204" pitchFamily="34" charset="0"/>
                    <a:cs typeface="Times New Roman" panose="02020603050405020304" pitchFamily="18" charset="0"/>
                  </a:rPr>
                  <a:t>năng</a:t>
                </a:r>
                <a:r>
                  <a:rPr lang="en-US" sz="1600" spc="-20" dirty="0">
                    <a:solidFill>
                      <a:schemeClr val="tx1"/>
                    </a:solidFill>
                    <a:latin typeface="Myriad Pro" panose="020B0503030403020204" pitchFamily="34" charset="0"/>
                    <a:cs typeface="Times New Roman" panose="02020603050405020304" pitchFamily="18" charset="0"/>
                  </a:rPr>
                  <a:t> </a:t>
                </a:r>
                <a:r>
                  <a:rPr lang="en-US" sz="1600" spc="-20" dirty="0" err="1">
                    <a:solidFill>
                      <a:schemeClr val="tx1"/>
                    </a:solidFill>
                    <a:latin typeface="Myriad Pro" panose="020B0503030403020204" pitchFamily="34" charset="0"/>
                    <a:cs typeface="Times New Roman" panose="02020603050405020304" pitchFamily="18" charset="0"/>
                  </a:rPr>
                  <a:t>thực</a:t>
                </a:r>
                <a:r>
                  <a:rPr lang="en-US" sz="1600" spc="-20" dirty="0">
                    <a:solidFill>
                      <a:schemeClr val="tx1"/>
                    </a:solidFill>
                    <a:latin typeface="Myriad Pro" panose="020B0503030403020204" pitchFamily="34" charset="0"/>
                    <a:cs typeface="Times New Roman" panose="02020603050405020304" pitchFamily="18" charset="0"/>
                  </a:rPr>
                  <a:t> </a:t>
                </a:r>
                <a:r>
                  <a:rPr lang="en-US" sz="1600" spc="-20" dirty="0" err="1">
                    <a:solidFill>
                      <a:schemeClr val="tx1"/>
                    </a:solidFill>
                    <a:latin typeface="Myriad Pro" panose="020B0503030403020204" pitchFamily="34" charset="0"/>
                    <a:cs typeface="Times New Roman" panose="02020603050405020304" pitchFamily="18" charset="0"/>
                  </a:rPr>
                  <a:t>hành</a:t>
                </a:r>
                <a:r>
                  <a:rPr lang="en-US" sz="1600" spc="-20" dirty="0">
                    <a:solidFill>
                      <a:schemeClr val="tx1"/>
                    </a:solidFill>
                    <a:latin typeface="Myriad Pro" panose="020B0503030403020204" pitchFamily="34" charset="0"/>
                    <a:cs typeface="Times New Roman" panose="02020603050405020304" pitchFamily="18" charset="0"/>
                  </a:rPr>
                  <a:t> </a:t>
                </a:r>
                <a:r>
                  <a:rPr lang="en-US" sz="1600" spc="-20" dirty="0" err="1">
                    <a:solidFill>
                      <a:schemeClr val="tx1"/>
                    </a:solidFill>
                    <a:latin typeface="Myriad Pro" panose="020B0503030403020204" pitchFamily="34" charset="0"/>
                    <a:cs typeface="Times New Roman" panose="02020603050405020304" pitchFamily="18" charset="0"/>
                  </a:rPr>
                  <a:t>sáng</a:t>
                </a:r>
                <a:r>
                  <a:rPr lang="en-US" sz="1600" spc="-20" dirty="0">
                    <a:solidFill>
                      <a:schemeClr val="tx1"/>
                    </a:solidFill>
                    <a:latin typeface="Myriad Pro" panose="020B0503030403020204" pitchFamily="34" charset="0"/>
                    <a:cs typeface="Times New Roman" panose="02020603050405020304" pitchFamily="18" charset="0"/>
                  </a:rPr>
                  <a:t> </a:t>
                </a:r>
                <a:r>
                  <a:rPr lang="en-US" sz="1600" spc="-20" dirty="0" err="1">
                    <a:solidFill>
                      <a:schemeClr val="tx1"/>
                    </a:solidFill>
                    <a:latin typeface="Myriad Pro" panose="020B0503030403020204" pitchFamily="34" charset="0"/>
                    <a:cs typeface="Times New Roman" panose="02020603050405020304" pitchFamily="18" charset="0"/>
                  </a:rPr>
                  <a:t>tạo</a:t>
                </a:r>
                <a:r>
                  <a:rPr lang="en-US" sz="1600" spc="-20" dirty="0">
                    <a:solidFill>
                      <a:schemeClr val="tx1"/>
                    </a:solidFill>
                    <a:latin typeface="Myriad Pro" panose="020B0503030403020204" pitchFamily="34" charset="0"/>
                    <a:cs typeface="Times New Roman" panose="02020603050405020304" pitchFamily="18" charset="0"/>
                  </a:rPr>
                  <a:t>, </a:t>
                </a:r>
                <a:r>
                  <a:rPr lang="en-US" sz="1600" spc="-20" dirty="0" err="1">
                    <a:solidFill>
                      <a:schemeClr val="tx1"/>
                    </a:solidFill>
                    <a:latin typeface="Myriad Pro" panose="020B0503030403020204" pitchFamily="34" charset="0"/>
                    <a:cs typeface="Times New Roman" panose="02020603050405020304" pitchFamily="18" charset="0"/>
                  </a:rPr>
                  <a:t>vận</a:t>
                </a:r>
                <a:r>
                  <a:rPr lang="en-US" sz="1600" spc="-20" dirty="0">
                    <a:solidFill>
                      <a:schemeClr val="tx1"/>
                    </a:solidFill>
                    <a:latin typeface="Myriad Pro" panose="020B0503030403020204" pitchFamily="34" charset="0"/>
                    <a:cs typeface="Times New Roman" panose="02020603050405020304" pitchFamily="18" charset="0"/>
                  </a:rPr>
                  <a:t> </a:t>
                </a:r>
                <a:r>
                  <a:rPr lang="en-US" sz="1600" spc="-20" dirty="0" err="1">
                    <a:solidFill>
                      <a:schemeClr val="tx1"/>
                    </a:solidFill>
                    <a:latin typeface="Myriad Pro" panose="020B0503030403020204" pitchFamily="34" charset="0"/>
                    <a:cs typeface="Times New Roman" panose="02020603050405020304" pitchFamily="18" charset="0"/>
                  </a:rPr>
                  <a:t>dụng</a:t>
                </a:r>
                <a:r>
                  <a:rPr lang="en-US" sz="1600" spc="-20" dirty="0">
                    <a:solidFill>
                      <a:schemeClr val="tx1"/>
                    </a:solidFill>
                    <a:latin typeface="Myriad Pro" panose="020B0503030403020204" pitchFamily="34" charset="0"/>
                    <a:cs typeface="Times New Roman" panose="02020603050405020304" pitchFamily="18" charset="0"/>
                  </a:rPr>
                  <a:t> </a:t>
                </a:r>
                <a:r>
                  <a:rPr lang="en-US" sz="1600" spc="-20" dirty="0" err="1">
                    <a:solidFill>
                      <a:schemeClr val="tx1"/>
                    </a:solidFill>
                    <a:latin typeface="Myriad Pro" panose="020B0503030403020204" pitchFamily="34" charset="0"/>
                    <a:cs typeface="Times New Roman" panose="02020603050405020304" pitchFamily="18" charset="0"/>
                  </a:rPr>
                  <a:t>vào</a:t>
                </a:r>
                <a:r>
                  <a:rPr lang="en-US" sz="1600" spc="-20" dirty="0">
                    <a:solidFill>
                      <a:schemeClr val="tx1"/>
                    </a:solidFill>
                    <a:latin typeface="Myriad Pro" panose="020B0503030403020204" pitchFamily="34" charset="0"/>
                    <a:cs typeface="Times New Roman" panose="02020603050405020304" pitchFamily="18" charset="0"/>
                  </a:rPr>
                  <a:t> </a:t>
                </a:r>
                <a:r>
                  <a:rPr lang="en-US" sz="1600" spc="-20" dirty="0" err="1">
                    <a:solidFill>
                      <a:schemeClr val="tx1"/>
                    </a:solidFill>
                    <a:latin typeface="Myriad Pro" panose="020B0503030403020204" pitchFamily="34" charset="0"/>
                    <a:cs typeface="Times New Roman" panose="02020603050405020304" pitchFamily="18" charset="0"/>
                  </a:rPr>
                  <a:t>thực</a:t>
                </a:r>
                <a:r>
                  <a:rPr lang="en-US" sz="1600" spc="-20" dirty="0">
                    <a:solidFill>
                      <a:schemeClr val="tx1"/>
                    </a:solidFill>
                    <a:latin typeface="Myriad Pro" panose="020B0503030403020204" pitchFamily="34" charset="0"/>
                    <a:cs typeface="Times New Roman" panose="02020603050405020304" pitchFamily="18" charset="0"/>
                  </a:rPr>
                  <a:t> </a:t>
                </a:r>
                <a:r>
                  <a:rPr lang="en-US" sz="1600" spc="-20" dirty="0" err="1">
                    <a:solidFill>
                      <a:schemeClr val="tx1"/>
                    </a:solidFill>
                    <a:latin typeface="Myriad Pro" panose="020B0503030403020204" pitchFamily="34" charset="0"/>
                    <a:cs typeface="Times New Roman" panose="02020603050405020304" pitchFamily="18" charset="0"/>
                  </a:rPr>
                  <a:t>tế</a:t>
                </a:r>
                <a:r>
                  <a:rPr lang="en-US" sz="1600" spc="-20" dirty="0">
                    <a:solidFill>
                      <a:schemeClr val="tx1"/>
                    </a:solidFill>
                    <a:latin typeface="Myriad Pro" panose="020B0503030403020204" pitchFamily="34" charset="0"/>
                    <a:cs typeface="Times New Roman" panose="02020603050405020304" pitchFamily="18" charset="0"/>
                  </a:rPr>
                  <a:t>, </a:t>
                </a:r>
                <a:r>
                  <a:rPr lang="en-US" sz="1600" spc="-20" dirty="0" err="1">
                    <a:solidFill>
                      <a:schemeClr val="tx1"/>
                    </a:solidFill>
                    <a:latin typeface="Myriad Pro" panose="020B0503030403020204" pitchFamily="34" charset="0"/>
                    <a:cs typeface="Times New Roman" panose="02020603050405020304" pitchFamily="18" charset="0"/>
                  </a:rPr>
                  <a:t>khơi</a:t>
                </a:r>
                <a:r>
                  <a:rPr lang="en-US" sz="1600" spc="-20" dirty="0">
                    <a:solidFill>
                      <a:schemeClr val="tx1"/>
                    </a:solidFill>
                    <a:latin typeface="Myriad Pro" panose="020B0503030403020204" pitchFamily="34" charset="0"/>
                    <a:cs typeface="Times New Roman" panose="02020603050405020304" pitchFamily="18" charset="0"/>
                  </a:rPr>
                  <a:t> </a:t>
                </a:r>
                <a:r>
                  <a:rPr lang="en-US" sz="1600" spc="-20" dirty="0" err="1">
                    <a:solidFill>
                      <a:schemeClr val="tx1"/>
                    </a:solidFill>
                    <a:latin typeface="Myriad Pro" panose="020B0503030403020204" pitchFamily="34" charset="0"/>
                    <a:cs typeface="Times New Roman" panose="02020603050405020304" pitchFamily="18" charset="0"/>
                  </a:rPr>
                  <a:t>dậy</a:t>
                </a:r>
                <a:r>
                  <a:rPr lang="en-US" sz="1600" spc="-20" dirty="0">
                    <a:solidFill>
                      <a:schemeClr val="tx1"/>
                    </a:solidFill>
                    <a:latin typeface="Myriad Pro" panose="020B0503030403020204" pitchFamily="34" charset="0"/>
                    <a:cs typeface="Times New Roman" panose="02020603050405020304" pitchFamily="18" charset="0"/>
                  </a:rPr>
                  <a:t> </a:t>
                </a:r>
                <a:r>
                  <a:rPr lang="en-US" sz="1600" spc="-20" dirty="0" err="1">
                    <a:solidFill>
                      <a:schemeClr val="tx1"/>
                    </a:solidFill>
                    <a:latin typeface="Myriad Pro" panose="020B0503030403020204" pitchFamily="34" charset="0"/>
                    <a:cs typeface="Times New Roman" panose="02020603050405020304" pitchFamily="18" charset="0"/>
                  </a:rPr>
                  <a:t>cảm</a:t>
                </a:r>
                <a:r>
                  <a:rPr lang="en-US" sz="1600" spc="-20" dirty="0">
                    <a:solidFill>
                      <a:schemeClr val="tx1"/>
                    </a:solidFill>
                    <a:latin typeface="Myriad Pro" panose="020B0503030403020204" pitchFamily="34" charset="0"/>
                    <a:cs typeface="Times New Roman" panose="02020603050405020304" pitchFamily="18" charset="0"/>
                  </a:rPr>
                  <a:t> </a:t>
                </a:r>
                <a:r>
                  <a:rPr lang="en-US" sz="1600" spc="-20" dirty="0" err="1">
                    <a:solidFill>
                      <a:schemeClr val="tx1"/>
                    </a:solidFill>
                    <a:latin typeface="Myriad Pro" panose="020B0503030403020204" pitchFamily="34" charset="0"/>
                    <a:cs typeface="Times New Roman" panose="02020603050405020304" pitchFamily="18" charset="0"/>
                  </a:rPr>
                  <a:t>xúc</a:t>
                </a:r>
                <a:r>
                  <a:rPr lang="en-US" sz="1600" spc="-20" dirty="0">
                    <a:solidFill>
                      <a:schemeClr val="tx1"/>
                    </a:solidFill>
                    <a:latin typeface="Myriad Pro" panose="020B0503030403020204" pitchFamily="34" charset="0"/>
                    <a:cs typeface="Times New Roman" panose="02020603050405020304" pitchFamily="18" charset="0"/>
                  </a:rPr>
                  <a:t> </a:t>
                </a:r>
                <a:r>
                  <a:rPr lang="en-US" sz="1600" spc="-20" dirty="0" err="1">
                    <a:solidFill>
                      <a:schemeClr val="tx1"/>
                    </a:solidFill>
                    <a:latin typeface="Myriad Pro" panose="020B0503030403020204" pitchFamily="34" charset="0"/>
                    <a:cs typeface="Times New Roman" panose="02020603050405020304" pitchFamily="18" charset="0"/>
                  </a:rPr>
                  <a:t>tích</a:t>
                </a:r>
                <a:r>
                  <a:rPr lang="en-US" sz="1600" spc="-20" dirty="0">
                    <a:solidFill>
                      <a:schemeClr val="tx1"/>
                    </a:solidFill>
                    <a:latin typeface="Myriad Pro" panose="020B0503030403020204" pitchFamily="34" charset="0"/>
                    <a:cs typeface="Times New Roman" panose="02020603050405020304" pitchFamily="18" charset="0"/>
                  </a:rPr>
                  <a:t> </a:t>
                </a:r>
                <a:r>
                  <a:rPr lang="en-US" sz="1600" spc="-20" dirty="0" err="1">
                    <a:solidFill>
                      <a:schemeClr val="tx1"/>
                    </a:solidFill>
                    <a:latin typeface="Myriad Pro" panose="020B0503030403020204" pitchFamily="34" charset="0"/>
                    <a:cs typeface="Times New Roman" panose="02020603050405020304" pitchFamily="18" charset="0"/>
                  </a:rPr>
                  <a:t>cực</a:t>
                </a:r>
                <a:r>
                  <a:rPr lang="en-US" sz="1600" spc="-20" dirty="0">
                    <a:solidFill>
                      <a:schemeClr val="tx1"/>
                    </a:solidFill>
                    <a:latin typeface="Myriad Pro" panose="020B0503030403020204" pitchFamily="34" charset="0"/>
                    <a:cs typeface="Times New Roman" panose="02020603050405020304" pitchFamily="18" charset="0"/>
                  </a:rPr>
                  <a:t> </a:t>
                </a:r>
                <a:r>
                  <a:rPr lang="en-US" sz="1600" spc="-20" dirty="0" err="1">
                    <a:solidFill>
                      <a:schemeClr val="tx1"/>
                    </a:solidFill>
                    <a:latin typeface="Myriad Pro" panose="020B0503030403020204" pitchFamily="34" charset="0"/>
                    <a:cs typeface="Times New Roman" panose="02020603050405020304" pitchFamily="18" charset="0"/>
                  </a:rPr>
                  <a:t>cho</a:t>
                </a:r>
                <a:r>
                  <a:rPr lang="en-US" sz="1600" spc="-20" dirty="0">
                    <a:solidFill>
                      <a:schemeClr val="tx1"/>
                    </a:solidFill>
                    <a:latin typeface="Myriad Pro" panose="020B0503030403020204" pitchFamily="34" charset="0"/>
                    <a:cs typeface="Times New Roman" panose="02020603050405020304" pitchFamily="18" charset="0"/>
                  </a:rPr>
                  <a:t> HS</a:t>
                </a:r>
                <a:r>
                  <a:rPr lang="en-US" sz="1600" spc="-20" dirty="0">
                    <a:solidFill>
                      <a:schemeClr val="tx1"/>
                    </a:solidFill>
                    <a:latin typeface="Myriad Pro" panose="020B0503030403020204" pitchFamily="34" charset="0"/>
                  </a:rPr>
                  <a:t>.</a:t>
                </a:r>
                <a:endParaRPr lang="en-US" sz="1600" spc="-20" dirty="0">
                  <a:solidFill>
                    <a:schemeClr val="tx1"/>
                  </a:solidFill>
                  <a:latin typeface="Myriad Pro" panose="020B0503030403020204" pitchFamily="34" charset="0"/>
                  <a:cs typeface="Times New Roman" panose="02020603050405020304" pitchFamily="18" charset="0"/>
                </a:endParaRPr>
              </a:p>
            </p:txBody>
          </p:sp>
        </p:grpSp>
        <p:grpSp>
          <p:nvGrpSpPr>
            <p:cNvPr id="15" name="Group 14">
              <a:extLst>
                <a:ext uri="{FF2B5EF4-FFF2-40B4-BE49-F238E27FC236}">
                  <a16:creationId xmlns:a16="http://schemas.microsoft.com/office/drawing/2014/main" id="{77F507F1-8B0A-9D45-BEFF-9AE5FCE1FBD4}"/>
                </a:ext>
              </a:extLst>
            </p:cNvPr>
            <p:cNvGrpSpPr/>
            <p:nvPr/>
          </p:nvGrpSpPr>
          <p:grpSpPr>
            <a:xfrm>
              <a:off x="6075941" y="2419350"/>
              <a:ext cx="1554476" cy="1447800"/>
              <a:chOff x="6152141" y="2092341"/>
              <a:chExt cx="1554476" cy="1447800"/>
            </a:xfrm>
          </p:grpSpPr>
          <p:sp>
            <p:nvSpPr>
              <p:cNvPr id="16" name="Oval 15">
                <a:extLst>
                  <a:ext uri="{FF2B5EF4-FFF2-40B4-BE49-F238E27FC236}">
                    <a16:creationId xmlns:a16="http://schemas.microsoft.com/office/drawing/2014/main" id="{0A30C1FE-8F2E-9F46-A4D5-C4C8541D857A}"/>
                  </a:ext>
                </a:extLst>
              </p:cNvPr>
              <p:cNvSpPr/>
              <p:nvPr/>
            </p:nvSpPr>
            <p:spPr bwMode="gray">
              <a:xfrm>
                <a:off x="6290283" y="2220898"/>
                <a:ext cx="1278191" cy="1190686"/>
              </a:xfrm>
              <a:prstGeom prst="ellipse">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endParaRPr lang="en-US" sz="3300" b="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reflection blurRad="6350" stA="60000" endA="900" endPos="58000" dir="5400000" sy="-100000" algn="bl" rotWithShape="0"/>
                  </a:effectLst>
                  <a:latin typeface="Myriad Pro" panose="020B0503030403020204" pitchFamily="34" charset="0"/>
                </a:endParaRPr>
              </a:p>
            </p:txBody>
          </p:sp>
          <p:sp>
            <p:nvSpPr>
              <p:cNvPr id="17" name="TG_Oval 19">
                <a:extLst>
                  <a:ext uri="{FF2B5EF4-FFF2-40B4-BE49-F238E27FC236}">
                    <a16:creationId xmlns:a16="http://schemas.microsoft.com/office/drawing/2014/main" id="{644E1422-7686-494B-A55A-DB8922CE2FE7}"/>
                  </a:ext>
                </a:extLst>
              </p:cNvPr>
              <p:cNvSpPr/>
              <p:nvPr/>
            </p:nvSpPr>
            <p:spPr bwMode="gray">
              <a:xfrm>
                <a:off x="6152141" y="2092341"/>
                <a:ext cx="1554476" cy="1447800"/>
              </a:xfrm>
              <a:prstGeom prst="donut">
                <a:avLst>
                  <a:gd name="adj" fmla="val 4214"/>
                </a:avLst>
              </a:prstGeom>
              <a:gradFill>
                <a:gsLst>
                  <a:gs pos="0">
                    <a:schemeClr val="tx1">
                      <a:alpha val="50000"/>
                    </a:schemeClr>
                  </a:gs>
                  <a:gs pos="25000">
                    <a:schemeClr val="tx1"/>
                  </a:gs>
                  <a:gs pos="50000">
                    <a:schemeClr val="tx1">
                      <a:alpha val="50000"/>
                    </a:schemeClr>
                  </a:gs>
                  <a:gs pos="75000">
                    <a:schemeClr val="tx1"/>
                  </a:gs>
                  <a:gs pos="100000">
                    <a:schemeClr val="tx1">
                      <a:alpha val="50000"/>
                    </a:schemeClr>
                  </a:gs>
                </a:gsLst>
                <a:lin ang="5400000" scaled="0"/>
              </a:gradFill>
              <a:ln w="28575">
                <a:solidFill>
                  <a:schemeClr val="lt1">
                    <a:alpha val="30000"/>
                  </a:schemeClr>
                </a:solidFill>
              </a:ln>
              <a:effectLst>
                <a:outerShdw blurRad="63500" sx="102000" sy="102000" algn="ctr" rotWithShape="0">
                  <a:srgbClr val="FFFFFF">
                    <a:alpha val="40000"/>
                  </a:srgbClr>
                </a:outerShdw>
              </a:effectLst>
              <a:scene3d>
                <a:camera prst="orthographicFront">
                  <a:rot lat="0" lon="0" rev="0"/>
                </a:camera>
                <a:lightRig rig="glow" dir="t">
                  <a:rot lat="0" lon="0" rev="7200000"/>
                </a:lightRig>
              </a:scene3d>
              <a:sp3d prstMaterial="clear">
                <a:bevelT w="254000" h="177800"/>
                <a:contourClr>
                  <a:srgbClr val="FFFFFF"/>
                </a:contourClr>
              </a:sp3d>
            </p:spPr>
            <p:style>
              <a:lnRef idx="3">
                <a:schemeClr val="lt1"/>
              </a:lnRef>
              <a:fillRef idx="1">
                <a:schemeClr val="accent3"/>
              </a:fillRef>
              <a:effectRef idx="1">
                <a:schemeClr val="accent3"/>
              </a:effectRef>
              <a:fontRef idx="minor">
                <a:schemeClr val="lt1"/>
              </a:fontRef>
            </p:style>
            <p:txBody>
              <a:bodyPr lIns="68580" tIns="34290" rIns="68580" bIns="34290" anchor="ctr"/>
              <a:lstStyle/>
              <a:p>
                <a:pPr algn="ctr">
                  <a:defRPr/>
                </a:pPr>
                <a:endParaRPr lang="en-US">
                  <a:solidFill>
                    <a:srgbClr val="FFFFFF"/>
                  </a:solidFill>
                  <a:latin typeface="Myriad Pro" panose="020B0503030403020204" pitchFamily="34" charset="0"/>
                </a:endParaRPr>
              </a:p>
            </p:txBody>
          </p:sp>
          <p:sp>
            <p:nvSpPr>
              <p:cNvPr id="18" name="Rectangle 17">
                <a:extLst>
                  <a:ext uri="{FF2B5EF4-FFF2-40B4-BE49-F238E27FC236}">
                    <a16:creationId xmlns:a16="http://schemas.microsoft.com/office/drawing/2014/main" id="{D57AA5EA-E70B-0045-93AB-5226727FD29B}"/>
                  </a:ext>
                </a:extLst>
              </p:cNvPr>
              <p:cNvSpPr/>
              <p:nvPr/>
            </p:nvSpPr>
            <p:spPr bwMode="gray">
              <a:xfrm>
                <a:off x="6333600" y="2514034"/>
                <a:ext cx="1167820" cy="623248"/>
              </a:xfrm>
              <a:prstGeom prst="rect">
                <a:avLst/>
              </a:prstGeom>
            </p:spPr>
            <p:txBody>
              <a:bodyPr wrap="square" lIns="68580" tIns="34290" rIns="68580" bIns="34290">
                <a:spAutoFit/>
              </a:bodyPr>
              <a:lstStyle/>
              <a:p>
                <a:pPr algn="ctr"/>
                <a:r>
                  <a:rPr lang="en-US" dirty="0">
                    <a:ln w="18415" cmpd="sng">
                      <a:solidFill>
                        <a:srgbClr val="FFFFFF"/>
                      </a:solidFill>
                      <a:prstDash val="solid"/>
                    </a:ln>
                    <a:solidFill>
                      <a:srgbClr val="FFFFFF"/>
                    </a:solidFill>
                    <a:effectLst>
                      <a:outerShdw blurRad="63500" sx="102000" sy="102000" algn="ctr" rotWithShape="0">
                        <a:prstClr val="black">
                          <a:alpha val="40000"/>
                        </a:prstClr>
                      </a:outerShdw>
                    </a:effectLst>
                    <a:latin typeface="Myriad Pro" panose="020B0503030403020204" pitchFamily="34" charset="0"/>
                    <a:cs typeface="Arial"/>
                  </a:rPr>
                  <a:t>MÔ HÌNH BÀI HỌC</a:t>
                </a:r>
              </a:p>
            </p:txBody>
          </p:sp>
        </p:grpSp>
      </p:grpSp>
      <p:pic>
        <p:nvPicPr>
          <p:cNvPr id="23" name="Picture 5" descr="C:\Users\DHNV1\Desktop\LogoChanTroi.jpg">
            <a:extLst>
              <a:ext uri="{FF2B5EF4-FFF2-40B4-BE49-F238E27FC236}">
                <a16:creationId xmlns:a16="http://schemas.microsoft.com/office/drawing/2014/main" id="{AF5239D4-459A-E94F-B875-1471AFDE3261}"/>
              </a:ext>
            </a:extLst>
          </p:cNvPr>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10366913" y="183151"/>
            <a:ext cx="1549784" cy="1498397"/>
          </a:xfrm>
          <a:prstGeom prst="rect">
            <a:avLst/>
          </a:prstGeom>
          <a:noFill/>
        </p:spPr>
      </p:pic>
      <p:sp>
        <p:nvSpPr>
          <p:cNvPr id="3" name="Title 1">
            <a:extLst>
              <a:ext uri="{FF2B5EF4-FFF2-40B4-BE49-F238E27FC236}">
                <a16:creationId xmlns:a16="http://schemas.microsoft.com/office/drawing/2014/main" id="{E83AE667-A5BD-294C-19AE-9B069BC60D9B}"/>
              </a:ext>
            </a:extLst>
          </p:cNvPr>
          <p:cNvSpPr txBox="1">
            <a:spLocks/>
          </p:cNvSpPr>
          <p:nvPr/>
        </p:nvSpPr>
        <p:spPr>
          <a:xfrm>
            <a:off x="3659704" y="591413"/>
            <a:ext cx="4872592" cy="38717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000" b="1" dirty="0" err="1">
                <a:solidFill>
                  <a:srgbClr val="002060"/>
                </a:solidFill>
                <a:latin typeface="+mn-lt"/>
              </a:rPr>
              <a:t>Mô</a:t>
            </a:r>
            <a:r>
              <a:rPr lang="en-US" sz="2000" b="1" dirty="0">
                <a:solidFill>
                  <a:srgbClr val="002060"/>
                </a:solidFill>
                <a:latin typeface="+mn-lt"/>
              </a:rPr>
              <a:t> </a:t>
            </a:r>
            <a:r>
              <a:rPr lang="en-US" sz="2000" b="1" dirty="0" err="1">
                <a:solidFill>
                  <a:srgbClr val="002060"/>
                </a:solidFill>
                <a:latin typeface="+mn-lt"/>
              </a:rPr>
              <a:t>hình</a:t>
            </a:r>
            <a:r>
              <a:rPr lang="en-US" sz="2000" b="1" dirty="0">
                <a:solidFill>
                  <a:srgbClr val="002060"/>
                </a:solidFill>
                <a:latin typeface="+mn-lt"/>
              </a:rPr>
              <a:t> </a:t>
            </a:r>
            <a:r>
              <a:rPr lang="en-US" sz="2000" b="1" dirty="0" err="1">
                <a:solidFill>
                  <a:srgbClr val="002060"/>
                </a:solidFill>
                <a:latin typeface="+mn-lt"/>
              </a:rPr>
              <a:t>bài</a:t>
            </a:r>
            <a:r>
              <a:rPr lang="en-US" sz="2000" b="1" dirty="0">
                <a:solidFill>
                  <a:srgbClr val="002060"/>
                </a:solidFill>
                <a:latin typeface="+mn-lt"/>
              </a:rPr>
              <a:t> </a:t>
            </a:r>
            <a:r>
              <a:rPr lang="en-US" sz="2000" b="1" dirty="0" err="1">
                <a:solidFill>
                  <a:srgbClr val="002060"/>
                </a:solidFill>
                <a:latin typeface="+mn-lt"/>
              </a:rPr>
              <a:t>học</a:t>
            </a:r>
            <a:r>
              <a:rPr lang="en-US" sz="2000" b="1" dirty="0">
                <a:solidFill>
                  <a:srgbClr val="002060"/>
                </a:solidFill>
                <a:latin typeface="+mn-lt"/>
              </a:rPr>
              <a:t> SGK </a:t>
            </a:r>
            <a:r>
              <a:rPr lang="en-US" sz="2000" b="1" dirty="0" err="1">
                <a:solidFill>
                  <a:srgbClr val="002060"/>
                </a:solidFill>
                <a:latin typeface="+mn-lt"/>
              </a:rPr>
              <a:t>mĩ</a:t>
            </a:r>
            <a:r>
              <a:rPr lang="en-US" sz="2000" b="1" dirty="0">
                <a:solidFill>
                  <a:srgbClr val="002060"/>
                </a:solidFill>
                <a:latin typeface="+mn-lt"/>
              </a:rPr>
              <a:t> </a:t>
            </a:r>
            <a:r>
              <a:rPr lang="en-US" sz="2000" b="1" dirty="0" err="1">
                <a:solidFill>
                  <a:srgbClr val="002060"/>
                </a:solidFill>
                <a:latin typeface="+mn-lt"/>
              </a:rPr>
              <a:t>thuật</a:t>
            </a:r>
            <a:r>
              <a:rPr lang="en-US" sz="2000" b="1" dirty="0">
                <a:solidFill>
                  <a:srgbClr val="002060"/>
                </a:solidFill>
                <a:latin typeface="+mn-lt"/>
              </a:rPr>
              <a:t> 8 - </a:t>
            </a:r>
            <a:r>
              <a:rPr lang="en-US" sz="2000" b="1" dirty="0" err="1">
                <a:solidFill>
                  <a:srgbClr val="002060"/>
                </a:solidFill>
                <a:latin typeface="+mn-lt"/>
              </a:rPr>
              <a:t>Bản</a:t>
            </a:r>
            <a:r>
              <a:rPr lang="en-US" sz="2000" b="1" dirty="0">
                <a:solidFill>
                  <a:srgbClr val="002060"/>
                </a:solidFill>
                <a:latin typeface="+mn-lt"/>
              </a:rPr>
              <a:t> 1</a:t>
            </a:r>
          </a:p>
        </p:txBody>
      </p:sp>
    </p:spTree>
    <p:extLst>
      <p:ext uri="{BB962C8B-B14F-4D97-AF65-F5344CB8AC3E}">
        <p14:creationId xmlns:p14="http://schemas.microsoft.com/office/powerpoint/2010/main" val="2524074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5" descr="C:\Users\DHNV1\Desktop\LogoChanTroi.jpg">
            <a:extLst>
              <a:ext uri="{FF2B5EF4-FFF2-40B4-BE49-F238E27FC236}">
                <a16:creationId xmlns:a16="http://schemas.microsoft.com/office/drawing/2014/main" id="{A27A2920-6B3A-CE44-B76C-0FF766CBB82B}"/>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0366913" y="183151"/>
            <a:ext cx="1549784" cy="1498397"/>
          </a:xfrm>
          <a:prstGeom prst="rect">
            <a:avLst/>
          </a:prstGeom>
          <a:noFill/>
        </p:spPr>
      </p:pic>
      <p:sp>
        <p:nvSpPr>
          <p:cNvPr id="2" name="Slide Number Placeholder 1">
            <a:extLst>
              <a:ext uri="{FF2B5EF4-FFF2-40B4-BE49-F238E27FC236}">
                <a16:creationId xmlns:a16="http://schemas.microsoft.com/office/drawing/2014/main" id="{2C661EB3-BB3F-4D42-A791-158CBC099C8A}"/>
              </a:ext>
            </a:extLst>
          </p:cNvPr>
          <p:cNvSpPr>
            <a:spLocks noGrp="1"/>
          </p:cNvSpPr>
          <p:nvPr>
            <p:ph type="sldNum" sz="quarter" idx="12"/>
          </p:nvPr>
        </p:nvSpPr>
        <p:spPr/>
        <p:txBody>
          <a:bodyPr/>
          <a:lstStyle/>
          <a:p>
            <a:fld id="{74A3404E-108D-4C83-932E-0A353F71BD4D}" type="slidenum">
              <a:rPr lang="en-US" smtClean="0"/>
              <a:t>9</a:t>
            </a:fld>
            <a:endParaRPr lang="en-US"/>
          </a:p>
        </p:txBody>
      </p:sp>
      <p:sp>
        <p:nvSpPr>
          <p:cNvPr id="3" name="Date Placeholder 3">
            <a:extLst>
              <a:ext uri="{FF2B5EF4-FFF2-40B4-BE49-F238E27FC236}">
                <a16:creationId xmlns:a16="http://schemas.microsoft.com/office/drawing/2014/main" id="{20C94724-FEA0-4AAA-BA55-0C3AB34F3A6D}"/>
              </a:ext>
            </a:extLst>
          </p:cNvPr>
          <p:cNvSpPr>
            <a:spLocks noGrp="1"/>
          </p:cNvSpPr>
          <p:nvPr>
            <p:ph type="dt" sz="half" idx="10"/>
          </p:nvPr>
        </p:nvSpPr>
        <p:spPr>
          <a:xfrm>
            <a:off x="838200" y="6356350"/>
            <a:ext cx="2743200" cy="365125"/>
          </a:xfrm>
        </p:spPr>
        <p:txBody>
          <a:bodyPr/>
          <a:lstStyle/>
          <a:p>
            <a:fld id="{5B40D6F2-2912-4CAC-ADE2-FD9E875697CE}" type="datetime1">
              <a:rPr lang="en-US" smtClean="0"/>
              <a:t>5/18/2023</a:t>
            </a:fld>
            <a:endParaRPr lang="en-US" dirty="0"/>
          </a:p>
        </p:txBody>
      </p:sp>
      <p:sp>
        <p:nvSpPr>
          <p:cNvPr id="4" name="Slide Number Placeholder 4">
            <a:extLst>
              <a:ext uri="{FF2B5EF4-FFF2-40B4-BE49-F238E27FC236}">
                <a16:creationId xmlns:a16="http://schemas.microsoft.com/office/drawing/2014/main" id="{72A9978C-A2A4-4AEA-8EEE-DC3BB945B784}"/>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A3404E-108D-4C83-932E-0A353F71BD4D}" type="slidenum">
              <a:rPr lang="en-US" smtClean="0"/>
              <a:pPr/>
              <a:t>9</a:t>
            </a:fld>
            <a:endParaRPr lang="en-US" dirty="0"/>
          </a:p>
        </p:txBody>
      </p:sp>
      <p:graphicFrame>
        <p:nvGraphicFramePr>
          <p:cNvPr id="7" name="Diagram 6">
            <a:extLst>
              <a:ext uri="{FF2B5EF4-FFF2-40B4-BE49-F238E27FC236}">
                <a16:creationId xmlns:a16="http://schemas.microsoft.com/office/drawing/2014/main" id="{6FA3F51B-4E09-4A06-BCCF-12C63781DB54}"/>
              </a:ext>
            </a:extLst>
          </p:cNvPr>
          <p:cNvGraphicFramePr/>
          <p:nvPr>
            <p:extLst>
              <p:ext uri="{D42A27DB-BD31-4B8C-83A1-F6EECF244321}">
                <p14:modId xmlns:p14="http://schemas.microsoft.com/office/powerpoint/2010/main" val="2264220549"/>
              </p:ext>
            </p:extLst>
          </p:nvPr>
        </p:nvGraphicFramePr>
        <p:xfrm>
          <a:off x="381803" y="1408948"/>
          <a:ext cx="11127327" cy="93900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4" name="Picture 13">
            <a:extLst>
              <a:ext uri="{FF2B5EF4-FFF2-40B4-BE49-F238E27FC236}">
                <a16:creationId xmlns:a16="http://schemas.microsoft.com/office/drawing/2014/main" id="{F4281661-9ED4-DE4F-935B-4116EE216FD4}"/>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22550" y="2425012"/>
            <a:ext cx="5858193" cy="4113899"/>
          </a:xfrm>
          <a:prstGeom prst="rect">
            <a:avLst/>
          </a:prstGeom>
          <a:ln>
            <a:noFill/>
          </a:ln>
          <a:effectLst>
            <a:outerShdw blurRad="292100" dist="139700" dir="2700000" algn="tl" rotWithShape="0">
              <a:srgbClr val="333333">
                <a:alpha val="65000"/>
              </a:srgbClr>
            </a:outerShdw>
          </a:effectLst>
        </p:spPr>
      </p:pic>
      <p:pic>
        <p:nvPicPr>
          <p:cNvPr id="16" name="Picture 15">
            <a:extLst>
              <a:ext uri="{FF2B5EF4-FFF2-40B4-BE49-F238E27FC236}">
                <a16:creationId xmlns:a16="http://schemas.microsoft.com/office/drawing/2014/main" id="{01129922-B08F-3E42-9DA8-40CA503D5B97}"/>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107722" y="2425011"/>
            <a:ext cx="5830767" cy="411389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3019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15426</TotalTime>
  <Words>1723</Words>
  <Application>Microsoft Office PowerPoint</Application>
  <PresentationFormat>Widescreen</PresentationFormat>
  <Paragraphs>297</Paragraphs>
  <Slides>39</Slides>
  <Notes>4</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39</vt:i4>
      </vt:variant>
    </vt:vector>
  </HeadingPairs>
  <TitlesOfParts>
    <vt:vector size="54" baseType="lpstr">
      <vt:lpstr>맑은 고딕</vt:lpstr>
      <vt:lpstr>Aaril</vt:lpstr>
      <vt:lpstr>Arial</vt:lpstr>
      <vt:lpstr>Calibri</vt:lpstr>
      <vt:lpstr>Calibri Light</vt:lpstr>
      <vt:lpstr>Cambria</vt:lpstr>
      <vt:lpstr>Courier New</vt:lpstr>
      <vt:lpstr>Google Sans</vt:lpstr>
      <vt:lpstr>Myriad Pro</vt:lpstr>
      <vt:lpstr>Roboto</vt:lpstr>
      <vt:lpstr>Symbol</vt:lpstr>
      <vt:lpstr>Times New Roman</vt:lpstr>
      <vt:lpstr>Wingdings</vt:lpstr>
      <vt:lpstr>1_Office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van hao luc</dc:creator>
  <cp:lastModifiedBy>Q.T.Hoàn</cp:lastModifiedBy>
  <cp:revision>976</cp:revision>
  <dcterms:created xsi:type="dcterms:W3CDTF">2021-01-29T09:40:42Z</dcterms:created>
  <dcterms:modified xsi:type="dcterms:W3CDTF">2023-05-18T02:28:35Z</dcterms:modified>
</cp:coreProperties>
</file>