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6"/>
  </p:notesMasterIdLst>
  <p:sldIdLst>
    <p:sldId id="664" r:id="rId3"/>
    <p:sldId id="687" r:id="rId4"/>
    <p:sldId id="510" r:id="rId5"/>
    <p:sldId id="570" r:id="rId6"/>
    <p:sldId id="678" r:id="rId7"/>
    <p:sldId id="537" r:id="rId8"/>
    <p:sldId id="679" r:id="rId9"/>
    <p:sldId id="586" r:id="rId10"/>
    <p:sldId id="574" r:id="rId11"/>
    <p:sldId id="328" r:id="rId12"/>
    <p:sldId id="667" r:id="rId13"/>
    <p:sldId id="680" r:id="rId14"/>
    <p:sldId id="462" r:id="rId15"/>
    <p:sldId id="668" r:id="rId16"/>
    <p:sldId id="681" r:id="rId17"/>
    <p:sldId id="669" r:id="rId18"/>
    <p:sldId id="685" r:id="rId19"/>
    <p:sldId id="672" r:id="rId20"/>
    <p:sldId id="684" r:id="rId21"/>
    <p:sldId id="674" r:id="rId22"/>
    <p:sldId id="603" r:id="rId23"/>
    <p:sldId id="617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uấn Cường" initials="NTC" lastIdx="1" clrIdx="0">
    <p:extLst>
      <p:ext uri="{19B8F6BF-5375-455C-9EA6-DF929625EA0E}">
        <p15:presenceInfo xmlns:p15="http://schemas.microsoft.com/office/powerpoint/2012/main" userId="Nguyễn Tuấn Cườ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24" autoAdjust="0"/>
    <p:restoredTop sz="94545" autoAdjust="0"/>
  </p:normalViewPr>
  <p:slideViewPr>
    <p:cSldViewPr snapToGrid="0">
      <p:cViewPr varScale="1">
        <p:scale>
          <a:sx n="113" d="100"/>
          <a:sy n="113" d="100"/>
        </p:scale>
        <p:origin x="132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-16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29A124-D824-4533-9C7C-E4AA2CF3295A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93E4E6-39B0-4716-BEBC-1B3E050DD282}">
      <dgm:prSet phldrT="[Văn bản]" custT="1"/>
      <dgm:spPr/>
      <dgm:t>
        <a:bodyPr/>
        <a:lstStyle/>
        <a:p>
          <a:r>
            <a:rPr lang="en-US" sz="1600" b="1" dirty="0">
              <a:latin typeface="Arial"/>
              <a:cs typeface="Arial"/>
            </a:rPr>
            <a:t>1. Quan </a:t>
          </a:r>
          <a:r>
            <a:rPr lang="en-US" sz="1600" b="1" dirty="0" err="1">
              <a:latin typeface="Arial"/>
              <a:cs typeface="Arial"/>
            </a:rPr>
            <a:t>sát</a:t>
          </a:r>
          <a:r>
            <a:rPr lang="en-US" sz="1600" b="1" dirty="0">
              <a:latin typeface="Arial"/>
              <a:cs typeface="Arial"/>
            </a:rPr>
            <a:t>- </a:t>
          </a:r>
          <a:r>
            <a:rPr lang="en-US" sz="1600" b="1" dirty="0" err="1">
              <a:latin typeface="Arial"/>
              <a:cs typeface="Arial"/>
            </a:rPr>
            <a:t>nhận</a:t>
          </a:r>
          <a:r>
            <a:rPr lang="en-US" sz="1600" b="1" dirty="0">
              <a:latin typeface="Arial"/>
              <a:cs typeface="Arial"/>
            </a:rPr>
            <a:t> </a:t>
          </a:r>
          <a:r>
            <a:rPr lang="en-US" sz="1600" b="1" dirty="0" err="1">
              <a:latin typeface="Arial"/>
              <a:cs typeface="Arial"/>
            </a:rPr>
            <a:t>thức</a:t>
          </a:r>
          <a:endParaRPr lang="en-US" sz="1600" b="1" dirty="0">
            <a:latin typeface="Arial"/>
            <a:cs typeface="Arial"/>
          </a:endParaRPr>
        </a:p>
      </dgm:t>
    </dgm:pt>
    <dgm:pt modelId="{6D1787DE-52DC-4B03-B51E-7C3AE6A35ADA}" type="parTrans" cxnId="{B97BDD45-DD17-49EA-9B54-FD742F1AA9BA}">
      <dgm:prSet/>
      <dgm:spPr/>
      <dgm:t>
        <a:bodyPr/>
        <a:lstStyle/>
        <a:p>
          <a:endParaRPr lang="en-US"/>
        </a:p>
      </dgm:t>
    </dgm:pt>
    <dgm:pt modelId="{658E3247-92F1-4A2E-9871-34311978C8EB}" type="sibTrans" cxnId="{B97BDD45-DD17-49EA-9B54-FD742F1AA9BA}">
      <dgm:prSet/>
      <dgm:spPr/>
      <dgm:t>
        <a:bodyPr/>
        <a:lstStyle/>
        <a:p>
          <a:endParaRPr lang="en-US"/>
        </a:p>
      </dgm:t>
    </dgm:pt>
    <dgm:pt modelId="{34B76D2E-2FDC-4678-B750-F20717BD10EE}">
      <dgm:prSet phldrT="[Văn bản]" custT="1"/>
      <dgm:spPr/>
      <dgm:t>
        <a:bodyPr/>
        <a:lstStyle/>
        <a:p>
          <a:r>
            <a:rPr lang="en-US" sz="1600" b="1">
              <a:latin typeface="Arial"/>
              <a:cs typeface="Arial"/>
            </a:rPr>
            <a:t>2. </a:t>
          </a:r>
          <a:r>
            <a:rPr lang="en-US" sz="1600" b="1" err="1">
              <a:latin typeface="Arial"/>
              <a:cs typeface="Arial"/>
            </a:rPr>
            <a:t>Kiến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tạo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kiến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thức</a:t>
          </a:r>
          <a:r>
            <a:rPr lang="en-US" sz="1600" b="1">
              <a:latin typeface="Arial"/>
              <a:cs typeface="Arial"/>
            </a:rPr>
            <a:t>, </a:t>
          </a:r>
          <a:r>
            <a:rPr lang="en-US" sz="1600" b="1" err="1">
              <a:latin typeface="Arial"/>
              <a:cs typeface="Arial"/>
            </a:rPr>
            <a:t>kĩ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năng</a:t>
          </a:r>
          <a:endParaRPr lang="en-US" sz="1600" b="1">
            <a:latin typeface="Arial"/>
            <a:cs typeface="Arial"/>
          </a:endParaRPr>
        </a:p>
      </dgm:t>
    </dgm:pt>
    <dgm:pt modelId="{9A463951-B0E1-46AA-99CB-982FA95BDEB9}" type="parTrans" cxnId="{42691393-14B9-4EE3-B635-EF575317615F}">
      <dgm:prSet/>
      <dgm:spPr/>
      <dgm:t>
        <a:bodyPr/>
        <a:lstStyle/>
        <a:p>
          <a:endParaRPr lang="en-US"/>
        </a:p>
      </dgm:t>
    </dgm:pt>
    <dgm:pt modelId="{EF90F03C-A81D-49A6-8143-44BF3A238D1D}" type="sibTrans" cxnId="{42691393-14B9-4EE3-B635-EF575317615F}">
      <dgm:prSet/>
      <dgm:spPr/>
      <dgm:t>
        <a:bodyPr/>
        <a:lstStyle/>
        <a:p>
          <a:endParaRPr lang="en-US"/>
        </a:p>
      </dgm:t>
    </dgm:pt>
    <dgm:pt modelId="{C5D7362D-759F-490A-997B-93F1DCE9CFD9}">
      <dgm:prSet phldrT="[Văn bản]" custT="1"/>
      <dgm:spPr/>
      <dgm:t>
        <a:bodyPr/>
        <a:lstStyle/>
        <a:p>
          <a:r>
            <a:rPr lang="en-US" sz="1600" b="1">
              <a:latin typeface="Arial"/>
              <a:cs typeface="Arial"/>
            </a:rPr>
            <a:t>3. </a:t>
          </a:r>
          <a:r>
            <a:rPr lang="en-US" sz="1600" b="1" err="1">
              <a:latin typeface="Arial"/>
              <a:cs typeface="Arial"/>
            </a:rPr>
            <a:t>Luyện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tập</a:t>
          </a:r>
          <a:r>
            <a:rPr lang="en-US" sz="1600" b="1">
              <a:latin typeface="Arial"/>
              <a:cs typeface="Arial"/>
            </a:rPr>
            <a:t> - </a:t>
          </a:r>
          <a:r>
            <a:rPr lang="en-US" sz="1600" b="1" err="1">
              <a:latin typeface="Arial"/>
              <a:cs typeface="Arial"/>
            </a:rPr>
            <a:t>sáng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tạo</a:t>
          </a:r>
          <a:endParaRPr lang="en-US" sz="1600" b="1">
            <a:latin typeface="Arial"/>
            <a:cs typeface="Arial"/>
          </a:endParaRPr>
        </a:p>
      </dgm:t>
    </dgm:pt>
    <dgm:pt modelId="{EF6F7BA3-5CD7-4568-86B4-CB2E8DFDDAFD}" type="parTrans" cxnId="{F1523755-572A-4664-A4CA-1107206BB405}">
      <dgm:prSet/>
      <dgm:spPr/>
      <dgm:t>
        <a:bodyPr/>
        <a:lstStyle/>
        <a:p>
          <a:endParaRPr lang="en-US"/>
        </a:p>
      </dgm:t>
    </dgm:pt>
    <dgm:pt modelId="{679CEBDF-32A8-4F2D-9191-68F8F049C6EE}" type="sibTrans" cxnId="{F1523755-572A-4664-A4CA-1107206BB405}">
      <dgm:prSet/>
      <dgm:spPr/>
      <dgm:t>
        <a:bodyPr/>
        <a:lstStyle/>
        <a:p>
          <a:endParaRPr lang="en-US"/>
        </a:p>
      </dgm:t>
    </dgm:pt>
    <dgm:pt modelId="{8DDBB656-200F-4E72-A9EB-D690AEE1BC86}">
      <dgm:prSet phldrT="[Văn bản]" custT="1"/>
      <dgm:spPr/>
      <dgm:t>
        <a:bodyPr/>
        <a:lstStyle/>
        <a:p>
          <a:r>
            <a:rPr lang="en-US" sz="1600" b="1">
              <a:latin typeface="Arial"/>
              <a:cs typeface="Arial"/>
            </a:rPr>
            <a:t>4. </a:t>
          </a:r>
          <a:r>
            <a:rPr lang="en-US" sz="1600" b="1" err="1">
              <a:latin typeface="Arial"/>
              <a:cs typeface="Arial"/>
            </a:rPr>
            <a:t>Phân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tích</a:t>
          </a:r>
          <a:r>
            <a:rPr lang="en-US" sz="1600" b="1">
              <a:latin typeface="Arial"/>
              <a:cs typeface="Arial"/>
            </a:rPr>
            <a:t> - </a:t>
          </a:r>
          <a:r>
            <a:rPr lang="en-US" sz="1600" b="1" err="1">
              <a:latin typeface="Arial"/>
              <a:cs typeface="Arial"/>
            </a:rPr>
            <a:t>đánh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giá</a:t>
          </a:r>
          <a:endParaRPr lang="en-US" sz="1600" b="1">
            <a:latin typeface="Arial"/>
            <a:cs typeface="Arial"/>
          </a:endParaRPr>
        </a:p>
      </dgm:t>
    </dgm:pt>
    <dgm:pt modelId="{4439A48B-85F7-41C7-A7D9-6E0BF97C0047}" type="parTrans" cxnId="{83F1CAD0-F60B-4132-A3A8-7006003522F1}">
      <dgm:prSet/>
      <dgm:spPr/>
      <dgm:t>
        <a:bodyPr/>
        <a:lstStyle/>
        <a:p>
          <a:endParaRPr lang="en-US"/>
        </a:p>
      </dgm:t>
    </dgm:pt>
    <dgm:pt modelId="{8FC8094F-321C-4FA8-B896-B3FCC02D4CF9}" type="sibTrans" cxnId="{83F1CAD0-F60B-4132-A3A8-7006003522F1}">
      <dgm:prSet/>
      <dgm:spPr/>
      <dgm:t>
        <a:bodyPr/>
        <a:lstStyle/>
        <a:p>
          <a:endParaRPr lang="en-US"/>
        </a:p>
      </dgm:t>
    </dgm:pt>
    <dgm:pt modelId="{90DC02A9-D316-49E1-8261-1F82B5C7A69A}">
      <dgm:prSet phldrT="[Văn bản]" custT="1"/>
      <dgm:spPr/>
      <dgm:t>
        <a:bodyPr/>
        <a:lstStyle/>
        <a:p>
          <a:r>
            <a:rPr lang="en-US" sz="1600" b="1">
              <a:latin typeface="Arial"/>
              <a:cs typeface="Arial"/>
            </a:rPr>
            <a:t>5. </a:t>
          </a:r>
          <a:r>
            <a:rPr lang="en-US" sz="1600" b="1" err="1">
              <a:latin typeface="Arial"/>
              <a:cs typeface="Arial"/>
            </a:rPr>
            <a:t>Vận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dụng</a:t>
          </a:r>
          <a:r>
            <a:rPr lang="en-US" sz="1600" b="1">
              <a:latin typeface="Arial"/>
              <a:cs typeface="Arial"/>
            </a:rPr>
            <a:t> - </a:t>
          </a:r>
          <a:r>
            <a:rPr lang="en-US" sz="1600" b="1" err="1">
              <a:latin typeface="Arial"/>
              <a:cs typeface="Arial"/>
            </a:rPr>
            <a:t>phát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triển</a:t>
          </a:r>
          <a:endParaRPr lang="en-US" sz="1600" b="1">
            <a:latin typeface="Arial"/>
            <a:cs typeface="Arial"/>
          </a:endParaRPr>
        </a:p>
      </dgm:t>
    </dgm:pt>
    <dgm:pt modelId="{5366836A-58D9-4141-950F-C931476EE026}" type="parTrans" cxnId="{41F461ED-94EB-41B3-B6D4-27265FE768F5}">
      <dgm:prSet/>
      <dgm:spPr/>
      <dgm:t>
        <a:bodyPr/>
        <a:lstStyle/>
        <a:p>
          <a:endParaRPr lang="en-US"/>
        </a:p>
      </dgm:t>
    </dgm:pt>
    <dgm:pt modelId="{E167421B-1A30-4D8C-B786-3F1F3993D954}" type="sibTrans" cxnId="{41F461ED-94EB-41B3-B6D4-27265FE768F5}">
      <dgm:prSet/>
      <dgm:spPr/>
      <dgm:t>
        <a:bodyPr/>
        <a:lstStyle/>
        <a:p>
          <a:endParaRPr lang="en-US"/>
        </a:p>
      </dgm:t>
    </dgm:pt>
    <dgm:pt modelId="{8C7EA650-3334-4522-8865-6A406E6408DD}" type="pres">
      <dgm:prSet presAssocID="{AC29A124-D824-4533-9C7C-E4AA2CF3295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962295-487E-475F-9984-05BF983354BC}" type="pres">
      <dgm:prSet presAssocID="{5C93E4E6-39B0-4716-BEBC-1B3E050DD282}" presName="node" presStyleLbl="node1" presStyleIdx="0" presStyleCnt="5" custScaleX="114357" custScaleY="1145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DB55D-A460-4DDC-B47D-59E1C16F82CD}" type="pres">
      <dgm:prSet presAssocID="{658E3247-92F1-4A2E-9871-34311978C8EB}" presName="sibTrans" presStyleLbl="sibTrans2D1" presStyleIdx="0" presStyleCnt="5"/>
      <dgm:spPr/>
      <dgm:t>
        <a:bodyPr/>
        <a:lstStyle/>
        <a:p>
          <a:endParaRPr lang="en-US"/>
        </a:p>
      </dgm:t>
    </dgm:pt>
    <dgm:pt modelId="{B6092CC3-ABE0-471D-920F-E174E532DB3C}" type="pres">
      <dgm:prSet presAssocID="{658E3247-92F1-4A2E-9871-34311978C8EB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D2B3F9BF-E9DE-4029-9BC5-C7A7D5C10264}" type="pres">
      <dgm:prSet presAssocID="{34B76D2E-2FDC-4678-B750-F20717BD10EE}" presName="node" presStyleLbl="node1" presStyleIdx="1" presStyleCnt="5" custScaleX="127928" custScaleY="1198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9F7E-4E72-43BD-A94E-3204788897B4}" type="pres">
      <dgm:prSet presAssocID="{EF90F03C-A81D-49A6-8143-44BF3A238D1D}" presName="sibTrans" presStyleLbl="sibTrans2D1" presStyleIdx="1" presStyleCnt="5"/>
      <dgm:spPr/>
      <dgm:t>
        <a:bodyPr/>
        <a:lstStyle/>
        <a:p>
          <a:endParaRPr lang="en-US"/>
        </a:p>
      </dgm:t>
    </dgm:pt>
    <dgm:pt modelId="{DBD1957A-B299-44AF-86FF-A1EA1828B83F}" type="pres">
      <dgm:prSet presAssocID="{EF90F03C-A81D-49A6-8143-44BF3A238D1D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4AB81AF-60EA-4DA6-871A-7444F7AB3521}" type="pres">
      <dgm:prSet presAssocID="{C5D7362D-759F-490A-997B-93F1DCE9CFD9}" presName="node" presStyleLbl="node1" presStyleIdx="2" presStyleCnt="5" custScaleX="120561" custScaleY="1131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1CE1F-3238-4D25-98E5-3DC00459B941}" type="pres">
      <dgm:prSet presAssocID="{679CEBDF-32A8-4F2D-9191-68F8F049C6E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0002D83-0351-49F1-ACC0-D94510EAF006}" type="pres">
      <dgm:prSet presAssocID="{679CEBDF-32A8-4F2D-9191-68F8F049C6E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4ADCD46C-25A5-4451-9EE5-A11F9E106CC3}" type="pres">
      <dgm:prSet presAssocID="{8DDBB656-200F-4E72-A9EB-D690AEE1BC86}" presName="node" presStyleLbl="node1" presStyleIdx="3" presStyleCnt="5" custScaleX="128511" custScaleY="107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BA407-B33D-4170-912E-66A24D43326C}" type="pres">
      <dgm:prSet presAssocID="{8FC8094F-321C-4FA8-B896-B3FCC02D4CF9}" presName="sibTrans" presStyleLbl="sibTrans2D1" presStyleIdx="3" presStyleCnt="5"/>
      <dgm:spPr/>
      <dgm:t>
        <a:bodyPr/>
        <a:lstStyle/>
        <a:p>
          <a:endParaRPr lang="en-US"/>
        </a:p>
      </dgm:t>
    </dgm:pt>
    <dgm:pt modelId="{E6EC67AB-B979-4981-866E-57CD28D26FE1}" type="pres">
      <dgm:prSet presAssocID="{8FC8094F-321C-4FA8-B896-B3FCC02D4CF9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29E058FE-EB41-49F9-BF47-6C642B97C130}" type="pres">
      <dgm:prSet presAssocID="{90DC02A9-D316-49E1-8261-1F82B5C7A69A}" presName="node" presStyleLbl="node1" presStyleIdx="4" presStyleCnt="5" custScaleX="113963" custScaleY="120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F3A7D4-8512-48E7-89AB-34DDADA0BB77}" type="pres">
      <dgm:prSet presAssocID="{E167421B-1A30-4D8C-B786-3F1F3993D954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62443EC-94D2-4966-B29F-F459008B9A4F}" type="pres">
      <dgm:prSet presAssocID="{E167421B-1A30-4D8C-B786-3F1F3993D954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7EA4043B-5AF8-824A-AAFE-35BD57D05331}" type="presOf" srcId="{AC29A124-D824-4533-9C7C-E4AA2CF3295A}" destId="{8C7EA650-3334-4522-8865-6A406E6408DD}" srcOrd="0" destOrd="0" presId="urn:microsoft.com/office/officeart/2005/8/layout/cycle2"/>
    <dgm:cxn modelId="{42691393-14B9-4EE3-B635-EF575317615F}" srcId="{AC29A124-D824-4533-9C7C-E4AA2CF3295A}" destId="{34B76D2E-2FDC-4678-B750-F20717BD10EE}" srcOrd="1" destOrd="0" parTransId="{9A463951-B0E1-46AA-99CB-982FA95BDEB9}" sibTransId="{EF90F03C-A81D-49A6-8143-44BF3A238D1D}"/>
    <dgm:cxn modelId="{779C45A8-CC34-8441-8456-77BF237DA9DD}" type="presOf" srcId="{90DC02A9-D316-49E1-8261-1F82B5C7A69A}" destId="{29E058FE-EB41-49F9-BF47-6C642B97C130}" srcOrd="0" destOrd="0" presId="urn:microsoft.com/office/officeart/2005/8/layout/cycle2"/>
    <dgm:cxn modelId="{2764A41E-CAFB-9D49-8CD7-33ACC268CA0C}" type="presOf" srcId="{EF90F03C-A81D-49A6-8143-44BF3A238D1D}" destId="{DA879F7E-4E72-43BD-A94E-3204788897B4}" srcOrd="0" destOrd="0" presId="urn:microsoft.com/office/officeart/2005/8/layout/cycle2"/>
    <dgm:cxn modelId="{F1523755-572A-4664-A4CA-1107206BB405}" srcId="{AC29A124-D824-4533-9C7C-E4AA2CF3295A}" destId="{C5D7362D-759F-490A-997B-93F1DCE9CFD9}" srcOrd="2" destOrd="0" parTransId="{EF6F7BA3-5CD7-4568-86B4-CB2E8DFDDAFD}" sibTransId="{679CEBDF-32A8-4F2D-9191-68F8F049C6EE}"/>
    <dgm:cxn modelId="{E9A82E03-E96E-3D4B-8134-A1E09F4C7BB4}" type="presOf" srcId="{658E3247-92F1-4A2E-9871-34311978C8EB}" destId="{F2BDB55D-A460-4DDC-B47D-59E1C16F82CD}" srcOrd="0" destOrd="0" presId="urn:microsoft.com/office/officeart/2005/8/layout/cycle2"/>
    <dgm:cxn modelId="{BD506219-7EB9-5840-8E99-070DA4A56542}" type="presOf" srcId="{658E3247-92F1-4A2E-9871-34311978C8EB}" destId="{B6092CC3-ABE0-471D-920F-E174E532DB3C}" srcOrd="1" destOrd="0" presId="urn:microsoft.com/office/officeart/2005/8/layout/cycle2"/>
    <dgm:cxn modelId="{B97BDD45-DD17-49EA-9B54-FD742F1AA9BA}" srcId="{AC29A124-D824-4533-9C7C-E4AA2CF3295A}" destId="{5C93E4E6-39B0-4716-BEBC-1B3E050DD282}" srcOrd="0" destOrd="0" parTransId="{6D1787DE-52DC-4B03-B51E-7C3AE6A35ADA}" sibTransId="{658E3247-92F1-4A2E-9871-34311978C8EB}"/>
    <dgm:cxn modelId="{362709B6-340C-8244-AF19-D1BFD4E6F646}" type="presOf" srcId="{679CEBDF-32A8-4F2D-9191-68F8F049C6EE}" destId="{20002D83-0351-49F1-ACC0-D94510EAF006}" srcOrd="1" destOrd="0" presId="urn:microsoft.com/office/officeart/2005/8/layout/cycle2"/>
    <dgm:cxn modelId="{B8293E4A-2A54-934C-97F0-6EFB56B77981}" type="presOf" srcId="{679CEBDF-32A8-4F2D-9191-68F8F049C6EE}" destId="{C801CE1F-3238-4D25-98E5-3DC00459B941}" srcOrd="0" destOrd="0" presId="urn:microsoft.com/office/officeart/2005/8/layout/cycle2"/>
    <dgm:cxn modelId="{773109EA-EA24-9F49-BA94-69BFC83D31DD}" type="presOf" srcId="{8DDBB656-200F-4E72-A9EB-D690AEE1BC86}" destId="{4ADCD46C-25A5-4451-9EE5-A11F9E106CC3}" srcOrd="0" destOrd="0" presId="urn:microsoft.com/office/officeart/2005/8/layout/cycle2"/>
    <dgm:cxn modelId="{D1CF9251-54BB-4846-AFC2-4B20B94A29FE}" type="presOf" srcId="{E167421B-1A30-4D8C-B786-3F1F3993D954}" destId="{48F3A7D4-8512-48E7-89AB-34DDADA0BB77}" srcOrd="0" destOrd="0" presId="urn:microsoft.com/office/officeart/2005/8/layout/cycle2"/>
    <dgm:cxn modelId="{83F1CAD0-F60B-4132-A3A8-7006003522F1}" srcId="{AC29A124-D824-4533-9C7C-E4AA2CF3295A}" destId="{8DDBB656-200F-4E72-A9EB-D690AEE1BC86}" srcOrd="3" destOrd="0" parTransId="{4439A48B-85F7-41C7-A7D9-6E0BF97C0047}" sibTransId="{8FC8094F-321C-4FA8-B896-B3FCC02D4CF9}"/>
    <dgm:cxn modelId="{5F408F7C-AFFB-CA46-B595-BD1D7F5AEDD8}" type="presOf" srcId="{E167421B-1A30-4D8C-B786-3F1F3993D954}" destId="{C62443EC-94D2-4966-B29F-F459008B9A4F}" srcOrd="1" destOrd="0" presId="urn:microsoft.com/office/officeart/2005/8/layout/cycle2"/>
    <dgm:cxn modelId="{9AD479DA-0423-1E41-BD4F-7718014E8C0F}" type="presOf" srcId="{8FC8094F-321C-4FA8-B896-B3FCC02D4CF9}" destId="{4BBBA407-B33D-4170-912E-66A24D43326C}" srcOrd="0" destOrd="0" presId="urn:microsoft.com/office/officeart/2005/8/layout/cycle2"/>
    <dgm:cxn modelId="{526E31D2-582A-3442-BFEB-0A373BEF06A8}" type="presOf" srcId="{8FC8094F-321C-4FA8-B896-B3FCC02D4CF9}" destId="{E6EC67AB-B979-4981-866E-57CD28D26FE1}" srcOrd="1" destOrd="0" presId="urn:microsoft.com/office/officeart/2005/8/layout/cycle2"/>
    <dgm:cxn modelId="{41F461ED-94EB-41B3-B6D4-27265FE768F5}" srcId="{AC29A124-D824-4533-9C7C-E4AA2CF3295A}" destId="{90DC02A9-D316-49E1-8261-1F82B5C7A69A}" srcOrd="4" destOrd="0" parTransId="{5366836A-58D9-4141-950F-C931476EE026}" sibTransId="{E167421B-1A30-4D8C-B786-3F1F3993D954}"/>
    <dgm:cxn modelId="{D1B72159-A143-DB4F-AD40-E68966C23470}" type="presOf" srcId="{5C93E4E6-39B0-4716-BEBC-1B3E050DD282}" destId="{74962295-487E-475F-9984-05BF983354BC}" srcOrd="0" destOrd="0" presId="urn:microsoft.com/office/officeart/2005/8/layout/cycle2"/>
    <dgm:cxn modelId="{BCECB966-A460-7742-8D22-F04DA040DAE0}" type="presOf" srcId="{34B76D2E-2FDC-4678-B750-F20717BD10EE}" destId="{D2B3F9BF-E9DE-4029-9BC5-C7A7D5C10264}" srcOrd="0" destOrd="0" presId="urn:microsoft.com/office/officeart/2005/8/layout/cycle2"/>
    <dgm:cxn modelId="{2988BFF2-AA3A-3F4B-82BB-8B4E9EDAE895}" type="presOf" srcId="{C5D7362D-759F-490A-997B-93F1DCE9CFD9}" destId="{24AB81AF-60EA-4DA6-871A-7444F7AB3521}" srcOrd="0" destOrd="0" presId="urn:microsoft.com/office/officeart/2005/8/layout/cycle2"/>
    <dgm:cxn modelId="{EED7B94E-3022-2447-B2FB-44293A6D0BF1}" type="presOf" srcId="{EF90F03C-A81D-49A6-8143-44BF3A238D1D}" destId="{DBD1957A-B299-44AF-86FF-A1EA1828B83F}" srcOrd="1" destOrd="0" presId="urn:microsoft.com/office/officeart/2005/8/layout/cycle2"/>
    <dgm:cxn modelId="{AB7867F9-8331-BD46-B279-E600FE9B0B26}" type="presParOf" srcId="{8C7EA650-3334-4522-8865-6A406E6408DD}" destId="{74962295-487E-475F-9984-05BF983354BC}" srcOrd="0" destOrd="0" presId="urn:microsoft.com/office/officeart/2005/8/layout/cycle2"/>
    <dgm:cxn modelId="{30E8BA9D-5FE6-C545-B7BA-89E14D2D6B4B}" type="presParOf" srcId="{8C7EA650-3334-4522-8865-6A406E6408DD}" destId="{F2BDB55D-A460-4DDC-B47D-59E1C16F82CD}" srcOrd="1" destOrd="0" presId="urn:microsoft.com/office/officeart/2005/8/layout/cycle2"/>
    <dgm:cxn modelId="{FD691484-CD88-5C4A-9304-28C6DD3DE801}" type="presParOf" srcId="{F2BDB55D-A460-4DDC-B47D-59E1C16F82CD}" destId="{B6092CC3-ABE0-471D-920F-E174E532DB3C}" srcOrd="0" destOrd="0" presId="urn:microsoft.com/office/officeart/2005/8/layout/cycle2"/>
    <dgm:cxn modelId="{906790D8-4CFB-2643-8642-5C73AE3A66A9}" type="presParOf" srcId="{8C7EA650-3334-4522-8865-6A406E6408DD}" destId="{D2B3F9BF-E9DE-4029-9BC5-C7A7D5C10264}" srcOrd="2" destOrd="0" presId="urn:microsoft.com/office/officeart/2005/8/layout/cycle2"/>
    <dgm:cxn modelId="{AB2B2DB8-05CE-224C-A718-E4EEB3512A70}" type="presParOf" srcId="{8C7EA650-3334-4522-8865-6A406E6408DD}" destId="{DA879F7E-4E72-43BD-A94E-3204788897B4}" srcOrd="3" destOrd="0" presId="urn:microsoft.com/office/officeart/2005/8/layout/cycle2"/>
    <dgm:cxn modelId="{00B9F4EE-63EB-9544-BBC1-B3CA42FC112C}" type="presParOf" srcId="{DA879F7E-4E72-43BD-A94E-3204788897B4}" destId="{DBD1957A-B299-44AF-86FF-A1EA1828B83F}" srcOrd="0" destOrd="0" presId="urn:microsoft.com/office/officeart/2005/8/layout/cycle2"/>
    <dgm:cxn modelId="{DCD90009-4851-1B42-86A0-E17F5885E5C6}" type="presParOf" srcId="{8C7EA650-3334-4522-8865-6A406E6408DD}" destId="{24AB81AF-60EA-4DA6-871A-7444F7AB3521}" srcOrd="4" destOrd="0" presId="urn:microsoft.com/office/officeart/2005/8/layout/cycle2"/>
    <dgm:cxn modelId="{F4C4EA69-D1C7-C141-BFFD-FED865247322}" type="presParOf" srcId="{8C7EA650-3334-4522-8865-6A406E6408DD}" destId="{C801CE1F-3238-4D25-98E5-3DC00459B941}" srcOrd="5" destOrd="0" presId="urn:microsoft.com/office/officeart/2005/8/layout/cycle2"/>
    <dgm:cxn modelId="{B024C204-B402-7C42-91BA-8619EBCED120}" type="presParOf" srcId="{C801CE1F-3238-4D25-98E5-3DC00459B941}" destId="{20002D83-0351-49F1-ACC0-D94510EAF006}" srcOrd="0" destOrd="0" presId="urn:microsoft.com/office/officeart/2005/8/layout/cycle2"/>
    <dgm:cxn modelId="{7C23724F-6FC9-2C4E-9779-0A45B480A6BC}" type="presParOf" srcId="{8C7EA650-3334-4522-8865-6A406E6408DD}" destId="{4ADCD46C-25A5-4451-9EE5-A11F9E106CC3}" srcOrd="6" destOrd="0" presId="urn:microsoft.com/office/officeart/2005/8/layout/cycle2"/>
    <dgm:cxn modelId="{80235B30-BD78-D942-B482-A4E16767873D}" type="presParOf" srcId="{8C7EA650-3334-4522-8865-6A406E6408DD}" destId="{4BBBA407-B33D-4170-912E-66A24D43326C}" srcOrd="7" destOrd="0" presId="urn:microsoft.com/office/officeart/2005/8/layout/cycle2"/>
    <dgm:cxn modelId="{C7E5F99C-9A3D-A74F-8F41-5636FEEA2533}" type="presParOf" srcId="{4BBBA407-B33D-4170-912E-66A24D43326C}" destId="{E6EC67AB-B979-4981-866E-57CD28D26FE1}" srcOrd="0" destOrd="0" presId="urn:microsoft.com/office/officeart/2005/8/layout/cycle2"/>
    <dgm:cxn modelId="{16EB6C14-4C51-B940-A934-E4E727999289}" type="presParOf" srcId="{8C7EA650-3334-4522-8865-6A406E6408DD}" destId="{29E058FE-EB41-49F9-BF47-6C642B97C130}" srcOrd="8" destOrd="0" presId="urn:microsoft.com/office/officeart/2005/8/layout/cycle2"/>
    <dgm:cxn modelId="{BDD1A590-FB71-AB4E-BDB7-EBD48D7046AA}" type="presParOf" srcId="{8C7EA650-3334-4522-8865-6A406E6408DD}" destId="{48F3A7D4-8512-48E7-89AB-34DDADA0BB77}" srcOrd="9" destOrd="0" presId="urn:microsoft.com/office/officeart/2005/8/layout/cycle2"/>
    <dgm:cxn modelId="{8186C6F1-B626-3244-806D-94D9696630D4}" type="presParOf" srcId="{48F3A7D4-8512-48E7-89AB-34DDADA0BB77}" destId="{C62443EC-94D2-4966-B29F-F459008B9A4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5D06A5-0002-49A7-808F-91558D41ADC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DB80B43-E725-42C7-B18C-41A0185BFDCA}">
      <dgm:prSet phldrT="[Text]"/>
      <dgm:spPr>
        <a:solidFill>
          <a:srgbClr val="FFC000"/>
        </a:solidFill>
      </dgm:spPr>
      <dgm:t>
        <a:bodyPr/>
        <a:lstStyle/>
        <a:p>
          <a:pPr rtl="0"/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Quan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sát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– </a:t>
          </a:r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Nhận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thức</a:t>
          </a:r>
          <a:endParaRPr lang="en-US" dirty="0"/>
        </a:p>
      </dgm:t>
    </dgm:pt>
    <dgm:pt modelId="{DC0C4847-B33B-4029-8171-341DF3D89330}" type="parTrans" cxnId="{F31AE644-A1A5-496D-ACE6-7ED10A05617B}">
      <dgm:prSet/>
      <dgm:spPr/>
      <dgm:t>
        <a:bodyPr/>
        <a:lstStyle/>
        <a:p>
          <a:endParaRPr lang="en-US"/>
        </a:p>
      </dgm:t>
    </dgm:pt>
    <dgm:pt modelId="{5FC44F5D-C6AF-45F0-8002-BB40167A0ECD}" type="sibTrans" cxnId="{F31AE644-A1A5-496D-ACE6-7ED10A05617B}">
      <dgm:prSet/>
      <dgm:spPr/>
      <dgm:t>
        <a:bodyPr/>
        <a:lstStyle/>
        <a:p>
          <a:endParaRPr lang="en-US"/>
        </a:p>
      </dgm:t>
    </dgm:pt>
    <dgm:pt modelId="{9CA81297-C271-4B1D-849D-1041227CD1E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Kiến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tạo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/>
          </a:r>
          <a:b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</a:br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Kiến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thức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, </a:t>
          </a:r>
          <a:b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</a:br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kĩ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năng</a:t>
          </a:r>
          <a:endParaRPr lang="en-US" dirty="0"/>
        </a:p>
      </dgm:t>
    </dgm:pt>
    <dgm:pt modelId="{35C581D8-D31D-46B3-8359-0DA4C310C7B7}" type="parTrans" cxnId="{BF1A68D2-3642-44DF-881E-3F3C9FA4C786}">
      <dgm:prSet/>
      <dgm:spPr/>
      <dgm:t>
        <a:bodyPr/>
        <a:lstStyle/>
        <a:p>
          <a:endParaRPr lang="en-US"/>
        </a:p>
      </dgm:t>
    </dgm:pt>
    <dgm:pt modelId="{22B3A77A-1150-4F51-B2A2-51E23DAB6D50}" type="sibTrans" cxnId="{BF1A68D2-3642-44DF-881E-3F3C9FA4C786}">
      <dgm:prSet/>
      <dgm:spPr/>
      <dgm:t>
        <a:bodyPr/>
        <a:lstStyle/>
        <a:p>
          <a:endParaRPr lang="en-US"/>
        </a:p>
      </dgm:t>
    </dgm:pt>
    <dgm:pt modelId="{D7A1860D-9F05-4214-AD22-2337879DDF9B}">
      <dgm:prSet phldrT="[Text]"/>
      <dgm:spPr>
        <a:solidFill>
          <a:srgbClr val="FFFF00"/>
        </a:solidFill>
      </dgm:spPr>
      <dgm:t>
        <a:bodyPr/>
        <a:lstStyle/>
        <a:p>
          <a:pPr rtl="0"/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Luyện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tập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-  </a:t>
          </a:r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Sáng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tạo</a:t>
          </a:r>
          <a:endParaRPr lang="en-US" dirty="0"/>
        </a:p>
      </dgm:t>
    </dgm:pt>
    <dgm:pt modelId="{AE6B793F-245B-4C97-8A28-BD841B1AF7BB}" type="parTrans" cxnId="{4F006DD9-67B4-4350-A380-5EB42952A3EF}">
      <dgm:prSet/>
      <dgm:spPr/>
      <dgm:t>
        <a:bodyPr/>
        <a:lstStyle/>
        <a:p>
          <a:endParaRPr lang="en-US"/>
        </a:p>
      </dgm:t>
    </dgm:pt>
    <dgm:pt modelId="{F9121E9C-9F18-4915-A012-25370254FEF0}" type="sibTrans" cxnId="{4F006DD9-67B4-4350-A380-5EB42952A3EF}">
      <dgm:prSet/>
      <dgm:spPr/>
      <dgm:t>
        <a:bodyPr/>
        <a:lstStyle/>
        <a:p>
          <a:endParaRPr lang="en-US"/>
        </a:p>
      </dgm:t>
    </dgm:pt>
    <dgm:pt modelId="{79665E88-2DF7-4F70-A1B6-5FFB8954288D}">
      <dgm:prSet/>
      <dgm:spPr>
        <a:solidFill>
          <a:schemeClr val="accent3"/>
        </a:solidFill>
      </dgm:spPr>
      <dgm:t>
        <a:bodyPr/>
        <a:lstStyle/>
        <a:p>
          <a:pPr rtl="0"/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Phân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tích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-  </a:t>
          </a:r>
          <a:r>
            <a:rPr kumimoji="0" lang="en-US" b="1" i="0" u="none" strike="noStrike" cap="none" spc="0" normalizeH="0" baseline="0" noProof="0" dirty="0" err="1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Đánh</a:t>
          </a:r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giá</a:t>
          </a:r>
          <a:endParaRPr kumimoji="0" lang="en-US" b="1" i="0" u="none" strike="noStrike" cap="none" spc="0" normalizeH="0" baseline="0" noProof="0" dirty="0">
            <a:ln>
              <a:noFill/>
            </a:ln>
            <a:solidFill>
              <a:srgbClr val="44546A"/>
            </a:solidFill>
            <a:effectLst/>
            <a:uLnTx/>
            <a:uFillTx/>
            <a:latin typeface="Myriad Pro" panose="020B0503030403020204" pitchFamily="34" charset="0"/>
            <a:ea typeface="+mn-ea"/>
            <a:cs typeface="+mn-cs"/>
          </a:endParaRPr>
        </a:p>
      </dgm:t>
    </dgm:pt>
    <dgm:pt modelId="{5B518D3F-75B1-4505-A982-A84A8CDBCDCD}" type="parTrans" cxnId="{0CD3A9B0-CAC2-4478-91B1-2DC46F84C557}">
      <dgm:prSet/>
      <dgm:spPr/>
      <dgm:t>
        <a:bodyPr/>
        <a:lstStyle/>
        <a:p>
          <a:endParaRPr lang="en-US"/>
        </a:p>
      </dgm:t>
    </dgm:pt>
    <dgm:pt modelId="{F06E71F4-0D5A-4A01-943E-77528A1140C7}" type="sibTrans" cxnId="{0CD3A9B0-CAC2-4478-91B1-2DC46F84C557}">
      <dgm:prSet/>
      <dgm:spPr/>
      <dgm:t>
        <a:bodyPr/>
        <a:lstStyle/>
        <a:p>
          <a:endParaRPr lang="en-US"/>
        </a:p>
      </dgm:t>
    </dgm:pt>
    <dgm:pt modelId="{BD0C8F68-21FD-4FA8-819B-982DED9D444E}">
      <dgm:prSet/>
      <dgm:spPr>
        <a:solidFill>
          <a:schemeClr val="accent6"/>
        </a:solidFill>
      </dgm:spPr>
      <dgm:t>
        <a:bodyPr/>
        <a:lstStyle/>
        <a:p>
          <a:r>
            <a:rPr lang="en-US" b="1" dirty="0" err="1">
              <a:solidFill>
                <a:srgbClr val="44546A"/>
              </a:solidFill>
              <a:latin typeface="Myriad Pro" panose="020B0503030403020204" pitchFamily="34" charset="0"/>
            </a:rPr>
            <a:t>Vận</a:t>
          </a:r>
          <a:r>
            <a:rPr lang="en-US" b="1" dirty="0">
              <a:solidFill>
                <a:srgbClr val="44546A"/>
              </a:solidFill>
              <a:latin typeface="Myriad Pro" panose="020B0503030403020204" pitchFamily="34" charset="0"/>
            </a:rPr>
            <a:t> </a:t>
          </a:r>
          <a:r>
            <a:rPr lang="en-US" b="1" dirty="0" err="1">
              <a:solidFill>
                <a:srgbClr val="44546A"/>
              </a:solidFill>
              <a:latin typeface="Myriad Pro" panose="020B0503030403020204" pitchFamily="34" charset="0"/>
            </a:rPr>
            <a:t>dụng</a:t>
          </a:r>
          <a:r>
            <a:rPr lang="en-US" b="1" dirty="0">
              <a:solidFill>
                <a:srgbClr val="44546A"/>
              </a:solidFill>
              <a:latin typeface="Myriad Pro" panose="020B0503030403020204" pitchFamily="34" charset="0"/>
            </a:rPr>
            <a:t> </a:t>
          </a:r>
          <a:r>
            <a:rPr lang="en-US" b="1" dirty="0" smtClean="0">
              <a:solidFill>
                <a:srgbClr val="44546A"/>
              </a:solidFill>
              <a:latin typeface="Myriad Pro" panose="020B0503030403020204" pitchFamily="34" charset="0"/>
            </a:rPr>
            <a:t>-</a:t>
          </a:r>
          <a:r>
            <a:rPr lang="en-US" b="1" dirty="0" err="1" smtClean="0">
              <a:solidFill>
                <a:srgbClr val="44546A"/>
              </a:solidFill>
              <a:latin typeface="Myriad Pro" panose="020B0503030403020204" pitchFamily="34" charset="0"/>
            </a:rPr>
            <a:t>Phát</a:t>
          </a:r>
          <a:r>
            <a:rPr lang="en-US" b="1" dirty="0" smtClean="0">
              <a:solidFill>
                <a:srgbClr val="44546A"/>
              </a:solidFill>
              <a:latin typeface="Myriad Pro" panose="020B0503030403020204" pitchFamily="34" charset="0"/>
            </a:rPr>
            <a:t> </a:t>
          </a:r>
          <a:r>
            <a:rPr lang="en-US" b="1" dirty="0" err="1">
              <a:solidFill>
                <a:srgbClr val="44546A"/>
              </a:solidFill>
              <a:latin typeface="Myriad Pro" panose="020B0503030403020204" pitchFamily="34" charset="0"/>
            </a:rPr>
            <a:t>triển</a:t>
          </a:r>
          <a:endParaRPr kumimoji="0" lang="en-US" b="1" i="0" u="none" strike="noStrike" cap="none" spc="0" normalizeH="0" baseline="0" noProof="0" dirty="0">
            <a:ln>
              <a:noFill/>
            </a:ln>
            <a:solidFill>
              <a:srgbClr val="44546A"/>
            </a:solidFill>
            <a:effectLst/>
            <a:uLnTx/>
            <a:uFillTx/>
            <a:latin typeface="Myriad Pro" panose="020B0503030403020204" pitchFamily="34" charset="0"/>
            <a:ea typeface="+mn-ea"/>
            <a:cs typeface="+mn-cs"/>
          </a:endParaRPr>
        </a:p>
      </dgm:t>
    </dgm:pt>
    <dgm:pt modelId="{72A7ADDC-3236-429E-AE48-51A39E48D732}" type="parTrans" cxnId="{5F558D85-BCE1-4A16-AB90-4F8E61271584}">
      <dgm:prSet/>
      <dgm:spPr/>
      <dgm:t>
        <a:bodyPr/>
        <a:lstStyle/>
        <a:p>
          <a:endParaRPr lang="en-US"/>
        </a:p>
      </dgm:t>
    </dgm:pt>
    <dgm:pt modelId="{344B5A92-3B89-4D85-8EE0-10A65C40C173}" type="sibTrans" cxnId="{5F558D85-BCE1-4A16-AB90-4F8E61271584}">
      <dgm:prSet/>
      <dgm:spPr/>
      <dgm:t>
        <a:bodyPr/>
        <a:lstStyle/>
        <a:p>
          <a:endParaRPr lang="en-US"/>
        </a:p>
      </dgm:t>
    </dgm:pt>
    <dgm:pt modelId="{CFCF2769-D925-4A23-89CF-90B3CA439D1F}" type="pres">
      <dgm:prSet presAssocID="{C25D06A5-0002-49A7-808F-91558D41ADC6}" presName="Name0" presStyleCnt="0">
        <dgm:presLayoutVars>
          <dgm:dir/>
          <dgm:animLvl val="lvl"/>
          <dgm:resizeHandles val="exact"/>
        </dgm:presLayoutVars>
      </dgm:prSet>
      <dgm:spPr/>
    </dgm:pt>
    <dgm:pt modelId="{EB919425-79E9-414B-B9DB-17565A7E317D}" type="pres">
      <dgm:prSet presAssocID="{FDB80B43-E725-42C7-B18C-41A0185BFDC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E4A3A-F28B-4E48-B6D9-BB65B9E3115D}" type="pres">
      <dgm:prSet presAssocID="{5FC44F5D-C6AF-45F0-8002-BB40167A0ECD}" presName="parTxOnlySpace" presStyleCnt="0"/>
      <dgm:spPr/>
    </dgm:pt>
    <dgm:pt modelId="{8BD8E5F1-72C4-4252-BAEA-1828C1EE4C0D}" type="pres">
      <dgm:prSet presAssocID="{9CA81297-C271-4B1D-849D-1041227CD1E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65DC66-C132-401B-A723-3CBD8012C7AD}" type="pres">
      <dgm:prSet presAssocID="{22B3A77A-1150-4F51-B2A2-51E23DAB6D50}" presName="parTxOnlySpace" presStyleCnt="0"/>
      <dgm:spPr/>
    </dgm:pt>
    <dgm:pt modelId="{ACF2EA40-F53A-4262-8E54-6877FAFEA327}" type="pres">
      <dgm:prSet presAssocID="{D7A1860D-9F05-4214-AD22-2337879DDF9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27C3F4-1F4C-4329-9FCE-EFFE90957D4B}" type="pres">
      <dgm:prSet presAssocID="{F9121E9C-9F18-4915-A012-25370254FEF0}" presName="parTxOnlySpace" presStyleCnt="0"/>
      <dgm:spPr/>
    </dgm:pt>
    <dgm:pt modelId="{DF86FC37-F3F4-44E3-A02B-5C7C70B030F2}" type="pres">
      <dgm:prSet presAssocID="{79665E88-2DF7-4F70-A1B6-5FFB8954288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8F7F7C-8FA9-4765-BFE2-478C5C2546FD}" type="pres">
      <dgm:prSet presAssocID="{F06E71F4-0D5A-4A01-943E-77528A1140C7}" presName="parTxOnlySpace" presStyleCnt="0"/>
      <dgm:spPr/>
    </dgm:pt>
    <dgm:pt modelId="{16B2B409-A467-4656-A39F-4FF4DC4CAB35}" type="pres">
      <dgm:prSet presAssocID="{BD0C8F68-21FD-4FA8-819B-982DED9D444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8E76A8-9786-4FF9-BF1D-2C82F49C3762}" type="presOf" srcId="{D7A1860D-9F05-4214-AD22-2337879DDF9B}" destId="{ACF2EA40-F53A-4262-8E54-6877FAFEA327}" srcOrd="0" destOrd="0" presId="urn:microsoft.com/office/officeart/2005/8/layout/chevron1"/>
    <dgm:cxn modelId="{5F558D85-BCE1-4A16-AB90-4F8E61271584}" srcId="{C25D06A5-0002-49A7-808F-91558D41ADC6}" destId="{BD0C8F68-21FD-4FA8-819B-982DED9D444E}" srcOrd="4" destOrd="0" parTransId="{72A7ADDC-3236-429E-AE48-51A39E48D732}" sibTransId="{344B5A92-3B89-4D85-8EE0-10A65C40C173}"/>
    <dgm:cxn modelId="{09322644-3EAB-4C64-AB8C-009B41DF31C6}" type="presOf" srcId="{C25D06A5-0002-49A7-808F-91558D41ADC6}" destId="{CFCF2769-D925-4A23-89CF-90B3CA439D1F}" srcOrd="0" destOrd="0" presId="urn:microsoft.com/office/officeart/2005/8/layout/chevron1"/>
    <dgm:cxn modelId="{0CD3A9B0-CAC2-4478-91B1-2DC46F84C557}" srcId="{C25D06A5-0002-49A7-808F-91558D41ADC6}" destId="{79665E88-2DF7-4F70-A1B6-5FFB8954288D}" srcOrd="3" destOrd="0" parTransId="{5B518D3F-75B1-4505-A982-A84A8CDBCDCD}" sibTransId="{F06E71F4-0D5A-4A01-943E-77528A1140C7}"/>
    <dgm:cxn modelId="{4F006DD9-67B4-4350-A380-5EB42952A3EF}" srcId="{C25D06A5-0002-49A7-808F-91558D41ADC6}" destId="{D7A1860D-9F05-4214-AD22-2337879DDF9B}" srcOrd="2" destOrd="0" parTransId="{AE6B793F-245B-4C97-8A28-BD841B1AF7BB}" sibTransId="{F9121E9C-9F18-4915-A012-25370254FEF0}"/>
    <dgm:cxn modelId="{EC000DE0-45A7-4584-AF38-B3C1FF346BC8}" type="presOf" srcId="{FDB80B43-E725-42C7-B18C-41A0185BFDCA}" destId="{EB919425-79E9-414B-B9DB-17565A7E317D}" srcOrd="0" destOrd="0" presId="urn:microsoft.com/office/officeart/2005/8/layout/chevron1"/>
    <dgm:cxn modelId="{BF1A68D2-3642-44DF-881E-3F3C9FA4C786}" srcId="{C25D06A5-0002-49A7-808F-91558D41ADC6}" destId="{9CA81297-C271-4B1D-849D-1041227CD1E4}" srcOrd="1" destOrd="0" parTransId="{35C581D8-D31D-46B3-8359-0DA4C310C7B7}" sibTransId="{22B3A77A-1150-4F51-B2A2-51E23DAB6D50}"/>
    <dgm:cxn modelId="{0384423B-7B99-4CEF-99C9-72A629933668}" type="presOf" srcId="{9CA81297-C271-4B1D-849D-1041227CD1E4}" destId="{8BD8E5F1-72C4-4252-BAEA-1828C1EE4C0D}" srcOrd="0" destOrd="0" presId="urn:microsoft.com/office/officeart/2005/8/layout/chevron1"/>
    <dgm:cxn modelId="{9FFBE4C7-1452-474D-895D-0FCDDE19072E}" type="presOf" srcId="{79665E88-2DF7-4F70-A1B6-5FFB8954288D}" destId="{DF86FC37-F3F4-44E3-A02B-5C7C70B030F2}" srcOrd="0" destOrd="0" presId="urn:microsoft.com/office/officeart/2005/8/layout/chevron1"/>
    <dgm:cxn modelId="{F31AE644-A1A5-496D-ACE6-7ED10A05617B}" srcId="{C25D06A5-0002-49A7-808F-91558D41ADC6}" destId="{FDB80B43-E725-42C7-B18C-41A0185BFDCA}" srcOrd="0" destOrd="0" parTransId="{DC0C4847-B33B-4029-8171-341DF3D89330}" sibTransId="{5FC44F5D-C6AF-45F0-8002-BB40167A0ECD}"/>
    <dgm:cxn modelId="{397E0F0F-B452-4B9D-8F83-B7343A46278A}" type="presOf" srcId="{BD0C8F68-21FD-4FA8-819B-982DED9D444E}" destId="{16B2B409-A467-4656-A39F-4FF4DC4CAB35}" srcOrd="0" destOrd="0" presId="urn:microsoft.com/office/officeart/2005/8/layout/chevron1"/>
    <dgm:cxn modelId="{3338EE22-7637-4083-AA7E-9A809315F7EA}" type="presParOf" srcId="{CFCF2769-D925-4A23-89CF-90B3CA439D1F}" destId="{EB919425-79E9-414B-B9DB-17565A7E317D}" srcOrd="0" destOrd="0" presId="urn:microsoft.com/office/officeart/2005/8/layout/chevron1"/>
    <dgm:cxn modelId="{22FC2D47-F89F-426E-9C63-71C1561584C5}" type="presParOf" srcId="{CFCF2769-D925-4A23-89CF-90B3CA439D1F}" destId="{A95E4A3A-F28B-4E48-B6D9-BB65B9E3115D}" srcOrd="1" destOrd="0" presId="urn:microsoft.com/office/officeart/2005/8/layout/chevron1"/>
    <dgm:cxn modelId="{6CFFE8F1-C9C4-4600-8878-102DBCB06AB5}" type="presParOf" srcId="{CFCF2769-D925-4A23-89CF-90B3CA439D1F}" destId="{8BD8E5F1-72C4-4252-BAEA-1828C1EE4C0D}" srcOrd="2" destOrd="0" presId="urn:microsoft.com/office/officeart/2005/8/layout/chevron1"/>
    <dgm:cxn modelId="{BEEFE4E9-A3B9-4CB9-ABD0-A399993BA0BD}" type="presParOf" srcId="{CFCF2769-D925-4A23-89CF-90B3CA439D1F}" destId="{5B65DC66-C132-401B-A723-3CBD8012C7AD}" srcOrd="3" destOrd="0" presId="urn:microsoft.com/office/officeart/2005/8/layout/chevron1"/>
    <dgm:cxn modelId="{BA615D26-7E39-4C3B-8477-087EC541C636}" type="presParOf" srcId="{CFCF2769-D925-4A23-89CF-90B3CA439D1F}" destId="{ACF2EA40-F53A-4262-8E54-6877FAFEA327}" srcOrd="4" destOrd="0" presId="urn:microsoft.com/office/officeart/2005/8/layout/chevron1"/>
    <dgm:cxn modelId="{C3F41928-172D-4B04-AF45-E80F2C71CF86}" type="presParOf" srcId="{CFCF2769-D925-4A23-89CF-90B3CA439D1F}" destId="{1B27C3F4-1F4C-4329-9FCE-EFFE90957D4B}" srcOrd="5" destOrd="0" presId="urn:microsoft.com/office/officeart/2005/8/layout/chevron1"/>
    <dgm:cxn modelId="{BBC2A251-4E23-4D69-BE03-6B77ABC118FE}" type="presParOf" srcId="{CFCF2769-D925-4A23-89CF-90B3CA439D1F}" destId="{DF86FC37-F3F4-44E3-A02B-5C7C70B030F2}" srcOrd="6" destOrd="0" presId="urn:microsoft.com/office/officeart/2005/8/layout/chevron1"/>
    <dgm:cxn modelId="{D91CAD12-7E70-4E53-AB0E-A07F70E5D2C6}" type="presParOf" srcId="{CFCF2769-D925-4A23-89CF-90B3CA439D1F}" destId="{C08F7F7C-8FA9-4765-BFE2-478C5C2546FD}" srcOrd="7" destOrd="0" presId="urn:microsoft.com/office/officeart/2005/8/layout/chevron1"/>
    <dgm:cxn modelId="{4F1AC49C-F458-409C-88B5-F0F7E88AC365}" type="presParOf" srcId="{CFCF2769-D925-4A23-89CF-90B3CA439D1F}" destId="{16B2B409-A467-4656-A39F-4FF4DC4CAB3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0ADE82-A321-4916-BA30-4515C9A94499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2861BC61-060D-4CE4-B294-D09198E719E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err="1"/>
            <a:t>Bài</a:t>
          </a:r>
          <a:r>
            <a:rPr lang="en-US" dirty="0"/>
            <a:t> 3</a:t>
          </a:r>
          <a:endParaRPr lang="vi-VN" dirty="0"/>
        </a:p>
      </dgm:t>
    </dgm:pt>
    <dgm:pt modelId="{1BCEE1B4-CC6A-4BDB-B27F-456DC0A64308}" type="parTrans" cxnId="{0B2B854A-4727-48D4-B91E-8F179004084E}">
      <dgm:prSet/>
      <dgm:spPr/>
      <dgm:t>
        <a:bodyPr/>
        <a:lstStyle/>
        <a:p>
          <a:endParaRPr lang="vi-VN"/>
        </a:p>
      </dgm:t>
    </dgm:pt>
    <dgm:pt modelId="{929AE563-4948-4F9F-8A1E-E2CD57F88510}" type="sibTrans" cxnId="{0B2B854A-4727-48D4-B91E-8F179004084E}">
      <dgm:prSet/>
      <dgm:spPr/>
      <dgm:t>
        <a:bodyPr/>
        <a:lstStyle/>
        <a:p>
          <a:endParaRPr lang="vi-VN"/>
        </a:p>
      </dgm:t>
    </dgm:pt>
    <dgm:pt modelId="{594D256B-AF18-49F8-894F-48E4F06B09A0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err="1"/>
            <a:t>Bài</a:t>
          </a:r>
          <a:r>
            <a:rPr lang="en-US" dirty="0"/>
            <a:t> 2</a:t>
          </a:r>
          <a:endParaRPr lang="vi-VN" dirty="0"/>
        </a:p>
      </dgm:t>
    </dgm:pt>
    <dgm:pt modelId="{28AC952C-CB0F-479A-930E-F04D97C6414E}" type="parTrans" cxnId="{7ECECCC5-345F-4B37-ABEE-F2476EF58B20}">
      <dgm:prSet/>
      <dgm:spPr/>
      <dgm:t>
        <a:bodyPr/>
        <a:lstStyle/>
        <a:p>
          <a:endParaRPr lang="vi-VN"/>
        </a:p>
      </dgm:t>
    </dgm:pt>
    <dgm:pt modelId="{7D60729E-0F1E-4730-B134-7CF05A5F4A51}" type="sibTrans" cxnId="{7ECECCC5-345F-4B37-ABEE-F2476EF58B20}">
      <dgm:prSet/>
      <dgm:spPr/>
      <dgm:t>
        <a:bodyPr/>
        <a:lstStyle/>
        <a:p>
          <a:endParaRPr lang="vi-VN"/>
        </a:p>
      </dgm:t>
    </dgm:pt>
    <dgm:pt modelId="{E1698411-0051-4843-8488-25E8B4A21AB1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err="1"/>
            <a:t>Bài</a:t>
          </a:r>
          <a:r>
            <a:rPr lang="en-US" dirty="0"/>
            <a:t> 1</a:t>
          </a:r>
          <a:endParaRPr lang="vi-VN" dirty="0"/>
        </a:p>
      </dgm:t>
    </dgm:pt>
    <dgm:pt modelId="{3E422818-93A9-4904-873E-676449C2543F}" type="parTrans" cxnId="{B8B3DF40-DC49-485A-B6E4-98CFE74D0DB8}">
      <dgm:prSet/>
      <dgm:spPr/>
      <dgm:t>
        <a:bodyPr/>
        <a:lstStyle/>
        <a:p>
          <a:endParaRPr lang="vi-VN"/>
        </a:p>
      </dgm:t>
    </dgm:pt>
    <dgm:pt modelId="{C59B26B3-91E9-4C27-B058-5DA8C56E5EC5}" type="sibTrans" cxnId="{B8B3DF40-DC49-485A-B6E4-98CFE74D0DB8}">
      <dgm:prSet/>
      <dgm:spPr/>
      <dgm:t>
        <a:bodyPr/>
        <a:lstStyle/>
        <a:p>
          <a:endParaRPr lang="vi-VN"/>
        </a:p>
      </dgm:t>
    </dgm:pt>
    <dgm:pt modelId="{3F482C9B-0393-4AAF-9CF6-3172C24BF312}" type="pres">
      <dgm:prSet presAssocID="{F00ADE82-A321-4916-BA30-4515C9A9449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BE86989-6D13-4FA4-8116-A339E60B1A8A}" type="pres">
      <dgm:prSet presAssocID="{2861BC61-060D-4CE4-B294-D09198E719E2}" presName="gear1" presStyleLbl="node1" presStyleIdx="0" presStyleCnt="3" custLinFactNeighborX="-99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D6E3D-F7BB-4267-BB7A-7F634AA59260}" type="pres">
      <dgm:prSet presAssocID="{2861BC61-060D-4CE4-B294-D09198E719E2}" presName="gear1srcNode" presStyleLbl="node1" presStyleIdx="0" presStyleCnt="3"/>
      <dgm:spPr/>
      <dgm:t>
        <a:bodyPr/>
        <a:lstStyle/>
        <a:p>
          <a:endParaRPr lang="en-US"/>
        </a:p>
      </dgm:t>
    </dgm:pt>
    <dgm:pt modelId="{EDDF5AE5-997B-42F6-884D-0716D7484749}" type="pres">
      <dgm:prSet presAssocID="{2861BC61-060D-4CE4-B294-D09198E719E2}" presName="gear1dstNode" presStyleLbl="node1" presStyleIdx="0" presStyleCnt="3"/>
      <dgm:spPr/>
      <dgm:t>
        <a:bodyPr/>
        <a:lstStyle/>
        <a:p>
          <a:endParaRPr lang="en-US"/>
        </a:p>
      </dgm:t>
    </dgm:pt>
    <dgm:pt modelId="{B7337E17-24FF-47FA-A130-17A045E6CFE2}" type="pres">
      <dgm:prSet presAssocID="{594D256B-AF18-49F8-894F-48E4F06B09A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9E69AC-81B3-4C41-B5DF-549F0A2249FF}" type="pres">
      <dgm:prSet presAssocID="{594D256B-AF18-49F8-894F-48E4F06B09A0}" presName="gear2srcNode" presStyleLbl="node1" presStyleIdx="1" presStyleCnt="3"/>
      <dgm:spPr/>
      <dgm:t>
        <a:bodyPr/>
        <a:lstStyle/>
        <a:p>
          <a:endParaRPr lang="en-US"/>
        </a:p>
      </dgm:t>
    </dgm:pt>
    <dgm:pt modelId="{929CDD63-A81D-4E94-9F55-9A61613A6025}" type="pres">
      <dgm:prSet presAssocID="{594D256B-AF18-49F8-894F-48E4F06B09A0}" presName="gear2dstNode" presStyleLbl="node1" presStyleIdx="1" presStyleCnt="3"/>
      <dgm:spPr/>
      <dgm:t>
        <a:bodyPr/>
        <a:lstStyle/>
        <a:p>
          <a:endParaRPr lang="en-US"/>
        </a:p>
      </dgm:t>
    </dgm:pt>
    <dgm:pt modelId="{B65A1D88-FA9B-435D-91EF-DDD44D705DC8}" type="pres">
      <dgm:prSet presAssocID="{E1698411-0051-4843-8488-25E8B4A21AB1}" presName="gear3" presStyleLbl="node1" presStyleIdx="2" presStyleCnt="3"/>
      <dgm:spPr/>
      <dgm:t>
        <a:bodyPr/>
        <a:lstStyle/>
        <a:p>
          <a:endParaRPr lang="en-US"/>
        </a:p>
      </dgm:t>
    </dgm:pt>
    <dgm:pt modelId="{1CD7C0BA-D1FA-406F-9D60-0432C9F9872C}" type="pres">
      <dgm:prSet presAssocID="{E1698411-0051-4843-8488-25E8B4A21AB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CB3A0A-3C9D-4FA5-8BBC-0233F2D3667E}" type="pres">
      <dgm:prSet presAssocID="{E1698411-0051-4843-8488-25E8B4A21AB1}" presName="gear3srcNode" presStyleLbl="node1" presStyleIdx="2" presStyleCnt="3"/>
      <dgm:spPr/>
      <dgm:t>
        <a:bodyPr/>
        <a:lstStyle/>
        <a:p>
          <a:endParaRPr lang="en-US"/>
        </a:p>
      </dgm:t>
    </dgm:pt>
    <dgm:pt modelId="{D718935F-3F21-4320-A02F-2D1B108630F2}" type="pres">
      <dgm:prSet presAssocID="{E1698411-0051-4843-8488-25E8B4A21AB1}" presName="gear3dstNode" presStyleLbl="node1" presStyleIdx="2" presStyleCnt="3"/>
      <dgm:spPr/>
      <dgm:t>
        <a:bodyPr/>
        <a:lstStyle/>
        <a:p>
          <a:endParaRPr lang="en-US"/>
        </a:p>
      </dgm:t>
    </dgm:pt>
    <dgm:pt modelId="{25CAAA3D-487A-410B-957A-4B7B4B0272C3}" type="pres">
      <dgm:prSet presAssocID="{929AE563-4948-4F9F-8A1E-E2CD57F88510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3D99C7D-BE7F-4624-8E81-5EE230A4DF4A}" type="pres">
      <dgm:prSet presAssocID="{7D60729E-0F1E-4730-B134-7CF05A5F4A51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EAB48ED6-297B-45EC-8205-BDC9C3C4C9AF}" type="pres">
      <dgm:prSet presAssocID="{C59B26B3-91E9-4C27-B058-5DA8C56E5EC5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5933F55-FFFF-43C2-9D95-4A674F2C274A}" type="presOf" srcId="{2861BC61-060D-4CE4-B294-D09198E719E2}" destId="{0BE86989-6D13-4FA4-8116-A339E60B1A8A}" srcOrd="0" destOrd="0" presId="urn:microsoft.com/office/officeart/2005/8/layout/gear1"/>
    <dgm:cxn modelId="{5A991210-A6E2-44E9-9A96-628FF1EFADE7}" type="presOf" srcId="{594D256B-AF18-49F8-894F-48E4F06B09A0}" destId="{929CDD63-A81D-4E94-9F55-9A61613A6025}" srcOrd="2" destOrd="0" presId="urn:microsoft.com/office/officeart/2005/8/layout/gear1"/>
    <dgm:cxn modelId="{6D9E80F1-373F-43A5-A86E-A171782B1F0D}" type="presOf" srcId="{F00ADE82-A321-4916-BA30-4515C9A94499}" destId="{3F482C9B-0393-4AAF-9CF6-3172C24BF312}" srcOrd="0" destOrd="0" presId="urn:microsoft.com/office/officeart/2005/8/layout/gear1"/>
    <dgm:cxn modelId="{888D19C2-B754-4121-894A-56110A304B69}" type="presOf" srcId="{594D256B-AF18-49F8-894F-48E4F06B09A0}" destId="{CD9E69AC-81B3-4C41-B5DF-549F0A2249FF}" srcOrd="1" destOrd="0" presId="urn:microsoft.com/office/officeart/2005/8/layout/gear1"/>
    <dgm:cxn modelId="{752043DB-0727-4E85-A202-256E7EAF60F6}" type="presOf" srcId="{929AE563-4948-4F9F-8A1E-E2CD57F88510}" destId="{25CAAA3D-487A-410B-957A-4B7B4B0272C3}" srcOrd="0" destOrd="0" presId="urn:microsoft.com/office/officeart/2005/8/layout/gear1"/>
    <dgm:cxn modelId="{554E9F62-80C0-41FE-9652-3A4105A6F552}" type="presOf" srcId="{E1698411-0051-4843-8488-25E8B4A21AB1}" destId="{B65A1D88-FA9B-435D-91EF-DDD44D705DC8}" srcOrd="0" destOrd="0" presId="urn:microsoft.com/office/officeart/2005/8/layout/gear1"/>
    <dgm:cxn modelId="{997634E3-9E28-4040-A2E8-602CF28EE451}" type="presOf" srcId="{2861BC61-060D-4CE4-B294-D09198E719E2}" destId="{BD2D6E3D-F7BB-4267-BB7A-7F634AA59260}" srcOrd="1" destOrd="0" presId="urn:microsoft.com/office/officeart/2005/8/layout/gear1"/>
    <dgm:cxn modelId="{0B2B854A-4727-48D4-B91E-8F179004084E}" srcId="{F00ADE82-A321-4916-BA30-4515C9A94499}" destId="{2861BC61-060D-4CE4-B294-D09198E719E2}" srcOrd="0" destOrd="0" parTransId="{1BCEE1B4-CC6A-4BDB-B27F-456DC0A64308}" sibTransId="{929AE563-4948-4F9F-8A1E-E2CD57F88510}"/>
    <dgm:cxn modelId="{B8B3DF40-DC49-485A-B6E4-98CFE74D0DB8}" srcId="{F00ADE82-A321-4916-BA30-4515C9A94499}" destId="{E1698411-0051-4843-8488-25E8B4A21AB1}" srcOrd="2" destOrd="0" parTransId="{3E422818-93A9-4904-873E-676449C2543F}" sibTransId="{C59B26B3-91E9-4C27-B058-5DA8C56E5EC5}"/>
    <dgm:cxn modelId="{5A8EE29D-D3F5-4D0F-97A1-0946622F7E0E}" type="presOf" srcId="{2861BC61-060D-4CE4-B294-D09198E719E2}" destId="{EDDF5AE5-997B-42F6-884D-0716D7484749}" srcOrd="2" destOrd="0" presId="urn:microsoft.com/office/officeart/2005/8/layout/gear1"/>
    <dgm:cxn modelId="{AD4BC8DD-4F19-4C3D-90A7-F9AB20658233}" type="presOf" srcId="{594D256B-AF18-49F8-894F-48E4F06B09A0}" destId="{B7337E17-24FF-47FA-A130-17A045E6CFE2}" srcOrd="0" destOrd="0" presId="urn:microsoft.com/office/officeart/2005/8/layout/gear1"/>
    <dgm:cxn modelId="{3DDE2027-66EA-426E-84BD-EC6F32BB9C65}" type="presOf" srcId="{7D60729E-0F1E-4730-B134-7CF05A5F4A51}" destId="{43D99C7D-BE7F-4624-8E81-5EE230A4DF4A}" srcOrd="0" destOrd="0" presId="urn:microsoft.com/office/officeart/2005/8/layout/gear1"/>
    <dgm:cxn modelId="{ECA1D090-80C2-4DC0-807E-7540EE740691}" type="presOf" srcId="{E1698411-0051-4843-8488-25E8B4A21AB1}" destId="{1CD7C0BA-D1FA-406F-9D60-0432C9F9872C}" srcOrd="1" destOrd="0" presId="urn:microsoft.com/office/officeart/2005/8/layout/gear1"/>
    <dgm:cxn modelId="{7ECECCC5-345F-4B37-ABEE-F2476EF58B20}" srcId="{F00ADE82-A321-4916-BA30-4515C9A94499}" destId="{594D256B-AF18-49F8-894F-48E4F06B09A0}" srcOrd="1" destOrd="0" parTransId="{28AC952C-CB0F-479A-930E-F04D97C6414E}" sibTransId="{7D60729E-0F1E-4730-B134-7CF05A5F4A51}"/>
    <dgm:cxn modelId="{D6D58788-F0DF-482C-AD0F-43987033EE51}" type="presOf" srcId="{E1698411-0051-4843-8488-25E8B4A21AB1}" destId="{A9CB3A0A-3C9D-4FA5-8BBC-0233F2D3667E}" srcOrd="2" destOrd="0" presId="urn:microsoft.com/office/officeart/2005/8/layout/gear1"/>
    <dgm:cxn modelId="{9D4F16A4-DB21-47C9-AC84-3241C40C8843}" type="presOf" srcId="{C59B26B3-91E9-4C27-B058-5DA8C56E5EC5}" destId="{EAB48ED6-297B-45EC-8205-BDC9C3C4C9AF}" srcOrd="0" destOrd="0" presId="urn:microsoft.com/office/officeart/2005/8/layout/gear1"/>
    <dgm:cxn modelId="{A3EFEC58-29FE-48A3-8BA1-3199FB8EE706}" type="presOf" srcId="{E1698411-0051-4843-8488-25E8B4A21AB1}" destId="{D718935F-3F21-4320-A02F-2D1B108630F2}" srcOrd="3" destOrd="0" presId="urn:microsoft.com/office/officeart/2005/8/layout/gear1"/>
    <dgm:cxn modelId="{E8ED2701-B421-4DE0-8404-0E8FA0C33C1D}" type="presParOf" srcId="{3F482C9B-0393-4AAF-9CF6-3172C24BF312}" destId="{0BE86989-6D13-4FA4-8116-A339E60B1A8A}" srcOrd="0" destOrd="0" presId="urn:microsoft.com/office/officeart/2005/8/layout/gear1"/>
    <dgm:cxn modelId="{3BC5D9D2-4641-498B-8FB9-ABB3C6342A98}" type="presParOf" srcId="{3F482C9B-0393-4AAF-9CF6-3172C24BF312}" destId="{BD2D6E3D-F7BB-4267-BB7A-7F634AA59260}" srcOrd="1" destOrd="0" presId="urn:microsoft.com/office/officeart/2005/8/layout/gear1"/>
    <dgm:cxn modelId="{586A79F4-16B4-4BFD-9A70-2C98628713C2}" type="presParOf" srcId="{3F482C9B-0393-4AAF-9CF6-3172C24BF312}" destId="{EDDF5AE5-997B-42F6-884D-0716D7484749}" srcOrd="2" destOrd="0" presId="urn:microsoft.com/office/officeart/2005/8/layout/gear1"/>
    <dgm:cxn modelId="{19CE9C8F-1915-4FAB-9D89-6A36C4B704AE}" type="presParOf" srcId="{3F482C9B-0393-4AAF-9CF6-3172C24BF312}" destId="{B7337E17-24FF-47FA-A130-17A045E6CFE2}" srcOrd="3" destOrd="0" presId="urn:microsoft.com/office/officeart/2005/8/layout/gear1"/>
    <dgm:cxn modelId="{EE61B194-838E-463E-A704-04ACDEF825F4}" type="presParOf" srcId="{3F482C9B-0393-4AAF-9CF6-3172C24BF312}" destId="{CD9E69AC-81B3-4C41-B5DF-549F0A2249FF}" srcOrd="4" destOrd="0" presId="urn:microsoft.com/office/officeart/2005/8/layout/gear1"/>
    <dgm:cxn modelId="{C4C4B5C8-ADAA-42AE-B3B4-B0D19F43FE87}" type="presParOf" srcId="{3F482C9B-0393-4AAF-9CF6-3172C24BF312}" destId="{929CDD63-A81D-4E94-9F55-9A61613A6025}" srcOrd="5" destOrd="0" presId="urn:microsoft.com/office/officeart/2005/8/layout/gear1"/>
    <dgm:cxn modelId="{DD14E981-1653-416F-A5C9-C8209487FE67}" type="presParOf" srcId="{3F482C9B-0393-4AAF-9CF6-3172C24BF312}" destId="{B65A1D88-FA9B-435D-91EF-DDD44D705DC8}" srcOrd="6" destOrd="0" presId="urn:microsoft.com/office/officeart/2005/8/layout/gear1"/>
    <dgm:cxn modelId="{3CD87568-F29B-44FA-9B9B-4D5008497267}" type="presParOf" srcId="{3F482C9B-0393-4AAF-9CF6-3172C24BF312}" destId="{1CD7C0BA-D1FA-406F-9D60-0432C9F9872C}" srcOrd="7" destOrd="0" presId="urn:microsoft.com/office/officeart/2005/8/layout/gear1"/>
    <dgm:cxn modelId="{B5221BF4-69F0-4693-A761-5E322EE5122E}" type="presParOf" srcId="{3F482C9B-0393-4AAF-9CF6-3172C24BF312}" destId="{A9CB3A0A-3C9D-4FA5-8BBC-0233F2D3667E}" srcOrd="8" destOrd="0" presId="urn:microsoft.com/office/officeart/2005/8/layout/gear1"/>
    <dgm:cxn modelId="{18D104BF-B70F-4B26-B5A8-7518DB572606}" type="presParOf" srcId="{3F482C9B-0393-4AAF-9CF6-3172C24BF312}" destId="{D718935F-3F21-4320-A02F-2D1B108630F2}" srcOrd="9" destOrd="0" presId="urn:microsoft.com/office/officeart/2005/8/layout/gear1"/>
    <dgm:cxn modelId="{8E119EEA-2780-4845-8B2A-545D5B70E257}" type="presParOf" srcId="{3F482C9B-0393-4AAF-9CF6-3172C24BF312}" destId="{25CAAA3D-487A-410B-957A-4B7B4B0272C3}" srcOrd="10" destOrd="0" presId="urn:microsoft.com/office/officeart/2005/8/layout/gear1"/>
    <dgm:cxn modelId="{99261A5D-A44C-43CF-A374-C94D42205BB8}" type="presParOf" srcId="{3F482C9B-0393-4AAF-9CF6-3172C24BF312}" destId="{43D99C7D-BE7F-4624-8E81-5EE230A4DF4A}" srcOrd="11" destOrd="0" presId="urn:microsoft.com/office/officeart/2005/8/layout/gear1"/>
    <dgm:cxn modelId="{4B515132-3BBF-4F12-AED3-429BACF3070E}" type="presParOf" srcId="{3F482C9B-0393-4AAF-9CF6-3172C24BF312}" destId="{EAB48ED6-297B-45EC-8205-BDC9C3C4C9A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A7F5C8-D2F4-43BA-B682-E851C98525B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137D2F-3642-4324-B186-774EAEDF2DB0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1</a:t>
          </a:r>
        </a:p>
      </dgm:t>
    </dgm:pt>
    <dgm:pt modelId="{EBD0AD59-CD2F-4ACC-8A5A-3EAEE641F363}" type="parTrans" cxnId="{A44D6CDB-BE4A-4779-9E58-32D69D17C384}">
      <dgm:prSet/>
      <dgm:spPr/>
      <dgm:t>
        <a:bodyPr/>
        <a:lstStyle/>
        <a:p>
          <a:endParaRPr lang="en-US"/>
        </a:p>
      </dgm:t>
    </dgm:pt>
    <dgm:pt modelId="{4137A093-4C09-4784-8B6B-9997B2B26BE4}" type="sibTrans" cxnId="{A44D6CDB-BE4A-4779-9E58-32D69D17C384}">
      <dgm:prSet/>
      <dgm:spPr/>
      <dgm:t>
        <a:bodyPr/>
        <a:lstStyle/>
        <a:p>
          <a:endParaRPr lang="en-US"/>
        </a:p>
      </dgm:t>
    </dgm:pt>
    <dgm:pt modelId="{BDCE2A5D-DAED-4122-9EA8-FB508EE0551E}">
      <dgm:prSet phldrT="[Tex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rtl="0"/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Thuận lợi trong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việc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</a:t>
          </a: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xây dựng kế hoạch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dạy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học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.</a:t>
          </a:r>
          <a:endParaRPr lang="en-US" dirty="0"/>
        </a:p>
      </dgm:t>
    </dgm:pt>
    <dgm:pt modelId="{503D21DA-2E3F-497B-9B23-0590667D5186}" type="sibTrans" cxnId="{91FD5415-0E50-41AA-8691-5914AE4786EA}">
      <dgm:prSet/>
      <dgm:spPr/>
      <dgm:t>
        <a:bodyPr/>
        <a:lstStyle/>
        <a:p>
          <a:endParaRPr lang="en-US"/>
        </a:p>
      </dgm:t>
    </dgm:pt>
    <dgm:pt modelId="{C0DED3E3-8766-46E5-8994-D202569DCFCB}" type="parTrans" cxnId="{91FD5415-0E50-41AA-8691-5914AE4786EA}">
      <dgm:prSet/>
      <dgm:spPr/>
      <dgm:t>
        <a:bodyPr/>
        <a:lstStyle/>
        <a:p>
          <a:endParaRPr lang="en-US"/>
        </a:p>
      </dgm:t>
    </dgm:pt>
    <dgm:pt modelId="{B69A9CF3-B10E-4250-B3D6-1BA388CAD715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2</a:t>
          </a:r>
        </a:p>
      </dgm:t>
    </dgm:pt>
    <dgm:pt modelId="{5073044E-585C-4ED6-9E4F-EAD562FAD64E}" type="sibTrans" cxnId="{358B6840-DD6B-47C7-B16B-017B8525593D}">
      <dgm:prSet/>
      <dgm:spPr/>
      <dgm:t>
        <a:bodyPr/>
        <a:lstStyle/>
        <a:p>
          <a:endParaRPr lang="en-US"/>
        </a:p>
      </dgm:t>
    </dgm:pt>
    <dgm:pt modelId="{7A81072F-C67B-4286-8724-96A4BE7CFB5D}" type="parTrans" cxnId="{358B6840-DD6B-47C7-B16B-017B8525593D}">
      <dgm:prSet/>
      <dgm:spPr/>
      <dgm:t>
        <a:bodyPr/>
        <a:lstStyle/>
        <a:p>
          <a:endParaRPr lang="en-US"/>
        </a:p>
      </dgm:t>
    </dgm:pt>
    <dgm:pt modelId="{DAF0781C-3B34-464E-82F8-135B9F970DBB}">
      <dgm:prSet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pPr rtl="0"/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Phù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hợp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với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mọi</a:t>
          </a:r>
          <a:r>
            <a:rPr kumimoji="0" lang="en-US" b="1" i="0" u="none" strike="noStrike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điều kiện cơ sở vật chất và đối tượng 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/>
          </a:r>
          <a:b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</a:b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giáo viên, học sinh </a:t>
          </a:r>
          <a:endParaRPr lang="en-US" dirty="0"/>
        </a:p>
      </dgm:t>
    </dgm:pt>
    <dgm:pt modelId="{569D8224-A503-4489-876A-3695C6BB899E}" type="sibTrans" cxnId="{2D70B49D-5EA2-4AE1-ACBF-76806BE1A37C}">
      <dgm:prSet/>
      <dgm:spPr/>
      <dgm:t>
        <a:bodyPr/>
        <a:lstStyle/>
        <a:p>
          <a:endParaRPr lang="en-US"/>
        </a:p>
      </dgm:t>
    </dgm:pt>
    <dgm:pt modelId="{9FBA41B2-07BC-41FF-8461-E5EA79F0E722}" type="parTrans" cxnId="{2D70B49D-5EA2-4AE1-ACBF-76806BE1A37C}">
      <dgm:prSet/>
      <dgm:spPr/>
      <dgm:t>
        <a:bodyPr/>
        <a:lstStyle/>
        <a:p>
          <a:endParaRPr lang="en-US"/>
        </a:p>
      </dgm:t>
    </dgm:pt>
    <dgm:pt modelId="{D94EA060-C46F-4A36-99D9-2D1D9109CC19}">
      <dgm:prSet phldrT="[Text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3</a:t>
          </a:r>
        </a:p>
      </dgm:t>
    </dgm:pt>
    <dgm:pt modelId="{B6DAB6F2-8BAC-4240-82A2-C06E58B11283}" type="sibTrans" cxnId="{930654DE-05B5-4867-8C2E-9DFE0C7B9728}">
      <dgm:prSet/>
      <dgm:spPr/>
      <dgm:t>
        <a:bodyPr/>
        <a:lstStyle/>
        <a:p>
          <a:endParaRPr lang="en-US"/>
        </a:p>
      </dgm:t>
    </dgm:pt>
    <dgm:pt modelId="{9272DF75-4B01-443C-97E1-B1ACE451624E}" type="parTrans" cxnId="{930654DE-05B5-4867-8C2E-9DFE0C7B9728}">
      <dgm:prSet/>
      <dgm:spPr/>
      <dgm:t>
        <a:bodyPr/>
        <a:lstStyle/>
        <a:p>
          <a:endParaRPr lang="en-US"/>
        </a:p>
      </dgm:t>
    </dgm:pt>
    <dgm:pt modelId="{E6E6700A-B996-4129-8D9E-F79CE6608083}">
      <dgm:prSet/>
      <dgm:spPr>
        <a:solidFill>
          <a:schemeClr val="accent6">
            <a:alpha val="90000"/>
          </a:scheme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Nhà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xuất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bản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và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c</a:t>
          </a: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ác tác giả luôn đồng hành cùng các GV và HS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.</a:t>
          </a:r>
          <a:endParaRPr lang="en-US" dirty="0"/>
        </a:p>
      </dgm:t>
    </dgm:pt>
    <dgm:pt modelId="{2CA3E1D3-2CB5-481A-AB60-BF54CF81AC80}" type="sibTrans" cxnId="{DF8D0AFF-B3C2-48A7-8784-9ECE9BEBA7F8}">
      <dgm:prSet/>
      <dgm:spPr/>
      <dgm:t>
        <a:bodyPr/>
        <a:lstStyle/>
        <a:p>
          <a:endParaRPr lang="en-US"/>
        </a:p>
      </dgm:t>
    </dgm:pt>
    <dgm:pt modelId="{ABD6C382-508A-476B-A740-44BC9891064E}" type="parTrans" cxnId="{DF8D0AFF-B3C2-48A7-8784-9ECE9BEBA7F8}">
      <dgm:prSet/>
      <dgm:spPr/>
      <dgm:t>
        <a:bodyPr/>
        <a:lstStyle/>
        <a:p>
          <a:endParaRPr lang="en-US"/>
        </a:p>
      </dgm:t>
    </dgm:pt>
    <dgm:pt modelId="{B68E4A86-CDF4-4AF8-847D-DA90CABCE9AE}">
      <dgm:prSet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T</a:t>
          </a: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ích </a:t>
          </a: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hợp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hài</a:t>
          </a:r>
          <a:r>
            <a:rPr kumimoji="0" lang="en-US" b="1" i="0" u="none" strike="noStrike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hoà</a:t>
          </a: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với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các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môn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học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và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văn</a:t>
          </a:r>
          <a:r>
            <a:rPr kumimoji="0" lang="en-US" b="1" i="0" u="none" strike="noStrike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hoá</a:t>
          </a: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 địa phương</a:t>
          </a:r>
          <a:endParaRPr lang="en-US" dirty="0"/>
        </a:p>
      </dgm:t>
    </dgm:pt>
    <dgm:pt modelId="{84DEA8F9-88BE-4CE8-B13F-E8927D01C207}" type="parTrans" cxnId="{17100ADD-BCA8-4FC9-8136-52B37125023D}">
      <dgm:prSet/>
      <dgm:spPr/>
      <dgm:t>
        <a:bodyPr/>
        <a:lstStyle/>
        <a:p>
          <a:endParaRPr lang="en-US"/>
        </a:p>
      </dgm:t>
    </dgm:pt>
    <dgm:pt modelId="{937C20EA-DFCA-48E6-8C14-CB7708843425}" type="sibTrans" cxnId="{17100ADD-BCA8-4FC9-8136-52B37125023D}">
      <dgm:prSet/>
      <dgm:spPr/>
      <dgm:t>
        <a:bodyPr/>
        <a:lstStyle/>
        <a:p>
          <a:endParaRPr lang="en-US"/>
        </a:p>
      </dgm:t>
    </dgm:pt>
    <dgm:pt modelId="{E6A0D522-8585-43BB-82F6-E1E1AF3E3E93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5</a:t>
          </a:r>
        </a:p>
      </dgm:t>
    </dgm:pt>
    <dgm:pt modelId="{6612F558-1597-4A54-835C-B9EB9C48F55F}" type="parTrans" cxnId="{74567D1C-87DF-442B-AA90-6F5E46CB99F7}">
      <dgm:prSet/>
      <dgm:spPr/>
      <dgm:t>
        <a:bodyPr/>
        <a:lstStyle/>
        <a:p>
          <a:endParaRPr lang="en-US"/>
        </a:p>
      </dgm:t>
    </dgm:pt>
    <dgm:pt modelId="{6DF2FE3E-C4F7-4142-AC29-41288B3F5B04}" type="sibTrans" cxnId="{74567D1C-87DF-442B-AA90-6F5E46CB99F7}">
      <dgm:prSet/>
      <dgm:spPr/>
      <dgm:t>
        <a:bodyPr/>
        <a:lstStyle/>
        <a:p>
          <a:endParaRPr lang="en-US"/>
        </a:p>
      </dgm:t>
    </dgm:pt>
    <dgm:pt modelId="{0705FB1E-B1BB-4D1D-BEBB-E075575DE3D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chemeClr val="accent1"/>
        </a:solidFill>
      </dgm:spPr>
      <dgm:t>
        <a:bodyPr/>
        <a:lstStyle/>
        <a:p>
          <a:r>
            <a:rPr lang="en-US" dirty="0"/>
            <a:t>4</a:t>
          </a:r>
        </a:p>
      </dgm:t>
    </dgm:pt>
    <dgm:pt modelId="{69773D41-F5ED-40B2-982E-EAF3879C680B}" type="parTrans" cxnId="{B971A51E-2309-4F8F-8A1F-CC1DC1D17A80}">
      <dgm:prSet/>
      <dgm:spPr/>
      <dgm:t>
        <a:bodyPr/>
        <a:lstStyle/>
        <a:p>
          <a:endParaRPr lang="en-US"/>
        </a:p>
      </dgm:t>
    </dgm:pt>
    <dgm:pt modelId="{984FE8B9-EAC7-4572-B6B7-CE776EC466E4}" type="sibTrans" cxnId="{B971A51E-2309-4F8F-8A1F-CC1DC1D17A80}">
      <dgm:prSet/>
      <dgm:spPr/>
      <dgm:t>
        <a:bodyPr/>
        <a:lstStyle/>
        <a:p>
          <a:endParaRPr lang="en-US"/>
        </a:p>
      </dgm:t>
    </dgm:pt>
    <dgm:pt modelId="{B49B45C8-3414-436D-AAAB-6E925C8B8509}">
      <dgm:prSet/>
      <dgm:spPr>
        <a:solidFill>
          <a:schemeClr val="accent1">
            <a:alpha val="90000"/>
          </a:scheme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Đ</a:t>
          </a: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ược hỗ trợ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tối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đa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 </a:t>
          </a:r>
          <a:r>
            <a:rPr kumimoji="0" lang="vi-VN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học liệu điện tử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rPr>
            <a:t>.</a:t>
          </a:r>
          <a:endParaRPr lang="en-US" dirty="0"/>
        </a:p>
      </dgm:t>
    </dgm:pt>
    <dgm:pt modelId="{A4EC0E57-486F-4219-B5D0-4E666CF89E3F}" type="parTrans" cxnId="{139F5099-ED53-43EE-ADF6-D2E45365A727}">
      <dgm:prSet/>
      <dgm:spPr/>
      <dgm:t>
        <a:bodyPr/>
        <a:lstStyle/>
        <a:p>
          <a:endParaRPr lang="en-US"/>
        </a:p>
      </dgm:t>
    </dgm:pt>
    <dgm:pt modelId="{B2FAE501-C045-4763-842C-C8A37945E371}" type="sibTrans" cxnId="{139F5099-ED53-43EE-ADF6-D2E45365A727}">
      <dgm:prSet/>
      <dgm:spPr/>
      <dgm:t>
        <a:bodyPr/>
        <a:lstStyle/>
        <a:p>
          <a:endParaRPr lang="en-US"/>
        </a:p>
      </dgm:t>
    </dgm:pt>
    <dgm:pt modelId="{469BBE6F-3DE1-49B6-B82A-EBE9F4EB3D2B}" type="pres">
      <dgm:prSet presAssocID="{26A7F5C8-D2F4-43BA-B682-E851C98525B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B9A098-1428-4EBB-8CD8-5D897C5C9374}" type="pres">
      <dgm:prSet presAssocID="{AB137D2F-3642-4324-B186-774EAEDF2DB0}" presName="composite" presStyleCnt="0"/>
      <dgm:spPr/>
    </dgm:pt>
    <dgm:pt modelId="{B7C715E2-DAC8-46CD-9764-C09F01ECA564}" type="pres">
      <dgm:prSet presAssocID="{AB137D2F-3642-4324-B186-774EAEDF2DB0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389FAC-7EE8-49EE-8340-130A9A11837F}" type="pres">
      <dgm:prSet presAssocID="{AB137D2F-3642-4324-B186-774EAEDF2DB0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2AD70B-4CED-420E-AA81-19236A5D7CFD}" type="pres">
      <dgm:prSet presAssocID="{4137A093-4C09-4784-8B6B-9997B2B26BE4}" presName="sp" presStyleCnt="0"/>
      <dgm:spPr/>
    </dgm:pt>
    <dgm:pt modelId="{6C055219-21C4-4676-BEFB-47CDED3CB66D}" type="pres">
      <dgm:prSet presAssocID="{B69A9CF3-B10E-4250-B3D6-1BA388CAD715}" presName="composite" presStyleCnt="0"/>
      <dgm:spPr/>
    </dgm:pt>
    <dgm:pt modelId="{61F84ED5-9A96-4B64-BBED-2E52A4EC9D99}" type="pres">
      <dgm:prSet presAssocID="{B69A9CF3-B10E-4250-B3D6-1BA388CAD71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401CBA-243A-449D-ACF6-CF8995B8ED9F}" type="pres">
      <dgm:prSet presAssocID="{B69A9CF3-B10E-4250-B3D6-1BA388CAD71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DCDD3-ABFA-4F2E-8FE3-089E43C13A2F}" type="pres">
      <dgm:prSet presAssocID="{5073044E-585C-4ED6-9E4F-EAD562FAD64E}" presName="sp" presStyleCnt="0"/>
      <dgm:spPr/>
    </dgm:pt>
    <dgm:pt modelId="{391B7060-49BB-4D7D-ACC8-02B1067317E9}" type="pres">
      <dgm:prSet presAssocID="{D94EA060-C46F-4A36-99D9-2D1D9109CC19}" presName="composite" presStyleCnt="0"/>
      <dgm:spPr/>
    </dgm:pt>
    <dgm:pt modelId="{4CD21185-1594-4EF0-9FAE-9442F7119F8A}" type="pres">
      <dgm:prSet presAssocID="{D94EA060-C46F-4A36-99D9-2D1D9109CC1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C37FD8-38E9-4E46-A0E4-A2E47180C1E5}" type="pres">
      <dgm:prSet presAssocID="{D94EA060-C46F-4A36-99D9-2D1D9109CC1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295D6-4C74-4F9F-A603-8943A185CA63}" type="pres">
      <dgm:prSet presAssocID="{B6DAB6F2-8BAC-4240-82A2-C06E58B11283}" presName="sp" presStyleCnt="0"/>
      <dgm:spPr/>
    </dgm:pt>
    <dgm:pt modelId="{7E5ADED6-EBBB-4ACD-BED1-CADF85569747}" type="pres">
      <dgm:prSet presAssocID="{0705FB1E-B1BB-4D1D-BEBB-E075575DE3D0}" presName="composite" presStyleCnt="0"/>
      <dgm:spPr/>
    </dgm:pt>
    <dgm:pt modelId="{7F804A67-2DE5-49B6-913C-F7B2532B12CD}" type="pres">
      <dgm:prSet presAssocID="{0705FB1E-B1BB-4D1D-BEBB-E075575DE3D0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A56D9B-6A32-4BA9-BBF5-D70E879B1795}" type="pres">
      <dgm:prSet presAssocID="{0705FB1E-B1BB-4D1D-BEBB-E075575DE3D0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D567F3-0095-4EE0-B896-28113A3D5C80}" type="pres">
      <dgm:prSet presAssocID="{984FE8B9-EAC7-4572-B6B7-CE776EC466E4}" presName="sp" presStyleCnt="0"/>
      <dgm:spPr/>
    </dgm:pt>
    <dgm:pt modelId="{7B92AC9B-627B-4404-B64F-418C5061488E}" type="pres">
      <dgm:prSet presAssocID="{E6A0D522-8585-43BB-82F6-E1E1AF3E3E93}" presName="composite" presStyleCnt="0"/>
      <dgm:spPr/>
    </dgm:pt>
    <dgm:pt modelId="{43C0ABEC-9D33-4C4B-8BE8-2D9147BCF588}" type="pres">
      <dgm:prSet presAssocID="{E6A0D522-8585-43BB-82F6-E1E1AF3E3E9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85F00-4DB4-4BF6-9FB8-97565DDF451A}" type="pres">
      <dgm:prSet presAssocID="{E6A0D522-8585-43BB-82F6-E1E1AF3E3E9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B7E3A9-B2CB-4956-B124-FE25D32E1568}" type="presOf" srcId="{0705FB1E-B1BB-4D1D-BEBB-E075575DE3D0}" destId="{7F804A67-2DE5-49B6-913C-F7B2532B12CD}" srcOrd="0" destOrd="0" presId="urn:microsoft.com/office/officeart/2005/8/layout/chevron2"/>
    <dgm:cxn modelId="{DF8D0AFF-B3C2-48A7-8784-9ECE9BEBA7F8}" srcId="{E6A0D522-8585-43BB-82F6-E1E1AF3E3E93}" destId="{E6E6700A-B996-4129-8D9E-F79CE6608083}" srcOrd="0" destOrd="0" parTransId="{ABD6C382-508A-476B-A740-44BC9891064E}" sibTransId="{2CA3E1D3-2CB5-481A-AB60-BF54CF81AC80}"/>
    <dgm:cxn modelId="{139F5099-ED53-43EE-ADF6-D2E45365A727}" srcId="{0705FB1E-B1BB-4D1D-BEBB-E075575DE3D0}" destId="{B49B45C8-3414-436D-AAAB-6E925C8B8509}" srcOrd="0" destOrd="0" parTransId="{A4EC0E57-486F-4219-B5D0-4E666CF89E3F}" sibTransId="{B2FAE501-C045-4763-842C-C8A37945E371}"/>
    <dgm:cxn modelId="{F90FF53E-1DCB-4436-8ACA-171CD5C0B049}" type="presOf" srcId="{E6A0D522-8585-43BB-82F6-E1E1AF3E3E93}" destId="{43C0ABEC-9D33-4C4B-8BE8-2D9147BCF588}" srcOrd="0" destOrd="0" presId="urn:microsoft.com/office/officeart/2005/8/layout/chevron2"/>
    <dgm:cxn modelId="{B971A51E-2309-4F8F-8A1F-CC1DC1D17A80}" srcId="{26A7F5C8-D2F4-43BA-B682-E851C98525B8}" destId="{0705FB1E-B1BB-4D1D-BEBB-E075575DE3D0}" srcOrd="3" destOrd="0" parTransId="{69773D41-F5ED-40B2-982E-EAF3879C680B}" sibTransId="{984FE8B9-EAC7-4572-B6B7-CE776EC466E4}"/>
    <dgm:cxn modelId="{91FD5415-0E50-41AA-8691-5914AE4786EA}" srcId="{AB137D2F-3642-4324-B186-774EAEDF2DB0}" destId="{BDCE2A5D-DAED-4122-9EA8-FB508EE0551E}" srcOrd="0" destOrd="0" parTransId="{C0DED3E3-8766-46E5-8994-D202569DCFCB}" sibTransId="{503D21DA-2E3F-497B-9B23-0590667D5186}"/>
    <dgm:cxn modelId="{66091461-DFA0-4D8B-A012-3802CF9C99C2}" type="presOf" srcId="{B68E4A86-CDF4-4AF8-847D-DA90CABCE9AE}" destId="{30C37FD8-38E9-4E46-A0E4-A2E47180C1E5}" srcOrd="0" destOrd="0" presId="urn:microsoft.com/office/officeart/2005/8/layout/chevron2"/>
    <dgm:cxn modelId="{F3AC5692-5F14-4ACA-98F0-ED493DE399F5}" type="presOf" srcId="{BDCE2A5D-DAED-4122-9EA8-FB508EE0551E}" destId="{D3389FAC-7EE8-49EE-8340-130A9A11837F}" srcOrd="0" destOrd="0" presId="urn:microsoft.com/office/officeart/2005/8/layout/chevron2"/>
    <dgm:cxn modelId="{5FB986FF-143A-4C0A-8956-6CDFDEDB9837}" type="presOf" srcId="{E6E6700A-B996-4129-8D9E-F79CE6608083}" destId="{26185F00-4DB4-4BF6-9FB8-97565DDF451A}" srcOrd="0" destOrd="0" presId="urn:microsoft.com/office/officeart/2005/8/layout/chevron2"/>
    <dgm:cxn modelId="{74567D1C-87DF-442B-AA90-6F5E46CB99F7}" srcId="{26A7F5C8-D2F4-43BA-B682-E851C98525B8}" destId="{E6A0D522-8585-43BB-82F6-E1E1AF3E3E93}" srcOrd="4" destOrd="0" parTransId="{6612F558-1597-4A54-835C-B9EB9C48F55F}" sibTransId="{6DF2FE3E-C4F7-4142-AC29-41288B3F5B04}"/>
    <dgm:cxn modelId="{618A08A8-42C4-4829-8F34-1D36D733F56A}" type="presOf" srcId="{D94EA060-C46F-4A36-99D9-2D1D9109CC19}" destId="{4CD21185-1594-4EF0-9FAE-9442F7119F8A}" srcOrd="0" destOrd="0" presId="urn:microsoft.com/office/officeart/2005/8/layout/chevron2"/>
    <dgm:cxn modelId="{2D70B49D-5EA2-4AE1-ACBF-76806BE1A37C}" srcId="{B69A9CF3-B10E-4250-B3D6-1BA388CAD715}" destId="{DAF0781C-3B34-464E-82F8-135B9F970DBB}" srcOrd="0" destOrd="0" parTransId="{9FBA41B2-07BC-41FF-8461-E5EA79F0E722}" sibTransId="{569D8224-A503-4489-876A-3695C6BB899E}"/>
    <dgm:cxn modelId="{01B21C62-8332-4738-9A09-BA993721DE0D}" type="presOf" srcId="{AB137D2F-3642-4324-B186-774EAEDF2DB0}" destId="{B7C715E2-DAC8-46CD-9764-C09F01ECA564}" srcOrd="0" destOrd="0" presId="urn:microsoft.com/office/officeart/2005/8/layout/chevron2"/>
    <dgm:cxn modelId="{F330EF38-FA64-4665-8A5C-85BF354F1AC0}" type="presOf" srcId="{DAF0781C-3B34-464E-82F8-135B9F970DBB}" destId="{D0401CBA-243A-449D-ACF6-CF8995B8ED9F}" srcOrd="0" destOrd="0" presId="urn:microsoft.com/office/officeart/2005/8/layout/chevron2"/>
    <dgm:cxn modelId="{930654DE-05B5-4867-8C2E-9DFE0C7B9728}" srcId="{26A7F5C8-D2F4-43BA-B682-E851C98525B8}" destId="{D94EA060-C46F-4A36-99D9-2D1D9109CC19}" srcOrd="2" destOrd="0" parTransId="{9272DF75-4B01-443C-97E1-B1ACE451624E}" sibTransId="{B6DAB6F2-8BAC-4240-82A2-C06E58B11283}"/>
    <dgm:cxn modelId="{FDD4582B-C34E-4A37-A389-C5B6FEA47493}" type="presOf" srcId="{B49B45C8-3414-436D-AAAB-6E925C8B8509}" destId="{0FA56D9B-6A32-4BA9-BBF5-D70E879B1795}" srcOrd="0" destOrd="0" presId="urn:microsoft.com/office/officeart/2005/8/layout/chevron2"/>
    <dgm:cxn modelId="{A44D6CDB-BE4A-4779-9E58-32D69D17C384}" srcId="{26A7F5C8-D2F4-43BA-B682-E851C98525B8}" destId="{AB137D2F-3642-4324-B186-774EAEDF2DB0}" srcOrd="0" destOrd="0" parTransId="{EBD0AD59-CD2F-4ACC-8A5A-3EAEE641F363}" sibTransId="{4137A093-4C09-4784-8B6B-9997B2B26BE4}"/>
    <dgm:cxn modelId="{358B6840-DD6B-47C7-B16B-017B8525593D}" srcId="{26A7F5C8-D2F4-43BA-B682-E851C98525B8}" destId="{B69A9CF3-B10E-4250-B3D6-1BA388CAD715}" srcOrd="1" destOrd="0" parTransId="{7A81072F-C67B-4286-8724-96A4BE7CFB5D}" sibTransId="{5073044E-585C-4ED6-9E4F-EAD562FAD64E}"/>
    <dgm:cxn modelId="{609033C9-66CF-4EA6-9C3E-C07923E6BB4C}" type="presOf" srcId="{B69A9CF3-B10E-4250-B3D6-1BA388CAD715}" destId="{61F84ED5-9A96-4B64-BBED-2E52A4EC9D99}" srcOrd="0" destOrd="0" presId="urn:microsoft.com/office/officeart/2005/8/layout/chevron2"/>
    <dgm:cxn modelId="{17100ADD-BCA8-4FC9-8136-52B37125023D}" srcId="{D94EA060-C46F-4A36-99D9-2D1D9109CC19}" destId="{B68E4A86-CDF4-4AF8-847D-DA90CABCE9AE}" srcOrd="0" destOrd="0" parTransId="{84DEA8F9-88BE-4CE8-B13F-E8927D01C207}" sibTransId="{937C20EA-DFCA-48E6-8C14-CB7708843425}"/>
    <dgm:cxn modelId="{62C1FBD2-554F-4D29-B253-9CDC2ABC4000}" type="presOf" srcId="{26A7F5C8-D2F4-43BA-B682-E851C98525B8}" destId="{469BBE6F-3DE1-49B6-B82A-EBE9F4EB3D2B}" srcOrd="0" destOrd="0" presId="urn:microsoft.com/office/officeart/2005/8/layout/chevron2"/>
    <dgm:cxn modelId="{F989D091-6717-4D8A-94C5-B87F874C31EA}" type="presParOf" srcId="{469BBE6F-3DE1-49B6-B82A-EBE9F4EB3D2B}" destId="{A2B9A098-1428-4EBB-8CD8-5D897C5C9374}" srcOrd="0" destOrd="0" presId="urn:microsoft.com/office/officeart/2005/8/layout/chevron2"/>
    <dgm:cxn modelId="{E43460BA-807E-4E06-8DF4-7F6D5B543514}" type="presParOf" srcId="{A2B9A098-1428-4EBB-8CD8-5D897C5C9374}" destId="{B7C715E2-DAC8-46CD-9764-C09F01ECA564}" srcOrd="0" destOrd="0" presId="urn:microsoft.com/office/officeart/2005/8/layout/chevron2"/>
    <dgm:cxn modelId="{6D9C3C32-0689-4388-832D-CD5F315F1D7F}" type="presParOf" srcId="{A2B9A098-1428-4EBB-8CD8-5D897C5C9374}" destId="{D3389FAC-7EE8-49EE-8340-130A9A11837F}" srcOrd="1" destOrd="0" presId="urn:microsoft.com/office/officeart/2005/8/layout/chevron2"/>
    <dgm:cxn modelId="{D4CB4AEA-F9E1-4E0F-8A0D-C18BBBC93CA8}" type="presParOf" srcId="{469BBE6F-3DE1-49B6-B82A-EBE9F4EB3D2B}" destId="{E92AD70B-4CED-420E-AA81-19236A5D7CFD}" srcOrd="1" destOrd="0" presId="urn:microsoft.com/office/officeart/2005/8/layout/chevron2"/>
    <dgm:cxn modelId="{28FD0955-9B86-463A-BE68-08BD5FE39B99}" type="presParOf" srcId="{469BBE6F-3DE1-49B6-B82A-EBE9F4EB3D2B}" destId="{6C055219-21C4-4676-BEFB-47CDED3CB66D}" srcOrd="2" destOrd="0" presId="urn:microsoft.com/office/officeart/2005/8/layout/chevron2"/>
    <dgm:cxn modelId="{085EFD0B-B59F-4091-8243-0FDBE56D59F7}" type="presParOf" srcId="{6C055219-21C4-4676-BEFB-47CDED3CB66D}" destId="{61F84ED5-9A96-4B64-BBED-2E52A4EC9D99}" srcOrd="0" destOrd="0" presId="urn:microsoft.com/office/officeart/2005/8/layout/chevron2"/>
    <dgm:cxn modelId="{68314AE1-B844-41F8-80F2-BA211C276CB7}" type="presParOf" srcId="{6C055219-21C4-4676-BEFB-47CDED3CB66D}" destId="{D0401CBA-243A-449D-ACF6-CF8995B8ED9F}" srcOrd="1" destOrd="0" presId="urn:microsoft.com/office/officeart/2005/8/layout/chevron2"/>
    <dgm:cxn modelId="{ABB19915-CD07-442E-AA00-46FC66B8DBA9}" type="presParOf" srcId="{469BBE6F-3DE1-49B6-B82A-EBE9F4EB3D2B}" destId="{35ADCDD3-ABFA-4F2E-8FE3-089E43C13A2F}" srcOrd="3" destOrd="0" presId="urn:microsoft.com/office/officeart/2005/8/layout/chevron2"/>
    <dgm:cxn modelId="{1D4D19FD-1853-4B3E-9D76-3A21D43FF9E5}" type="presParOf" srcId="{469BBE6F-3DE1-49B6-B82A-EBE9F4EB3D2B}" destId="{391B7060-49BB-4D7D-ACC8-02B1067317E9}" srcOrd="4" destOrd="0" presId="urn:microsoft.com/office/officeart/2005/8/layout/chevron2"/>
    <dgm:cxn modelId="{3074C5FD-ED69-4B94-8C66-B797945B1099}" type="presParOf" srcId="{391B7060-49BB-4D7D-ACC8-02B1067317E9}" destId="{4CD21185-1594-4EF0-9FAE-9442F7119F8A}" srcOrd="0" destOrd="0" presId="urn:microsoft.com/office/officeart/2005/8/layout/chevron2"/>
    <dgm:cxn modelId="{6554D1E3-02AD-4530-AE8E-55251FFE2F19}" type="presParOf" srcId="{391B7060-49BB-4D7D-ACC8-02B1067317E9}" destId="{30C37FD8-38E9-4E46-A0E4-A2E47180C1E5}" srcOrd="1" destOrd="0" presId="urn:microsoft.com/office/officeart/2005/8/layout/chevron2"/>
    <dgm:cxn modelId="{C5C6EE89-E3B2-4E6B-B5A9-7CD4671EC7EE}" type="presParOf" srcId="{469BBE6F-3DE1-49B6-B82A-EBE9F4EB3D2B}" destId="{757295D6-4C74-4F9F-A603-8943A185CA63}" srcOrd="5" destOrd="0" presId="urn:microsoft.com/office/officeart/2005/8/layout/chevron2"/>
    <dgm:cxn modelId="{A074B89A-B973-4CE2-BE6F-6A5D0140D6B6}" type="presParOf" srcId="{469BBE6F-3DE1-49B6-B82A-EBE9F4EB3D2B}" destId="{7E5ADED6-EBBB-4ACD-BED1-CADF85569747}" srcOrd="6" destOrd="0" presId="urn:microsoft.com/office/officeart/2005/8/layout/chevron2"/>
    <dgm:cxn modelId="{6E5B649E-B1A6-49E2-8AD4-913AB9ACF894}" type="presParOf" srcId="{7E5ADED6-EBBB-4ACD-BED1-CADF85569747}" destId="{7F804A67-2DE5-49B6-913C-F7B2532B12CD}" srcOrd="0" destOrd="0" presId="urn:microsoft.com/office/officeart/2005/8/layout/chevron2"/>
    <dgm:cxn modelId="{C5E419DA-D199-4258-838F-BE296D9C66A6}" type="presParOf" srcId="{7E5ADED6-EBBB-4ACD-BED1-CADF85569747}" destId="{0FA56D9B-6A32-4BA9-BBF5-D70E879B1795}" srcOrd="1" destOrd="0" presId="urn:microsoft.com/office/officeart/2005/8/layout/chevron2"/>
    <dgm:cxn modelId="{7708EE24-9794-4AF0-B243-F4D06B9C0F5E}" type="presParOf" srcId="{469BBE6F-3DE1-49B6-B82A-EBE9F4EB3D2B}" destId="{FFD567F3-0095-4EE0-B896-28113A3D5C80}" srcOrd="7" destOrd="0" presId="urn:microsoft.com/office/officeart/2005/8/layout/chevron2"/>
    <dgm:cxn modelId="{A208EBD1-C4B1-4C59-8A53-4C105DA08248}" type="presParOf" srcId="{469BBE6F-3DE1-49B6-B82A-EBE9F4EB3D2B}" destId="{7B92AC9B-627B-4404-B64F-418C5061488E}" srcOrd="8" destOrd="0" presId="urn:microsoft.com/office/officeart/2005/8/layout/chevron2"/>
    <dgm:cxn modelId="{CEEAF561-113B-417F-A4ED-537809F89B4B}" type="presParOf" srcId="{7B92AC9B-627B-4404-B64F-418C5061488E}" destId="{43C0ABEC-9D33-4C4B-8BE8-2D9147BCF588}" srcOrd="0" destOrd="0" presId="urn:microsoft.com/office/officeart/2005/8/layout/chevron2"/>
    <dgm:cxn modelId="{24C4072A-E69A-493A-B231-D991192714D8}" type="presParOf" srcId="{7B92AC9B-627B-4404-B64F-418C5061488E}" destId="{26185F00-4DB4-4BF6-9FB8-97565DDF451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5055B5-B459-4A8B-83DD-97DB32B4D219}" type="doc">
      <dgm:prSet loTypeId="urn:diagrams.loki3.com/VaryingWidthList" loCatId="list" qsTypeId="urn:microsoft.com/office/officeart/2005/8/quickstyle/simple5" qsCatId="simple" csTypeId="urn:microsoft.com/office/officeart/2005/8/colors/colorful4" csCatId="colorful" phldr="1"/>
      <dgm:spPr/>
    </dgm:pt>
    <dgm:pt modelId="{6255DE86-1D4D-4536-9C50-20D01C5B1D4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taphuan.nxbgd.vn</a:t>
          </a:r>
          <a:endParaRPr lang="en-US" sz="2800" dirty="0">
            <a:solidFill>
              <a:srgbClr val="002060"/>
            </a:solidFill>
          </a:endParaRPr>
        </a:p>
      </dgm:t>
    </dgm:pt>
    <dgm:pt modelId="{833B6948-A7F9-4F8A-94CF-0D81FB09BB23}" type="parTrans" cxnId="{5E7A165B-206F-4EA5-A4E5-C69B8CA3BBAC}">
      <dgm:prSet/>
      <dgm:spPr/>
      <dgm:t>
        <a:bodyPr/>
        <a:lstStyle/>
        <a:p>
          <a:endParaRPr lang="en-US"/>
        </a:p>
      </dgm:t>
    </dgm:pt>
    <dgm:pt modelId="{2792B46E-62C0-42C0-BFCB-C1F74BAD2BF8}" type="sibTrans" cxnId="{5E7A165B-206F-4EA5-A4E5-C69B8CA3BBAC}">
      <dgm:prSet/>
      <dgm:spPr/>
      <dgm:t>
        <a:bodyPr/>
        <a:lstStyle/>
        <a:p>
          <a:endParaRPr lang="en-US"/>
        </a:p>
      </dgm:t>
    </dgm:pt>
    <dgm:pt modelId="{AC73964B-A448-4A70-BD37-01A16157A490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hanhtrangso.nxbgd.vn</a:t>
          </a:r>
          <a:endParaRPr lang="en-US" sz="2800" dirty="0">
            <a:solidFill>
              <a:srgbClr val="002060"/>
            </a:solidFill>
          </a:endParaRPr>
        </a:p>
      </dgm:t>
    </dgm:pt>
    <dgm:pt modelId="{7114270E-BC03-4306-B7D2-DFBF55795B2D}" type="parTrans" cxnId="{7CAA3664-2664-433A-A587-44D268679AC1}">
      <dgm:prSet/>
      <dgm:spPr/>
      <dgm:t>
        <a:bodyPr/>
        <a:lstStyle/>
        <a:p>
          <a:endParaRPr lang="en-US"/>
        </a:p>
      </dgm:t>
    </dgm:pt>
    <dgm:pt modelId="{F33E9803-9BC1-43CB-B5E0-CD5A754174E0}" type="sibTrans" cxnId="{7CAA3664-2664-433A-A587-44D268679AC1}">
      <dgm:prSet/>
      <dgm:spPr/>
      <dgm:t>
        <a:bodyPr/>
        <a:lstStyle/>
        <a:p>
          <a:endParaRPr lang="en-US"/>
        </a:p>
      </dgm:t>
    </dgm:pt>
    <dgm:pt modelId="{A25EC2C8-332C-43AE-9E1D-CFC246087488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www.chantroisangtao.vn</a:t>
          </a:r>
          <a:endParaRPr lang="en-US" sz="2800" dirty="0">
            <a:solidFill>
              <a:srgbClr val="002060"/>
            </a:solidFill>
          </a:endParaRPr>
        </a:p>
      </dgm:t>
    </dgm:pt>
    <dgm:pt modelId="{4D0CC39A-36D0-4656-A232-64CA7A7AAFB3}" type="parTrans" cxnId="{24ACF049-9989-4CF0-8A93-3A775096FC2F}">
      <dgm:prSet/>
      <dgm:spPr/>
      <dgm:t>
        <a:bodyPr/>
        <a:lstStyle/>
        <a:p>
          <a:endParaRPr lang="en-US"/>
        </a:p>
      </dgm:t>
    </dgm:pt>
    <dgm:pt modelId="{D0A9A2EB-A3FC-4560-B910-9C0537101BC0}" type="sibTrans" cxnId="{24ACF049-9989-4CF0-8A93-3A775096FC2F}">
      <dgm:prSet/>
      <dgm:spPr/>
      <dgm:t>
        <a:bodyPr/>
        <a:lstStyle/>
        <a:p>
          <a:endParaRPr lang="en-US"/>
        </a:p>
      </dgm:t>
    </dgm:pt>
    <dgm:pt modelId="{DBBA26C4-0BB8-4488-89D4-494F8ED245B9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www.chantroisangtao.vn/hotro</a:t>
          </a:r>
          <a:endParaRPr lang="en-US" sz="2800" dirty="0">
            <a:solidFill>
              <a:srgbClr val="002060"/>
            </a:solidFill>
          </a:endParaRPr>
        </a:p>
      </dgm:t>
    </dgm:pt>
    <dgm:pt modelId="{505BD4D0-39C5-44F2-BD49-75D0EC206DE5}" type="parTrans" cxnId="{3D8E08F2-8C54-4F47-85D8-2CFB9796DAA5}">
      <dgm:prSet/>
      <dgm:spPr/>
      <dgm:t>
        <a:bodyPr/>
        <a:lstStyle/>
        <a:p>
          <a:endParaRPr lang="en-US"/>
        </a:p>
      </dgm:t>
    </dgm:pt>
    <dgm:pt modelId="{5164A40B-074E-4EDE-A2BD-554804B2D851}" type="sibTrans" cxnId="{3D8E08F2-8C54-4F47-85D8-2CFB9796DAA5}">
      <dgm:prSet/>
      <dgm:spPr/>
      <dgm:t>
        <a:bodyPr/>
        <a:lstStyle/>
        <a:p>
          <a:endParaRPr lang="en-US"/>
        </a:p>
      </dgm:t>
    </dgm:pt>
    <dgm:pt modelId="{324DF09C-8031-E442-B9B1-C69B480D1E2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800" b="1" dirty="0" err="1">
              <a:solidFill>
                <a:srgbClr val="002060"/>
              </a:solidFill>
            </a:rPr>
            <a:t>Sachthietbigiaoduc.vn</a:t>
          </a:r>
          <a:endParaRPr lang="en-US" sz="2800" b="1" dirty="0">
            <a:solidFill>
              <a:srgbClr val="002060"/>
            </a:solidFill>
          </a:endParaRPr>
        </a:p>
      </dgm:t>
    </dgm:pt>
    <dgm:pt modelId="{61BDB289-801D-D049-9A69-1FFF35651B43}" type="parTrans" cxnId="{A5F19094-31F8-E244-88A2-C9FF65587660}">
      <dgm:prSet/>
      <dgm:spPr/>
      <dgm:t>
        <a:bodyPr/>
        <a:lstStyle/>
        <a:p>
          <a:endParaRPr lang="en-US"/>
        </a:p>
      </dgm:t>
    </dgm:pt>
    <dgm:pt modelId="{596EDFEB-5B7A-D846-A5E6-BE9BC2D9D350}" type="sibTrans" cxnId="{A5F19094-31F8-E244-88A2-C9FF65587660}">
      <dgm:prSet/>
      <dgm:spPr/>
      <dgm:t>
        <a:bodyPr/>
        <a:lstStyle/>
        <a:p>
          <a:endParaRPr lang="en-US"/>
        </a:p>
      </dgm:t>
    </dgm:pt>
    <dgm:pt modelId="{4C215D04-72B6-48D3-886C-5E8999CB78A5}" type="pres">
      <dgm:prSet presAssocID="{725055B5-B459-4A8B-83DD-97DB32B4D219}" presName="Name0" presStyleCnt="0">
        <dgm:presLayoutVars>
          <dgm:resizeHandles/>
        </dgm:presLayoutVars>
      </dgm:prSet>
      <dgm:spPr/>
    </dgm:pt>
    <dgm:pt modelId="{EBD18824-8849-47E0-B285-A593F8EF7F5B}" type="pres">
      <dgm:prSet presAssocID="{6255DE86-1D4D-4536-9C50-20D01C5B1D40}" presName="text" presStyleLbl="node1" presStyleIdx="0" presStyleCnt="5" custScaleX="191722" custScaleY="57071" custLinFactNeighborX="2882" custLinFactNeighborY="-344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9719A-226D-4EF3-BC29-4B8DDCBB8080}" type="pres">
      <dgm:prSet presAssocID="{2792B46E-62C0-42C0-BFCB-C1F74BAD2BF8}" presName="space" presStyleCnt="0"/>
      <dgm:spPr/>
    </dgm:pt>
    <dgm:pt modelId="{4D12741D-2AF0-4165-B696-5A9B09E4D47F}" type="pres">
      <dgm:prSet presAssocID="{AC73964B-A448-4A70-BD37-01A16157A490}" presName="text" presStyleLbl="node1" presStyleIdx="1" presStyleCnt="5" custScaleX="152758" custScaleY="52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573A6-70E8-42FE-8FE1-62DB8E050C04}" type="pres">
      <dgm:prSet presAssocID="{F33E9803-9BC1-43CB-B5E0-CD5A754174E0}" presName="space" presStyleCnt="0"/>
      <dgm:spPr/>
    </dgm:pt>
    <dgm:pt modelId="{B87681B5-957B-45B1-BBF9-E6626082002E}" type="pres">
      <dgm:prSet presAssocID="{A25EC2C8-332C-43AE-9E1D-CFC246087488}" presName="text" presStyleLbl="node1" presStyleIdx="2" presStyleCnt="5" custScaleX="140857" custScaleY="508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B5EB1-8F11-4587-ADDD-4AA4433912A5}" type="pres">
      <dgm:prSet presAssocID="{D0A9A2EB-A3FC-4560-B910-9C0537101BC0}" presName="space" presStyleCnt="0"/>
      <dgm:spPr/>
    </dgm:pt>
    <dgm:pt modelId="{DC022C15-5A9B-42B8-B301-A0658D70D3BF}" type="pres">
      <dgm:prSet presAssocID="{DBBA26C4-0BB8-4488-89D4-494F8ED245B9}" presName="text" presStyleLbl="node1" presStyleIdx="3" presStyleCnt="5" custScaleX="115033" custScaleY="578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80F04-E2D9-B847-9EE1-BD25BC8C25C6}" type="pres">
      <dgm:prSet presAssocID="{5164A40B-074E-4EDE-A2BD-554804B2D851}" presName="space" presStyleCnt="0"/>
      <dgm:spPr/>
    </dgm:pt>
    <dgm:pt modelId="{BA527C34-8822-EB4C-B282-A962BA20CFC2}" type="pres">
      <dgm:prSet presAssocID="{324DF09C-8031-E442-B9B1-C69B480D1E21}" presName="text" presStyleLbl="node1" presStyleIdx="4" presStyleCnt="5" custScaleX="487320" custScaleY="54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F36CD4-FB64-4D88-A936-96AE43FCBF26}" type="presOf" srcId="{AC73964B-A448-4A70-BD37-01A16157A490}" destId="{4D12741D-2AF0-4165-B696-5A9B09E4D47F}" srcOrd="0" destOrd="0" presId="urn:diagrams.loki3.com/VaryingWidthList"/>
    <dgm:cxn modelId="{3D8E08F2-8C54-4F47-85D8-2CFB9796DAA5}" srcId="{725055B5-B459-4A8B-83DD-97DB32B4D219}" destId="{DBBA26C4-0BB8-4488-89D4-494F8ED245B9}" srcOrd="3" destOrd="0" parTransId="{505BD4D0-39C5-44F2-BD49-75D0EC206DE5}" sibTransId="{5164A40B-074E-4EDE-A2BD-554804B2D851}"/>
    <dgm:cxn modelId="{243287F7-66D6-418A-8D1C-87BC5A428E63}" type="presOf" srcId="{6255DE86-1D4D-4536-9C50-20D01C5B1D40}" destId="{EBD18824-8849-47E0-B285-A593F8EF7F5B}" srcOrd="0" destOrd="0" presId="urn:diagrams.loki3.com/VaryingWidthList"/>
    <dgm:cxn modelId="{29CFD5F5-8A37-4B47-96C8-1A26C337FACC}" type="presOf" srcId="{324DF09C-8031-E442-B9B1-C69B480D1E21}" destId="{BA527C34-8822-EB4C-B282-A962BA20CFC2}" srcOrd="0" destOrd="0" presId="urn:diagrams.loki3.com/VaryingWidthList"/>
    <dgm:cxn modelId="{A5F19094-31F8-E244-88A2-C9FF65587660}" srcId="{725055B5-B459-4A8B-83DD-97DB32B4D219}" destId="{324DF09C-8031-E442-B9B1-C69B480D1E21}" srcOrd="4" destOrd="0" parTransId="{61BDB289-801D-D049-9A69-1FFF35651B43}" sibTransId="{596EDFEB-5B7A-D846-A5E6-BE9BC2D9D350}"/>
    <dgm:cxn modelId="{BBB489AA-9E42-4A31-8DB6-8DDCD6E656FD}" type="presOf" srcId="{A25EC2C8-332C-43AE-9E1D-CFC246087488}" destId="{B87681B5-957B-45B1-BBF9-E6626082002E}" srcOrd="0" destOrd="0" presId="urn:diagrams.loki3.com/VaryingWidthList"/>
    <dgm:cxn modelId="{7CAA3664-2664-433A-A587-44D268679AC1}" srcId="{725055B5-B459-4A8B-83DD-97DB32B4D219}" destId="{AC73964B-A448-4A70-BD37-01A16157A490}" srcOrd="1" destOrd="0" parTransId="{7114270E-BC03-4306-B7D2-DFBF55795B2D}" sibTransId="{F33E9803-9BC1-43CB-B5E0-CD5A754174E0}"/>
    <dgm:cxn modelId="{24ACF049-9989-4CF0-8A93-3A775096FC2F}" srcId="{725055B5-B459-4A8B-83DD-97DB32B4D219}" destId="{A25EC2C8-332C-43AE-9E1D-CFC246087488}" srcOrd="2" destOrd="0" parTransId="{4D0CC39A-36D0-4656-A232-64CA7A7AAFB3}" sibTransId="{D0A9A2EB-A3FC-4560-B910-9C0537101BC0}"/>
    <dgm:cxn modelId="{08D3F7E4-9D34-4A64-974E-752B1E75141E}" type="presOf" srcId="{725055B5-B459-4A8B-83DD-97DB32B4D219}" destId="{4C215D04-72B6-48D3-886C-5E8999CB78A5}" srcOrd="0" destOrd="0" presId="urn:diagrams.loki3.com/VaryingWidthList"/>
    <dgm:cxn modelId="{5E7A165B-206F-4EA5-A4E5-C69B8CA3BBAC}" srcId="{725055B5-B459-4A8B-83DD-97DB32B4D219}" destId="{6255DE86-1D4D-4536-9C50-20D01C5B1D40}" srcOrd="0" destOrd="0" parTransId="{833B6948-A7F9-4F8A-94CF-0D81FB09BB23}" sibTransId="{2792B46E-62C0-42C0-BFCB-C1F74BAD2BF8}"/>
    <dgm:cxn modelId="{7D323A8C-0D75-4789-95E3-26042F68EE3A}" type="presOf" srcId="{DBBA26C4-0BB8-4488-89D4-494F8ED245B9}" destId="{DC022C15-5A9B-42B8-B301-A0658D70D3BF}" srcOrd="0" destOrd="0" presId="urn:diagrams.loki3.com/VaryingWidthList"/>
    <dgm:cxn modelId="{110CC1FE-DA4F-4B3D-B3F1-D00E6139F5B0}" type="presParOf" srcId="{4C215D04-72B6-48D3-886C-5E8999CB78A5}" destId="{EBD18824-8849-47E0-B285-A593F8EF7F5B}" srcOrd="0" destOrd="0" presId="urn:diagrams.loki3.com/VaryingWidthList"/>
    <dgm:cxn modelId="{21D48851-92A8-4D73-8788-D8074A5F15E1}" type="presParOf" srcId="{4C215D04-72B6-48D3-886C-5E8999CB78A5}" destId="{9EE9719A-226D-4EF3-BC29-4B8DDCBB8080}" srcOrd="1" destOrd="0" presId="urn:diagrams.loki3.com/VaryingWidthList"/>
    <dgm:cxn modelId="{966EA96C-E030-4863-8388-FE6723B4192E}" type="presParOf" srcId="{4C215D04-72B6-48D3-886C-5E8999CB78A5}" destId="{4D12741D-2AF0-4165-B696-5A9B09E4D47F}" srcOrd="2" destOrd="0" presId="urn:diagrams.loki3.com/VaryingWidthList"/>
    <dgm:cxn modelId="{5DC40AC1-08A1-48C3-A112-6B67AB801A48}" type="presParOf" srcId="{4C215D04-72B6-48D3-886C-5E8999CB78A5}" destId="{A7B573A6-70E8-42FE-8FE1-62DB8E050C04}" srcOrd="3" destOrd="0" presId="urn:diagrams.loki3.com/VaryingWidthList"/>
    <dgm:cxn modelId="{2B96DEC4-2A76-44BF-A407-9CBB5AE0E206}" type="presParOf" srcId="{4C215D04-72B6-48D3-886C-5E8999CB78A5}" destId="{B87681B5-957B-45B1-BBF9-E6626082002E}" srcOrd="4" destOrd="0" presId="urn:diagrams.loki3.com/VaryingWidthList"/>
    <dgm:cxn modelId="{D1517D9C-D2EB-4BF8-BA9F-FD407D524291}" type="presParOf" srcId="{4C215D04-72B6-48D3-886C-5E8999CB78A5}" destId="{0F6B5EB1-8F11-4587-ADDD-4AA4433912A5}" srcOrd="5" destOrd="0" presId="urn:diagrams.loki3.com/VaryingWidthList"/>
    <dgm:cxn modelId="{8F4256A9-0EFE-40E7-B762-E9C5DAA12836}" type="presParOf" srcId="{4C215D04-72B6-48D3-886C-5E8999CB78A5}" destId="{DC022C15-5A9B-42B8-B301-A0658D70D3BF}" srcOrd="6" destOrd="0" presId="urn:diagrams.loki3.com/VaryingWidthList"/>
    <dgm:cxn modelId="{02393ECA-476C-EA4C-86FA-89BC77B47C0B}" type="presParOf" srcId="{4C215D04-72B6-48D3-886C-5E8999CB78A5}" destId="{FDF80F04-E2D9-B847-9EE1-BD25BC8C25C6}" srcOrd="7" destOrd="0" presId="urn:diagrams.loki3.com/VaryingWidthList"/>
    <dgm:cxn modelId="{4753A9BF-DEC8-5049-BF24-BABD09758D2D}" type="presParOf" srcId="{4C215D04-72B6-48D3-886C-5E8999CB78A5}" destId="{BA527C34-8822-EB4C-B282-A962BA20CFC2}" srcOrd="8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62295-487E-475F-9984-05BF983354BC}">
      <dsp:nvSpPr>
        <dsp:cNvPr id="0" name=""/>
        <dsp:cNvSpPr/>
      </dsp:nvSpPr>
      <dsp:spPr>
        <a:xfrm>
          <a:off x="1688117" y="-82252"/>
          <a:ext cx="1389430" cy="13920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/>
              <a:cs typeface="Arial"/>
            </a:rPr>
            <a:t>1. Quan </a:t>
          </a:r>
          <a:r>
            <a:rPr lang="en-US" sz="1600" b="1" kern="1200" dirty="0" err="1">
              <a:latin typeface="Arial"/>
              <a:cs typeface="Arial"/>
            </a:rPr>
            <a:t>sát</a:t>
          </a:r>
          <a:r>
            <a:rPr lang="en-US" sz="1600" b="1" kern="1200" dirty="0">
              <a:latin typeface="Arial"/>
              <a:cs typeface="Arial"/>
            </a:rPr>
            <a:t>- </a:t>
          </a:r>
          <a:r>
            <a:rPr lang="en-US" sz="1600" b="1" kern="1200" dirty="0" err="1">
              <a:latin typeface="Arial"/>
              <a:cs typeface="Arial"/>
            </a:rPr>
            <a:t>nhận</a:t>
          </a:r>
          <a:r>
            <a:rPr lang="en-US" sz="1600" b="1" kern="1200" dirty="0">
              <a:latin typeface="Arial"/>
              <a:cs typeface="Arial"/>
            </a:rPr>
            <a:t> </a:t>
          </a:r>
          <a:r>
            <a:rPr lang="en-US" sz="1600" b="1" kern="1200" dirty="0" err="1">
              <a:latin typeface="Arial"/>
              <a:cs typeface="Arial"/>
            </a:rPr>
            <a:t>thức</a:t>
          </a:r>
          <a:endParaRPr lang="en-US" sz="1600" b="1" kern="1200" dirty="0">
            <a:latin typeface="Arial"/>
            <a:cs typeface="Arial"/>
          </a:endParaRPr>
        </a:p>
      </dsp:txBody>
      <dsp:txXfrm>
        <a:off x="1891594" y="121603"/>
        <a:ext cx="982476" cy="984296"/>
      </dsp:txXfrm>
    </dsp:sp>
    <dsp:sp modelId="{F2BDB55D-A460-4DDC-B47D-59E1C16F82CD}">
      <dsp:nvSpPr>
        <dsp:cNvPr id="0" name=""/>
        <dsp:cNvSpPr/>
      </dsp:nvSpPr>
      <dsp:spPr>
        <a:xfrm rot="2160000">
          <a:off x="2992196" y="922444"/>
          <a:ext cx="195432" cy="410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997795" y="987225"/>
        <a:ext cx="136802" cy="246036"/>
      </dsp:txXfrm>
    </dsp:sp>
    <dsp:sp modelId="{D2B3F9BF-E9DE-4029-9BC5-C7A7D5C10264}">
      <dsp:nvSpPr>
        <dsp:cNvPr id="0" name=""/>
        <dsp:cNvSpPr/>
      </dsp:nvSpPr>
      <dsp:spPr>
        <a:xfrm>
          <a:off x="3080535" y="957142"/>
          <a:ext cx="1554317" cy="14563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latin typeface="Arial"/>
              <a:cs typeface="Arial"/>
            </a:rPr>
            <a:t>2. </a:t>
          </a:r>
          <a:r>
            <a:rPr lang="en-US" sz="1600" b="1" kern="1200" err="1">
              <a:latin typeface="Arial"/>
              <a:cs typeface="Arial"/>
            </a:rPr>
            <a:t>Kiến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tạo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kiến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thức</a:t>
          </a:r>
          <a:r>
            <a:rPr lang="en-US" sz="1600" b="1" kern="1200">
              <a:latin typeface="Arial"/>
              <a:cs typeface="Arial"/>
            </a:rPr>
            <a:t>, </a:t>
          </a:r>
          <a:r>
            <a:rPr lang="en-US" sz="1600" b="1" kern="1200" err="1">
              <a:latin typeface="Arial"/>
              <a:cs typeface="Arial"/>
            </a:rPr>
            <a:t>kĩ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năng</a:t>
          </a:r>
          <a:endParaRPr lang="en-US" sz="1600" b="1" kern="1200">
            <a:latin typeface="Arial"/>
            <a:cs typeface="Arial"/>
          </a:endParaRPr>
        </a:p>
      </dsp:txBody>
      <dsp:txXfrm>
        <a:off x="3308159" y="1170414"/>
        <a:ext cx="1099069" cy="1029771"/>
      </dsp:txXfrm>
    </dsp:sp>
    <dsp:sp modelId="{DA879F7E-4E72-43BD-A94E-3204788897B4}">
      <dsp:nvSpPr>
        <dsp:cNvPr id="0" name=""/>
        <dsp:cNvSpPr/>
      </dsp:nvSpPr>
      <dsp:spPr>
        <a:xfrm rot="6480000">
          <a:off x="3465675" y="2361071"/>
          <a:ext cx="211658" cy="410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3507234" y="2412888"/>
        <a:ext cx="148161" cy="246036"/>
      </dsp:txXfrm>
    </dsp:sp>
    <dsp:sp modelId="{24AB81AF-60EA-4DA6-871A-7444F7AB3521}">
      <dsp:nvSpPr>
        <dsp:cNvPr id="0" name=""/>
        <dsp:cNvSpPr/>
      </dsp:nvSpPr>
      <dsp:spPr>
        <a:xfrm>
          <a:off x="2561942" y="2731825"/>
          <a:ext cx="1464808" cy="137455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latin typeface="Arial"/>
              <a:cs typeface="Arial"/>
            </a:rPr>
            <a:t>3. </a:t>
          </a:r>
          <a:r>
            <a:rPr lang="en-US" sz="1600" b="1" kern="1200" err="1">
              <a:latin typeface="Arial"/>
              <a:cs typeface="Arial"/>
            </a:rPr>
            <a:t>Luyện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tập</a:t>
          </a:r>
          <a:r>
            <a:rPr lang="en-US" sz="1600" b="1" kern="1200">
              <a:latin typeface="Arial"/>
              <a:cs typeface="Arial"/>
            </a:rPr>
            <a:t> - </a:t>
          </a:r>
          <a:r>
            <a:rPr lang="en-US" sz="1600" b="1" kern="1200" err="1">
              <a:latin typeface="Arial"/>
              <a:cs typeface="Arial"/>
            </a:rPr>
            <a:t>sáng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tạo</a:t>
          </a:r>
          <a:endParaRPr lang="en-US" sz="1600" b="1" kern="1200">
            <a:latin typeface="Arial"/>
            <a:cs typeface="Arial"/>
          </a:endParaRPr>
        </a:p>
      </dsp:txBody>
      <dsp:txXfrm>
        <a:off x="2776458" y="2933125"/>
        <a:ext cx="1035776" cy="971959"/>
      </dsp:txXfrm>
    </dsp:sp>
    <dsp:sp modelId="{C801CE1F-3238-4D25-98E5-3DC00459B941}">
      <dsp:nvSpPr>
        <dsp:cNvPr id="0" name=""/>
        <dsp:cNvSpPr/>
      </dsp:nvSpPr>
      <dsp:spPr>
        <a:xfrm rot="10800000">
          <a:off x="2329499" y="3214074"/>
          <a:ext cx="164260" cy="410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2378777" y="3296086"/>
        <a:ext cx="114982" cy="246036"/>
      </dsp:txXfrm>
    </dsp:sp>
    <dsp:sp modelId="{4ADCD46C-25A5-4451-9EE5-A11F9E106CC3}">
      <dsp:nvSpPr>
        <dsp:cNvPr id="0" name=""/>
        <dsp:cNvSpPr/>
      </dsp:nvSpPr>
      <dsp:spPr>
        <a:xfrm>
          <a:off x="690617" y="2767254"/>
          <a:ext cx="1561400" cy="13037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latin typeface="Arial"/>
              <a:cs typeface="Arial"/>
            </a:rPr>
            <a:t>4. </a:t>
          </a:r>
          <a:r>
            <a:rPr lang="en-US" sz="1600" b="1" kern="1200" err="1">
              <a:latin typeface="Arial"/>
              <a:cs typeface="Arial"/>
            </a:rPr>
            <a:t>Phân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tích</a:t>
          </a:r>
          <a:r>
            <a:rPr lang="en-US" sz="1600" b="1" kern="1200">
              <a:latin typeface="Arial"/>
              <a:cs typeface="Arial"/>
            </a:rPr>
            <a:t> - </a:t>
          </a:r>
          <a:r>
            <a:rPr lang="en-US" sz="1600" b="1" kern="1200" err="1">
              <a:latin typeface="Arial"/>
              <a:cs typeface="Arial"/>
            </a:rPr>
            <a:t>đánh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giá</a:t>
          </a:r>
          <a:endParaRPr lang="en-US" sz="1600" b="1" kern="1200">
            <a:latin typeface="Arial"/>
            <a:cs typeface="Arial"/>
          </a:endParaRPr>
        </a:p>
      </dsp:txBody>
      <dsp:txXfrm>
        <a:off x="919279" y="2958176"/>
        <a:ext cx="1104076" cy="921856"/>
      </dsp:txXfrm>
    </dsp:sp>
    <dsp:sp modelId="{4BBBA407-B33D-4170-912E-66A24D43326C}">
      <dsp:nvSpPr>
        <dsp:cNvPr id="0" name=""/>
        <dsp:cNvSpPr/>
      </dsp:nvSpPr>
      <dsp:spPr>
        <a:xfrm rot="15120000">
          <a:off x="1087197" y="2385160"/>
          <a:ext cx="229579" cy="410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1132276" y="2499924"/>
        <a:ext cx="160705" cy="246036"/>
      </dsp:txXfrm>
    </dsp:sp>
    <dsp:sp modelId="{29E058FE-EB41-49F9-BF47-6C642B97C130}">
      <dsp:nvSpPr>
        <dsp:cNvPr id="0" name=""/>
        <dsp:cNvSpPr/>
      </dsp:nvSpPr>
      <dsp:spPr>
        <a:xfrm>
          <a:off x="215648" y="952780"/>
          <a:ext cx="1384643" cy="146503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latin typeface="Arial"/>
              <a:cs typeface="Arial"/>
            </a:rPr>
            <a:t>5. </a:t>
          </a:r>
          <a:r>
            <a:rPr lang="en-US" sz="1600" b="1" kern="1200" err="1">
              <a:latin typeface="Arial"/>
              <a:cs typeface="Arial"/>
            </a:rPr>
            <a:t>Vận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dụng</a:t>
          </a:r>
          <a:r>
            <a:rPr lang="en-US" sz="1600" b="1" kern="1200">
              <a:latin typeface="Arial"/>
              <a:cs typeface="Arial"/>
            </a:rPr>
            <a:t> - </a:t>
          </a:r>
          <a:r>
            <a:rPr lang="en-US" sz="1600" b="1" kern="1200" err="1">
              <a:latin typeface="Arial"/>
              <a:cs typeface="Arial"/>
            </a:rPr>
            <a:t>phát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triển</a:t>
          </a:r>
          <a:endParaRPr lang="en-US" sz="1600" b="1" kern="1200">
            <a:latin typeface="Arial"/>
            <a:cs typeface="Arial"/>
          </a:endParaRPr>
        </a:p>
      </dsp:txBody>
      <dsp:txXfrm>
        <a:off x="418424" y="1167330"/>
        <a:ext cx="979091" cy="1035939"/>
      </dsp:txXfrm>
    </dsp:sp>
    <dsp:sp modelId="{48F3A7D4-8512-48E7-89AB-34DDADA0BB77}">
      <dsp:nvSpPr>
        <dsp:cNvPr id="0" name=""/>
        <dsp:cNvSpPr/>
      </dsp:nvSpPr>
      <dsp:spPr>
        <a:xfrm rot="19440000">
          <a:off x="1532497" y="945195"/>
          <a:ext cx="223881" cy="410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538911" y="1046946"/>
        <a:ext cx="156717" cy="246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B6477-8217-4805-A09C-BCF4D2B14ABA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1ACE6-7DBA-4AF4-94A8-07B29CF1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85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7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7 chủ đề 16 bài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47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4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thị giác, xúc giác, vận động, </a:t>
            </a:r>
            <a:r>
              <a:rPr kumimoji="0" lang="vi-VN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tưởng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</a:t>
            </a:r>
            <a:r>
              <a:rPr kumimoji="0" lang="vi-VN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ượng,…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để tác động đến các loại hình trí thông minh của học sinh nhằm phát triển phẩm chất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và năng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lực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ở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vi-VN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mỗi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nhân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11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 dụ Chủ đề </a:t>
            </a:r>
            <a:r>
              <a:rPr kumimoji="0" lang="vi-VN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vi-VN" sz="12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THƯƠNG HIỆU VÀ SẢN PHẨM</a:t>
            </a:r>
            <a:endParaRPr kumimoji="0" lang="en-US" sz="12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37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Các bài học trong chủ đề được thiết kế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. Ở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khởi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khuyến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khích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HS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(Body)"/>
              </a:rPr>
              <a:t>ngừng</a:t>
            </a:r>
            <a:r>
              <a:rPr lang="en-US" sz="2800" dirty="0">
                <a:solidFill>
                  <a:srgbClr val="002060"/>
                </a:solidFill>
                <a:latin typeface="Arial (Body)"/>
              </a:rPr>
              <a:t>.</a:t>
            </a:r>
            <a:endParaRPr lang="x-none" sz="2800" dirty="0">
              <a:solidFill>
                <a:srgbClr val="002060"/>
              </a:solidFill>
              <a:effectLst/>
              <a:latin typeface="Arial (Body)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31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4B2B8-BF4C-4036-9685-9BA6743053A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1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5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>
                <a:solidFill>
                  <a:srgbClr val="514843">
                    <a:lumMod val="75000"/>
                  </a:srgbClr>
                </a:solidFill>
              </a:rPr>
              <a:pPr/>
              <a:t>1/5/2024</a:t>
            </a:fld>
            <a:endParaRPr lang="en-US">
              <a:solidFill>
                <a:srgbClr val="514843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81" y="5883276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514843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8" y="5867132"/>
            <a:ext cx="551167" cy="365125"/>
          </a:xfrm>
        </p:spPr>
        <p:txBody>
          <a:bodyPr/>
          <a:lstStyle/>
          <a:p>
            <a:fld id="{0FF54DE5-C571-48E8-A5BC-B369434E2F44}" type="slidenum">
              <a:rPr lang="en-US" smtClean="0">
                <a:solidFill>
                  <a:srgbClr val="514843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51484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99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183" y="2312501"/>
            <a:ext cx="11471049" cy="3094381"/>
          </a:xfrm>
        </p:spPr>
        <p:txBody>
          <a:bodyPr anchor="t">
            <a:normAutofit/>
          </a:bodyPr>
          <a:lstStyle>
            <a:lvl1pPr>
              <a:defRPr sz="4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183" y="1654103"/>
            <a:ext cx="11471049" cy="638519"/>
          </a:xfrm>
        </p:spPr>
        <p:txBody>
          <a:bodyPr anchor="ctr">
            <a:normAutofit/>
          </a:bodyPr>
          <a:lstStyle>
            <a:lvl1pPr marL="0" indent="0">
              <a:buNone/>
              <a:defRPr sz="2000" b="1" i="1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F492A-8EDC-4694-BE84-1415989DAAA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9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99608-D37E-4ACD-84AB-F302F48CE7B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8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6921" y="1729410"/>
            <a:ext cx="5446643" cy="133184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6921" y="3125098"/>
            <a:ext cx="5446643" cy="246731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06454-E89F-4B94-9875-DC34C94E195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6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33" y="1172817"/>
            <a:ext cx="2216571" cy="4688232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2A8B0-E865-4082-A134-531DE1D818C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8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932B7-B579-496B-B52C-076C76B6893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6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BC215-CAB1-4506-B498-494233F3197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4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7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68789-ADA0-4FA2-AA7F-9B0095021F7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183" y="2312501"/>
            <a:ext cx="11471049" cy="3094381"/>
          </a:xfrm>
        </p:spPr>
        <p:txBody>
          <a:bodyPr anchor="t">
            <a:normAutofit/>
          </a:bodyPr>
          <a:lstStyle>
            <a:lvl1pPr>
              <a:defRPr sz="4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183" y="1654103"/>
            <a:ext cx="11471049" cy="638519"/>
          </a:xfrm>
        </p:spPr>
        <p:txBody>
          <a:bodyPr anchor="ctr">
            <a:normAutofit/>
          </a:bodyPr>
          <a:lstStyle>
            <a:lvl1pPr marL="0" indent="0">
              <a:buNone/>
              <a:defRPr sz="2000" b="1" i="1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1/5/2024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6921" y="1729410"/>
            <a:ext cx="5446643" cy="133184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6921" y="3125098"/>
            <a:ext cx="5446643" cy="246731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C2A7-72C3-40CF-9DA7-E00E129A655D}" type="datetime1">
              <a:rPr lang="en-US" smtClean="0"/>
              <a:t>1/5/2024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3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33" y="1172817"/>
            <a:ext cx="2216571" cy="4688232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B729-6944-4BC0-934C-23CD2DCCCB7C}" type="datetime1">
              <a:rPr lang="en-US" smtClean="0"/>
              <a:t>1/5/2024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79C4323-E1AD-4834-8B83-7D48C0574BE9}" type="datetime1">
              <a:rPr lang="en-US" smtClean="0"/>
              <a:t>1/5/2024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A4F-F26D-4BAB-9553-FAC538EAC411}" type="datetime1">
              <a:rPr lang="en-US" smtClean="0"/>
              <a:t>1/5/2024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B763-27D6-4931-BA99-53548DE8A1FB}" type="datetime1">
              <a:rPr lang="en-US" smtClean="0"/>
              <a:t>1/5/2024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A9918980-4D85-4003-8ABA-6FCD48006499}" type="datetime1">
              <a:rPr lang="en-US" smtClean="0"/>
              <a:t>1/5/2024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5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9" r:id="rId3"/>
    <p:sldLayoutId id="2147483658" r:id="rId4"/>
    <p:sldLayoutId id="2147483657" r:id="rId5"/>
    <p:sldLayoutId id="2147483674" r:id="rId6"/>
    <p:sldLayoutId id="2147483673" r:id="rId7"/>
    <p:sldLayoutId id="2147483672" r:id="rId8"/>
    <p:sldLayoutId id="2147483655" r:id="rId9"/>
    <p:sldLayoutId id="214748368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yriad Pro" panose="020B0503030403020204" pitchFamily="34" charset="0"/>
          <a:ea typeface="+mj-ea"/>
          <a:cs typeface="+mj-cs"/>
        </a:defRPr>
      </a:lvl1pPr>
    </p:titleStyle>
    <p:bodyStyle>
      <a:lvl1pPr marL="396875" indent="-396875" algn="l" defTabSz="914400" rtl="0" eaLnBrk="1" latinLnBrk="0" hangingPunct="1">
        <a:lnSpc>
          <a:spcPct val="120000"/>
        </a:lnSpc>
        <a:spcBef>
          <a:spcPts val="1000"/>
        </a:spcBef>
        <a:buFont typeface="Wingdings" panose="05000000000000000000" pitchFamily="2" charset="2"/>
        <a:buChar char="ü"/>
        <a:defRPr sz="22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854075" indent="-396875" algn="l" defTabSz="914400" rtl="0" eaLnBrk="1" latinLnBrk="0" hangingPunct="1">
        <a:lnSpc>
          <a:spcPct val="12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ADD8F-D67F-4833-AA9E-23F3A04B062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5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yriad Pro" panose="020B0503030403020204" pitchFamily="34" charset="0"/>
          <a:ea typeface="+mj-ea"/>
          <a:cs typeface="+mj-cs"/>
        </a:defRPr>
      </a:lvl1pPr>
    </p:titleStyle>
    <p:bodyStyle>
      <a:lvl1pPr marL="396875" indent="-396875" algn="l" defTabSz="914400" rtl="0" eaLnBrk="1" latinLnBrk="0" hangingPunct="1">
        <a:lnSpc>
          <a:spcPct val="120000"/>
        </a:lnSpc>
        <a:spcBef>
          <a:spcPts val="1000"/>
        </a:spcBef>
        <a:buFont typeface="Wingdings" panose="05000000000000000000" pitchFamily="2" charset="2"/>
        <a:buChar char="ü"/>
        <a:defRPr sz="22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854075" indent="-396875" algn="l" defTabSz="914400" rtl="0" eaLnBrk="1" latinLnBrk="0" hangingPunct="1">
        <a:lnSpc>
          <a:spcPct val="12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12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6ABD0BB-9C68-8175-F46E-A7A41FD6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>
                <a:solidFill>
                  <a:srgbClr val="514843">
                    <a:lumMod val="75000"/>
                  </a:srgbClr>
                </a:solidFill>
              </a:rPr>
              <a:pPr/>
              <a:t>1</a:t>
            </a:fld>
            <a:endParaRPr lang="en-US">
              <a:solidFill>
                <a:srgbClr val="514843">
                  <a:lumMod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B97727-64AC-40F4-2956-0F632F91E7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084770" y="218818"/>
            <a:ext cx="868491" cy="815756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3">
            <a:extLst>
              <a:ext uri="{FF2B5EF4-FFF2-40B4-BE49-F238E27FC236}">
                <a16:creationId xmlns="" xmlns:a16="http://schemas.microsoft.com/office/drawing/2014/main" id="{E9598967-1C1D-9597-6B4C-C6A82A57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766" y="626696"/>
            <a:ext cx="8159027" cy="115329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SÁCH GIÁO KHOA MĨ THUẬT</a:t>
            </a:r>
            <a:r>
              <a:rPr lang="vi-VN" sz="44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9</a:t>
            </a:r>
            <a:r>
              <a:rPr lang="vi-VN" sz="3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vi-VN" sz="3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CHÂN TRỜI SÁNG TẠO – BẢN 1</a:t>
            </a:r>
            <a:endParaRPr lang="en-US" sz="360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E8642DE-B147-B04E-B3AE-F42A87B36A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97" y="1931294"/>
            <a:ext cx="3174164" cy="44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>
                <a:solidFill>
                  <a:srgbClr val="0070C0"/>
                </a:solidFill>
              </a:rPr>
              <a:pPr/>
              <a:t>10</a:t>
            </a:fld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14808" y="1654038"/>
            <a:ext cx="10349921" cy="4051962"/>
            <a:chOff x="-1010529" y="1034388"/>
            <a:chExt cx="10349921" cy="4051962"/>
          </a:xfrm>
        </p:grpSpPr>
        <p:grpSp>
          <p:nvGrpSpPr>
            <p:cNvPr id="21" name="Group 20"/>
            <p:cNvGrpSpPr/>
            <p:nvPr/>
          </p:nvGrpSpPr>
          <p:grpSpPr>
            <a:xfrm>
              <a:off x="-1010529" y="1034388"/>
              <a:ext cx="10349921" cy="4051962"/>
              <a:chOff x="-1010529" y="1034388"/>
              <a:chExt cx="10349921" cy="4051962"/>
            </a:xfrm>
          </p:grpSpPr>
          <p:graphicFrame>
            <p:nvGraphicFramePr>
              <p:cNvPr id="26" name="Sơ đồ 9"/>
              <p:cNvGraphicFramePr/>
              <p:nvPr>
                <p:extLst>
                  <p:ext uri="{D42A27DB-BD31-4B8C-83A1-F6EECF244321}">
                    <p14:modId xmlns:p14="http://schemas.microsoft.com/office/powerpoint/2010/main" val="193136122"/>
                  </p:ext>
                </p:extLst>
              </p:nvPr>
            </p:nvGraphicFramePr>
            <p:xfrm>
              <a:off x="4488890" y="1034388"/>
              <a:ext cx="4850502" cy="402413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27" name="Right Arrow 26"/>
              <p:cNvSpPr/>
              <p:nvPr/>
            </p:nvSpPr>
            <p:spPr>
              <a:xfrm>
                <a:off x="-994610" y="1123950"/>
                <a:ext cx="5414210" cy="1219199"/>
              </a:xfrm>
              <a:prstGeom prst="rightArrow">
                <a:avLst>
                  <a:gd name="adj1" fmla="val 77888"/>
                  <a:gd name="adj2" fmla="val 23810"/>
                </a:avLst>
              </a:prstGeom>
              <a:solidFill>
                <a:schemeClr val="accent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Thông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tư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33/2017/TT/BGDĐT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quy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định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cấu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trúc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bài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học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gồm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: </a:t>
                </a:r>
                <a:r>
                  <a:rPr lang="en-US" sz="1600" b="1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Mở</a:t>
                </a:r>
                <a:r>
                  <a:rPr lang="en-US" sz="1600" b="1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đầu</a:t>
                </a:r>
                <a:r>
                  <a:rPr lang="en-US" sz="1600" b="1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, </a:t>
                </a:r>
                <a:r>
                  <a:rPr lang="en-US" sz="1600" b="1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Kiến</a:t>
                </a:r>
                <a:r>
                  <a:rPr lang="en-US" sz="1600" b="1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thức</a:t>
                </a:r>
                <a:r>
                  <a:rPr lang="en-US" sz="1600" b="1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mới</a:t>
                </a:r>
                <a:r>
                  <a:rPr lang="en-US" sz="1600" b="1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, </a:t>
                </a:r>
                <a:r>
                  <a:rPr lang="en-US" sz="1600" b="1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Luyện</a:t>
                </a:r>
                <a:r>
                  <a:rPr lang="en-US" sz="1600" b="1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tập</a:t>
                </a:r>
                <a:r>
                  <a:rPr lang="en-US" sz="1600" b="1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, </a:t>
                </a:r>
                <a:r>
                  <a:rPr lang="en-US" sz="1600" b="1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Vận</a:t>
                </a:r>
                <a:r>
                  <a:rPr lang="en-US" sz="1600" b="1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dụng</a:t>
                </a:r>
                <a:r>
                  <a:rPr lang="en-US" sz="1600" b="1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.</a:t>
                </a:r>
                <a:endParaRPr lang="en-US" sz="1600" b="1" dirty="0">
                  <a:latin typeface="Arial (Body)"/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-991649" y="2419350"/>
                <a:ext cx="5401871" cy="1219200"/>
              </a:xfrm>
              <a:prstGeom prst="rightArrow">
                <a:avLst>
                  <a:gd name="adj1" fmla="val 77888"/>
                  <a:gd name="adj2" fmla="val 23810"/>
                </a:avLst>
              </a:prstGeom>
              <a:solidFill>
                <a:srgbClr val="F89A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Chương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trình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GDPT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tổng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thể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hướng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tới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các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loại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/>
                </a:r>
                <a:b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</a:br>
                <a:r>
                  <a:rPr lang="en-US" sz="1600" dirty="0" err="1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hoạt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động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học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tập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: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khám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phá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,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thực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hành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,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vận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dụng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Right Arrow 28"/>
              <p:cNvSpPr/>
              <p:nvPr/>
            </p:nvSpPr>
            <p:spPr>
              <a:xfrm>
                <a:off x="-1010529" y="3638550"/>
                <a:ext cx="5480539" cy="1447800"/>
              </a:xfrm>
              <a:prstGeom prst="rightArrow">
                <a:avLst>
                  <a:gd name="adj1" fmla="val 77888"/>
                  <a:gd name="adj2" fmla="val 2381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Tx/>
                  <a:buSzPct val="110000"/>
                  <a:defRPr/>
                </a:pP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Đặc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thù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,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đối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tượng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môn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học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: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Môn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Mĩ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thuật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hướng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tới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các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giá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trị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về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thẩm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mĩ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,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truyền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thống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văn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hoá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lịch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sử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,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/>
                </a:r>
                <a:b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</a:br>
                <a:r>
                  <a:rPr lang="en-US" sz="1600" dirty="0" err="1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kĩ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năng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thực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hành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sáng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tạo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,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vận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dụng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vào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thực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tế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,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/>
                </a:r>
                <a:b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</a:br>
                <a:r>
                  <a:rPr lang="en-US" sz="1600" dirty="0" err="1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khơi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dậy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cảm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xúc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tích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cực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cho</a:t>
                </a:r>
                <a:r>
                  <a:rPr lang="en-US" sz="1600" dirty="0">
                    <a:solidFill>
                      <a:schemeClr val="tx1"/>
                    </a:solidFill>
                    <a:latin typeface="Arial (Body)"/>
                    <a:cs typeface="Times New Roman" panose="02020603050405020304" pitchFamily="18" charset="0"/>
                  </a:rPr>
                  <a:t> HS.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075941" y="2419350"/>
              <a:ext cx="1554476" cy="1447800"/>
              <a:chOff x="6152141" y="2092341"/>
              <a:chExt cx="1554476" cy="1447800"/>
            </a:xfrm>
          </p:grpSpPr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7587B8D9-157A-4E42-8C26-569FD75BD58F}"/>
                  </a:ext>
                </a:extLst>
              </p:cNvPr>
              <p:cNvSpPr/>
              <p:nvPr/>
            </p:nvSpPr>
            <p:spPr bwMode="gray">
              <a:xfrm>
                <a:off x="6290283" y="2220898"/>
                <a:ext cx="1278191" cy="1190686"/>
              </a:xfrm>
              <a:prstGeom prst="ellipse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en-US" sz="33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Myriad Pro" panose="020B0503030403020204" pitchFamily="34" charset="0"/>
                </a:endParaRPr>
              </a:p>
            </p:txBody>
          </p:sp>
          <p:sp>
            <p:nvSpPr>
              <p:cNvPr id="24" name="TG_Oval 19">
                <a:extLst>
                  <a:ext uri="{FF2B5EF4-FFF2-40B4-BE49-F238E27FC236}">
                    <a16:creationId xmlns="" xmlns:a16="http://schemas.microsoft.com/office/drawing/2014/main" id="{0AD0C237-92B0-4B04-B550-5A90A1CB61E3}"/>
                  </a:ext>
                </a:extLst>
              </p:cNvPr>
              <p:cNvSpPr/>
              <p:nvPr/>
            </p:nvSpPr>
            <p:spPr bwMode="gray">
              <a:xfrm>
                <a:off x="6152141" y="2092341"/>
                <a:ext cx="1554476" cy="1447800"/>
              </a:xfrm>
              <a:prstGeom prst="donut">
                <a:avLst>
                  <a:gd name="adj" fmla="val 4214"/>
                </a:avLst>
              </a:prstGeom>
              <a:gradFill>
                <a:gsLst>
                  <a:gs pos="0">
                    <a:schemeClr val="tx1">
                      <a:alpha val="50000"/>
                    </a:schemeClr>
                  </a:gs>
                  <a:gs pos="25000">
                    <a:schemeClr val="tx1"/>
                  </a:gs>
                  <a:gs pos="50000">
                    <a:schemeClr val="tx1">
                      <a:alpha val="50000"/>
                    </a:schemeClr>
                  </a:gs>
                  <a:gs pos="75000">
                    <a:schemeClr val="tx1"/>
                  </a:gs>
                  <a:gs pos="100000">
                    <a:schemeClr val="tx1">
                      <a:alpha val="50000"/>
                    </a:schemeClr>
                  </a:gs>
                </a:gsLst>
                <a:lin ang="5400000" scaled="0"/>
              </a:gradFill>
              <a:ln w="28575">
                <a:solidFill>
                  <a:schemeClr val="lt1">
                    <a:alpha val="30000"/>
                  </a:schemeClr>
                </a:solidFill>
              </a:ln>
              <a:effectLst>
                <a:outerShdw blurRad="63500" sx="102000" sy="102000" algn="ctr" rotWithShape="0">
                  <a:srgbClr val="FFFFFF">
                    <a:alpha val="4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7200000"/>
                </a:lightRig>
              </a:scene3d>
              <a:sp3d prstMaterial="clear">
                <a:bevelT w="254000" h="177800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CE7ACB4E-15E4-4E4F-BF4C-B4104F8D8AE1}"/>
                  </a:ext>
                </a:extLst>
              </p:cNvPr>
              <p:cNvSpPr/>
              <p:nvPr/>
            </p:nvSpPr>
            <p:spPr bwMode="gray">
              <a:xfrm>
                <a:off x="6333600" y="2514034"/>
                <a:ext cx="1167820" cy="623248"/>
              </a:xfrm>
              <a:prstGeom prst="rect">
                <a:avLst/>
              </a:prstGeom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Arial (Body)"/>
                    <a:cs typeface="Arial"/>
                  </a:rPr>
                  <a:t>MÔ HÌNH BÀI HỌC</a:t>
                </a: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203B81A-C211-40F1-944B-05A8E75AD36A}"/>
              </a:ext>
            </a:extLst>
          </p:cNvPr>
          <p:cNvSpPr txBox="1"/>
          <p:nvPr/>
        </p:nvSpPr>
        <p:spPr>
          <a:xfrm>
            <a:off x="814807" y="858555"/>
            <a:ext cx="63407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</a:rPr>
              <a:t>3.3.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</a:rPr>
              <a:t>Mô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</a:rPr>
              <a:t>hình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</a:rPr>
              <a:t>bài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</a:rPr>
              <a:t>học</a:t>
            </a:r>
            <a:endParaRPr lang="en-US" sz="2000" b="1" dirty="0">
              <a:ln/>
              <a:solidFill>
                <a:srgbClr val="002060"/>
              </a:solidFill>
              <a:latin typeface="Calibri"/>
              <a:ea typeface="Bebas"/>
              <a:cs typeface="Arial" panose="020B0604020202020204" pitchFamily="34" charset="0"/>
            </a:endParaRPr>
          </a:p>
          <a:p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j-ea"/>
              <a:cs typeface="Arial" panose="020B0604020202020204" pitchFamily="34" charset="0"/>
            </a:endParaRPr>
          </a:p>
          <a:p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Căn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cứ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xây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dựng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j-ea"/>
                <a:cs typeface="Arial" panose="020B0604020202020204" pitchFamily="34" charset="0"/>
              </a:rPr>
              <a:t>:</a:t>
            </a:r>
            <a:endParaRPr lang="vi-VN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86925" cy="739143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163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7DFDED-8C77-D80B-EA77-68DA7DF87E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8099281-B053-40E6-18BE-85032AB05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="" xmlns:a16="http://schemas.microsoft.com/office/drawing/2014/main" id="{BC5CFE69-D597-55AB-40CD-7A6C3C5458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6545549"/>
              </p:ext>
            </p:extLst>
          </p:nvPr>
        </p:nvGraphicFramePr>
        <p:xfrm>
          <a:off x="665428" y="5088178"/>
          <a:ext cx="10729321" cy="108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86925" cy="739143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5023256-EF71-AF12-AF7C-4052544BC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2570" y="1074027"/>
            <a:ext cx="5557200" cy="3958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3D632E6-0A9E-F249-4C0A-6426B70D5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932" y="1094123"/>
            <a:ext cx="5311989" cy="3958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17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71C732-F0E3-A49F-6D6C-1E9C2445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07" y="1130460"/>
            <a:ext cx="11473070" cy="75641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dạng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thuộc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Mĩ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thuật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tạo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hình</a:t>
            </a:r>
            <a:endParaRPr lang="vi-VN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16FF4F-D16D-2C64-A440-D8C95F982C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F0D2489-FECB-5D8A-1252-F7AAE6E19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B396C10F-76B9-6D15-6485-E6B3B2E55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044947"/>
              </p:ext>
            </p:extLst>
          </p:nvPr>
        </p:nvGraphicFramePr>
        <p:xfrm>
          <a:off x="0" y="6208096"/>
          <a:ext cx="12192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192">
                  <a:extLst>
                    <a:ext uri="{9D8B030D-6E8A-4147-A177-3AD203B41FA5}">
                      <a16:colId xmlns="" xmlns:a16="http://schemas.microsoft.com/office/drawing/2014/main" val="1313663337"/>
                    </a:ext>
                  </a:extLst>
                </a:gridCol>
                <a:gridCol w="2101362">
                  <a:extLst>
                    <a:ext uri="{9D8B030D-6E8A-4147-A177-3AD203B41FA5}">
                      <a16:colId xmlns="" xmlns:a16="http://schemas.microsoft.com/office/drawing/2014/main" val="3800853214"/>
                    </a:ext>
                  </a:extLst>
                </a:gridCol>
                <a:gridCol w="2101361">
                  <a:extLst>
                    <a:ext uri="{9D8B030D-6E8A-4147-A177-3AD203B41FA5}">
                      <a16:colId xmlns="" xmlns:a16="http://schemas.microsoft.com/office/drawing/2014/main" val="3938461194"/>
                    </a:ext>
                  </a:extLst>
                </a:gridCol>
                <a:gridCol w="2356339">
                  <a:extLst>
                    <a:ext uri="{9D8B030D-6E8A-4147-A177-3AD203B41FA5}">
                      <a16:colId xmlns="" xmlns:a16="http://schemas.microsoft.com/office/drawing/2014/main" val="1366231238"/>
                    </a:ext>
                  </a:extLst>
                </a:gridCol>
                <a:gridCol w="3566746">
                  <a:extLst>
                    <a:ext uri="{9D8B030D-6E8A-4147-A177-3AD203B41FA5}">
                      <a16:colId xmlns="" xmlns:a16="http://schemas.microsoft.com/office/drawing/2014/main" val="1021246174"/>
                    </a:ext>
                  </a:extLst>
                </a:gridCol>
              </a:tblGrid>
              <a:tr h="5003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Vẽ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theo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mẫu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2060"/>
                          </a:solidFill>
                          <a:latin typeface="+mn-lt"/>
                        </a:rPr>
                        <a:t>Điêu khắc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In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Mô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3D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Tìm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2060"/>
                          </a:solidFill>
                          <a:latin typeface="+mn-lt"/>
                        </a:rPr>
                        <a:t>hiểu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2060"/>
                          </a:solidFill>
                          <a:latin typeface="+mn-lt"/>
                        </a:rPr>
                        <a:t>Trường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phái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mĩ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thuật</a:t>
                      </a:r>
                      <a:endParaRPr lang="en-US" sz="1800" baseline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787274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0AD15FB-DB3C-689F-F62B-C806015C1DBD}"/>
              </a:ext>
            </a:extLst>
          </p:cNvPr>
          <p:cNvSpPr txBox="1"/>
          <p:nvPr/>
        </p:nvSpPr>
        <p:spPr>
          <a:xfrm>
            <a:off x="476932" y="826043"/>
            <a:ext cx="7452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3.4.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Các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dạng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bài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trong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SGK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Mĩ</a:t>
            </a:r>
            <a:r>
              <a:rPr lang="en-US" sz="2000" b="1" dirty="0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thuật</a:t>
            </a:r>
            <a:r>
              <a:rPr lang="en-US" sz="2000" b="1" dirty="0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9 - </a:t>
            </a:r>
            <a:r>
              <a:rPr lang="en-US" sz="2000" b="1" dirty="0" err="1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Chân</a:t>
            </a:r>
            <a:r>
              <a:rPr lang="en-US" sz="2000" b="1" dirty="0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trời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sáng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tạo</a:t>
            </a:r>
            <a:r>
              <a:rPr lang="en-US" sz="2000" b="1" dirty="0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- </a:t>
            </a:r>
            <a:r>
              <a:rPr lang="en-US" sz="2000" b="1" dirty="0" err="1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Bản</a:t>
            </a:r>
            <a:r>
              <a:rPr lang="en-US" sz="2000" b="1" dirty="0" smtClean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ea typeface="Bebas"/>
                <a:cs typeface="Arial" panose="020B0604020202020204" pitchFamily="34" charset="0"/>
                <a:sym typeface="Bebas"/>
              </a:rPr>
              <a:t>1</a:t>
            </a:r>
            <a:endParaRPr lang="vi-VN" sz="2000" b="1" dirty="0">
              <a:ln/>
              <a:solidFill>
                <a:srgbClr val="002060"/>
              </a:solidFill>
              <a:latin typeface="Calibri"/>
              <a:ea typeface="Bebas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AD5F713-2782-1C67-CA8B-FEF77FC0C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6" y="1909472"/>
            <a:ext cx="3009704" cy="4237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FD84C6D-A7C4-6C57-A4B6-19B7B63D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530" y="1806631"/>
            <a:ext cx="3126565" cy="434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9AD1BD3-239C-503B-7BFF-F5DF7CE13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878" y="1806631"/>
            <a:ext cx="3085650" cy="432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2612E77-DAF1-A3FD-0F2F-EA4F2EA41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200" y="1711808"/>
            <a:ext cx="3129869" cy="441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65F017A-2E18-6A82-C1DB-2DA267DC7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210" y="1568344"/>
            <a:ext cx="3280567" cy="457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86925" cy="739143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69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3" name="Slide Number Placeholder 9"/>
          <p:cNvSpPr txBox="1">
            <a:spLocks/>
          </p:cNvSpPr>
          <p:nvPr/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4" name="Date Placeholder 1"/>
          <p:cNvSpPr txBox="1">
            <a:spLocks/>
          </p:cNvSpPr>
          <p:nvPr/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12CCA3-E16E-4AF9-97D6-C84FC9FEE4E6}" type="datetime1">
              <a:rPr lang="en-US" smtClean="0"/>
              <a:pPr/>
              <a:t>1/5/2024</a:t>
            </a:fld>
            <a:endParaRPr lang="en-US"/>
          </a:p>
        </p:txBody>
      </p:sp>
      <p:sp>
        <p:nvSpPr>
          <p:cNvPr id="85" name="Content Placeholder 2">
            <a:extLst>
              <a:ext uri="{FF2B5EF4-FFF2-40B4-BE49-F238E27FC236}">
                <a16:creationId xmlns="" xmlns:a16="http://schemas.microsoft.com/office/drawing/2014/main" id="{7794DEFA-85F5-EF4C-A4E1-576ACEC84AD3}"/>
              </a:ext>
            </a:extLst>
          </p:cNvPr>
          <p:cNvSpPr txBox="1">
            <a:spLocks/>
          </p:cNvSpPr>
          <p:nvPr/>
        </p:nvSpPr>
        <p:spPr>
          <a:xfrm>
            <a:off x="734602" y="718209"/>
            <a:ext cx="9951379" cy="713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endParaRPr lang="vi-VN" sz="1400" i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278089"/>
              </p:ext>
            </p:extLst>
          </p:nvPr>
        </p:nvGraphicFramePr>
        <p:xfrm>
          <a:off x="0" y="6217920"/>
          <a:ext cx="12192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426">
                  <a:extLst>
                    <a:ext uri="{9D8B030D-6E8A-4147-A177-3AD203B41FA5}">
                      <a16:colId xmlns="" xmlns:a16="http://schemas.microsoft.com/office/drawing/2014/main" val="1313663337"/>
                    </a:ext>
                  </a:extLst>
                </a:gridCol>
                <a:gridCol w="2491992">
                  <a:extLst>
                    <a:ext uri="{9D8B030D-6E8A-4147-A177-3AD203B41FA5}">
                      <a16:colId xmlns="" xmlns:a16="http://schemas.microsoft.com/office/drawing/2014/main" val="3938461194"/>
                    </a:ext>
                  </a:extLst>
                </a:gridCol>
                <a:gridCol w="2363874">
                  <a:extLst>
                    <a:ext uri="{9D8B030D-6E8A-4147-A177-3AD203B41FA5}">
                      <a16:colId xmlns="" xmlns:a16="http://schemas.microsoft.com/office/drawing/2014/main" val="1366231238"/>
                    </a:ext>
                  </a:extLst>
                </a:gridCol>
                <a:gridCol w="2318657">
                  <a:extLst>
                    <a:ext uri="{9D8B030D-6E8A-4147-A177-3AD203B41FA5}">
                      <a16:colId xmlns="" xmlns:a16="http://schemas.microsoft.com/office/drawing/2014/main" val="1021246174"/>
                    </a:ext>
                  </a:extLst>
                </a:gridCol>
                <a:gridCol w="2435051">
                  <a:extLst>
                    <a:ext uri="{9D8B030D-6E8A-4147-A177-3AD203B41FA5}">
                      <a16:colId xmlns="" xmlns:a16="http://schemas.microsoft.com/office/drawing/2014/main" val="1157035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Thiết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kế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công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nghiệp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Thiết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kế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đồ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hoạ</a:t>
                      </a:r>
                      <a:endParaRPr lang="en-US" sz="1800" baseline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Tích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hợp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LSMT 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Thiết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kế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Thời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trang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Hướng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nghiệp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7872749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86925" cy="739143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0FCB932-215A-CCF4-BD4A-BEF10B4A750D}"/>
              </a:ext>
            </a:extLst>
          </p:cNvPr>
          <p:cNvSpPr txBox="1"/>
          <p:nvPr/>
        </p:nvSpPr>
        <p:spPr>
          <a:xfrm>
            <a:off x="648301" y="925364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dạng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thuộc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Mĩ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thuật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Bebas"/>
              </a:rPr>
              <a:t>dụng</a:t>
            </a:r>
            <a:endParaRPr lang="vi-VN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D09F2A-80C9-0779-27A5-D19F1BD3A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5" y="1699326"/>
            <a:ext cx="3205167" cy="4465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65D3FD1-65F8-F945-9A16-2404B80E14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580575" y="1651983"/>
            <a:ext cx="3228118" cy="45605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05B33C0-2541-6049-A464-F1F84D109C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4"/>
          <a:stretch/>
        </p:blipFill>
        <p:spPr>
          <a:xfrm>
            <a:off x="5075443" y="1657978"/>
            <a:ext cx="3285189" cy="4523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06263AC-ACB1-5648-B26F-059371BD09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1563" y="1698171"/>
            <a:ext cx="3202070" cy="4467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7753C8E-224D-2D4A-AACC-240BF4446C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670"/>
          <a:stretch/>
        </p:blipFill>
        <p:spPr>
          <a:xfrm>
            <a:off x="9778636" y="1761297"/>
            <a:ext cx="2942578" cy="4403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87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93F8BD-FAFF-A464-D9DC-452488D002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8D9520-D0E5-7453-A6BE-84C2ED9D9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E9AC39E8-3F19-1EAB-8536-B7C3E221BC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86024" y="886393"/>
            <a:ext cx="7529513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4. NHỮNG ĐIỂM MỚI CỦA SGK MĨ </a:t>
            </a:r>
            <a:r>
              <a:rPr lang="en-US" sz="2200" dirty="0" err="1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THUẬT</a:t>
            </a:r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dirty="0" smtClean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9 – </a:t>
            </a:r>
            <a:r>
              <a:rPr lang="en-US" sz="2200" dirty="0" err="1" smtClean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CTST</a:t>
            </a:r>
            <a:r>
              <a:rPr lang="en-US" sz="2200" dirty="0" smtClean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 - </a:t>
            </a:r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BẢN 1</a:t>
            </a:r>
            <a:endParaRPr lang="vi-VN" sz="2200" dirty="0">
              <a:ln/>
              <a:solidFill>
                <a:srgbClr val="00206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B162684C-786F-56B2-7408-EEB6109F35D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65518" y="1533300"/>
            <a:ext cx="9737481" cy="363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200" b="1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200" b="1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ài học có tính liên kết, hệ thống</a:t>
            </a:r>
            <a:r>
              <a:rPr lang="en-US" sz="2200" b="1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200" b="1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200" b="1" i="0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20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vi-VN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 dạng hình thức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vi-VN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các chủ đề.</a:t>
            </a:r>
          </a:p>
          <a:p>
            <a:pPr marL="342900" indent="-342900" algn="just">
              <a:lnSpc>
                <a:spcPct val="20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đương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Nam.</a:t>
            </a:r>
          </a:p>
          <a:p>
            <a:pPr marL="342900" indent="-342900" algn="just">
              <a:lnSpc>
                <a:spcPct val="20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Mĩ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vi-VN" sz="2200" b="1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 dụng vật liệu đã qua sử dụng để thực hành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86925" cy="739143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654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BF9094-3942-EA3F-46E9-76A1BAE76D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A3557FC-1546-689D-DC62-9844C3DAA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8830AD49-EA98-7C35-8497-26E137C9D1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822" y="625999"/>
            <a:ext cx="5096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4.1. B</a:t>
            </a:r>
            <a:r>
              <a:rPr lang="vi-VN" sz="2000" b="1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ài học có tính liên kết, hệ thống</a:t>
            </a:r>
            <a:r>
              <a:rPr lang="vi-VN" sz="1800" b="1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b="1" i="0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06E721DE-F00F-0788-B48A-5CBEF0F0DC36}"/>
              </a:ext>
            </a:extLst>
          </p:cNvPr>
          <p:cNvSpPr txBox="1">
            <a:spLocks/>
          </p:cNvSpPr>
          <p:nvPr/>
        </p:nvSpPr>
        <p:spPr>
          <a:xfrm>
            <a:off x="476932" y="6066205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9B6D15-5ECA-428F-B7D0-A8FAF5B3A2DC}" type="datetime1">
              <a:rPr lang="en-US" smtClean="0"/>
              <a:pPr/>
              <a:t>1/5/2024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="" xmlns:a16="http://schemas.microsoft.com/office/drawing/2014/main" id="{4191D6A0-090C-3DF2-ED36-29EAD6E65F4C}"/>
              </a:ext>
            </a:extLst>
          </p:cNvPr>
          <p:cNvSpPr txBox="1">
            <a:spLocks/>
          </p:cNvSpPr>
          <p:nvPr/>
        </p:nvSpPr>
        <p:spPr>
          <a:xfrm>
            <a:off x="8955007" y="6066205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4B19A9-D9BE-6F83-304F-E33872D48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85" y="1609341"/>
            <a:ext cx="3425290" cy="4799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327554B-7AC5-2D24-ECDF-0C3E45B28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072" y="1609340"/>
            <a:ext cx="3487165" cy="4799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FA5537-CC8E-A44B-AC78-3DC78E0814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27"/>
          <a:stretch/>
        </p:blipFill>
        <p:spPr>
          <a:xfrm>
            <a:off x="4175884" y="1609341"/>
            <a:ext cx="3430430" cy="4769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86925" cy="739143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78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1E064-5C9D-BE1C-DE6B-8D0E46E6BC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126A2D3-99FC-67A1-5C54-F77868CA8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86925" cy="739143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0331046A-2013-FD71-F9C5-756424FD0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281923"/>
              </p:ext>
            </p:extLst>
          </p:nvPr>
        </p:nvGraphicFramePr>
        <p:xfrm>
          <a:off x="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1BD7F0B-E799-C9DE-C105-538A61FA8F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35" y="2971800"/>
            <a:ext cx="3296899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388BD79-55BD-9518-FCDA-A2CE7DF506C1}"/>
              </a:ext>
            </a:extLst>
          </p:cNvPr>
          <p:cNvSpPr txBox="1"/>
          <p:nvPr/>
        </p:nvSpPr>
        <p:spPr>
          <a:xfrm>
            <a:off x="6484304" y="783637"/>
            <a:ext cx="40023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aril"/>
              </a:rPr>
              <a:t>SÁNG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aril"/>
              </a:rPr>
              <a:t> TẠO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aril"/>
              </a:rPr>
              <a:t>VÀ</a:t>
            </a:r>
            <a:r>
              <a:rPr lang="vi-VN" sz="4000" b="1" dirty="0">
                <a:solidFill>
                  <a:srgbClr val="7030A0"/>
                </a:solidFill>
                <a:latin typeface="Aaril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aril"/>
              </a:rPr>
              <a:t>SÁNG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aril"/>
              </a:rPr>
              <a:t> TẠO</a:t>
            </a:r>
            <a:endParaRPr lang="en-US" sz="4000" b="1" dirty="0">
              <a:solidFill>
                <a:srgbClr val="7030A0"/>
              </a:solidFill>
              <a:latin typeface="Aari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aril"/>
              </a:rPr>
              <a:t>KHÔNG NGỪNG</a:t>
            </a:r>
          </a:p>
        </p:txBody>
      </p:sp>
    </p:spTree>
    <p:extLst>
      <p:ext uri="{BB962C8B-B14F-4D97-AF65-F5344CB8AC3E}">
        <p14:creationId xmlns:p14="http://schemas.microsoft.com/office/powerpoint/2010/main" val="20879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38D0D-0AD0-6C2C-4236-F300C0FE19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118CBEC-8D85-55D8-257A-C1548646F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94772" cy="746514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B707843-D26C-1F83-BE7A-4B3431081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96" y="1949539"/>
            <a:ext cx="3376246" cy="474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D99A40-B83D-91F6-D87C-51A46C8EF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187" y="1949539"/>
            <a:ext cx="3498510" cy="492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384895-5F3A-2543-813F-E206DB0F92CD}"/>
              </a:ext>
            </a:extLst>
          </p:cNvPr>
          <p:cNvSpPr txBox="1"/>
          <p:nvPr/>
        </p:nvSpPr>
        <p:spPr>
          <a:xfrm>
            <a:off x="-360092" y="664235"/>
            <a:ext cx="7464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4.2. Đa dạng hình thức mĩ thuật trong các chủ </a:t>
            </a:r>
            <a:r>
              <a:rPr lang="vi-VN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đề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220D85B-E2D3-FC4F-B72D-DC15E0D72AEF}"/>
              </a:ext>
            </a:extLst>
          </p:cNvPr>
          <p:cNvSpPr txBox="1"/>
          <p:nvPr/>
        </p:nvSpPr>
        <p:spPr>
          <a:xfrm>
            <a:off x="693784" y="1155439"/>
            <a:ext cx="2175997" cy="72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 hoạ</a:t>
            </a:r>
            <a:r>
              <a:rPr lang="vi-VN" sz="2400" b="1" dirty="0">
                <a:solidFill>
                  <a:srgbClr val="0070C0"/>
                </a:solidFill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9A6CC47-C28C-6D40-924A-02E7292F7966}"/>
              </a:ext>
            </a:extLst>
          </p:cNvPr>
          <p:cNvSpPr txBox="1"/>
          <p:nvPr/>
        </p:nvSpPr>
        <p:spPr>
          <a:xfrm>
            <a:off x="4820920" y="1195264"/>
            <a:ext cx="2175997" cy="72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Điêu khắc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E2CF685-E2E6-D54A-B98A-4EAFCF721CFA}"/>
              </a:ext>
            </a:extLst>
          </p:cNvPr>
          <p:cNvSpPr txBox="1"/>
          <p:nvPr/>
        </p:nvSpPr>
        <p:spPr>
          <a:xfrm>
            <a:off x="8322238" y="1155439"/>
            <a:ext cx="3214408" cy="72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 kế thời trang</a:t>
            </a:r>
            <a:r>
              <a:rPr lang="vi-VN" sz="2400" b="1" dirty="0">
                <a:solidFill>
                  <a:srgbClr val="0070C0"/>
                </a:solidFill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4641CA1-AD36-014A-8BA2-595A2B8F1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8"/>
          <a:stretch/>
        </p:blipFill>
        <p:spPr>
          <a:xfrm>
            <a:off x="4173063" y="1949539"/>
            <a:ext cx="3495603" cy="48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38D0D-0AD0-6C2C-4236-F300C0FE19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118CBEC-8D85-55D8-257A-C1548646F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47A2A2-2394-283B-A5FF-9E9AD522DD58}"/>
              </a:ext>
            </a:extLst>
          </p:cNvPr>
          <p:cNvSpPr txBox="1"/>
          <p:nvPr/>
        </p:nvSpPr>
        <p:spPr>
          <a:xfrm>
            <a:off x="293601" y="864148"/>
            <a:ext cx="97346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4.3. Nhận biết được một số hình thức mĩ thuật đương đại của thế giới và Việt </a:t>
            </a:r>
            <a:r>
              <a:rPr lang="vi-VN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Nam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94772" cy="746514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19DF41-56AF-F9A6-B7AA-EBA22B61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372" y="1414132"/>
            <a:ext cx="6260632" cy="4405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FB7F17-7FC3-7E44-BC80-60B4DC218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260" y="2052082"/>
            <a:ext cx="2882682" cy="406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D52DA93-9139-E242-858C-82846A63D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134" y="2043689"/>
            <a:ext cx="2981866" cy="408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5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83D02A-B09D-F4EB-99CB-FC0CF816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6046"/>
            <a:ext cx="8274581" cy="756410"/>
          </a:xfrm>
        </p:spPr>
        <p:txBody>
          <a:bodyPr>
            <a:normAutofit/>
          </a:bodyPr>
          <a:lstStyle/>
          <a:p>
            <a:pPr algn="ctr"/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4.4.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vi-VN" sz="2000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C46113-F1DB-9E43-2141-78C257160C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ABE-ADBE-9877-85F7-725CF6333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1549C3A-B782-B8C7-47C1-BF6E56F4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069"/>
            <a:ext cx="6249247" cy="4336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18834D7-37EB-E722-45C6-0CEF882B4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388" y="2022339"/>
            <a:ext cx="6683712" cy="473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360CE6-2F24-584A-B892-373344D3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6AF9-82B6-4D41-B8F6-A3B3E94EAB87}" type="datetime1">
              <a:rPr lang="en-US" smtClean="0">
                <a:solidFill>
                  <a:srgbClr val="514843">
                    <a:lumMod val="75000"/>
                  </a:srgbClr>
                </a:solidFill>
              </a:rPr>
              <a:t>1/5/2024</a:t>
            </a:fld>
            <a:endParaRPr lang="en-US">
              <a:solidFill>
                <a:srgbClr val="514843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49EE815-2338-A04C-9C99-BA8D5991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>
                <a:solidFill>
                  <a:srgbClr val="514843">
                    <a:lumMod val="75000"/>
                  </a:srgbClr>
                </a:solidFill>
              </a:rPr>
              <a:pPr/>
              <a:t>2</a:t>
            </a:fld>
            <a:endParaRPr lang="en-US" dirty="0">
              <a:solidFill>
                <a:srgbClr val="514843">
                  <a:lumMod val="75000"/>
                </a:srgbClr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0CC3B38-3671-FC4D-995D-B958C5798872}"/>
              </a:ext>
            </a:extLst>
          </p:cNvPr>
          <p:cNvSpPr txBox="1">
            <a:spLocks/>
          </p:cNvSpPr>
          <p:nvPr/>
        </p:nvSpPr>
        <p:spPr>
          <a:xfrm>
            <a:off x="3157122" y="267288"/>
            <a:ext cx="7778895" cy="502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x-non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 LỚP 9 “CHÂN TRỜI SÁNG TẠO – BẢN 1”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="" xmlns:a16="http://schemas.microsoft.com/office/drawing/2014/main" id="{CA8CE369-DFD0-CD46-9DC5-2E459BC64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9174" y="800620"/>
            <a:ext cx="1816194" cy="2533284"/>
          </a:xfr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83357D1-84C2-ED44-AA5B-991D3444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534" y="796718"/>
            <a:ext cx="1794298" cy="2533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E0686F3-61EB-364D-931B-CE1A0E7C8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814" y="800620"/>
            <a:ext cx="1816194" cy="2533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E6EEA18-7CEF-BA4C-BE11-6C4FC42E4B3E}"/>
              </a:ext>
            </a:extLst>
          </p:cNvPr>
          <p:cNvSpPr/>
          <p:nvPr/>
        </p:nvSpPr>
        <p:spPr>
          <a:xfrm>
            <a:off x="-39050" y="5736981"/>
            <a:ext cx="2165103" cy="758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NGƯT. </a:t>
            </a:r>
            <a:r>
              <a:rPr lang="en-US" altLang="ko-KR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THỊ NHUNG</a:t>
            </a:r>
          </a:p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ko-KR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ko-KR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E1B471B-09FD-AA4B-A0C0-403C10AA5655}"/>
              </a:ext>
            </a:extLst>
          </p:cNvPr>
          <p:cNvSpPr/>
          <p:nvPr/>
        </p:nvSpPr>
        <p:spPr>
          <a:xfrm>
            <a:off x="1756749" y="5751866"/>
            <a:ext cx="1981804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vi-VN" altLang="ko-KR" sz="1200" b="1" dirty="0">
                <a:solidFill>
                  <a:srgbClr val="002060"/>
                </a:solidFill>
                <a:cs typeface="Arial" panose="020B0604020202020204" pitchFamily="34" charset="0"/>
              </a:rPr>
              <a:t>ThS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altLang="ko-KR" sz="1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12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12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TUẤN CƯỜNG</a:t>
            </a:r>
          </a:p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x-none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F14D5D3-A0D8-F145-A3C7-8E683B515618}"/>
              </a:ext>
            </a:extLst>
          </p:cNvPr>
          <p:cNvSpPr/>
          <p:nvPr/>
        </p:nvSpPr>
        <p:spPr>
          <a:xfrm>
            <a:off x="3542904" y="5766751"/>
            <a:ext cx="2165104" cy="71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vi-VN" altLang="ko-KR" sz="1200" b="1" dirty="0">
                <a:solidFill>
                  <a:srgbClr val="002060"/>
                </a:solidFill>
                <a:cs typeface="Arial" panose="020B0604020202020204" pitchFamily="34" charset="0"/>
              </a:rPr>
              <a:t>ThS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altLang="ko-KR" sz="1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12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 HẢI ĐĂNG</a:t>
            </a:r>
          </a:p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x-none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2049F83-B90B-FA44-A721-7221A2A3E3D1}"/>
              </a:ext>
            </a:extLst>
          </p:cNvPr>
          <p:cNvSpPr/>
          <p:nvPr/>
        </p:nvSpPr>
        <p:spPr>
          <a:xfrm>
            <a:off x="5415262" y="5736981"/>
            <a:ext cx="1816194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vi-VN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altLang="ko-KR" sz="1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12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12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KIỀU HẠNH</a:t>
            </a:r>
          </a:p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x-none" sz="1200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CE94E01-1A74-1F40-B927-6AE701D31F4E}"/>
              </a:ext>
            </a:extLst>
          </p:cNvPr>
          <p:cNvSpPr/>
          <p:nvPr/>
        </p:nvSpPr>
        <p:spPr>
          <a:xfrm>
            <a:off x="8908165" y="5734586"/>
            <a:ext cx="1816194" cy="71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vi-VN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altLang="ko-KR" sz="1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12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12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HẢI UYÊN</a:t>
            </a:r>
          </a:p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x-none" sz="1200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E7189B1-BA63-1E4E-941B-A875767A658D}"/>
              </a:ext>
            </a:extLst>
          </p:cNvPr>
          <p:cNvSpPr/>
          <p:nvPr/>
        </p:nvSpPr>
        <p:spPr>
          <a:xfrm>
            <a:off x="7214052" y="5733742"/>
            <a:ext cx="1588304" cy="71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vi-VN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altLang="ko-KR" sz="1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12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12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 SƠN</a:t>
            </a:r>
          </a:p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x-none" sz="1200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AB6E575-521B-9240-B180-8B97ED6536D5}"/>
              </a:ext>
            </a:extLst>
          </p:cNvPr>
          <p:cNvSpPr/>
          <p:nvPr/>
        </p:nvSpPr>
        <p:spPr>
          <a:xfrm>
            <a:off x="10571001" y="5650849"/>
            <a:ext cx="1455562" cy="71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vi-VN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altLang="ko-KR" sz="1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altLang="ko-KR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12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12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12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sz="1200" b="1" spc="-4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200" b="1" i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1200" b="1" i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x-none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1B98109-B632-D844-BD71-1BFF48455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" y="3544706"/>
            <a:ext cx="1501275" cy="2143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4CEBB9E-3CB8-C342-A053-7D8C46812E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657" y="3559302"/>
            <a:ext cx="1492636" cy="21375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A036DE6-CCE4-6B42-8105-74C29DAAA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33" y="3544706"/>
            <a:ext cx="1518204" cy="21431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16154C5-B482-CA4F-A939-E4F76C803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20" y="3544706"/>
            <a:ext cx="1497011" cy="21431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DEAB3F5-FD51-B940-B6A8-F9ED3072E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25" y="3544706"/>
            <a:ext cx="1397502" cy="2152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8C834F3-0C92-4445-BA16-10BF0EB068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66" y="3552289"/>
            <a:ext cx="1458955" cy="21279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1AB2A74-D458-814F-BE0A-B5F3203235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122" y="3544706"/>
            <a:ext cx="1427137" cy="21279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D9AE7A70-3A2D-644E-92D2-933C6BEECB4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068779" y="217865"/>
            <a:ext cx="868491" cy="815756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5" name="Subtitle 2">
            <a:extLst>
              <a:ext uri="{FF2B5EF4-FFF2-40B4-BE49-F238E27FC236}">
                <a16:creationId xmlns="" xmlns:a16="http://schemas.microsoft.com/office/drawing/2014/main" id="{444C6B0A-FD1C-F348-BD25-9ECFB9394C66}"/>
              </a:ext>
            </a:extLst>
          </p:cNvPr>
          <p:cNvSpPr txBox="1">
            <a:spLocks/>
          </p:cNvSpPr>
          <p:nvPr/>
        </p:nvSpPr>
        <p:spPr>
          <a:xfrm>
            <a:off x="339864" y="2856864"/>
            <a:ext cx="2833771" cy="502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x-none" sz="2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TÁC GIẢ</a:t>
            </a:r>
          </a:p>
        </p:txBody>
      </p:sp>
    </p:spTree>
    <p:extLst>
      <p:ext uri="{BB962C8B-B14F-4D97-AF65-F5344CB8AC3E}">
        <p14:creationId xmlns:p14="http://schemas.microsoft.com/office/powerpoint/2010/main" val="16256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1DA781-33B0-DEBE-F53F-23C2ADC080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2AD3DBC-227C-AFFB-9EAE-2E8342B46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EC5946-9E2E-32F1-A343-E30FA4B1D37B}"/>
              </a:ext>
            </a:extLst>
          </p:cNvPr>
          <p:cNvSpPr txBox="1"/>
          <p:nvPr/>
        </p:nvSpPr>
        <p:spPr>
          <a:xfrm>
            <a:off x="687947" y="723628"/>
            <a:ext cx="81598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4.5. Tận dụng vật liệu đã qua sử dụng để thực hành sáng </a:t>
            </a:r>
            <a:r>
              <a:rPr lang="vi-VN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tạo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832216" cy="781684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5A7AEF1-823E-65F1-A386-9E0738EBE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917" y="1614078"/>
            <a:ext cx="3468846" cy="492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B3786C7-FA40-AA1D-4C4E-223BD9484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46" y="1620243"/>
            <a:ext cx="3530756" cy="4918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C2B5FE-F3E8-F3EC-0D08-D36965425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778" y="1614078"/>
            <a:ext cx="3498611" cy="492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6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E9359F2-2F4F-46F0-B488-E83307F5F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7F12A8E-07C3-4CDF-B6C1-AFF8F6575246}"/>
              </a:ext>
            </a:extLst>
          </p:cNvPr>
          <p:cNvSpPr txBox="1"/>
          <p:nvPr/>
        </p:nvSpPr>
        <p:spPr>
          <a:xfrm>
            <a:off x="799329" y="885536"/>
            <a:ext cx="100475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200" b="1" cap="all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5. NHỮNG ƯU THẾ CỦA SGK MĨ THUẬT</a:t>
            </a:r>
            <a:r>
              <a:rPr lang="en-US" sz="2200" b="1" cap="all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5</a:t>
            </a:r>
            <a:r>
              <a:rPr lang="vi-VN" sz="2200" b="1" cap="all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CHÂN TRỜI SÁNG TẠO BẢN 1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="" xmlns:a16="http://schemas.microsoft.com/office/drawing/2014/main" id="{7B1C32DA-5351-47C1-A881-B33523379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5468921"/>
              </p:ext>
            </p:extLst>
          </p:nvPr>
        </p:nvGraphicFramePr>
        <p:xfrm>
          <a:off x="1487959" y="1609781"/>
          <a:ext cx="8670314" cy="4746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:\Users\DHNV1\Desktop\LogoChanTroi.jpg">
            <a:extLst>
              <a:ext uri="{FF2B5EF4-FFF2-40B4-BE49-F238E27FC236}">
                <a16:creationId xmlns="" xmlns:a16="http://schemas.microsoft.com/office/drawing/2014/main" id="{2CE4133D-DD4E-9E4F-A0A0-60ED07310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0926" t="11359" r="7818"/>
          <a:stretch/>
        </p:blipFill>
        <p:spPr bwMode="auto">
          <a:xfrm>
            <a:off x="10846903" y="155271"/>
            <a:ext cx="1200973" cy="1161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87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A48E7B52-63A8-4498-886A-B2F4FD06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22</a:t>
            </a:fld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F9426824-9703-4445-A36C-A28056E2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259C2A7-72C3-40CF-9DA7-E00E129A655D}" type="datetime1">
              <a:rPr lang="en-US" smtClean="0"/>
              <a:t>1/5/2024</a:t>
            </a:fld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="" xmlns:a16="http://schemas.microsoft.com/office/drawing/2014/main" id="{03AA5F62-65A1-4FC2-8DCD-96327012384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458DC5-06BE-45F4-88A5-F92677F464CF}"/>
              </a:ext>
            </a:extLst>
          </p:cNvPr>
          <p:cNvSpPr txBox="1"/>
          <p:nvPr/>
        </p:nvSpPr>
        <p:spPr>
          <a:xfrm>
            <a:off x="516525" y="1456269"/>
            <a:ext cx="3974836" cy="24622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 b="1" dirty="0">
                <a:solidFill>
                  <a:srgbClr val="002060"/>
                </a:solidFill>
                <a:latin typeface="Aaril"/>
              </a:rPr>
              <a:t>HỆ TÀI NGUYÊN TRỰC TUYẾN</a:t>
            </a: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Giới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thiệu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sách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Hướng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dẫn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sử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dụng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sách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Phân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phối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chương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trình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Kế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hoạch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bài</a:t>
            </a:r>
            <a:r>
              <a:rPr lang="en-US" sz="1600" i="1" dirty="0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dạy</a:t>
            </a:r>
            <a:r>
              <a:rPr lang="en-US" sz="1600" i="1" dirty="0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tham</a:t>
            </a:r>
            <a:r>
              <a:rPr lang="en-US" sz="1600" i="1" dirty="0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khảo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Tài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liệu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tập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huấn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Video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giới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thiệu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bộ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môn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="" xmlns:a16="http://schemas.microsoft.com/office/drawing/2014/main" id="{705C2B86-C234-4A39-A063-19F3BCDD22E6}"/>
              </a:ext>
            </a:extLst>
          </p:cNvPr>
          <p:cNvSpPr txBox="1">
            <a:spLocks/>
          </p:cNvSpPr>
          <p:nvPr/>
        </p:nvSpPr>
        <p:spPr>
          <a:xfrm>
            <a:off x="1031004" y="4511084"/>
            <a:ext cx="1932551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aril"/>
              </a:rPr>
              <a:t>GÓC HỖ TRỢ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2CA7F23-0C8F-48F6-B868-7AB5BA607E0D}"/>
              </a:ext>
            </a:extLst>
          </p:cNvPr>
          <p:cNvSpPr txBox="1"/>
          <p:nvPr/>
        </p:nvSpPr>
        <p:spPr>
          <a:xfrm>
            <a:off x="2865684" y="4883451"/>
            <a:ext cx="8747768" cy="13131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Ghi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nhận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các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góp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ý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của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bạn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đọc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,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giải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đáp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và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hỗ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trợ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.</a:t>
            </a: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Kết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nối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tập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huấn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giữa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giáo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viên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với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tác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giả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,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</a:t>
            </a:r>
            <a:r>
              <a:rPr lang="en-US" sz="1600" b="1" i="1" dirty="0" err="1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hủ</a:t>
            </a:r>
            <a:r>
              <a:rPr lang="en-US" sz="1600" b="1" i="1" dirty="0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biên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,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</a:t>
            </a:r>
            <a:r>
              <a:rPr lang="en-US" sz="1600" b="1" i="1" dirty="0" err="1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ổng</a:t>
            </a:r>
            <a:r>
              <a:rPr lang="en-US" sz="1600" b="1" i="1" dirty="0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Chủ</a:t>
            </a:r>
            <a:r>
              <a:rPr lang="en-US" sz="1600" b="1" i="1" dirty="0" smtClean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biên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của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môn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học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trong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triển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khai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dạy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học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ở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thực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tế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.</a:t>
            </a: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Hỗ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trợ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phát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hành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và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công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tác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thư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viện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2" descr="Kết quả hình ảnh cho support">
            <a:extLst>
              <a:ext uri="{FF2B5EF4-FFF2-40B4-BE49-F238E27FC236}">
                <a16:creationId xmlns="" xmlns:a16="http://schemas.microsoft.com/office/drawing/2014/main" id="{059C503C-E25B-4466-B676-759B2EBFA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16" y="5173362"/>
            <a:ext cx="1065057" cy="86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="" xmlns:a16="http://schemas.microsoft.com/office/drawing/2014/main" id="{9A2A673F-D1F2-4767-817E-8AFA531063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7190855"/>
              </p:ext>
            </p:extLst>
          </p:nvPr>
        </p:nvGraphicFramePr>
        <p:xfrm>
          <a:off x="4175781" y="1523546"/>
          <a:ext cx="6133827" cy="303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5" descr="C:\Users\DHNV1\Desktop\LogoChanTroi.jpg">
            <a:extLst>
              <a:ext uri="{FF2B5EF4-FFF2-40B4-BE49-F238E27FC236}">
                <a16:creationId xmlns="" xmlns:a16="http://schemas.microsoft.com/office/drawing/2014/main" id="{0B25B29C-ECE7-F04E-ABE4-33D78F7C2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0926" t="11359" r="7818"/>
          <a:stretch/>
        </p:blipFill>
        <p:spPr bwMode="auto">
          <a:xfrm>
            <a:off x="10397611" y="183152"/>
            <a:ext cx="1519085" cy="1468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83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5A2-872F-4E71-AA13-2CE27E98C2F1}" type="datetime1">
              <a:rPr lang="en-US" smtClean="0"/>
              <a:t>1/5/2024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0458103" y="194263"/>
            <a:ext cx="1402720" cy="1317547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65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="" xmlns:a16="http://schemas.microsoft.com/office/drawing/2014/main" id="{CBA3F7EC-8E1B-873F-8B77-9DFB31C5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5007" y="6356350"/>
            <a:ext cx="299297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3A8D004-D2DC-A2A1-8F2B-7DCEEEF3F46C}"/>
              </a:ext>
            </a:extLst>
          </p:cNvPr>
          <p:cNvSpPr/>
          <p:nvPr/>
        </p:nvSpPr>
        <p:spPr>
          <a:xfrm>
            <a:off x="1747065" y="2259466"/>
            <a:ext cx="86978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vi-VN" sz="20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QUAN ĐIỂM BIÊN SOẠN SGK MĨ THUẬT </a:t>
            </a:r>
            <a:r>
              <a:rPr lang="vi-VN" sz="2000" b="1" dirty="0" smtClean="0">
                <a:ln/>
                <a:solidFill>
                  <a:srgbClr val="002060"/>
                </a:solidFill>
                <a:cs typeface="Arial" panose="020B0604020202020204" pitchFamily="34" charset="0"/>
              </a:rPr>
              <a:t>9</a:t>
            </a:r>
            <a:r>
              <a:rPr lang="en-US" sz="2000" b="1" dirty="0" smtClean="0">
                <a:ln/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0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- CTST - BẢN </a:t>
            </a:r>
            <a:r>
              <a:rPr lang="vi-VN" sz="2000" b="1" dirty="0" smtClean="0">
                <a:ln/>
                <a:solidFill>
                  <a:srgbClr val="002060"/>
                </a:solidFill>
                <a:cs typeface="Arial" panose="020B0604020202020204" pitchFamily="34" charset="0"/>
              </a:rPr>
              <a:t>1</a:t>
            </a:r>
            <a:endParaRPr lang="vi-VN" sz="2000" b="1" dirty="0">
              <a:ln/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vi-VN" sz="20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2. CƠ SỞ KHOA HỌC  XÂY DỰNG SGK MĨ THUẬT </a:t>
            </a:r>
            <a:r>
              <a:rPr lang="vi-VN" sz="2000" b="1" dirty="0" smtClean="0">
                <a:ln/>
                <a:solidFill>
                  <a:srgbClr val="002060"/>
                </a:solidFill>
                <a:cs typeface="Arial" panose="020B0604020202020204" pitchFamily="34" charset="0"/>
              </a:rPr>
              <a:t>9</a:t>
            </a:r>
            <a:r>
              <a:rPr lang="en-US" sz="2000" b="1" dirty="0" smtClean="0">
                <a:ln/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0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- CTST - BẢN </a:t>
            </a:r>
            <a:r>
              <a:rPr lang="vi-VN" sz="2000" b="1" dirty="0" smtClean="0">
                <a:ln/>
                <a:solidFill>
                  <a:srgbClr val="002060"/>
                </a:solidFill>
                <a:cs typeface="Arial" panose="020B0604020202020204" pitchFamily="34" charset="0"/>
              </a:rPr>
              <a:t>1</a:t>
            </a:r>
            <a:endParaRPr lang="vi-VN" sz="2000" b="1" dirty="0">
              <a:ln/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vi-VN" sz="2000" b="1" dirty="0" smtClean="0">
                <a:ln/>
                <a:solidFill>
                  <a:srgbClr val="002060"/>
                </a:solidFill>
                <a:cs typeface="Arial" panose="020B0604020202020204" pitchFamily="34" charset="0"/>
              </a:rPr>
              <a:t>3</a:t>
            </a:r>
            <a:r>
              <a:rPr lang="vi-VN" sz="20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. CẤU TRÚC SGK MĨ THUẬT 9 - CTST - BẢN 1</a:t>
            </a:r>
          </a:p>
          <a:p>
            <a:pPr lvl="0">
              <a:lnSpc>
                <a:spcPct val="200000"/>
              </a:lnSpc>
            </a:pPr>
            <a:r>
              <a:rPr lang="vi-VN" sz="20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4. NHỮNG ĐIỂM MỚI CỦA SGK MĨ THUẬT 9 - CTST - BẢN 1</a:t>
            </a:r>
            <a:r>
              <a:rPr lang="en-US" sz="20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vi-VN" sz="2000" b="1" dirty="0">
              <a:ln/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vi-VN" sz="2000" b="1" dirty="0">
                <a:ln/>
                <a:solidFill>
                  <a:srgbClr val="002060"/>
                </a:solidFill>
                <a:latin typeface="Arial (Body)"/>
                <a:ea typeface="Roboto" panose="02000000000000000000" pitchFamily="2" charset="0"/>
                <a:cs typeface="Arial" panose="020B0604020202020204" pitchFamily="34" charset="0"/>
              </a:rPr>
              <a:t>5.</a:t>
            </a:r>
            <a:r>
              <a:rPr lang="en-US" sz="2000" b="1" dirty="0">
                <a:solidFill>
                  <a:srgbClr val="00206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Arial (Body)"/>
                <a:cs typeface="Arial" panose="020B0604020202020204" pitchFamily="34" charset="0"/>
              </a:rPr>
              <a:t>NHỮNG ƯU THẾ KHI SỬ DỤNG SGK MĨ THUẬT 9 - </a:t>
            </a:r>
            <a:r>
              <a:rPr lang="en-US" sz="2000" b="1" dirty="0">
                <a:solidFill>
                  <a:srgbClr val="002060"/>
                </a:solidFill>
                <a:latin typeface="Arial (Body)"/>
                <a:cs typeface="Arial" panose="020B0604020202020204" pitchFamily="34" charset="0"/>
              </a:rPr>
              <a:t>CTST - BẢN 1</a:t>
            </a:r>
            <a:endParaRPr lang="vi-VN" sz="2000" b="1" dirty="0">
              <a:ln/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2CA53F5-FDD5-91EA-5032-F21628043774}"/>
              </a:ext>
            </a:extLst>
          </p:cNvPr>
          <p:cNvSpPr/>
          <p:nvPr/>
        </p:nvSpPr>
        <p:spPr>
          <a:xfrm>
            <a:off x="1747065" y="777421"/>
            <a:ext cx="86778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aril"/>
              </a:rPr>
              <a:t>NỘI DUNG </a:t>
            </a:r>
            <a:r>
              <a:rPr lang="vi-VN" sz="3200" b="1" dirty="0">
                <a:solidFill>
                  <a:srgbClr val="002060"/>
                </a:solidFill>
                <a:latin typeface="Aaril"/>
              </a:rPr>
              <a:t>GIỚI THIỆU</a:t>
            </a:r>
            <a:endParaRPr lang="en-US" sz="3200" b="1" dirty="0">
              <a:solidFill>
                <a:srgbClr val="002060"/>
              </a:solidFill>
              <a:latin typeface="Aaril"/>
            </a:endParaRPr>
          </a:p>
          <a:p>
            <a:pPr algn="ctr"/>
            <a:r>
              <a:rPr lang="x-none" sz="3200" b="1" dirty="0">
                <a:solidFill>
                  <a:srgbClr val="002060"/>
                </a:solidFill>
                <a:latin typeface="Aaril"/>
              </a:rPr>
              <a:t>SGK </a:t>
            </a:r>
            <a:r>
              <a:rPr lang="en-US" sz="3200" b="1" dirty="0" err="1">
                <a:solidFill>
                  <a:srgbClr val="002060"/>
                </a:solidFill>
                <a:latin typeface="Aaril"/>
              </a:rPr>
              <a:t>Mĩ</a:t>
            </a:r>
            <a:r>
              <a:rPr lang="en-US" sz="32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aril"/>
              </a:rPr>
              <a:t>thuật</a:t>
            </a:r>
            <a:r>
              <a:rPr lang="en-US" sz="3200" b="1" dirty="0">
                <a:solidFill>
                  <a:srgbClr val="002060"/>
                </a:solidFill>
                <a:latin typeface="Aaril"/>
              </a:rPr>
              <a:t> 9 –</a:t>
            </a:r>
            <a:r>
              <a:rPr lang="x-none" sz="32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aril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aril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aril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aril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aril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Aaril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aril"/>
              </a:rPr>
              <a:t> 1</a:t>
            </a:r>
            <a:endParaRPr lang="x-none" sz="3200" b="1" dirty="0">
              <a:solidFill>
                <a:srgbClr val="002060"/>
              </a:solidFill>
              <a:latin typeface="Aari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317C00B-F758-E56C-EC3E-E002D7CBE4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084770" y="218818"/>
            <a:ext cx="868491" cy="815756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4DB9A3B-2E53-8B40-A750-38DDDA593F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079490" y="218818"/>
            <a:ext cx="868491" cy="815756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98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592C98-CD92-984C-3E8A-94B941FCE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4551AC-65FA-CB79-1532-030ED31E8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072553" y="229413"/>
            <a:ext cx="874282" cy="821196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190E1C0-BBC7-A8E7-4303-C2D3AEC7C82F}"/>
              </a:ext>
            </a:extLst>
          </p:cNvPr>
          <p:cNvGrpSpPr/>
          <p:nvPr/>
        </p:nvGrpSpPr>
        <p:grpSpPr>
          <a:xfrm>
            <a:off x="3730997" y="2251126"/>
            <a:ext cx="7599250" cy="878291"/>
            <a:chOff x="3131851" y="1567224"/>
            <a:chExt cx="6058545" cy="878291"/>
          </a:xfrm>
          <a:solidFill>
            <a:schemeClr val="accent4"/>
          </a:solidFill>
        </p:grpSpPr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FD6E1508-C751-9571-1D21-808690A12AE7}"/>
                </a:ext>
              </a:extLst>
            </p:cNvPr>
            <p:cNvSpPr/>
            <p:nvPr/>
          </p:nvSpPr>
          <p:spPr>
            <a:xfrm>
              <a:off x="3131851" y="1567224"/>
              <a:ext cx="6058545" cy="8782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61BD97EA-2007-5D91-A33A-F64789B54315}"/>
                </a:ext>
              </a:extLst>
            </p:cNvPr>
            <p:cNvSpPr/>
            <p:nvPr/>
          </p:nvSpPr>
          <p:spPr>
            <a:xfrm>
              <a:off x="3227104" y="1651178"/>
              <a:ext cx="710383" cy="7103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10" name="TextBox 44">
              <a:extLst>
                <a:ext uri="{FF2B5EF4-FFF2-40B4-BE49-F238E27FC236}">
                  <a16:creationId xmlns="" xmlns:a16="http://schemas.microsoft.com/office/drawing/2014/main" id="{2D81D712-7536-D432-E51C-91B11E4699D2}"/>
                </a:ext>
              </a:extLst>
            </p:cNvPr>
            <p:cNvSpPr txBox="1"/>
            <p:nvPr/>
          </p:nvSpPr>
          <p:spPr>
            <a:xfrm>
              <a:off x="4195840" y="1767664"/>
              <a:ext cx="4973663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2400" b="1" dirty="0" err="1"/>
                <a:t>Chuẩn</a:t>
              </a:r>
              <a:r>
                <a:rPr lang="en-US" sz="2400" b="1" dirty="0"/>
                <a:t> </a:t>
              </a:r>
              <a:r>
                <a:rPr lang="en-US" sz="2400" b="1" dirty="0" err="1"/>
                <a:t>mực</a:t>
              </a:r>
              <a:r>
                <a:rPr lang="en-US" sz="2400" b="1" dirty="0"/>
                <a:t> </a:t>
              </a:r>
              <a:r>
                <a:rPr lang="en-US" sz="2400" i="1" dirty="0" err="1"/>
                <a:t>về</a:t>
              </a:r>
              <a:r>
                <a:rPr lang="en-US" sz="2400" i="1" dirty="0"/>
                <a:t> </a:t>
              </a:r>
              <a:r>
                <a:rPr lang="en-US" sz="2400" i="1" dirty="0" err="1"/>
                <a:t>nội</a:t>
              </a:r>
              <a:r>
                <a:rPr lang="en-US" sz="2400" i="1" dirty="0"/>
                <a:t> dung </a:t>
              </a:r>
              <a:r>
                <a:rPr lang="en-US" sz="2400" i="1" dirty="0" err="1"/>
                <a:t>và</a:t>
              </a:r>
              <a:r>
                <a:rPr lang="en-US" sz="2400" i="1" dirty="0"/>
                <a:t> </a:t>
              </a:r>
              <a:r>
                <a:rPr lang="en-US" sz="2400" i="1" dirty="0" err="1"/>
                <a:t>hình</a:t>
              </a:r>
              <a:r>
                <a:rPr lang="en-US" sz="2400" i="1" dirty="0"/>
                <a:t> </a:t>
              </a:r>
              <a:r>
                <a:rPr lang="en-US" sz="2400" i="1" dirty="0" err="1"/>
                <a:t>thức</a:t>
              </a:r>
              <a:r>
                <a:rPr lang="en-US" sz="2400" i="1" dirty="0"/>
                <a:t> </a:t>
              </a:r>
              <a:r>
                <a:rPr lang="en-US" sz="2400" i="1" dirty="0" err="1"/>
                <a:t>thể</a:t>
              </a:r>
              <a:r>
                <a:rPr lang="en-US" sz="2400" i="1" dirty="0"/>
                <a:t> </a:t>
              </a:r>
              <a:r>
                <a:rPr lang="en-US" sz="2400" i="1" dirty="0" err="1"/>
                <a:t>hiện</a:t>
              </a:r>
              <a:endParaRPr lang="en-US" sz="2400" i="1" dirty="0">
                <a:latin typeface="Google Sans" panose="020B050303050204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B87D5C6-90A6-6988-8892-330CE910D522}"/>
              </a:ext>
            </a:extLst>
          </p:cNvPr>
          <p:cNvGrpSpPr/>
          <p:nvPr/>
        </p:nvGrpSpPr>
        <p:grpSpPr>
          <a:xfrm>
            <a:off x="2490590" y="3386391"/>
            <a:ext cx="8131676" cy="1000160"/>
            <a:chOff x="3131851" y="2592516"/>
            <a:chExt cx="6058545" cy="878291"/>
          </a:xfrm>
        </p:grpSpPr>
        <p:sp>
          <p:nvSpPr>
            <p:cNvPr id="12" name="Rounded Rectangle 7">
              <a:extLst>
                <a:ext uri="{FF2B5EF4-FFF2-40B4-BE49-F238E27FC236}">
                  <a16:creationId xmlns="" xmlns:a16="http://schemas.microsoft.com/office/drawing/2014/main" id="{1793EA7E-A538-03BD-909F-29DCA8C07C9B}"/>
                </a:ext>
              </a:extLst>
            </p:cNvPr>
            <p:cNvSpPr/>
            <p:nvPr/>
          </p:nvSpPr>
          <p:spPr>
            <a:xfrm>
              <a:off x="3131851" y="2592516"/>
              <a:ext cx="6058545" cy="878291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A47C04CF-663D-62F2-855E-B503083F8C6D}"/>
                </a:ext>
              </a:extLst>
            </p:cNvPr>
            <p:cNvSpPr/>
            <p:nvPr/>
          </p:nvSpPr>
          <p:spPr>
            <a:xfrm>
              <a:off x="3223336" y="2676469"/>
              <a:ext cx="710383" cy="6904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14" name="TextBox 40">
              <a:extLst>
                <a:ext uri="{FF2B5EF4-FFF2-40B4-BE49-F238E27FC236}">
                  <a16:creationId xmlns="" xmlns:a16="http://schemas.microsoft.com/office/drawing/2014/main" id="{4350337F-C36A-4567-0241-C94A218024DF}"/>
                </a:ext>
              </a:extLst>
            </p:cNvPr>
            <p:cNvSpPr txBox="1"/>
            <p:nvPr/>
          </p:nvSpPr>
          <p:spPr>
            <a:xfrm>
              <a:off x="3356123" y="2720630"/>
              <a:ext cx="6199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>
                  <a:solidFill>
                    <a:srgbClr val="00B050"/>
                  </a:solidFill>
                  <a:latin typeface="Google Sans" panose="020B0503030502040204" pitchFamily="34" charset="0"/>
                </a:rPr>
                <a:t>2</a:t>
              </a:r>
            </a:p>
          </p:txBody>
        </p:sp>
        <p:sp>
          <p:nvSpPr>
            <p:cNvPr id="15" name="TextBox 50">
              <a:extLst>
                <a:ext uri="{FF2B5EF4-FFF2-40B4-BE49-F238E27FC236}">
                  <a16:creationId xmlns="" xmlns:a16="http://schemas.microsoft.com/office/drawing/2014/main" id="{2396311D-F06B-659D-4FCA-B8D2C2939216}"/>
                </a:ext>
              </a:extLst>
            </p:cNvPr>
            <p:cNvSpPr txBox="1"/>
            <p:nvPr/>
          </p:nvSpPr>
          <p:spPr>
            <a:xfrm>
              <a:off x="4066506" y="2610518"/>
              <a:ext cx="4933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vi-VN" dirty="0">
                  <a:solidFill>
                    <a:schemeClr val="bg1"/>
                  </a:solidFill>
                  <a:latin typeface="Google Sans" panose="020B0503030502040204" pitchFamily="34" charset="0"/>
                </a:rPr>
                <a:t> </a:t>
              </a:r>
              <a:r>
                <a:rPr lang="en-US" sz="2400" b="1" dirty="0"/>
                <a:t>Khoa </a:t>
              </a:r>
              <a:r>
                <a:rPr lang="en-US" sz="2400" b="1" dirty="0" err="1"/>
                <a:t>học</a:t>
              </a:r>
              <a:r>
                <a:rPr lang="en-US" sz="2400" b="1" dirty="0"/>
                <a:t> </a:t>
              </a:r>
              <a:r>
                <a:rPr lang="en-US" sz="2400" i="1" dirty="0" err="1"/>
                <a:t>về</a:t>
              </a:r>
              <a:r>
                <a:rPr lang="en-US" sz="2400" i="1" dirty="0"/>
                <a:t> </a:t>
              </a:r>
              <a:r>
                <a:rPr lang="en-US" sz="2400" i="1" dirty="0" err="1"/>
                <a:t>cấu</a:t>
              </a:r>
              <a:r>
                <a:rPr lang="en-US" sz="2400" i="1" dirty="0"/>
                <a:t> </a:t>
              </a:r>
              <a:r>
                <a:rPr lang="en-US" sz="2400" i="1" dirty="0" err="1"/>
                <a:t>trúc</a:t>
              </a:r>
              <a:r>
                <a:rPr lang="en-US" sz="2400" i="1" dirty="0"/>
                <a:t>, </a:t>
              </a:r>
              <a:r>
                <a:rPr lang="en-US" sz="2400" i="1" dirty="0" err="1"/>
                <a:t>linh</a:t>
              </a:r>
              <a:r>
                <a:rPr lang="en-US" sz="2400" i="1" dirty="0"/>
                <a:t> </a:t>
              </a:r>
              <a:r>
                <a:rPr lang="en-US" sz="2400" i="1" dirty="0" err="1"/>
                <a:t>hoạt</a:t>
              </a:r>
              <a:r>
                <a:rPr lang="en-US" sz="2400" i="1" dirty="0"/>
                <a:t> </a:t>
              </a:r>
              <a:r>
                <a:rPr lang="en-US" sz="2400" i="1" dirty="0" err="1"/>
                <a:t>về</a:t>
              </a:r>
              <a:r>
                <a:rPr lang="en-US" sz="2400" i="1" dirty="0"/>
                <a:t> </a:t>
              </a:r>
              <a:r>
                <a:rPr lang="en-US" sz="2400" i="1" dirty="0" err="1"/>
                <a:t>phương</a:t>
              </a:r>
              <a:r>
                <a:rPr lang="en-US" sz="2400" i="1" dirty="0"/>
                <a:t> </a:t>
              </a:r>
              <a:r>
                <a:rPr lang="en-US" sz="2400" i="1" dirty="0" err="1"/>
                <a:t>thức</a:t>
              </a:r>
              <a:r>
                <a:rPr lang="en-US" sz="2400" i="1" dirty="0"/>
                <a:t> </a:t>
              </a:r>
              <a:br>
                <a:rPr lang="en-US" sz="2400" i="1" dirty="0"/>
              </a:br>
              <a:r>
                <a:rPr lang="en-US" sz="2400" i="1" dirty="0" err="1"/>
                <a:t>tổ</a:t>
              </a:r>
              <a:r>
                <a:rPr lang="en-US" sz="2400" i="1" dirty="0"/>
                <a:t> </a:t>
              </a:r>
              <a:r>
                <a:rPr lang="en-US" sz="2400" i="1" dirty="0" err="1"/>
                <a:t>chức</a:t>
              </a:r>
              <a:r>
                <a:rPr lang="en-US" sz="2400" i="1" dirty="0"/>
                <a:t> </a:t>
              </a:r>
              <a:r>
                <a:rPr lang="en-US" sz="2400" i="1" dirty="0" err="1"/>
                <a:t>hoạt</a:t>
              </a:r>
              <a:r>
                <a:rPr lang="en-US" sz="2400" i="1" dirty="0"/>
                <a:t> </a:t>
              </a:r>
              <a:r>
                <a:rPr lang="en-US" sz="2400" i="1" dirty="0" err="1"/>
                <a:t>động</a:t>
              </a:r>
              <a:r>
                <a:rPr lang="en-US" sz="2400" i="1" dirty="0"/>
                <a:t> </a:t>
              </a:r>
              <a:r>
                <a:rPr lang="en-US" sz="2400" i="1" dirty="0" err="1"/>
                <a:t>và</a:t>
              </a:r>
              <a:r>
                <a:rPr lang="en-US" sz="2400" i="1" dirty="0"/>
                <a:t> </a:t>
              </a:r>
              <a:r>
                <a:rPr lang="en-US" sz="2400" i="1" dirty="0" err="1"/>
                <a:t>kiểm</a:t>
              </a:r>
              <a:r>
                <a:rPr lang="en-US" sz="2400" i="1" dirty="0"/>
                <a:t> </a:t>
              </a:r>
              <a:r>
                <a:rPr lang="en-US" sz="2400" i="1" dirty="0" err="1"/>
                <a:t>tra</a:t>
              </a:r>
              <a:r>
                <a:rPr lang="en-US" sz="2400" i="1" dirty="0"/>
                <a:t> </a:t>
              </a:r>
              <a:r>
                <a:rPr lang="en-US" sz="2400" i="1" dirty="0" err="1"/>
                <a:t>đánh</a:t>
              </a:r>
              <a:r>
                <a:rPr lang="en-US" sz="2400" i="1" dirty="0"/>
                <a:t> </a:t>
              </a:r>
              <a:r>
                <a:rPr lang="en-US" sz="2400" i="1" dirty="0" err="1"/>
                <a:t>giá</a:t>
              </a:r>
              <a:endParaRPr lang="en-US" sz="2400" i="1" dirty="0">
                <a:solidFill>
                  <a:schemeClr val="bg1"/>
                </a:solidFill>
                <a:latin typeface="Google Sans" panose="020B0503030502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C5F74D7-6658-8505-DD49-72EED779D270}"/>
              </a:ext>
            </a:extLst>
          </p:cNvPr>
          <p:cNvGrpSpPr/>
          <p:nvPr/>
        </p:nvGrpSpPr>
        <p:grpSpPr>
          <a:xfrm>
            <a:off x="937148" y="4633914"/>
            <a:ext cx="9200573" cy="1569660"/>
            <a:chOff x="3146003" y="3748067"/>
            <a:chExt cx="6058545" cy="1569660"/>
          </a:xfrm>
        </p:grpSpPr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FEBD00CD-854E-D9BE-361C-0CA35E2ECEB4}"/>
                </a:ext>
              </a:extLst>
            </p:cNvPr>
            <p:cNvSpPr/>
            <p:nvPr/>
          </p:nvSpPr>
          <p:spPr>
            <a:xfrm>
              <a:off x="3146003" y="3748067"/>
              <a:ext cx="6058545" cy="156966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4FA0C4B2-D181-DF0E-B846-2FC7531E0DCB}"/>
                </a:ext>
              </a:extLst>
            </p:cNvPr>
            <p:cNvSpPr/>
            <p:nvPr/>
          </p:nvSpPr>
          <p:spPr>
            <a:xfrm>
              <a:off x="3234548" y="4080945"/>
              <a:ext cx="664025" cy="8030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19" name="TextBox 61">
              <a:extLst>
                <a:ext uri="{FF2B5EF4-FFF2-40B4-BE49-F238E27FC236}">
                  <a16:creationId xmlns="" xmlns:a16="http://schemas.microsoft.com/office/drawing/2014/main" id="{09599656-EF72-09A8-01EF-896D0AACFFD6}"/>
                </a:ext>
              </a:extLst>
            </p:cNvPr>
            <p:cNvSpPr txBox="1"/>
            <p:nvPr/>
          </p:nvSpPr>
          <p:spPr>
            <a:xfrm>
              <a:off x="3382422" y="4100176"/>
              <a:ext cx="6199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>
                  <a:solidFill>
                    <a:srgbClr val="FF8200"/>
                  </a:solidFill>
                  <a:latin typeface="Google Sans" panose="020B0503030502040204" pitchFamily="34" charset="0"/>
                </a:rPr>
                <a:t>3</a:t>
              </a:r>
            </a:p>
          </p:txBody>
        </p:sp>
        <p:sp>
          <p:nvSpPr>
            <p:cNvPr id="20" name="TextBox 62">
              <a:extLst>
                <a:ext uri="{FF2B5EF4-FFF2-40B4-BE49-F238E27FC236}">
                  <a16:creationId xmlns="" xmlns:a16="http://schemas.microsoft.com/office/drawing/2014/main" id="{D3E8E525-5540-8BB8-F247-9FBEF7A40E95}"/>
                </a:ext>
              </a:extLst>
            </p:cNvPr>
            <p:cNvSpPr txBox="1"/>
            <p:nvPr/>
          </p:nvSpPr>
          <p:spPr>
            <a:xfrm>
              <a:off x="4002392" y="3885439"/>
              <a:ext cx="49024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96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93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89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85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82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78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74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71" algn="l" defTabSz="91439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2400" b="1" dirty="0" err="1"/>
                <a:t>Hiện</a:t>
              </a:r>
              <a:r>
                <a:rPr lang="en-US" sz="2400" b="1" dirty="0"/>
                <a:t> </a:t>
              </a:r>
              <a:r>
                <a:rPr lang="en-US" sz="2400" b="1" dirty="0" err="1"/>
                <a:t>đại</a:t>
              </a:r>
              <a:r>
                <a:rPr lang="en-US" sz="2400" b="1" dirty="0"/>
                <a:t> </a:t>
              </a:r>
              <a:r>
                <a:rPr lang="en-US" sz="2400" i="1" dirty="0" err="1"/>
                <a:t>về</a:t>
              </a:r>
              <a:r>
                <a:rPr lang="en-US" sz="2400" i="1" dirty="0"/>
                <a:t> </a:t>
              </a:r>
              <a:r>
                <a:rPr lang="en-US" sz="2400" i="1" dirty="0" err="1"/>
                <a:t>cách</a:t>
              </a:r>
              <a:r>
                <a:rPr lang="en-US" sz="2400" i="1" dirty="0"/>
                <a:t> </a:t>
              </a:r>
              <a:r>
                <a:rPr lang="en-US" sz="2400" i="1" dirty="0" err="1"/>
                <a:t>tiếp</a:t>
              </a:r>
              <a:r>
                <a:rPr lang="en-US" sz="2400" i="1" dirty="0"/>
                <a:t> </a:t>
              </a:r>
              <a:r>
                <a:rPr lang="en-US" sz="2400" i="1" dirty="0" err="1"/>
                <a:t>cận</a:t>
              </a:r>
              <a:r>
                <a:rPr lang="en-US" sz="2400" i="1" dirty="0"/>
                <a:t> </a:t>
              </a:r>
              <a:r>
                <a:rPr lang="en-US" sz="2400" i="1" dirty="0" err="1"/>
                <a:t>những</a:t>
              </a:r>
              <a:r>
                <a:rPr lang="en-US" sz="2400" i="1" dirty="0"/>
                <a:t> </a:t>
              </a:r>
              <a:r>
                <a:rPr lang="en-US" sz="2400" i="1" dirty="0" err="1"/>
                <a:t>kiến</a:t>
              </a:r>
              <a:r>
                <a:rPr lang="en-US" sz="2400" i="1" dirty="0"/>
                <a:t> </a:t>
              </a:r>
              <a:r>
                <a:rPr lang="en-US" sz="2400" i="1" dirty="0" err="1"/>
                <a:t>thức</a:t>
              </a:r>
              <a:r>
                <a:rPr lang="en-US" sz="2400" i="1" dirty="0"/>
                <a:t> </a:t>
              </a:r>
              <a:r>
                <a:rPr lang="en-US" sz="2400" i="1" dirty="0" err="1"/>
                <a:t>nền</a:t>
              </a:r>
              <a:r>
                <a:rPr lang="en-US" sz="2400" i="1" dirty="0"/>
                <a:t> </a:t>
              </a:r>
              <a:r>
                <a:rPr lang="en-US" sz="2400" i="1" dirty="0" err="1"/>
                <a:t>tảng</a:t>
              </a:r>
              <a:r>
                <a:rPr lang="en-US" sz="2400" i="1" dirty="0"/>
                <a:t> </a:t>
              </a:r>
              <a:r>
                <a:rPr lang="en-US" sz="2400" i="1" dirty="0" err="1"/>
                <a:t>của</a:t>
              </a:r>
              <a:r>
                <a:rPr lang="en-US" sz="2400" i="1" dirty="0"/>
                <a:t> </a:t>
              </a:r>
              <a:br>
                <a:rPr lang="en-US" sz="2400" i="1" dirty="0"/>
              </a:br>
              <a:r>
                <a:rPr lang="en-US" sz="2400" i="1" dirty="0" err="1"/>
                <a:t>mĩ</a:t>
              </a:r>
              <a:r>
                <a:rPr lang="en-US" sz="2400" i="1" dirty="0"/>
                <a:t> </a:t>
              </a:r>
              <a:r>
                <a:rPr lang="en-US" sz="2400" i="1" dirty="0" err="1"/>
                <a:t>thuật</a:t>
              </a:r>
              <a:r>
                <a:rPr lang="en-US" sz="2400" i="1" dirty="0"/>
                <a:t>, khoa </a:t>
              </a:r>
              <a:r>
                <a:rPr lang="en-US" sz="2400" i="1" dirty="0" err="1"/>
                <a:t>học</a:t>
              </a:r>
              <a:r>
                <a:rPr lang="en-US" sz="2400" i="1" dirty="0"/>
                <a:t> </a:t>
              </a:r>
              <a:r>
                <a:rPr lang="en-US" sz="2400" i="1" dirty="0" err="1"/>
                <a:t>tâm</a:t>
              </a:r>
              <a:r>
                <a:rPr lang="en-US" sz="2400" i="1" dirty="0"/>
                <a:t> </a:t>
              </a:r>
              <a:r>
                <a:rPr lang="en-US" sz="2400" i="1" dirty="0" err="1"/>
                <a:t>lí</a:t>
              </a:r>
              <a:r>
                <a:rPr lang="en-US" sz="2400" i="1" dirty="0"/>
                <a:t> </a:t>
              </a:r>
              <a:r>
                <a:rPr lang="en-US" sz="2400" i="1" dirty="0" err="1"/>
                <a:t>giáo</a:t>
              </a:r>
              <a:r>
                <a:rPr lang="en-US" sz="2400" i="1" dirty="0"/>
                <a:t> </a:t>
              </a:r>
              <a:r>
                <a:rPr lang="en-US" sz="2400" i="1" dirty="0" err="1"/>
                <a:t>dục</a:t>
              </a:r>
              <a:r>
                <a:rPr lang="en-US" sz="2400" i="1" dirty="0"/>
                <a:t> </a:t>
              </a:r>
              <a:r>
                <a:rPr lang="en-US" sz="2400" i="1" dirty="0" err="1"/>
                <a:t>và</a:t>
              </a:r>
              <a:r>
                <a:rPr lang="en-US" sz="2400" i="1" dirty="0"/>
                <a:t> </a:t>
              </a:r>
              <a:r>
                <a:rPr lang="en-US" sz="2400" i="1" dirty="0" err="1"/>
                <a:t>có</a:t>
              </a:r>
              <a:r>
                <a:rPr lang="en-US" sz="2400" i="1" dirty="0"/>
                <a:t> </a:t>
              </a:r>
              <a:r>
                <a:rPr lang="en-US" sz="2400" i="1" dirty="0" err="1"/>
                <a:t>tính</a:t>
              </a:r>
              <a:r>
                <a:rPr lang="en-US" sz="2400" i="1" dirty="0"/>
                <a:t> </a:t>
              </a:r>
              <a:r>
                <a:rPr lang="en-US" sz="2400" i="1" dirty="0" err="1"/>
                <a:t>ứng</a:t>
              </a:r>
              <a:r>
                <a:rPr lang="en-US" sz="2400" i="1" dirty="0"/>
                <a:t> </a:t>
              </a:r>
              <a:r>
                <a:rPr lang="en-US" sz="2400" i="1" dirty="0" err="1"/>
                <a:t>dụng</a:t>
              </a:r>
              <a:r>
                <a:rPr lang="en-US" sz="2400" i="1" dirty="0"/>
                <a:t> </a:t>
              </a:r>
              <a:r>
                <a:rPr lang="en-US" sz="2400" i="1" dirty="0" err="1"/>
                <a:t>cao</a:t>
              </a:r>
              <a:r>
                <a:rPr lang="en-US" sz="2400" i="1" dirty="0"/>
                <a:t> </a:t>
              </a:r>
              <a:r>
                <a:rPr lang="en-US" sz="2400" i="1" dirty="0" err="1"/>
                <a:t>vào</a:t>
              </a:r>
              <a:r>
                <a:rPr lang="en-US" sz="2400" i="1" dirty="0"/>
                <a:t> </a:t>
              </a:r>
              <a:r>
                <a:rPr lang="en-US" sz="2400" i="1" dirty="0" err="1"/>
                <a:t>cuộc</a:t>
              </a:r>
              <a:r>
                <a:rPr lang="en-US" sz="2400" i="1" dirty="0"/>
                <a:t> </a:t>
              </a:r>
              <a:r>
                <a:rPr lang="en-US" sz="2400" i="1" dirty="0" err="1"/>
                <a:t>sống</a:t>
              </a:r>
              <a:r>
                <a:rPr lang="en-US" sz="2400" i="1" dirty="0"/>
                <a:t> </a:t>
              </a:r>
              <a:r>
                <a:rPr lang="en-US" sz="2400" i="1" dirty="0" err="1"/>
                <a:t>của</a:t>
              </a:r>
              <a:r>
                <a:rPr lang="en-US" sz="2400" i="1" dirty="0"/>
                <a:t> </a:t>
              </a:r>
              <a:r>
                <a:rPr lang="en-US" sz="2400" i="1" dirty="0" err="1"/>
                <a:t>chính</a:t>
              </a:r>
              <a:r>
                <a:rPr lang="en-US" sz="2400" i="1" dirty="0"/>
                <a:t> </a:t>
              </a:r>
              <a:r>
                <a:rPr lang="en-US" sz="2400" i="1" dirty="0" err="1"/>
                <a:t>học</a:t>
              </a:r>
              <a:r>
                <a:rPr lang="en-US" sz="2400" i="1" dirty="0"/>
                <a:t> </a:t>
              </a:r>
              <a:r>
                <a:rPr lang="en-US" sz="2400" i="1" dirty="0" err="1"/>
                <a:t>sinh</a:t>
              </a:r>
              <a:endParaRPr lang="vi-VN" sz="2400" i="1" dirty="0">
                <a:solidFill>
                  <a:schemeClr val="bg1"/>
                </a:solidFill>
                <a:latin typeface="Google Sans" panose="020B0503030502040204" pitchFamily="34" charset="0"/>
              </a:endParaRPr>
            </a:p>
          </p:txBody>
        </p:sp>
      </p:grpSp>
      <p:pic>
        <p:nvPicPr>
          <p:cNvPr id="21" name="Picture 3" descr="page41image19572576">
            <a:extLst>
              <a:ext uri="{FF2B5EF4-FFF2-40B4-BE49-F238E27FC236}">
                <a16:creationId xmlns="" xmlns:a16="http://schemas.microsoft.com/office/drawing/2014/main" id="{B391E9DD-2165-B8E4-FB8E-F9BBD0EC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age41image13317824">
            <a:extLst>
              <a:ext uri="{FF2B5EF4-FFF2-40B4-BE49-F238E27FC236}">
                <a16:creationId xmlns="" xmlns:a16="http://schemas.microsoft.com/office/drawing/2014/main" id="{02088791-E8CC-8701-E57D-E9C7F21C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6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page41image19571456">
            <a:extLst>
              <a:ext uri="{FF2B5EF4-FFF2-40B4-BE49-F238E27FC236}">
                <a16:creationId xmlns="" xmlns:a16="http://schemas.microsoft.com/office/drawing/2014/main" id="{59CCD6A0-B1AF-DCD6-3186-157C63C52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91FE4D3-3672-9EFF-3107-CCDDF30A31BD}"/>
              </a:ext>
            </a:extLst>
          </p:cNvPr>
          <p:cNvSpPr/>
          <p:nvPr/>
        </p:nvSpPr>
        <p:spPr>
          <a:xfrm>
            <a:off x="658072" y="913116"/>
            <a:ext cx="11018112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1.1. 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T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iêu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ch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í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biên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soạn</a:t>
            </a:r>
            <a:endParaRPr kumimoji="0" lang="en-US" sz="20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Mĩ thuật 9 – Chân trời sáng tạo Bản 1 </a:t>
            </a:r>
            <a:r>
              <a:rPr lang="vi-VN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 một sản phẩm trong hệ thống các sản phẩm phục vụ đổi mới căn bản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toàn diện giáo dục của NXBGD Việt Nam, đáp ứng các yêu cầu theo</a:t>
            </a:r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 tư 33/201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vi-VN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/BGDĐT </a:t>
            </a:r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 Tiêu chuẩn SGK mới</a:t>
            </a:r>
            <a:r>
              <a:rPr lang="vi-VN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vì vậy sách đảm bảo:</a:t>
            </a:r>
            <a:endParaRPr lang="x-non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F7A0B58F-404D-7B02-0333-4B5D885B0A7B}"/>
              </a:ext>
            </a:extLst>
          </p:cNvPr>
          <p:cNvSpPr/>
          <p:nvPr/>
        </p:nvSpPr>
        <p:spPr>
          <a:xfrm>
            <a:off x="3836498" y="2327206"/>
            <a:ext cx="953464" cy="7103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9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96" algn="l" defTabSz="91439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93" algn="l" defTabSz="91439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89" algn="l" defTabSz="91439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85" algn="l" defTabSz="91439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82" algn="l" defTabSz="91439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78" algn="l" defTabSz="91439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74" algn="l" defTabSz="91439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71" algn="l" defTabSz="91439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/>
          </a:p>
        </p:txBody>
      </p:sp>
      <p:sp>
        <p:nvSpPr>
          <p:cNvPr id="26" name="TextBox 40">
            <a:extLst>
              <a:ext uri="{FF2B5EF4-FFF2-40B4-BE49-F238E27FC236}">
                <a16:creationId xmlns="" xmlns:a16="http://schemas.microsoft.com/office/drawing/2014/main" id="{B20522E1-9434-0DCD-9D2F-0653D03AD56E}"/>
              </a:ext>
            </a:extLst>
          </p:cNvPr>
          <p:cNvSpPr txBox="1"/>
          <p:nvPr/>
        </p:nvSpPr>
        <p:spPr>
          <a:xfrm>
            <a:off x="4063350" y="2347980"/>
            <a:ext cx="83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9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 algn="l" defTabSz="91439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93" algn="l" defTabSz="91439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89" algn="l" defTabSz="91439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85" algn="l" defTabSz="91439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82" algn="l" defTabSz="91439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78" algn="l" defTabSz="91439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74" algn="l" defTabSz="91439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71" algn="l" defTabSz="91439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accent5"/>
                </a:solidFill>
                <a:latin typeface="Google Sans" panose="020B0503030502040204" pitchFamily="34" charset="0"/>
              </a:rPr>
              <a:t>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5EC5468-A4EC-AA8C-C496-3C4B35396D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084770" y="218818"/>
            <a:ext cx="868491" cy="815756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EB8AF6C-EBA8-4C7C-3221-FD36128A780B}"/>
              </a:ext>
            </a:extLst>
          </p:cNvPr>
          <p:cNvSpPr txBox="1"/>
          <p:nvPr/>
        </p:nvSpPr>
        <p:spPr>
          <a:xfrm>
            <a:off x="3003207" y="265085"/>
            <a:ext cx="6096000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vi-VN" sz="22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QUAN ĐIỂM BIÊN SOẠN</a:t>
            </a:r>
            <a:endParaRPr lang="en-US" sz="2200" b="1" dirty="0">
              <a:ln/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1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5BF09E-3343-ABFA-3A26-98A337E28A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941A784-33FC-D09E-C299-10C95D5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EF91105E-C804-2FB2-80B2-A7CE5E92CBF8}"/>
              </a:ext>
            </a:extLst>
          </p:cNvPr>
          <p:cNvSpPr txBox="1">
            <a:spLocks/>
          </p:cNvSpPr>
          <p:nvPr/>
        </p:nvSpPr>
        <p:spPr>
          <a:xfrm>
            <a:off x="663067" y="1577538"/>
            <a:ext cx="9666638" cy="401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96875" indent="-3968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854075" indent="-3968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19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Thể</a:t>
            </a:r>
            <a:r>
              <a:rPr lang="en-US" sz="19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hiện</a:t>
            </a:r>
            <a:r>
              <a:rPr lang="en-US" sz="19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đầy</a:t>
            </a:r>
            <a:r>
              <a:rPr lang="en-US" sz="19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đủ</a:t>
            </a:r>
            <a:r>
              <a:rPr lang="en-US" sz="19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sáng</a:t>
            </a:r>
            <a:r>
              <a:rPr lang="en-US" sz="19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tạo</a:t>
            </a:r>
            <a:r>
              <a:rPr lang="en-US" sz="19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sz="19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yêu</a:t>
            </a:r>
            <a:r>
              <a:rPr lang="en-US" sz="19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cầu</a:t>
            </a:r>
            <a:r>
              <a:rPr lang="en-US" sz="19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sz="19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Chương</a:t>
            </a:r>
            <a:r>
              <a:rPr lang="en-US" sz="19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trình</a:t>
            </a:r>
            <a:r>
              <a:rPr lang="en-US" sz="19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, SGK </a:t>
            </a:r>
            <a:r>
              <a:rPr lang="en-US" sz="1900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mới</a:t>
            </a:r>
            <a:r>
              <a:rPr lang="en-US" sz="19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thừa, phát triển ưu điểm </a:t>
            </a:r>
            <a:r>
              <a:rPr lang="vi-VN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 SGK hiện hành, PPDH Mĩ thuật mới và dạy học theo chủ đề để xây dựng mạch n</a:t>
            </a:r>
            <a:r>
              <a:rPr lang="en-US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</a:t>
            </a:r>
            <a:r>
              <a:rPr lang="vi-VN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dung tiếp nối từ SGK lớp 6, lớp 7, lớp 8 cấp THCS.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 dạng hoá các phương pháp </a:t>
            </a:r>
            <a:r>
              <a:rPr lang="vi-VN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tập dựa trên thuyết Đa trí tuệ của </a:t>
            </a:r>
            <a:r>
              <a:rPr lang="en-US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Howard Gardner, </a:t>
            </a:r>
            <a:r>
              <a:rPr lang="en-US" sz="19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thuyết</a:t>
            </a:r>
            <a:r>
              <a:rPr lang="en-US" sz="19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19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David Kolb.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cơ hội tối đa </a:t>
            </a:r>
            <a:r>
              <a:rPr lang="vi-VN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mọi học sinh phát triển phẩm chất, năng lực chung và các năng lực đặc thù của Mĩ thuật:</a:t>
            </a:r>
            <a:r>
              <a:rPr lang="vi-VN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9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và nhận thức thẩm mĩ, </a:t>
            </a:r>
            <a:r>
              <a:rPr lang="en-US" sz="19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</a:t>
            </a:r>
            <a:r>
              <a:rPr lang="vi-VN" sz="19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dụng và </a:t>
            </a:r>
            <a:r>
              <a:rPr lang="vi-VN" sz="19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 </a:t>
            </a:r>
            <a:r>
              <a:rPr lang="vi-VN" sz="19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thẩm mĩ, </a:t>
            </a:r>
            <a:r>
              <a:rPr lang="en-US" sz="19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vi-VN" sz="19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hân tích và đánh giá thẩm mĩ</a:t>
            </a:r>
            <a:r>
              <a:rPr lang="vi-VN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 huy quyền tự chủ, sáng tạo </a:t>
            </a:r>
            <a:r>
              <a:rPr lang="vi-VN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 nhà trường và GV trong quá trình dạy - học. </a:t>
            </a:r>
            <a:endParaRPr lang="en-US" sz="19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vi-VN" sz="19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1C4F5D-5A15-CCF0-9D56-D8B9A5E6919F}"/>
              </a:ext>
            </a:extLst>
          </p:cNvPr>
          <p:cNvSpPr txBox="1"/>
          <p:nvPr/>
        </p:nvSpPr>
        <p:spPr>
          <a:xfrm>
            <a:off x="663067" y="711685"/>
            <a:ext cx="6096000" cy="62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1.2.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tiêu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biên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soạn</a:t>
            </a:r>
            <a:endParaRPr kumimoji="0" lang="en-US" sz="20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870F5BA-8AF7-BD15-9033-C68D901A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084770" y="218818"/>
            <a:ext cx="868491" cy="815756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548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677F0A7-6BFD-42FB-B1E5-EB18698A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9EE3AB-CA99-44B8-BC6C-E36B2E0C43E1}"/>
              </a:ext>
            </a:extLst>
          </p:cNvPr>
          <p:cNvSpPr txBox="1"/>
          <p:nvPr/>
        </p:nvSpPr>
        <p:spPr>
          <a:xfrm>
            <a:off x="1431757" y="632671"/>
            <a:ext cx="86051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en-US" sz="22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2. CƠ SỞ KHOA HỌC VÀ THỰC TIỄN XÂY DỰNG SGK MT 9- CTST - BẢN 1</a:t>
            </a: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4AEEF687-B219-4416-9157-E504F63947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8231" y="1164033"/>
            <a:ext cx="2769458" cy="622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2000" cap="none" dirty="0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2.1. </a:t>
            </a:r>
            <a:r>
              <a:rPr lang="en-US" sz="2000" cap="none" dirty="0" err="1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Cơ</a:t>
            </a:r>
            <a:r>
              <a:rPr lang="en-US" sz="2000" cap="none" dirty="0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US" sz="2000" cap="none" dirty="0" err="1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sở</a:t>
            </a:r>
            <a:r>
              <a:rPr lang="en-US" sz="2000" cap="none" dirty="0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 khoa </a:t>
            </a:r>
            <a:r>
              <a:rPr lang="en-US" sz="2000" cap="none" dirty="0" err="1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học</a:t>
            </a:r>
            <a:endParaRPr lang="en-US" sz="2000" cap="none" dirty="0">
              <a:ln/>
              <a:solidFill>
                <a:srgbClr val="002060"/>
              </a:solidFill>
              <a:effectLst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ADDFEA6-FC6C-4D22-A677-10990E7D7A24}"/>
              </a:ext>
            </a:extLst>
          </p:cNvPr>
          <p:cNvGrpSpPr/>
          <p:nvPr/>
        </p:nvGrpSpPr>
        <p:grpSpPr>
          <a:xfrm>
            <a:off x="2223444" y="1668839"/>
            <a:ext cx="7739998" cy="4781966"/>
            <a:chOff x="2210546" y="1554782"/>
            <a:chExt cx="7710311" cy="4801568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E7B788B3-BC76-4C29-9C12-5FFEBA6851EC}"/>
                </a:ext>
              </a:extLst>
            </p:cNvPr>
            <p:cNvSpPr/>
            <p:nvPr/>
          </p:nvSpPr>
          <p:spPr bwMode="gray">
            <a:xfrm>
              <a:off x="5616695" y="3371761"/>
              <a:ext cx="1335533" cy="1351504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endParaRPr lang="en-US" sz="33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endParaRPr>
            </a:p>
          </p:txBody>
        </p:sp>
        <p:sp>
          <p:nvSpPr>
            <p:cNvPr id="10" name="TG_Oval 19">
              <a:extLst>
                <a:ext uri="{FF2B5EF4-FFF2-40B4-BE49-F238E27FC236}">
                  <a16:creationId xmlns="" xmlns:a16="http://schemas.microsoft.com/office/drawing/2014/main" id="{C6F0E5BF-21F0-4E02-9375-00122F3941AE}"/>
                </a:ext>
              </a:extLst>
            </p:cNvPr>
            <p:cNvSpPr/>
            <p:nvPr/>
          </p:nvSpPr>
          <p:spPr bwMode="gray">
            <a:xfrm>
              <a:off x="5469510" y="3244752"/>
              <a:ext cx="1624212" cy="1643344"/>
            </a:xfrm>
            <a:prstGeom prst="donut">
              <a:avLst>
                <a:gd name="adj" fmla="val 4214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25000">
                  <a:schemeClr val="tx1"/>
                </a:gs>
                <a:gs pos="50000">
                  <a:schemeClr val="tx1">
                    <a:alpha val="50000"/>
                  </a:schemeClr>
                </a:gs>
                <a:gs pos="75000">
                  <a:schemeClr val="tx1"/>
                </a:gs>
                <a:gs pos="100000">
                  <a:schemeClr val="tx1">
                    <a:alpha val="50000"/>
                  </a:schemeClr>
                </a:gs>
              </a:gsLst>
              <a:lin ang="5400000" scaled="0"/>
            </a:gradFill>
            <a:ln w="28575">
              <a:solidFill>
                <a:schemeClr val="lt1">
                  <a:alpha val="30000"/>
                </a:schemeClr>
              </a:solidFill>
            </a:ln>
            <a:effectLst>
              <a:outerShdw blurRad="63500" sx="102000" sy="102000" algn="ctr" rotWithShape="0">
                <a:srgbClr val="FFFFFF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7200000"/>
              </a:lightRig>
            </a:scene3d>
            <a:sp3d prstMaterial="clear">
              <a:bevelT w="254000" h="177800"/>
              <a:contourClr>
                <a:srgbClr val="FFFFFF"/>
              </a:contourClr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E7474792-D740-4CE5-A7F9-451D781FF32C}"/>
                </a:ext>
              </a:extLst>
            </p:cNvPr>
            <p:cNvSpPr/>
            <p:nvPr/>
          </p:nvSpPr>
          <p:spPr bwMode="gray">
            <a:xfrm>
              <a:off x="5707971" y="3646940"/>
              <a:ext cx="1104886" cy="852841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C</a:t>
              </a:r>
              <a:r>
                <a:rPr lang="vi-V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Ơ</a:t>
              </a:r>
              <a:r>
                <a:rPr 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SỞ KHOA HỌC</a:t>
              </a:r>
            </a:p>
          </p:txBody>
        </p:sp>
        <p:sp>
          <p:nvSpPr>
            <p:cNvPr id="12" name="Oval 14">
              <a:extLst>
                <a:ext uri="{FF2B5EF4-FFF2-40B4-BE49-F238E27FC236}">
                  <a16:creationId xmlns="" xmlns:a16="http://schemas.microsoft.com/office/drawing/2014/main" id="{4969CF4E-CBBF-483D-B90B-7AA95F47A6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13102" y="2681690"/>
              <a:ext cx="2688842" cy="2715643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lIns="68580" tIns="34290" rIns="68580" bIns="34290" anchor="ctr"/>
            <a:lstStyle/>
            <a:p>
              <a:endParaRPr lang="en-US"/>
            </a:p>
          </p:txBody>
        </p:sp>
        <p:sp>
          <p:nvSpPr>
            <p:cNvPr id="13" name="Right Arrow 53">
              <a:extLst>
                <a:ext uri="{FF2B5EF4-FFF2-40B4-BE49-F238E27FC236}">
                  <a16:creationId xmlns="" xmlns:a16="http://schemas.microsoft.com/office/drawing/2014/main" id="{4F646142-D1E8-4FCA-9B9E-2CBEC158B706}"/>
                </a:ext>
              </a:extLst>
            </p:cNvPr>
            <p:cNvSpPr/>
            <p:nvPr/>
          </p:nvSpPr>
          <p:spPr bwMode="gray">
            <a:xfrm rot="2364385">
              <a:off x="7033489" y="4580165"/>
              <a:ext cx="242429" cy="259147"/>
            </a:xfrm>
            <a:prstGeom prst="rightArrow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54">
              <a:extLst>
                <a:ext uri="{FF2B5EF4-FFF2-40B4-BE49-F238E27FC236}">
                  <a16:creationId xmlns="" xmlns:a16="http://schemas.microsoft.com/office/drawing/2014/main" id="{DBB0CEFE-3A1A-49E1-9E06-511C71093262}"/>
                </a:ext>
              </a:extLst>
            </p:cNvPr>
            <p:cNvSpPr/>
            <p:nvPr/>
          </p:nvSpPr>
          <p:spPr bwMode="gray">
            <a:xfrm rot="21393064">
              <a:off x="7146229" y="3493101"/>
              <a:ext cx="238906" cy="259361"/>
            </a:xfrm>
            <a:prstGeom prst="rightArrow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55">
              <a:extLst>
                <a:ext uri="{FF2B5EF4-FFF2-40B4-BE49-F238E27FC236}">
                  <a16:creationId xmlns="" xmlns:a16="http://schemas.microsoft.com/office/drawing/2014/main" id="{96E32900-BB83-416E-8B13-A0A28977A812}"/>
                </a:ext>
              </a:extLst>
            </p:cNvPr>
            <p:cNvSpPr/>
            <p:nvPr/>
          </p:nvSpPr>
          <p:spPr bwMode="gray">
            <a:xfrm rot="2237597" flipH="1">
              <a:off x="5124873" y="3453457"/>
              <a:ext cx="242429" cy="259147"/>
            </a:xfrm>
            <a:prstGeom prst="rightArrow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F0761D81-D384-4367-82CD-CB7DE839068C}"/>
                </a:ext>
              </a:extLst>
            </p:cNvPr>
            <p:cNvGrpSpPr/>
            <p:nvPr/>
          </p:nvGrpSpPr>
          <p:grpSpPr>
            <a:xfrm>
              <a:off x="7456685" y="2383394"/>
              <a:ext cx="2464172" cy="1665734"/>
              <a:chOff x="8656420" y="4166654"/>
              <a:chExt cx="3023929" cy="175577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7A524CAD-8F3E-4DE0-A3A9-5CEC2274AB34}"/>
                  </a:ext>
                </a:extLst>
              </p:cNvPr>
              <p:cNvSpPr/>
              <p:nvPr/>
            </p:nvSpPr>
            <p:spPr>
              <a:xfrm>
                <a:off x="10552377" y="4589174"/>
                <a:ext cx="1127972" cy="1200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rial"/>
                    <a:cs typeface="Arial"/>
                  </a:rPr>
                  <a:t>Erik Erikson</a:t>
                </a:r>
              </a:p>
              <a:p>
                <a:r>
                  <a:rPr lang="vi-VN" sz="1200" dirty="0">
                    <a:solidFill>
                      <a:srgbClr val="800000"/>
                    </a:solidFill>
                    <a:latin typeface="Arial"/>
                    <a:cs typeface="Arial"/>
                  </a:rPr>
                  <a:t>(Phát triển tâm lí </a:t>
                </a:r>
                <a:r>
                  <a:rPr lang="en-US" sz="1200" dirty="0">
                    <a:solidFill>
                      <a:srgbClr val="800000"/>
                    </a:solidFill>
                    <a:latin typeface="Arial"/>
                    <a:cs typeface="Arial"/>
                  </a:rPr>
                  <a:t/>
                </a:r>
                <a:br>
                  <a:rPr lang="en-US" sz="1200" dirty="0">
                    <a:solidFill>
                      <a:srgbClr val="800000"/>
                    </a:solidFill>
                    <a:latin typeface="Arial"/>
                    <a:cs typeface="Arial"/>
                  </a:rPr>
                </a:br>
                <a:r>
                  <a:rPr lang="vi-VN" sz="1200" dirty="0">
                    <a:solidFill>
                      <a:srgbClr val="800000"/>
                    </a:solidFill>
                    <a:latin typeface="Arial"/>
                    <a:cs typeface="Arial"/>
                  </a:rPr>
                  <a:t>xã hội) </a:t>
                </a:r>
                <a:endParaRPr lang="en-US" sz="1200" dirty="0">
                  <a:solidFill>
                    <a:srgbClr val="800000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32" name="Picture 4" descr="HÃ¬nh áº£nh cÃ³ liÃªn quan">
                <a:extLst>
                  <a:ext uri="{FF2B5EF4-FFF2-40B4-BE49-F238E27FC236}">
                    <a16:creationId xmlns="" xmlns:a16="http://schemas.microsoft.com/office/drawing/2014/main" id="{3A4DB6DA-A052-441D-8624-0EECB115D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6420" y="4166654"/>
                <a:ext cx="1950875" cy="175577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AF9834D0-883C-43EA-891B-A89696E0D766}"/>
                </a:ext>
              </a:extLst>
            </p:cNvPr>
            <p:cNvGrpSpPr/>
            <p:nvPr/>
          </p:nvGrpSpPr>
          <p:grpSpPr>
            <a:xfrm>
              <a:off x="2210546" y="4451315"/>
              <a:ext cx="3262205" cy="1905035"/>
              <a:chOff x="2437673" y="3234542"/>
              <a:chExt cx="3073719" cy="143858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9D41C45C-C05C-4D58-895A-376E6BA9517A}"/>
                  </a:ext>
                </a:extLst>
              </p:cNvPr>
              <p:cNvSpPr/>
              <p:nvPr/>
            </p:nvSpPr>
            <p:spPr>
              <a:xfrm>
                <a:off x="2437673" y="3416768"/>
                <a:ext cx="1625552" cy="845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>
                    <a:latin typeface="Arial"/>
                    <a:cs typeface="Arial"/>
                  </a:rPr>
                  <a:t>David Kolb</a:t>
                </a:r>
              </a:p>
              <a:p>
                <a:pPr algn="r"/>
                <a:r>
                  <a:rPr lang="vi-VN" sz="1200" dirty="0">
                    <a:solidFill>
                      <a:srgbClr val="800000"/>
                    </a:solidFill>
                    <a:latin typeface="Arial"/>
                    <a:cs typeface="Arial"/>
                  </a:rPr>
                  <a:t>(Học tập trải nghiệm)</a:t>
                </a:r>
                <a:endParaRPr lang="en-US" sz="1200" dirty="0">
                  <a:solidFill>
                    <a:srgbClr val="800000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30" name="Picture 8" descr="Káº¿t quáº£ hÃ¬nh áº£nh cho David Kolb">
                <a:extLst>
                  <a:ext uri="{FF2B5EF4-FFF2-40B4-BE49-F238E27FC236}">
                    <a16:creationId xmlns="" xmlns:a16="http://schemas.microsoft.com/office/drawing/2014/main" id="{74138CE5-42A7-4BEF-A667-9D3F7652D4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14" t="7002" b="9635"/>
              <a:stretch/>
            </p:blipFill>
            <p:spPr bwMode="auto">
              <a:xfrm>
                <a:off x="3935558" y="3234542"/>
                <a:ext cx="1575834" cy="14385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15221FB1-81C9-41A4-862C-28E25FC40B1E}"/>
                </a:ext>
              </a:extLst>
            </p:cNvPr>
            <p:cNvGrpSpPr/>
            <p:nvPr/>
          </p:nvGrpSpPr>
          <p:grpSpPr>
            <a:xfrm>
              <a:off x="5455781" y="1554782"/>
              <a:ext cx="2716285" cy="1559006"/>
              <a:chOff x="6212898" y="-71995"/>
              <a:chExt cx="3437229" cy="1826174"/>
            </a:xfrm>
          </p:grpSpPr>
          <p:pic>
            <p:nvPicPr>
              <p:cNvPr id="27" name="Picture 2" descr="Káº¿t quáº£ hÃ¬nh áº£nh cho jean piaget">
                <a:extLst>
                  <a:ext uri="{FF2B5EF4-FFF2-40B4-BE49-F238E27FC236}">
                    <a16:creationId xmlns="" xmlns:a16="http://schemas.microsoft.com/office/drawing/2014/main" id="{4A2AA4C7-CEEC-49F7-A76C-3657FE27BA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2898" y="-71995"/>
                <a:ext cx="1913614" cy="182617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BD035FFC-41CF-45DB-A0EC-7D3697EBF780}"/>
                  </a:ext>
                </a:extLst>
              </p:cNvPr>
              <p:cNvSpPr/>
              <p:nvPr/>
            </p:nvSpPr>
            <p:spPr>
              <a:xfrm>
                <a:off x="8040782" y="211588"/>
                <a:ext cx="1609345" cy="829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altLang="en-US" sz="1600" dirty="0">
                    <a:latin typeface="Arial"/>
                    <a:cs typeface="Arial"/>
                  </a:rPr>
                  <a:t>J.Peaget.</a:t>
                </a:r>
                <a:r>
                  <a:rPr lang="vi-VN" sz="1600" dirty="0">
                    <a:latin typeface="Arial"/>
                    <a:cs typeface="Arial"/>
                  </a:rPr>
                  <a:t> </a:t>
                </a:r>
                <a:r>
                  <a:rPr lang="vi-VN" sz="1200" dirty="0">
                    <a:solidFill>
                      <a:srgbClr val="800000"/>
                    </a:solidFill>
                    <a:latin typeface="Arial"/>
                    <a:cs typeface="Arial"/>
                  </a:rPr>
                  <a:t>(Phát triển </a:t>
                </a:r>
                <a:r>
                  <a:rPr lang="en-US" sz="1200" dirty="0">
                    <a:solidFill>
                      <a:srgbClr val="800000"/>
                    </a:solidFill>
                    <a:latin typeface="Arial"/>
                    <a:cs typeface="Arial"/>
                  </a:rPr>
                  <a:t/>
                </a:r>
                <a:br>
                  <a:rPr lang="en-US" sz="1200" dirty="0">
                    <a:solidFill>
                      <a:srgbClr val="800000"/>
                    </a:solidFill>
                    <a:latin typeface="Arial"/>
                    <a:cs typeface="Arial"/>
                  </a:rPr>
                </a:br>
                <a:r>
                  <a:rPr lang="vi-VN" sz="1200" dirty="0">
                    <a:solidFill>
                      <a:srgbClr val="800000"/>
                    </a:solidFill>
                    <a:latin typeface="Arial"/>
                    <a:cs typeface="Arial"/>
                  </a:rPr>
                  <a:t>nhận thức) </a:t>
                </a:r>
                <a:r>
                  <a:rPr lang="vi-VN" altLang="en-US" sz="1200" dirty="0">
                    <a:solidFill>
                      <a:srgbClr val="800000"/>
                    </a:solidFill>
                    <a:latin typeface="Arial"/>
                    <a:cs typeface="Arial"/>
                  </a:rPr>
                  <a:t>  </a:t>
                </a:r>
                <a:endParaRPr lang="en-US" altLang="en-US" sz="1200" dirty="0">
                  <a:solidFill>
                    <a:srgbClr val="80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8E9ECABE-2949-4C11-B3F0-0F93AA46A01B}"/>
                </a:ext>
              </a:extLst>
            </p:cNvPr>
            <p:cNvGrpSpPr/>
            <p:nvPr/>
          </p:nvGrpSpPr>
          <p:grpSpPr>
            <a:xfrm>
              <a:off x="2612985" y="2224274"/>
              <a:ext cx="2576788" cy="1605944"/>
              <a:chOff x="3032764" y="816816"/>
              <a:chExt cx="3884231" cy="236757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A007A1D9-7629-414B-96D5-C2F2525F4A25}"/>
                  </a:ext>
                </a:extLst>
              </p:cNvPr>
              <p:cNvSpPr/>
              <p:nvPr/>
            </p:nvSpPr>
            <p:spPr>
              <a:xfrm>
                <a:off x="3032764" y="883177"/>
                <a:ext cx="1677211" cy="1518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 err="1">
                    <a:latin typeface="Arial"/>
                    <a:cs typeface="Arial"/>
                  </a:rPr>
                  <a:t>Darcia</a:t>
                </a:r>
                <a:r>
                  <a:rPr lang="en-US" sz="1600" dirty="0">
                    <a:latin typeface="Arial"/>
                    <a:cs typeface="Arial"/>
                  </a:rPr>
                  <a:t> Narvaez</a:t>
                </a:r>
              </a:p>
              <a:p>
                <a:pPr algn="r"/>
                <a:r>
                  <a:rPr lang="vi-VN" sz="1200" dirty="0">
                    <a:solidFill>
                      <a:srgbClr val="800000"/>
                    </a:solidFill>
                    <a:latin typeface="Arial"/>
                    <a:cs typeface="Arial"/>
                  </a:rPr>
                  <a:t>(Phát triển nhân cách và đạo đức) </a:t>
                </a:r>
                <a:endParaRPr lang="en-US" sz="1200" dirty="0">
                  <a:solidFill>
                    <a:srgbClr val="800000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26" name="Picture 12" descr="HÃ¬nh áº£nh cÃ³ liÃªn quan">
                <a:extLst>
                  <a:ext uri="{FF2B5EF4-FFF2-40B4-BE49-F238E27FC236}">
                    <a16:creationId xmlns="" xmlns:a16="http://schemas.microsoft.com/office/drawing/2014/main" id="{5D7E0C07-2BC9-44F2-86EC-FB9CD46D94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7455" y="816816"/>
                <a:ext cx="2279540" cy="236757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Right Arrow 52">
              <a:extLst>
                <a:ext uri="{FF2B5EF4-FFF2-40B4-BE49-F238E27FC236}">
                  <a16:creationId xmlns="" xmlns:a16="http://schemas.microsoft.com/office/drawing/2014/main" id="{43E596DB-3253-44F3-9D66-1FFB6311EC60}"/>
                </a:ext>
              </a:extLst>
            </p:cNvPr>
            <p:cNvSpPr/>
            <p:nvPr/>
          </p:nvSpPr>
          <p:spPr bwMode="gray">
            <a:xfrm rot="16006653">
              <a:off x="6117396" y="2924714"/>
              <a:ext cx="245328" cy="256085"/>
            </a:xfrm>
            <a:prstGeom prst="rightArrow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51">
              <a:extLst>
                <a:ext uri="{FF2B5EF4-FFF2-40B4-BE49-F238E27FC236}">
                  <a16:creationId xmlns="" xmlns:a16="http://schemas.microsoft.com/office/drawing/2014/main" id="{C2857C11-130B-4C61-A716-B9560E8E859B}"/>
                </a:ext>
              </a:extLst>
            </p:cNvPr>
            <p:cNvSpPr/>
            <p:nvPr/>
          </p:nvSpPr>
          <p:spPr bwMode="gray">
            <a:xfrm rot="8582005">
              <a:off x="5363169" y="4659908"/>
              <a:ext cx="242429" cy="259147"/>
            </a:xfrm>
            <a:prstGeom prst="rightArrow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3B51D9DA-CCEF-4950-9CF0-CFE353D1C611}"/>
                </a:ext>
              </a:extLst>
            </p:cNvPr>
            <p:cNvGrpSpPr/>
            <p:nvPr/>
          </p:nvGrpSpPr>
          <p:grpSpPr>
            <a:xfrm>
              <a:off x="7218223" y="4370877"/>
              <a:ext cx="2677716" cy="1970721"/>
              <a:chOff x="4793949" y="4652652"/>
              <a:chExt cx="2655701" cy="1890810"/>
            </a:xfrm>
          </p:grpSpPr>
          <p:pic>
            <p:nvPicPr>
              <p:cNvPr id="23" name="Picture 6" descr="Káº¿t quáº£ hÃ¬nh áº£nh cho Howard Gardner">
                <a:extLst>
                  <a:ext uri="{FF2B5EF4-FFF2-40B4-BE49-F238E27FC236}">
                    <a16:creationId xmlns="" xmlns:a16="http://schemas.microsoft.com/office/drawing/2014/main" id="{D6C149BF-0EA5-4D7F-8E54-97601C37F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3949" y="4652652"/>
                <a:ext cx="1655502" cy="189081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1664E89C-DBC1-4936-A4FC-61FD66F5EAF9}"/>
                  </a:ext>
                </a:extLst>
              </p:cNvPr>
              <p:cNvSpPr/>
              <p:nvPr/>
            </p:nvSpPr>
            <p:spPr>
              <a:xfrm>
                <a:off x="6449451" y="4807004"/>
                <a:ext cx="1000199" cy="1094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>
                    <a:latin typeface="Arial"/>
                    <a:cs typeface="Arial"/>
                  </a:rPr>
                  <a:t>Howard Gardner</a:t>
                </a:r>
              </a:p>
              <a:p>
                <a:pPr algn="r"/>
                <a:r>
                  <a:rPr lang="vi-VN" sz="1200">
                    <a:solidFill>
                      <a:srgbClr val="800000"/>
                    </a:solidFill>
                    <a:latin typeface="Arial"/>
                    <a:cs typeface="Arial"/>
                  </a:rPr>
                  <a:t>(Lí thuyết </a:t>
                </a:r>
              </a:p>
              <a:p>
                <a:pPr algn="r"/>
                <a:r>
                  <a:rPr lang="vi-VN" sz="1200">
                    <a:solidFill>
                      <a:srgbClr val="800000"/>
                    </a:solidFill>
                    <a:latin typeface="Arial"/>
                    <a:cs typeface="Arial"/>
                  </a:rPr>
                  <a:t>đa trí tuệ)</a:t>
                </a:r>
                <a:r>
                  <a:rPr lang="vi-VN" sz="1600">
                    <a:solidFill>
                      <a:srgbClr val="800000"/>
                    </a:solidFill>
                    <a:latin typeface="Arial"/>
                    <a:cs typeface="Arial"/>
                  </a:rPr>
                  <a:t> </a:t>
                </a:r>
                <a:endParaRPr lang="en-US" sz="1600">
                  <a:solidFill>
                    <a:srgbClr val="800000"/>
                  </a:solidFill>
                  <a:latin typeface="Arial"/>
                  <a:cs typeface="Arial"/>
                </a:endParaRPr>
              </a:p>
            </p:txBody>
          </p:sp>
        </p:grp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CBAE83D-AF47-3431-F9F9-8174470C9C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86925" cy="739143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93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7808651-E82F-5BD0-2D4A-FD5898BE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9B9C4C-7591-D0C3-7CD3-FEAB5131D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108734" y="290978"/>
            <a:ext cx="786925" cy="739143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E7183DCE-60CB-1AD4-9707-4767127FBF54}"/>
              </a:ext>
            </a:extLst>
          </p:cNvPr>
          <p:cNvSpPr txBox="1">
            <a:spLocks/>
          </p:cNvSpPr>
          <p:nvPr/>
        </p:nvSpPr>
        <p:spPr>
          <a:xfrm>
            <a:off x="651553" y="1030121"/>
            <a:ext cx="9818829" cy="4559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thừa ưu điểm của 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trình 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iáo dục </a:t>
            </a:r>
            <a:r>
              <a:rPr lang="en-US" i="0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phổ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2006 </a:t>
            </a:r>
            <a:r>
              <a:rPr lang="en-US" i="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i="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ĩ </a:t>
            </a:r>
            <a:r>
              <a:rPr lang="vi-VN" i="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thuật, 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 triển theo yêu cầu đổi mới của 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trình 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iáo dục </a:t>
            </a:r>
            <a:r>
              <a:rPr lang="en-US" i="0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phổ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 </a:t>
            </a:r>
            <a:r>
              <a:rPr lang="en-US" i="0" cap="none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i="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i="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thuật.</a:t>
            </a:r>
            <a:endParaRPr lang="vi-VN" i="0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quả thực nghiệm bộ sách “Dạy / Học 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ĩ thuật theo định hướng phát triển năng lực” cấp THCS từ 2017 - 2018 đến nay ở nhiều địa phương trên cả nước</a:t>
            </a:r>
            <a:r>
              <a:rPr lang="vi-VN" i="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i="0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thừa một số phương pháp dạy học tích cực của các dự án dạy học mĩ thuật mới </a:t>
            </a:r>
            <a:r>
              <a:rPr lang="en-US" i="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i="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i="0" cap="none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 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 với thực tiễn 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iệt 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en-US" i="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i="0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10CDEBC6-5A2F-B429-F7BC-71F5853E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53" y="1030121"/>
            <a:ext cx="9945511" cy="756410"/>
          </a:xfrm>
        </p:spPr>
        <p:txBody>
          <a:bodyPr>
            <a:normAutofit/>
          </a:bodyPr>
          <a:lstStyle/>
          <a:p>
            <a:r>
              <a:rPr lang="en-US" sz="2000" b="1" dirty="0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2.2. </a:t>
            </a:r>
            <a:r>
              <a:rPr lang="en-US" sz="2000" b="1" dirty="0" err="1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Cơ</a:t>
            </a:r>
            <a:r>
              <a:rPr lang="en-US" sz="2000" b="1" dirty="0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sở</a:t>
            </a:r>
            <a:r>
              <a:rPr lang="en-US" sz="2000" b="1" dirty="0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b="1" dirty="0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tiễn</a:t>
            </a:r>
            <a:endParaRPr lang="en-US" sz="2000" b="1" dirty="0">
              <a:ln/>
              <a:solidFill>
                <a:srgbClr val="002060"/>
              </a:solidFill>
              <a:effectLst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D7C4BCA-0470-45F5-8B6F-78D8E5A24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="" xmlns:a16="http://schemas.microsoft.com/office/drawing/2014/main" id="{C506A41E-D917-6341-970E-285B657E7309}"/>
              </a:ext>
            </a:extLst>
          </p:cNvPr>
          <p:cNvSpPr txBox="1">
            <a:spLocks/>
          </p:cNvSpPr>
          <p:nvPr/>
        </p:nvSpPr>
        <p:spPr>
          <a:xfrm>
            <a:off x="586850" y="1042259"/>
            <a:ext cx="3036633" cy="548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2000" cap="none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cap="none" dirty="0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3.1.  </a:t>
            </a:r>
            <a:r>
              <a:rPr lang="en-US" sz="2000" cap="none" dirty="0" err="1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Cấu</a:t>
            </a:r>
            <a:r>
              <a:rPr lang="en-US" sz="2000" cap="none" dirty="0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US" sz="2000" cap="none" dirty="0" err="1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trúc</a:t>
            </a:r>
            <a:r>
              <a:rPr lang="en-US" sz="2000" cap="none" dirty="0">
                <a:ln/>
                <a:solidFill>
                  <a:srgbClr val="002060"/>
                </a:solidFill>
                <a:effectLst/>
                <a:latin typeface="Calibri"/>
                <a:ea typeface="+mn-ea"/>
                <a:cs typeface="Arial" panose="020B0604020202020204" pitchFamily="34" charset="0"/>
              </a:rPr>
              <a:t> SGK</a:t>
            </a:r>
          </a:p>
        </p:txBody>
      </p:sp>
      <p:pic>
        <p:nvPicPr>
          <p:cNvPr id="10" name="Picture 5" descr="C:\Users\DHNV1\Desktop\LogoChanTroi.jpg">
            <a:extLst>
              <a:ext uri="{FF2B5EF4-FFF2-40B4-BE49-F238E27FC236}">
                <a16:creationId xmlns="" xmlns:a16="http://schemas.microsoft.com/office/drawing/2014/main" id="{002E7E5C-A4D8-CF45-A93E-B63E3AACE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926" t="11359" r="7818"/>
          <a:stretch/>
        </p:blipFill>
        <p:spPr bwMode="auto">
          <a:xfrm>
            <a:off x="10846903" y="155271"/>
            <a:ext cx="1200973" cy="1161152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04499AC-05FA-9B48-9F43-400EC48B2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967"/>
            <a:ext cx="3990019" cy="2798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74A90D-D315-1442-9934-B460A845A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90" y="3433967"/>
            <a:ext cx="4130797" cy="2896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F3ACFBE-6041-5A49-9F42-4606E462D5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9"/>
          <a:stretch/>
        </p:blipFill>
        <p:spPr>
          <a:xfrm>
            <a:off x="8253006" y="3452713"/>
            <a:ext cx="1949297" cy="2779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31083BD-1CFF-FA46-B79C-ADF80331AF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51" y="3433966"/>
            <a:ext cx="1996081" cy="2798245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xmlns="" id="{C506A41E-D917-6341-970E-285B657E7309}"/>
              </a:ext>
            </a:extLst>
          </p:cNvPr>
          <p:cNvSpPr txBox="1">
            <a:spLocks/>
          </p:cNvSpPr>
          <p:nvPr/>
        </p:nvSpPr>
        <p:spPr>
          <a:xfrm>
            <a:off x="401679" y="1904195"/>
            <a:ext cx="3186659" cy="12161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z="1800" dirty="0" err="1" smtClean="0">
                <a:solidFill>
                  <a:srgbClr val="002060"/>
                </a:solidFill>
                <a:latin typeface="Aaril"/>
              </a:rPr>
              <a:t>PHẦN</a:t>
            </a:r>
            <a:r>
              <a:rPr lang="en-US" sz="1800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aril"/>
              </a:rPr>
              <a:t>MỞ</a:t>
            </a:r>
            <a:r>
              <a:rPr lang="en-US" sz="1800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aril"/>
              </a:rPr>
              <a:t>ĐẦU</a:t>
            </a:r>
            <a:endParaRPr lang="en-US" sz="1800" dirty="0">
              <a:solidFill>
                <a:srgbClr val="002060"/>
              </a:solidFill>
              <a:latin typeface="Aaril"/>
            </a:endParaRPr>
          </a:p>
          <a:p>
            <a:pPr lvl="0">
              <a:lnSpc>
                <a:spcPct val="100000"/>
              </a:lnSpc>
            </a:pPr>
            <a:r>
              <a:rPr lang="en-US" sz="1800" cap="none" dirty="0" err="1" smtClean="0">
                <a:solidFill>
                  <a:srgbClr val="002060"/>
                </a:solidFill>
                <a:latin typeface="Aaril"/>
              </a:rPr>
              <a:t>Bìa</a:t>
            </a:r>
            <a:r>
              <a:rPr lang="en-US" sz="1800" cap="none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aril"/>
              </a:rPr>
              <a:t>sách</a:t>
            </a:r>
            <a:r>
              <a:rPr lang="en-US" sz="1800" cap="none" dirty="0" smtClean="0">
                <a:solidFill>
                  <a:srgbClr val="002060"/>
                </a:solidFill>
                <a:latin typeface="Aaril"/>
              </a:rPr>
              <a:t> - </a:t>
            </a:r>
            <a:r>
              <a:rPr lang="en-US" sz="1800" cap="none" dirty="0" err="1">
                <a:solidFill>
                  <a:srgbClr val="002060"/>
                </a:solidFill>
                <a:latin typeface="Aaril"/>
              </a:rPr>
              <a:t>H</a:t>
            </a:r>
            <a:r>
              <a:rPr lang="en-US" sz="1800" cap="none" dirty="0" err="1" smtClean="0">
                <a:solidFill>
                  <a:srgbClr val="002060"/>
                </a:solidFill>
                <a:latin typeface="Aaril"/>
              </a:rPr>
              <a:t>ướng</a:t>
            </a:r>
            <a:r>
              <a:rPr lang="en-US" sz="1800" cap="none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aril"/>
              </a:rPr>
              <a:t>dẫn</a:t>
            </a:r>
            <a:r>
              <a:rPr lang="en-US" sz="1800" cap="none" dirty="0" smtClean="0">
                <a:solidFill>
                  <a:srgbClr val="002060"/>
                </a:solidFill>
                <a:latin typeface="Aaril"/>
              </a:rPr>
              <a:t> </a:t>
            </a:r>
            <a:br>
              <a:rPr lang="en-US" sz="1800" cap="none" dirty="0" smtClean="0">
                <a:solidFill>
                  <a:srgbClr val="002060"/>
                </a:solidFill>
                <a:latin typeface="Aaril"/>
              </a:rPr>
            </a:br>
            <a:r>
              <a:rPr lang="en-US" sz="1800" cap="none" dirty="0" err="1" smtClean="0">
                <a:solidFill>
                  <a:srgbClr val="002060"/>
                </a:solidFill>
                <a:latin typeface="Aaril"/>
              </a:rPr>
              <a:t>sử</a:t>
            </a:r>
            <a:r>
              <a:rPr lang="en-US" sz="1800" cap="none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aril"/>
              </a:rPr>
              <a:t>dụng</a:t>
            </a:r>
            <a:r>
              <a:rPr lang="en-US" sz="1800" cap="none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aril"/>
              </a:rPr>
              <a:t>sách</a:t>
            </a:r>
            <a:r>
              <a:rPr lang="en-US" sz="1800" cap="none" dirty="0" smtClean="0">
                <a:solidFill>
                  <a:srgbClr val="002060"/>
                </a:solidFill>
                <a:latin typeface="Aaril"/>
              </a:rPr>
              <a:t> - </a:t>
            </a:r>
            <a:r>
              <a:rPr lang="en-US" sz="1800" cap="none" dirty="0" err="1">
                <a:solidFill>
                  <a:srgbClr val="002060"/>
                </a:solidFill>
                <a:latin typeface="Aaril"/>
              </a:rPr>
              <a:t>L</a:t>
            </a:r>
            <a:r>
              <a:rPr lang="en-US" sz="1800" cap="none" dirty="0" err="1" smtClean="0">
                <a:solidFill>
                  <a:srgbClr val="002060"/>
                </a:solidFill>
                <a:latin typeface="Aaril"/>
              </a:rPr>
              <a:t>ời</a:t>
            </a:r>
            <a:r>
              <a:rPr lang="en-US" sz="1800" cap="none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aril"/>
              </a:rPr>
              <a:t>nói</a:t>
            </a:r>
            <a:r>
              <a:rPr lang="en-US" sz="1800" cap="none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aril"/>
              </a:rPr>
              <a:t>đầu</a:t>
            </a:r>
            <a:endParaRPr lang="en-US" sz="1800" cap="none" dirty="0">
              <a:solidFill>
                <a:srgbClr val="002060"/>
              </a:solidFill>
              <a:latin typeface="Aaril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xmlns="" id="{C506A41E-D917-6341-970E-285B657E7309}"/>
              </a:ext>
            </a:extLst>
          </p:cNvPr>
          <p:cNvSpPr txBox="1">
            <a:spLocks/>
          </p:cNvSpPr>
          <p:nvPr/>
        </p:nvSpPr>
        <p:spPr>
          <a:xfrm>
            <a:off x="4516880" y="1904195"/>
            <a:ext cx="3094384" cy="12161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- 7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1800" cap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- 16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endParaRPr lang="vi-VN" sz="1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xmlns="" id="{C506A41E-D917-6341-970E-285B657E7309}"/>
              </a:ext>
            </a:extLst>
          </p:cNvPr>
          <p:cNvSpPr txBox="1">
            <a:spLocks/>
          </p:cNvSpPr>
          <p:nvPr/>
        </p:nvSpPr>
        <p:spPr>
          <a:xfrm>
            <a:off x="8539806" y="1926251"/>
            <a:ext cx="3090661" cy="12161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1800" cap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1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vi-VN" sz="1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xmlns="" id="{C506A41E-D917-6341-970E-285B657E7309}"/>
              </a:ext>
            </a:extLst>
          </p:cNvPr>
          <p:cNvSpPr txBox="1">
            <a:spLocks/>
          </p:cNvSpPr>
          <p:nvPr/>
        </p:nvSpPr>
        <p:spPr>
          <a:xfrm>
            <a:off x="3623483" y="468565"/>
            <a:ext cx="7139874" cy="548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2000" cap="none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3. </a:t>
            </a:r>
            <a:r>
              <a:rPr lang="en-US" sz="2200" dirty="0" err="1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CẤU</a:t>
            </a:r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lang="en-US" sz="2200" dirty="0" err="1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TRÚC</a:t>
            </a:r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lang="en-US" sz="2200" dirty="0" err="1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SGK</a:t>
            </a:r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lang="en-US" sz="2200" dirty="0" err="1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VÀ</a:t>
            </a:r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lang="en-US" sz="2200" dirty="0" err="1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MÔ</a:t>
            </a:r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lang="en-US" sz="2200" dirty="0" err="1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HÌNH</a:t>
            </a:r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lang="en-US" sz="2200" dirty="0" err="1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BÀI</a:t>
            </a:r>
            <a:r>
              <a:rPr lang="en-US" sz="2200" dirty="0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 </a:t>
            </a:r>
            <a:r>
              <a:rPr lang="en-US" sz="2200" dirty="0" err="1">
                <a:ln/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  <a:sym typeface="Bebas"/>
              </a:rPr>
              <a:t>HỌC</a:t>
            </a:r>
            <a:endParaRPr lang="vi-VN" sz="2200" dirty="0">
              <a:ln/>
              <a:solidFill>
                <a:srgbClr val="00206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9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728E23-39DE-6D41-D0AA-012067C16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F3E70AC-011F-95C6-8AC1-3E629BB7146A}"/>
              </a:ext>
            </a:extLst>
          </p:cNvPr>
          <p:cNvSpPr/>
          <p:nvPr/>
        </p:nvSpPr>
        <p:spPr>
          <a:xfrm>
            <a:off x="576490" y="781132"/>
            <a:ext cx="4388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3.2.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Các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chủ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đề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và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bài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học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trong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chủ</a:t>
            </a:r>
            <a:r>
              <a:rPr lang="en-US" sz="2000" b="1" dirty="0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 </a:t>
            </a:r>
            <a:r>
              <a:rPr lang="en-US" sz="2000" b="1" dirty="0" err="1">
                <a:ln/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Bebas"/>
              </a:rPr>
              <a:t>đề</a:t>
            </a:r>
            <a:endParaRPr lang="en-US" sz="2000" b="1" dirty="0">
              <a:ln/>
              <a:solidFill>
                <a:srgbClr val="002060"/>
              </a:solidFill>
              <a:latin typeface="Calibri"/>
              <a:cs typeface="Arial" panose="020B0604020202020204" pitchFamily="34" charset="0"/>
              <a:sym typeface="Beba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FA62E2-2D19-91A2-2DFC-0095547DC3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181" r="4979" b="4557"/>
          <a:stretch/>
        </p:blipFill>
        <p:spPr>
          <a:xfrm>
            <a:off x="11084770" y="218818"/>
            <a:ext cx="868491" cy="815756"/>
          </a:xfrm>
          <a:prstGeom prst="roundRect">
            <a:avLst>
              <a:gd name="adj" fmla="val 53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40DEEAC0-8F81-DCCE-369F-C62FEF356008}"/>
              </a:ext>
            </a:extLst>
          </p:cNvPr>
          <p:cNvSpPr/>
          <p:nvPr/>
        </p:nvSpPr>
        <p:spPr>
          <a:xfrm>
            <a:off x="465458" y="1410831"/>
            <a:ext cx="5139548" cy="10058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400" b="1" dirty="0">
                <a:solidFill>
                  <a:srgbClr val="002060"/>
                </a:solidFill>
              </a:rPr>
              <a:t>Chủ đề: TƯ LIỆU THỰC TẾ VÀ SÁNG TÁC 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1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Vẽ kí hoạ dáng người 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2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Sử dụng tư liệu kí hoạ </a:t>
            </a:r>
            <a:r>
              <a:rPr lang="vi-VN" sz="1400" b="1" dirty="0">
                <a:solidFill>
                  <a:srgbClr val="002060"/>
                </a:solidFill>
                <a:latin typeface="Arial (Body)"/>
              </a:rPr>
              <a:t>trong </a:t>
            </a:r>
            <a:r>
              <a:rPr lang="en-US" sz="1400" b="1" dirty="0" err="1" smtClean="0">
                <a:solidFill>
                  <a:srgbClr val="002060"/>
                </a:solidFill>
                <a:latin typeface="Arial (Body)"/>
              </a:rPr>
              <a:t>bố</a:t>
            </a:r>
            <a:r>
              <a:rPr lang="en-US" sz="1400" b="1" dirty="0" smtClean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 (Body)"/>
              </a:rPr>
              <a:t>cục</a:t>
            </a:r>
            <a:r>
              <a:rPr lang="en-US" sz="1400" b="1" dirty="0" smtClean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 (Body)"/>
              </a:rPr>
              <a:t>tranh</a:t>
            </a:r>
            <a:endParaRPr lang="vi-VN" sz="1400" dirty="0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447CED6D-685E-A3C9-2F42-42861C428ACA}"/>
              </a:ext>
            </a:extLst>
          </p:cNvPr>
          <p:cNvSpPr/>
          <p:nvPr/>
        </p:nvSpPr>
        <p:spPr>
          <a:xfrm>
            <a:off x="464024" y="2580735"/>
            <a:ext cx="5139548" cy="1265863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400" b="1" dirty="0">
                <a:solidFill>
                  <a:srgbClr val="002060"/>
                </a:solidFill>
              </a:rPr>
              <a:t>Chủ đề: KĨ THUẬT VÀ CHẤT LIỆU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3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Vẽ tranh siêu thực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4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Tạo tác phẩm theo thể loại điêu khắc </a:t>
            </a:r>
            <a:r>
              <a:rPr lang="en-US" sz="1400" b="1" dirty="0" smtClean="0">
                <a:solidFill>
                  <a:srgbClr val="002060"/>
                </a:solidFill>
              </a:rPr>
              <a:t/>
            </a:r>
            <a:br>
              <a:rPr lang="en-US" sz="1400" b="1" dirty="0" smtClean="0">
                <a:solidFill>
                  <a:srgbClr val="002060"/>
                </a:solidFill>
              </a:rPr>
            </a:br>
            <a:r>
              <a:rPr lang="en-US" sz="1400" b="1" dirty="0" smtClean="0">
                <a:solidFill>
                  <a:srgbClr val="002060"/>
                </a:solidFill>
              </a:rPr>
              <a:t>                </a:t>
            </a:r>
            <a:r>
              <a:rPr lang="vi-VN" sz="1400" b="1" dirty="0" smtClean="0">
                <a:solidFill>
                  <a:srgbClr val="002060"/>
                </a:solidFill>
              </a:rPr>
              <a:t>cân </a:t>
            </a:r>
            <a:r>
              <a:rPr lang="vi-VN" sz="1400" b="1" dirty="0">
                <a:solidFill>
                  <a:srgbClr val="002060"/>
                </a:solidFill>
              </a:rPr>
              <a:t>bằng động 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5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Thiết kế thời trang từ trang phục đã qua sử dụng </a:t>
            </a:r>
            <a:endParaRPr lang="vi-VN" sz="1400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C99AB063-A2A8-1D74-324E-A2409AF312D6}"/>
              </a:ext>
            </a:extLst>
          </p:cNvPr>
          <p:cNvSpPr/>
          <p:nvPr/>
        </p:nvSpPr>
        <p:spPr>
          <a:xfrm>
            <a:off x="464025" y="4030774"/>
            <a:ext cx="5139547" cy="11189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400" b="1" dirty="0">
                <a:solidFill>
                  <a:srgbClr val="002060"/>
                </a:solidFill>
              </a:rPr>
              <a:t>Chủ đề: THƯƠNG HIỆU VÀ SẢN PHẨM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6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Thiết kế đồ lưu niệm 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7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Thiết kế và trang trí bao bì 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8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Thiết kế tờ gấp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12B2E2D-E712-F145-E8C4-83694AABB2DD}"/>
              </a:ext>
            </a:extLst>
          </p:cNvPr>
          <p:cNvSpPr/>
          <p:nvPr/>
        </p:nvSpPr>
        <p:spPr>
          <a:xfrm>
            <a:off x="6247225" y="2586832"/>
            <a:ext cx="4677124" cy="10326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400" b="1" dirty="0">
                <a:solidFill>
                  <a:srgbClr val="002060"/>
                </a:solidFill>
              </a:rPr>
              <a:t>Chủ đề: NGHỆ THUẬT ĐƯƠNG ĐẠI VIỆT NAM 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13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Tranh in đương đại 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14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Nghệ thuật sắp đặt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E4C4B17-BEC5-9C87-841B-5B64F535D1E8}"/>
              </a:ext>
            </a:extLst>
          </p:cNvPr>
          <p:cNvSpPr/>
          <p:nvPr/>
        </p:nvSpPr>
        <p:spPr>
          <a:xfrm>
            <a:off x="6247225" y="1410472"/>
            <a:ext cx="4677124" cy="9378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400" b="1" dirty="0">
                <a:solidFill>
                  <a:srgbClr val="002060"/>
                </a:solidFill>
              </a:rPr>
              <a:t>Chủ đề: NGHỆ THUẬT ĐƯƠNG ĐẠI THẾ GIỚI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11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Vẽ tranh theo phong cách Pop art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12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Phim thể nghiệm nghệ thuật (video art)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3AF83B72-BF50-BF1A-B59C-05F45FCC4937}"/>
              </a:ext>
            </a:extLst>
          </p:cNvPr>
          <p:cNvSpPr/>
          <p:nvPr/>
        </p:nvSpPr>
        <p:spPr>
          <a:xfrm>
            <a:off x="6247225" y="3829212"/>
            <a:ext cx="4677124" cy="12660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400" b="1" dirty="0">
                <a:solidFill>
                  <a:srgbClr val="002060"/>
                </a:solidFill>
              </a:rPr>
              <a:t>Chủ đề: HƯỚNG NGHIỆP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15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Khái quát về ngành nghề liên quan đến </a:t>
            </a:r>
          </a:p>
          <a:p>
            <a:r>
              <a:rPr lang="en-US" sz="1400" b="1" dirty="0" smtClean="0">
                <a:solidFill>
                  <a:srgbClr val="002060"/>
                </a:solidFill>
              </a:rPr>
              <a:t>                   </a:t>
            </a:r>
            <a:r>
              <a:rPr lang="vi-VN" sz="1400" b="1" dirty="0" smtClean="0">
                <a:solidFill>
                  <a:srgbClr val="002060"/>
                </a:solidFill>
              </a:rPr>
              <a:t>Mĩ </a:t>
            </a:r>
            <a:r>
              <a:rPr lang="vi-VN" sz="1400" b="1" dirty="0">
                <a:solidFill>
                  <a:srgbClr val="002060"/>
                </a:solidFill>
              </a:rPr>
              <a:t>thuật ứng dụng 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16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Đặc trưng của một số nghề liên quan đến </a:t>
            </a:r>
          </a:p>
          <a:p>
            <a:r>
              <a:rPr lang="en-US" sz="1400" b="1" dirty="0" smtClean="0">
                <a:solidFill>
                  <a:srgbClr val="002060"/>
                </a:solidFill>
              </a:rPr>
              <a:t>                   </a:t>
            </a:r>
            <a:r>
              <a:rPr lang="vi-VN" sz="1400" b="1" dirty="0" smtClean="0">
                <a:solidFill>
                  <a:srgbClr val="002060"/>
                </a:solidFill>
              </a:rPr>
              <a:t>Mĩ </a:t>
            </a:r>
            <a:r>
              <a:rPr lang="vi-VN" sz="1400" b="1" dirty="0">
                <a:solidFill>
                  <a:srgbClr val="002060"/>
                </a:solidFill>
              </a:rPr>
              <a:t>thuật ứng dụng</a:t>
            </a:r>
            <a:endParaRPr lang="vi-VN" sz="1400" dirty="0">
              <a:solidFill>
                <a:srgbClr val="00206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0CFD13A2-3042-9DD7-A9E0-E8B774947DA9}"/>
              </a:ext>
            </a:extLst>
          </p:cNvPr>
          <p:cNvSpPr/>
          <p:nvPr/>
        </p:nvSpPr>
        <p:spPr>
          <a:xfrm>
            <a:off x="6247225" y="5251937"/>
            <a:ext cx="4677124" cy="9495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400" b="1" dirty="0" smtClean="0">
                <a:solidFill>
                  <a:schemeClr val="tx1"/>
                </a:solidFill>
              </a:rPr>
              <a:t>Tổng </a:t>
            </a:r>
            <a:r>
              <a:rPr lang="vi-VN" sz="1400" b="1" dirty="0">
                <a:solidFill>
                  <a:schemeClr val="tx1"/>
                </a:solidFill>
              </a:rPr>
              <a:t>kết </a:t>
            </a:r>
            <a:r>
              <a:rPr lang="en-US" sz="1400" b="1" dirty="0" err="1">
                <a:solidFill>
                  <a:schemeClr val="tx1"/>
                </a:solidFill>
                <a:latin typeface="Arial (Body)"/>
              </a:rPr>
              <a:t>học</a:t>
            </a:r>
            <a:r>
              <a:rPr lang="en-US" sz="1400" b="1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 (Body)"/>
              </a:rPr>
              <a:t>kì</a:t>
            </a:r>
            <a:r>
              <a:rPr lang="en-US" sz="1400" b="1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Arial (Body)"/>
              </a:rPr>
              <a:t>I</a:t>
            </a:r>
            <a:r>
              <a:rPr lang="vi-VN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>
                <a:solidFill>
                  <a:schemeClr val="tx1"/>
                </a:solidFill>
              </a:rPr>
              <a:t>và </a:t>
            </a:r>
            <a:r>
              <a:rPr lang="en-US" sz="1400" b="1" dirty="0">
                <a:solidFill>
                  <a:schemeClr val="tx1"/>
                </a:solidFill>
              </a:rPr>
              <a:t>T</a:t>
            </a:r>
            <a:r>
              <a:rPr lang="vi-VN" sz="1400" b="1" dirty="0">
                <a:solidFill>
                  <a:schemeClr val="tx1"/>
                </a:solidFill>
              </a:rPr>
              <a:t>ổng </a:t>
            </a:r>
            <a:r>
              <a:rPr lang="vi-VN" sz="1400" b="1" dirty="0" smtClean="0">
                <a:solidFill>
                  <a:schemeClr val="tx1"/>
                </a:solidFill>
              </a:rPr>
              <a:t>kết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 (Body)"/>
              </a:rPr>
              <a:t>học</a:t>
            </a:r>
            <a:r>
              <a:rPr lang="en-US" sz="1400" b="1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 (Body)"/>
              </a:rPr>
              <a:t>kì</a:t>
            </a:r>
            <a:r>
              <a:rPr lang="en-US" sz="1400" b="1" dirty="0">
                <a:solidFill>
                  <a:schemeClr val="tx1"/>
                </a:solidFill>
                <a:latin typeface="Arial (Body)"/>
              </a:rPr>
              <a:t> II</a:t>
            </a:r>
            <a:r>
              <a:rPr lang="vi-VN" sz="1400" b="1" dirty="0">
                <a:solidFill>
                  <a:schemeClr val="tx1"/>
                </a:solidFill>
                <a:latin typeface="Aaril"/>
              </a:rPr>
              <a:t>: </a:t>
            </a:r>
            <a:r>
              <a:rPr lang="vi-VN" sz="1400" b="1" dirty="0">
                <a:solidFill>
                  <a:schemeClr val="tx1"/>
                </a:solidFill>
              </a:rPr>
              <a:t>Trưng bày sản phẩm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 (Body)"/>
              </a:rPr>
              <a:t>mĩ</a:t>
            </a:r>
            <a:r>
              <a:rPr lang="en-US" sz="1400" b="1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 (Body)"/>
              </a:rPr>
              <a:t>thuật</a:t>
            </a:r>
            <a:endParaRPr lang="vi-VN" sz="1400" b="1" dirty="0">
              <a:solidFill>
                <a:schemeClr val="tx1"/>
              </a:solidFill>
              <a:latin typeface="Arial (Body)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59C788D-6059-F5A1-797C-199D9A2C5D0A}"/>
              </a:ext>
            </a:extLst>
          </p:cNvPr>
          <p:cNvSpPr/>
          <p:nvPr/>
        </p:nvSpPr>
        <p:spPr>
          <a:xfrm>
            <a:off x="464024" y="5293688"/>
            <a:ext cx="5139547" cy="949569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400" b="1" dirty="0">
                <a:solidFill>
                  <a:srgbClr val="002060"/>
                </a:solidFill>
              </a:rPr>
              <a:t>Chủ đề: TẠO HÌNH NHÂN VẬT VÀ SÂN KHẤU </a:t>
            </a:r>
            <a:r>
              <a:rPr lang="en-US" sz="1400" b="1" dirty="0" err="1" smtClean="0">
                <a:solidFill>
                  <a:srgbClr val="002060"/>
                </a:solidFill>
                <a:latin typeface="Arial (Body)"/>
              </a:rPr>
              <a:t>BIỂU</a:t>
            </a:r>
            <a:r>
              <a:rPr lang="en-US" sz="1400" b="1" dirty="0" smtClean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 (Body)"/>
              </a:rPr>
              <a:t>DIỄN</a:t>
            </a:r>
            <a:r>
              <a:rPr lang="en-US" sz="1400" b="1" dirty="0" smtClean="0">
                <a:solidFill>
                  <a:srgbClr val="002060"/>
                </a:solidFill>
                <a:latin typeface="Arial (Body)"/>
              </a:rPr>
              <a:t> </a:t>
            </a:r>
            <a:r>
              <a:rPr lang="vi-VN" sz="1400" b="1" dirty="0" smtClean="0">
                <a:solidFill>
                  <a:srgbClr val="002060"/>
                </a:solidFill>
              </a:rPr>
              <a:t>RỐI </a:t>
            </a:r>
            <a:r>
              <a:rPr lang="vi-VN" sz="1400" b="1" dirty="0">
                <a:solidFill>
                  <a:srgbClr val="002060"/>
                </a:solidFill>
              </a:rPr>
              <a:t>DÂY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9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Tạo hình nhân vật rối dây 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- Bài </a:t>
            </a:r>
            <a:r>
              <a:rPr lang="vi-VN" sz="1400" b="1" dirty="0" smtClean="0">
                <a:solidFill>
                  <a:srgbClr val="002060"/>
                </a:solidFill>
              </a:rPr>
              <a:t>10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Thiết kế sân khấu biểu diễn rối dây </a:t>
            </a:r>
          </a:p>
        </p:txBody>
      </p:sp>
    </p:spTree>
    <p:extLst>
      <p:ext uri="{BB962C8B-B14F-4D97-AF65-F5344CB8AC3E}">
        <p14:creationId xmlns:p14="http://schemas.microsoft.com/office/powerpoint/2010/main" val="14341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12960</TotalTime>
  <Words>1632</Words>
  <Application>Microsoft Office PowerPoint</Application>
  <PresentationFormat>Widescreen</PresentationFormat>
  <Paragraphs>224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맑은 고딕</vt:lpstr>
      <vt:lpstr>Aaril</vt:lpstr>
      <vt:lpstr>Arial</vt:lpstr>
      <vt:lpstr>Arial (Body)</vt:lpstr>
      <vt:lpstr>Bebas</vt:lpstr>
      <vt:lpstr>Calibri</vt:lpstr>
      <vt:lpstr>Cambria</vt:lpstr>
      <vt:lpstr>Courier New</vt:lpstr>
      <vt:lpstr>Google Sans</vt:lpstr>
      <vt:lpstr>Myriad Pro</vt:lpstr>
      <vt:lpstr>Roboto</vt:lpstr>
      <vt:lpstr>Times New Roman</vt:lpstr>
      <vt:lpstr>Wingdings</vt:lpstr>
      <vt:lpstr>Office Theme</vt:lpstr>
      <vt:lpstr>1_Office Theme</vt:lpstr>
      <vt:lpstr>SÁCH GIÁO KHOA MĨ THUẬT 9 CHÂN TRỜI SÁNG TẠO – BẢN 1</vt:lpstr>
      <vt:lpstr>PowerPoint Presentation</vt:lpstr>
      <vt:lpstr>PowerPoint Presentation</vt:lpstr>
      <vt:lpstr>PowerPoint Presentation</vt:lpstr>
      <vt:lpstr>PowerPoint Presentation</vt:lpstr>
      <vt:lpstr>2.1. Cơ sở khoa học</vt:lpstr>
      <vt:lpstr>2.2. Cơ sở thực tiễn</vt:lpstr>
      <vt:lpstr>PowerPoint Presentation</vt:lpstr>
      <vt:lpstr>PowerPoint Presentation</vt:lpstr>
      <vt:lpstr>PowerPoint Presentation</vt:lpstr>
      <vt:lpstr>PowerPoint Presentation</vt:lpstr>
      <vt:lpstr>Các dạng bài thuộc Mĩ thuật tạo hình</vt:lpstr>
      <vt:lpstr>PowerPoint Presentation</vt:lpstr>
      <vt:lpstr>4. NHỮNG ĐIỂM MỚI CỦA SGK MĨ THUẬT 9 – CTST - BẢN 1</vt:lpstr>
      <vt:lpstr>4.1. Bài học có tính liên kết, hệ thống </vt:lpstr>
      <vt:lpstr>PowerPoint Presentation</vt:lpstr>
      <vt:lpstr>PowerPoint Presentation</vt:lpstr>
      <vt:lpstr>PowerPoint Presentation</vt:lpstr>
      <vt:lpstr>4.4. Nhận biết các ngành nghề liên quan đến Mĩ thuật ứng dụng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hao luc</dc:creator>
  <cp:lastModifiedBy>PHS</cp:lastModifiedBy>
  <cp:revision>812</cp:revision>
  <dcterms:created xsi:type="dcterms:W3CDTF">2021-01-29T09:40:42Z</dcterms:created>
  <dcterms:modified xsi:type="dcterms:W3CDTF">2024-01-05T04:25:05Z</dcterms:modified>
</cp:coreProperties>
</file>